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79" r:id="rId4"/>
    <p:sldId id="280" r:id="rId5"/>
    <p:sldId id="281" r:id="rId6"/>
    <p:sldId id="283" r:id="rId7"/>
    <p:sldId id="284" r:id="rId8"/>
    <p:sldId id="285" r:id="rId9"/>
    <p:sldId id="286" r:id="rId10"/>
    <p:sldId id="278" r:id="rId11"/>
  </p:sldIdLst>
  <p:sldSz cx="9144000" cy="6858000" type="screen4x3"/>
  <p:notesSz cx="7132638" cy="9418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6">
          <p15:clr>
            <a:srgbClr val="A4A3A4"/>
          </p15:clr>
        </p15:guide>
        <p15:guide id="2" pos="22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F729"/>
    <a:srgbClr val="FC0AD9"/>
    <a:srgbClr val="D7FF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3" autoAdjust="0"/>
    <p:restoredTop sz="93190" autoAdjust="0"/>
  </p:normalViewPr>
  <p:slideViewPr>
    <p:cSldViewPr>
      <p:cViewPr>
        <p:scale>
          <a:sx n="40" d="100"/>
          <a:sy n="40" d="100"/>
        </p:scale>
        <p:origin x="2068" y="500"/>
      </p:cViewPr>
      <p:guideLst>
        <p:guide orient="horz" pos="2160"/>
        <p:guide pos="2880"/>
      </p:guideLst>
    </p:cSldViewPr>
  </p:slideViewPr>
  <p:outlineViewPr>
    <p:cViewPr>
      <p:scale>
        <a:sx n="33" d="100"/>
        <a:sy n="33" d="100"/>
      </p:scale>
      <p:origin x="26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868" y="-96"/>
      </p:cViewPr>
      <p:guideLst>
        <p:guide orient="horz" pos="2966"/>
        <p:guide pos="224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6304BA7-27CC-49CE-912A-DAF3C8D03A12}"/>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23555" name="Rectangle 3">
            <a:extLst>
              <a:ext uri="{FF2B5EF4-FFF2-40B4-BE49-F238E27FC236}">
                <a16:creationId xmlns:a16="http://schemas.microsoft.com/office/drawing/2014/main" id="{45082413-327D-41EF-B68B-732389A8F9A2}"/>
              </a:ext>
            </a:extLst>
          </p:cNvPr>
          <p:cNvSpPr>
            <a:spLocks noGrp="1" noChangeArrowheads="1"/>
          </p:cNvSpPr>
          <p:nvPr>
            <p:ph type="dt" sz="quarter" idx="1"/>
          </p:nvPr>
        </p:nvSpPr>
        <p:spPr bwMode="auto">
          <a:xfrm>
            <a:off x="4040188" y="0"/>
            <a:ext cx="3090862"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324A9F57-9FF0-4AAD-B47A-95FCD18D067F}" type="datetimeFigureOut">
              <a:rPr lang="en-US"/>
              <a:pPr>
                <a:defRPr/>
              </a:pPr>
              <a:t>11/16/2022</a:t>
            </a:fld>
            <a:endParaRPr lang="en-US"/>
          </a:p>
        </p:txBody>
      </p:sp>
      <p:sp>
        <p:nvSpPr>
          <p:cNvPr id="23556" name="Rectangle 4">
            <a:extLst>
              <a:ext uri="{FF2B5EF4-FFF2-40B4-BE49-F238E27FC236}">
                <a16:creationId xmlns:a16="http://schemas.microsoft.com/office/drawing/2014/main" id="{51781655-B465-4467-A161-B4A7AE6E199C}"/>
              </a:ext>
            </a:extLst>
          </p:cNvPr>
          <p:cNvSpPr>
            <a:spLocks noGrp="1" noChangeArrowheads="1"/>
          </p:cNvSpPr>
          <p:nvPr>
            <p:ph type="ftr" sz="quarter" idx="2"/>
          </p:nvPr>
        </p:nvSpPr>
        <p:spPr bwMode="auto">
          <a:xfrm>
            <a:off x="0" y="8945563"/>
            <a:ext cx="3090863" cy="4714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23557" name="Rectangle 5">
            <a:extLst>
              <a:ext uri="{FF2B5EF4-FFF2-40B4-BE49-F238E27FC236}">
                <a16:creationId xmlns:a16="http://schemas.microsoft.com/office/drawing/2014/main" id="{54A141C7-1133-4270-9C79-6BFF50586F05}"/>
              </a:ext>
            </a:extLst>
          </p:cNvPr>
          <p:cNvSpPr>
            <a:spLocks noGrp="1" noChangeArrowheads="1"/>
          </p:cNvSpPr>
          <p:nvPr>
            <p:ph type="sldNum" sz="quarter" idx="3"/>
          </p:nvPr>
        </p:nvSpPr>
        <p:spPr bwMode="auto">
          <a:xfrm>
            <a:off x="4040188" y="8945563"/>
            <a:ext cx="3090862" cy="4714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B7D7CFA8-3702-424B-897F-D073FA73540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97E189C-CE42-4EA3-8F87-3BBB55D7C36D}"/>
              </a:ext>
            </a:extLst>
          </p:cNvPr>
          <p:cNvSpPr>
            <a:spLocks noGrp="1"/>
          </p:cNvSpPr>
          <p:nvPr>
            <p:ph type="hdr" sz="quarter"/>
          </p:nvPr>
        </p:nvSpPr>
        <p:spPr>
          <a:xfrm>
            <a:off x="0" y="0"/>
            <a:ext cx="3090863" cy="4714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E8F17DBB-E673-47A8-BB38-7351D1F52F1A}"/>
              </a:ext>
            </a:extLst>
          </p:cNvPr>
          <p:cNvSpPr>
            <a:spLocks noGrp="1"/>
          </p:cNvSpPr>
          <p:nvPr>
            <p:ph type="dt" idx="1"/>
          </p:nvPr>
        </p:nvSpPr>
        <p:spPr>
          <a:xfrm>
            <a:off x="4040188" y="0"/>
            <a:ext cx="3090862" cy="4714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DB09C8F5-FE27-4C0C-942A-9178D4EC2D98}" type="datetimeFigureOut">
              <a:rPr lang="en-US"/>
              <a:pPr>
                <a:defRPr/>
              </a:pPr>
              <a:t>11/15/2022</a:t>
            </a:fld>
            <a:endParaRPr lang="en-US"/>
          </a:p>
        </p:txBody>
      </p:sp>
      <p:sp>
        <p:nvSpPr>
          <p:cNvPr id="4" name="Slide Image Placeholder 3">
            <a:extLst>
              <a:ext uri="{FF2B5EF4-FFF2-40B4-BE49-F238E27FC236}">
                <a16:creationId xmlns:a16="http://schemas.microsoft.com/office/drawing/2014/main" id="{933AA684-F423-46E8-9ECF-9A573D988C8F}"/>
              </a:ext>
            </a:extLst>
          </p:cNvPr>
          <p:cNvSpPr>
            <a:spLocks noGrp="1" noRot="1" noChangeAspect="1"/>
          </p:cNvSpPr>
          <p:nvPr>
            <p:ph type="sldImg" idx="2"/>
          </p:nvPr>
        </p:nvSpPr>
        <p:spPr>
          <a:xfrm>
            <a:off x="1211263" y="706438"/>
            <a:ext cx="4710112" cy="35321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D4300D5-17BC-4D47-8956-539711C2C6D2}"/>
              </a:ext>
            </a:extLst>
          </p:cNvPr>
          <p:cNvSpPr>
            <a:spLocks noGrp="1"/>
          </p:cNvSpPr>
          <p:nvPr>
            <p:ph type="body" sz="quarter" idx="3"/>
          </p:nvPr>
        </p:nvSpPr>
        <p:spPr>
          <a:xfrm>
            <a:off x="712788" y="4473575"/>
            <a:ext cx="5707062" cy="42386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F148EAC-7657-4D30-A6A2-B5F308D36301}"/>
              </a:ext>
            </a:extLst>
          </p:cNvPr>
          <p:cNvSpPr>
            <a:spLocks noGrp="1"/>
          </p:cNvSpPr>
          <p:nvPr>
            <p:ph type="ftr" sz="quarter" idx="4"/>
          </p:nvPr>
        </p:nvSpPr>
        <p:spPr>
          <a:xfrm>
            <a:off x="0" y="8945563"/>
            <a:ext cx="3090863" cy="4714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DC38C507-CCBA-4698-BA75-65DBD9D213F0}"/>
              </a:ext>
            </a:extLst>
          </p:cNvPr>
          <p:cNvSpPr>
            <a:spLocks noGrp="1"/>
          </p:cNvSpPr>
          <p:nvPr>
            <p:ph type="sldNum" sz="quarter" idx="5"/>
          </p:nvPr>
        </p:nvSpPr>
        <p:spPr>
          <a:xfrm>
            <a:off x="4040188" y="8945563"/>
            <a:ext cx="3090862" cy="4714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22738A-4118-44F5-BA6C-F75018DDA61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157C7396-0D81-4426-BE26-C5E87C30E4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D34450D4-9E2D-41A2-A4C6-358AAE122B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6CB0502-6633-4F9B-A92B-4AE68EDF55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EC6A94-F62C-4D24-8690-9841244107FD}"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122738A-4118-44F5-BA6C-F75018DDA615}" type="slidenum">
              <a:rPr lang="en-US" altLang="en-US" smtClean="0"/>
              <a:pPr>
                <a:defRPr/>
              </a:pPr>
              <a:t>9</a:t>
            </a:fld>
            <a:endParaRPr lang="en-US" altLang="en-US"/>
          </a:p>
        </p:txBody>
      </p:sp>
    </p:spTree>
    <p:extLst>
      <p:ext uri="{BB962C8B-B14F-4D97-AF65-F5344CB8AC3E}">
        <p14:creationId xmlns:p14="http://schemas.microsoft.com/office/powerpoint/2010/main" val="2822798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82C7C6E-DE45-4115-A336-621FE65C9C2E}"/>
              </a:ext>
            </a:extLst>
          </p:cNvPr>
          <p:cNvSpPr>
            <a:spLocks noGrp="1"/>
          </p:cNvSpPr>
          <p:nvPr>
            <p:ph type="dt" sz="half" idx="10"/>
          </p:nvPr>
        </p:nvSpPr>
        <p:spPr/>
        <p:txBody>
          <a:bodyPr/>
          <a:lstStyle>
            <a:lvl1pPr>
              <a:defRPr/>
            </a:lvl1pPr>
          </a:lstStyle>
          <a:p>
            <a:pPr>
              <a:defRPr/>
            </a:pPr>
            <a:fld id="{143F70F7-3379-4920-BFEC-E49570BEB6A0}" type="datetimeFigureOut">
              <a:rPr lang="en-US"/>
              <a:pPr>
                <a:defRPr/>
              </a:pPr>
              <a:t>11/15/2022</a:t>
            </a:fld>
            <a:endParaRPr lang="en-US"/>
          </a:p>
        </p:txBody>
      </p:sp>
      <p:sp>
        <p:nvSpPr>
          <p:cNvPr id="5" name="Footer Placeholder 4">
            <a:extLst>
              <a:ext uri="{FF2B5EF4-FFF2-40B4-BE49-F238E27FC236}">
                <a16:creationId xmlns:a16="http://schemas.microsoft.com/office/drawing/2014/main" id="{A18C3394-8B60-4F61-9774-523A0187C1D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0771670-1566-4591-88EF-F00D33038800}"/>
              </a:ext>
            </a:extLst>
          </p:cNvPr>
          <p:cNvSpPr>
            <a:spLocks noGrp="1"/>
          </p:cNvSpPr>
          <p:nvPr>
            <p:ph type="sldNum" sz="quarter" idx="12"/>
          </p:nvPr>
        </p:nvSpPr>
        <p:spPr/>
        <p:txBody>
          <a:bodyPr/>
          <a:lstStyle>
            <a:lvl1pPr>
              <a:defRPr/>
            </a:lvl1pPr>
          </a:lstStyle>
          <a:p>
            <a:pPr>
              <a:defRPr/>
            </a:pPr>
            <a:fld id="{8B8715A5-7FA7-4CDB-B29B-D5D3A2C0A754}" type="slidenum">
              <a:rPr lang="en-US" altLang="en-US"/>
              <a:pPr>
                <a:defRPr/>
              </a:pPr>
              <a:t>‹#›</a:t>
            </a:fld>
            <a:endParaRPr lang="en-US" altLang="en-US"/>
          </a:p>
        </p:txBody>
      </p:sp>
    </p:spTree>
    <p:extLst>
      <p:ext uri="{BB962C8B-B14F-4D97-AF65-F5344CB8AC3E}">
        <p14:creationId xmlns:p14="http://schemas.microsoft.com/office/powerpoint/2010/main" val="1708048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5617C0-32BD-4DAF-9905-F6207CD51B8B}"/>
              </a:ext>
            </a:extLst>
          </p:cNvPr>
          <p:cNvSpPr>
            <a:spLocks noGrp="1"/>
          </p:cNvSpPr>
          <p:nvPr>
            <p:ph type="dt" sz="half" idx="10"/>
          </p:nvPr>
        </p:nvSpPr>
        <p:spPr/>
        <p:txBody>
          <a:bodyPr/>
          <a:lstStyle>
            <a:lvl1pPr>
              <a:defRPr/>
            </a:lvl1pPr>
          </a:lstStyle>
          <a:p>
            <a:pPr>
              <a:defRPr/>
            </a:pPr>
            <a:fld id="{3238116E-A5E2-48EC-B4F3-5228E185B661}" type="datetimeFigureOut">
              <a:rPr lang="en-US"/>
              <a:pPr>
                <a:defRPr/>
              </a:pPr>
              <a:t>11/15/2022</a:t>
            </a:fld>
            <a:endParaRPr lang="en-US"/>
          </a:p>
        </p:txBody>
      </p:sp>
      <p:sp>
        <p:nvSpPr>
          <p:cNvPr id="5" name="Footer Placeholder 4">
            <a:extLst>
              <a:ext uri="{FF2B5EF4-FFF2-40B4-BE49-F238E27FC236}">
                <a16:creationId xmlns:a16="http://schemas.microsoft.com/office/drawing/2014/main" id="{01EFBA7B-FA1B-443F-8EA7-617E7617138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EDEBE92-4747-4D26-8841-C016DF11C169}"/>
              </a:ext>
            </a:extLst>
          </p:cNvPr>
          <p:cNvSpPr>
            <a:spLocks noGrp="1"/>
          </p:cNvSpPr>
          <p:nvPr>
            <p:ph type="sldNum" sz="quarter" idx="12"/>
          </p:nvPr>
        </p:nvSpPr>
        <p:spPr/>
        <p:txBody>
          <a:bodyPr/>
          <a:lstStyle>
            <a:lvl1pPr>
              <a:defRPr/>
            </a:lvl1pPr>
          </a:lstStyle>
          <a:p>
            <a:pPr>
              <a:defRPr/>
            </a:pPr>
            <a:fld id="{F2EFD1C8-AAF4-4A92-A576-6C3D4A16DA8C}" type="slidenum">
              <a:rPr lang="en-US" altLang="en-US"/>
              <a:pPr>
                <a:defRPr/>
              </a:pPr>
              <a:t>‹#›</a:t>
            </a:fld>
            <a:endParaRPr lang="en-US" altLang="en-US"/>
          </a:p>
        </p:txBody>
      </p:sp>
    </p:spTree>
    <p:extLst>
      <p:ext uri="{BB962C8B-B14F-4D97-AF65-F5344CB8AC3E}">
        <p14:creationId xmlns:p14="http://schemas.microsoft.com/office/powerpoint/2010/main" val="2563318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A19A4-D8CF-4D67-9986-094EEF3D8D4F}"/>
              </a:ext>
            </a:extLst>
          </p:cNvPr>
          <p:cNvSpPr>
            <a:spLocks noGrp="1"/>
          </p:cNvSpPr>
          <p:nvPr>
            <p:ph type="dt" sz="half" idx="10"/>
          </p:nvPr>
        </p:nvSpPr>
        <p:spPr/>
        <p:txBody>
          <a:bodyPr/>
          <a:lstStyle>
            <a:lvl1pPr>
              <a:defRPr/>
            </a:lvl1pPr>
          </a:lstStyle>
          <a:p>
            <a:pPr>
              <a:defRPr/>
            </a:pPr>
            <a:fld id="{AAC3D14A-B65F-4874-BBB2-8F60A5B2C865}" type="datetimeFigureOut">
              <a:rPr lang="en-US"/>
              <a:pPr>
                <a:defRPr/>
              </a:pPr>
              <a:t>11/15/2022</a:t>
            </a:fld>
            <a:endParaRPr lang="en-US"/>
          </a:p>
        </p:txBody>
      </p:sp>
      <p:sp>
        <p:nvSpPr>
          <p:cNvPr id="5" name="Footer Placeholder 4">
            <a:extLst>
              <a:ext uri="{FF2B5EF4-FFF2-40B4-BE49-F238E27FC236}">
                <a16:creationId xmlns:a16="http://schemas.microsoft.com/office/drawing/2014/main" id="{B05BDB45-AEF2-49A8-8AAA-74EEA3B03D3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0B38B71-FC76-42E9-8236-47290A7BB8D3}"/>
              </a:ext>
            </a:extLst>
          </p:cNvPr>
          <p:cNvSpPr>
            <a:spLocks noGrp="1"/>
          </p:cNvSpPr>
          <p:nvPr>
            <p:ph type="sldNum" sz="quarter" idx="12"/>
          </p:nvPr>
        </p:nvSpPr>
        <p:spPr/>
        <p:txBody>
          <a:bodyPr/>
          <a:lstStyle>
            <a:lvl1pPr>
              <a:defRPr/>
            </a:lvl1pPr>
          </a:lstStyle>
          <a:p>
            <a:pPr>
              <a:defRPr/>
            </a:pPr>
            <a:fld id="{159DB634-7313-42C1-B35E-D13F74FE7D2B}" type="slidenum">
              <a:rPr lang="en-US" altLang="en-US"/>
              <a:pPr>
                <a:defRPr/>
              </a:pPr>
              <a:t>‹#›</a:t>
            </a:fld>
            <a:endParaRPr lang="en-US" altLang="en-US"/>
          </a:p>
        </p:txBody>
      </p:sp>
    </p:spTree>
    <p:extLst>
      <p:ext uri="{BB962C8B-B14F-4D97-AF65-F5344CB8AC3E}">
        <p14:creationId xmlns:p14="http://schemas.microsoft.com/office/powerpoint/2010/main" val="1502023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4797FF-1AA8-4ED3-88D0-4926E6793D5A}"/>
              </a:ext>
            </a:extLst>
          </p:cNvPr>
          <p:cNvSpPr>
            <a:spLocks noGrp="1"/>
          </p:cNvSpPr>
          <p:nvPr>
            <p:ph type="dt" sz="half" idx="10"/>
          </p:nvPr>
        </p:nvSpPr>
        <p:spPr/>
        <p:txBody>
          <a:bodyPr/>
          <a:lstStyle>
            <a:lvl1pPr>
              <a:defRPr/>
            </a:lvl1pPr>
          </a:lstStyle>
          <a:p>
            <a:pPr>
              <a:defRPr/>
            </a:pPr>
            <a:fld id="{72915C83-38ED-421D-87FC-681E9EC368EC}" type="datetimeFigureOut">
              <a:rPr lang="en-US"/>
              <a:pPr>
                <a:defRPr/>
              </a:pPr>
              <a:t>11/15/2022</a:t>
            </a:fld>
            <a:endParaRPr lang="en-US"/>
          </a:p>
        </p:txBody>
      </p:sp>
      <p:sp>
        <p:nvSpPr>
          <p:cNvPr id="5" name="Footer Placeholder 4">
            <a:extLst>
              <a:ext uri="{FF2B5EF4-FFF2-40B4-BE49-F238E27FC236}">
                <a16:creationId xmlns:a16="http://schemas.microsoft.com/office/drawing/2014/main" id="{B6B5B696-79B8-4D20-9491-C684BA2431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3F15F01-E6D8-4A9F-9E25-C20FC5CCB3B4}"/>
              </a:ext>
            </a:extLst>
          </p:cNvPr>
          <p:cNvSpPr>
            <a:spLocks noGrp="1"/>
          </p:cNvSpPr>
          <p:nvPr>
            <p:ph type="sldNum" sz="quarter" idx="12"/>
          </p:nvPr>
        </p:nvSpPr>
        <p:spPr/>
        <p:txBody>
          <a:bodyPr/>
          <a:lstStyle>
            <a:lvl1pPr>
              <a:defRPr/>
            </a:lvl1pPr>
          </a:lstStyle>
          <a:p>
            <a:pPr>
              <a:defRPr/>
            </a:pPr>
            <a:fld id="{6DE20AD9-D08F-41DB-A751-4A63F9882D24}" type="slidenum">
              <a:rPr lang="en-US" altLang="en-US"/>
              <a:pPr>
                <a:defRPr/>
              </a:pPr>
              <a:t>‹#›</a:t>
            </a:fld>
            <a:endParaRPr lang="en-US" altLang="en-US"/>
          </a:p>
        </p:txBody>
      </p:sp>
    </p:spTree>
    <p:extLst>
      <p:ext uri="{BB962C8B-B14F-4D97-AF65-F5344CB8AC3E}">
        <p14:creationId xmlns:p14="http://schemas.microsoft.com/office/powerpoint/2010/main" val="3487123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3BC435-85E0-4F05-BE3E-F2BD83EC5CD7}"/>
              </a:ext>
            </a:extLst>
          </p:cNvPr>
          <p:cNvSpPr>
            <a:spLocks noGrp="1"/>
          </p:cNvSpPr>
          <p:nvPr>
            <p:ph type="dt" sz="half" idx="10"/>
          </p:nvPr>
        </p:nvSpPr>
        <p:spPr/>
        <p:txBody>
          <a:bodyPr/>
          <a:lstStyle>
            <a:lvl1pPr>
              <a:defRPr/>
            </a:lvl1pPr>
          </a:lstStyle>
          <a:p>
            <a:pPr>
              <a:defRPr/>
            </a:pPr>
            <a:fld id="{5443C29F-775C-4608-A80A-5A62E679B0F9}" type="datetimeFigureOut">
              <a:rPr lang="en-US"/>
              <a:pPr>
                <a:defRPr/>
              </a:pPr>
              <a:t>11/15/2022</a:t>
            </a:fld>
            <a:endParaRPr lang="en-US"/>
          </a:p>
        </p:txBody>
      </p:sp>
      <p:sp>
        <p:nvSpPr>
          <p:cNvPr id="5" name="Footer Placeholder 4">
            <a:extLst>
              <a:ext uri="{FF2B5EF4-FFF2-40B4-BE49-F238E27FC236}">
                <a16:creationId xmlns:a16="http://schemas.microsoft.com/office/drawing/2014/main" id="{7AED58B5-C797-4060-A29A-AAA840A8087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00C796E-97B2-49BB-8BF1-F992EFE2EEBC}"/>
              </a:ext>
            </a:extLst>
          </p:cNvPr>
          <p:cNvSpPr>
            <a:spLocks noGrp="1"/>
          </p:cNvSpPr>
          <p:nvPr>
            <p:ph type="sldNum" sz="quarter" idx="12"/>
          </p:nvPr>
        </p:nvSpPr>
        <p:spPr/>
        <p:txBody>
          <a:bodyPr/>
          <a:lstStyle>
            <a:lvl1pPr>
              <a:defRPr/>
            </a:lvl1pPr>
          </a:lstStyle>
          <a:p>
            <a:pPr>
              <a:defRPr/>
            </a:pPr>
            <a:fld id="{47E624F2-AC90-4C32-A761-57CD847FEEE5}" type="slidenum">
              <a:rPr lang="en-US" altLang="en-US"/>
              <a:pPr>
                <a:defRPr/>
              </a:pPr>
              <a:t>‹#›</a:t>
            </a:fld>
            <a:endParaRPr lang="en-US" altLang="en-US"/>
          </a:p>
        </p:txBody>
      </p:sp>
    </p:spTree>
    <p:extLst>
      <p:ext uri="{BB962C8B-B14F-4D97-AF65-F5344CB8AC3E}">
        <p14:creationId xmlns:p14="http://schemas.microsoft.com/office/powerpoint/2010/main" val="353613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6F307F5-F04C-4EF8-96C7-D0B9B1B8CF2C}"/>
              </a:ext>
            </a:extLst>
          </p:cNvPr>
          <p:cNvSpPr>
            <a:spLocks noGrp="1"/>
          </p:cNvSpPr>
          <p:nvPr>
            <p:ph type="dt" sz="half" idx="10"/>
          </p:nvPr>
        </p:nvSpPr>
        <p:spPr/>
        <p:txBody>
          <a:bodyPr/>
          <a:lstStyle>
            <a:lvl1pPr>
              <a:defRPr/>
            </a:lvl1pPr>
          </a:lstStyle>
          <a:p>
            <a:pPr>
              <a:defRPr/>
            </a:pPr>
            <a:fld id="{807C684B-153C-4E86-8A56-3931BE748019}" type="datetimeFigureOut">
              <a:rPr lang="en-US"/>
              <a:pPr>
                <a:defRPr/>
              </a:pPr>
              <a:t>11/15/2022</a:t>
            </a:fld>
            <a:endParaRPr lang="en-US"/>
          </a:p>
        </p:txBody>
      </p:sp>
      <p:sp>
        <p:nvSpPr>
          <p:cNvPr id="6" name="Footer Placeholder 4">
            <a:extLst>
              <a:ext uri="{FF2B5EF4-FFF2-40B4-BE49-F238E27FC236}">
                <a16:creationId xmlns:a16="http://schemas.microsoft.com/office/drawing/2014/main" id="{FD0EA03B-0802-4ABE-82D0-6C174C6C28F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489D261-5986-4DFB-B068-5DD0B036D51D}"/>
              </a:ext>
            </a:extLst>
          </p:cNvPr>
          <p:cNvSpPr>
            <a:spLocks noGrp="1"/>
          </p:cNvSpPr>
          <p:nvPr>
            <p:ph type="sldNum" sz="quarter" idx="12"/>
          </p:nvPr>
        </p:nvSpPr>
        <p:spPr/>
        <p:txBody>
          <a:bodyPr/>
          <a:lstStyle>
            <a:lvl1pPr>
              <a:defRPr/>
            </a:lvl1pPr>
          </a:lstStyle>
          <a:p>
            <a:pPr>
              <a:defRPr/>
            </a:pPr>
            <a:fld id="{D11AA1CD-647E-443A-9A78-154A5A9E31B5}" type="slidenum">
              <a:rPr lang="en-US" altLang="en-US"/>
              <a:pPr>
                <a:defRPr/>
              </a:pPr>
              <a:t>‹#›</a:t>
            </a:fld>
            <a:endParaRPr lang="en-US" altLang="en-US"/>
          </a:p>
        </p:txBody>
      </p:sp>
    </p:spTree>
    <p:extLst>
      <p:ext uri="{BB962C8B-B14F-4D97-AF65-F5344CB8AC3E}">
        <p14:creationId xmlns:p14="http://schemas.microsoft.com/office/powerpoint/2010/main" val="122386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EA12E51-59C6-48A5-8D17-FCCE2782DC7B}"/>
              </a:ext>
            </a:extLst>
          </p:cNvPr>
          <p:cNvSpPr>
            <a:spLocks noGrp="1"/>
          </p:cNvSpPr>
          <p:nvPr>
            <p:ph type="dt" sz="half" idx="10"/>
          </p:nvPr>
        </p:nvSpPr>
        <p:spPr/>
        <p:txBody>
          <a:bodyPr/>
          <a:lstStyle>
            <a:lvl1pPr>
              <a:defRPr/>
            </a:lvl1pPr>
          </a:lstStyle>
          <a:p>
            <a:pPr>
              <a:defRPr/>
            </a:pPr>
            <a:fld id="{2C254EB8-AD9F-4792-B10E-B1660E2E2754}" type="datetimeFigureOut">
              <a:rPr lang="en-US"/>
              <a:pPr>
                <a:defRPr/>
              </a:pPr>
              <a:t>11/15/2022</a:t>
            </a:fld>
            <a:endParaRPr lang="en-US"/>
          </a:p>
        </p:txBody>
      </p:sp>
      <p:sp>
        <p:nvSpPr>
          <p:cNvPr id="8" name="Footer Placeholder 4">
            <a:extLst>
              <a:ext uri="{FF2B5EF4-FFF2-40B4-BE49-F238E27FC236}">
                <a16:creationId xmlns:a16="http://schemas.microsoft.com/office/drawing/2014/main" id="{221DDFAD-0961-4D38-859C-2717E48EF2F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84451D3-72B8-4160-98CC-1E4E09847401}"/>
              </a:ext>
            </a:extLst>
          </p:cNvPr>
          <p:cNvSpPr>
            <a:spLocks noGrp="1"/>
          </p:cNvSpPr>
          <p:nvPr>
            <p:ph type="sldNum" sz="quarter" idx="12"/>
          </p:nvPr>
        </p:nvSpPr>
        <p:spPr/>
        <p:txBody>
          <a:bodyPr/>
          <a:lstStyle>
            <a:lvl1pPr>
              <a:defRPr/>
            </a:lvl1pPr>
          </a:lstStyle>
          <a:p>
            <a:pPr>
              <a:defRPr/>
            </a:pPr>
            <a:fld id="{8190E122-B825-4E5E-BF56-090B81F5DF15}" type="slidenum">
              <a:rPr lang="en-US" altLang="en-US"/>
              <a:pPr>
                <a:defRPr/>
              </a:pPr>
              <a:t>‹#›</a:t>
            </a:fld>
            <a:endParaRPr lang="en-US" altLang="en-US"/>
          </a:p>
        </p:txBody>
      </p:sp>
    </p:spTree>
    <p:extLst>
      <p:ext uri="{BB962C8B-B14F-4D97-AF65-F5344CB8AC3E}">
        <p14:creationId xmlns:p14="http://schemas.microsoft.com/office/powerpoint/2010/main" val="381990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F8EA824-23E2-48FD-86B2-CB0CF41E12F6}"/>
              </a:ext>
            </a:extLst>
          </p:cNvPr>
          <p:cNvSpPr>
            <a:spLocks noGrp="1"/>
          </p:cNvSpPr>
          <p:nvPr>
            <p:ph type="dt" sz="half" idx="10"/>
          </p:nvPr>
        </p:nvSpPr>
        <p:spPr/>
        <p:txBody>
          <a:bodyPr/>
          <a:lstStyle>
            <a:lvl1pPr>
              <a:defRPr/>
            </a:lvl1pPr>
          </a:lstStyle>
          <a:p>
            <a:pPr>
              <a:defRPr/>
            </a:pPr>
            <a:fld id="{D9B73DBA-7536-4725-A96E-3B4DBA7A50A3}" type="datetimeFigureOut">
              <a:rPr lang="en-US"/>
              <a:pPr>
                <a:defRPr/>
              </a:pPr>
              <a:t>11/15/2022</a:t>
            </a:fld>
            <a:endParaRPr lang="en-US"/>
          </a:p>
        </p:txBody>
      </p:sp>
      <p:sp>
        <p:nvSpPr>
          <p:cNvPr id="4" name="Footer Placeholder 4">
            <a:extLst>
              <a:ext uri="{FF2B5EF4-FFF2-40B4-BE49-F238E27FC236}">
                <a16:creationId xmlns:a16="http://schemas.microsoft.com/office/drawing/2014/main" id="{DECCE64E-5548-4056-8CB6-4A273EC7460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B5E0245-06EF-46FB-ADDF-9F67B28D0550}"/>
              </a:ext>
            </a:extLst>
          </p:cNvPr>
          <p:cNvSpPr>
            <a:spLocks noGrp="1"/>
          </p:cNvSpPr>
          <p:nvPr>
            <p:ph type="sldNum" sz="quarter" idx="12"/>
          </p:nvPr>
        </p:nvSpPr>
        <p:spPr/>
        <p:txBody>
          <a:bodyPr/>
          <a:lstStyle>
            <a:lvl1pPr>
              <a:defRPr/>
            </a:lvl1pPr>
          </a:lstStyle>
          <a:p>
            <a:pPr>
              <a:defRPr/>
            </a:pPr>
            <a:fld id="{B005182C-A9D1-4325-8980-75E1199C264B}" type="slidenum">
              <a:rPr lang="en-US" altLang="en-US"/>
              <a:pPr>
                <a:defRPr/>
              </a:pPr>
              <a:t>‹#›</a:t>
            </a:fld>
            <a:endParaRPr lang="en-US" altLang="en-US"/>
          </a:p>
        </p:txBody>
      </p:sp>
    </p:spTree>
    <p:extLst>
      <p:ext uri="{BB962C8B-B14F-4D97-AF65-F5344CB8AC3E}">
        <p14:creationId xmlns:p14="http://schemas.microsoft.com/office/powerpoint/2010/main" val="3075333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A0104B8-44D2-4E2D-BE9B-9072484F1436}"/>
              </a:ext>
            </a:extLst>
          </p:cNvPr>
          <p:cNvSpPr>
            <a:spLocks noGrp="1"/>
          </p:cNvSpPr>
          <p:nvPr>
            <p:ph type="dt" sz="half" idx="10"/>
          </p:nvPr>
        </p:nvSpPr>
        <p:spPr/>
        <p:txBody>
          <a:bodyPr/>
          <a:lstStyle>
            <a:lvl1pPr>
              <a:defRPr/>
            </a:lvl1pPr>
          </a:lstStyle>
          <a:p>
            <a:pPr>
              <a:defRPr/>
            </a:pPr>
            <a:fld id="{D57A5F9A-6536-4B41-B33C-22886BE161E5}" type="datetimeFigureOut">
              <a:rPr lang="en-US"/>
              <a:pPr>
                <a:defRPr/>
              </a:pPr>
              <a:t>11/15/2022</a:t>
            </a:fld>
            <a:endParaRPr lang="en-US"/>
          </a:p>
        </p:txBody>
      </p:sp>
      <p:sp>
        <p:nvSpPr>
          <p:cNvPr id="3" name="Footer Placeholder 4">
            <a:extLst>
              <a:ext uri="{FF2B5EF4-FFF2-40B4-BE49-F238E27FC236}">
                <a16:creationId xmlns:a16="http://schemas.microsoft.com/office/drawing/2014/main" id="{AB06047B-D23E-4702-9497-21B5B942952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596AABA-DE27-4A81-BA30-D23DAEE87FA1}"/>
              </a:ext>
            </a:extLst>
          </p:cNvPr>
          <p:cNvSpPr>
            <a:spLocks noGrp="1"/>
          </p:cNvSpPr>
          <p:nvPr>
            <p:ph type="sldNum" sz="quarter" idx="12"/>
          </p:nvPr>
        </p:nvSpPr>
        <p:spPr/>
        <p:txBody>
          <a:bodyPr/>
          <a:lstStyle>
            <a:lvl1pPr>
              <a:defRPr/>
            </a:lvl1pPr>
          </a:lstStyle>
          <a:p>
            <a:pPr>
              <a:defRPr/>
            </a:pPr>
            <a:fld id="{06ED98EB-38F9-4492-B416-75273DDCCE5F}" type="slidenum">
              <a:rPr lang="en-US" altLang="en-US"/>
              <a:pPr>
                <a:defRPr/>
              </a:pPr>
              <a:t>‹#›</a:t>
            </a:fld>
            <a:endParaRPr lang="en-US" altLang="en-US"/>
          </a:p>
        </p:txBody>
      </p:sp>
    </p:spTree>
    <p:extLst>
      <p:ext uri="{BB962C8B-B14F-4D97-AF65-F5344CB8AC3E}">
        <p14:creationId xmlns:p14="http://schemas.microsoft.com/office/powerpoint/2010/main" val="1693052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37F386A-AD43-4489-BE34-E6CF36182F65}"/>
              </a:ext>
            </a:extLst>
          </p:cNvPr>
          <p:cNvSpPr>
            <a:spLocks noGrp="1"/>
          </p:cNvSpPr>
          <p:nvPr>
            <p:ph type="dt" sz="half" idx="10"/>
          </p:nvPr>
        </p:nvSpPr>
        <p:spPr/>
        <p:txBody>
          <a:bodyPr/>
          <a:lstStyle>
            <a:lvl1pPr>
              <a:defRPr/>
            </a:lvl1pPr>
          </a:lstStyle>
          <a:p>
            <a:pPr>
              <a:defRPr/>
            </a:pPr>
            <a:fld id="{36E21D93-649A-48FB-83FE-A6E20E4BB1CB}" type="datetimeFigureOut">
              <a:rPr lang="en-US"/>
              <a:pPr>
                <a:defRPr/>
              </a:pPr>
              <a:t>11/15/2022</a:t>
            </a:fld>
            <a:endParaRPr lang="en-US"/>
          </a:p>
        </p:txBody>
      </p:sp>
      <p:sp>
        <p:nvSpPr>
          <p:cNvPr id="6" name="Footer Placeholder 4">
            <a:extLst>
              <a:ext uri="{FF2B5EF4-FFF2-40B4-BE49-F238E27FC236}">
                <a16:creationId xmlns:a16="http://schemas.microsoft.com/office/drawing/2014/main" id="{A5CE9557-40A9-4604-8FFC-01BC8DAB9FC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37BA66C-8FB2-41DD-BB26-88B564CB0B1E}"/>
              </a:ext>
            </a:extLst>
          </p:cNvPr>
          <p:cNvSpPr>
            <a:spLocks noGrp="1"/>
          </p:cNvSpPr>
          <p:nvPr>
            <p:ph type="sldNum" sz="quarter" idx="12"/>
          </p:nvPr>
        </p:nvSpPr>
        <p:spPr/>
        <p:txBody>
          <a:bodyPr/>
          <a:lstStyle>
            <a:lvl1pPr>
              <a:defRPr/>
            </a:lvl1pPr>
          </a:lstStyle>
          <a:p>
            <a:pPr>
              <a:defRPr/>
            </a:pPr>
            <a:fld id="{31096605-4DB8-4F2C-87BA-D05A9B9892A1}" type="slidenum">
              <a:rPr lang="en-US" altLang="en-US"/>
              <a:pPr>
                <a:defRPr/>
              </a:pPr>
              <a:t>‹#›</a:t>
            </a:fld>
            <a:endParaRPr lang="en-US" altLang="en-US"/>
          </a:p>
        </p:txBody>
      </p:sp>
    </p:spTree>
    <p:extLst>
      <p:ext uri="{BB962C8B-B14F-4D97-AF65-F5344CB8AC3E}">
        <p14:creationId xmlns:p14="http://schemas.microsoft.com/office/powerpoint/2010/main" val="37713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EF01F50-C2CB-4D14-A9E7-8AE272CFDA41}"/>
              </a:ext>
            </a:extLst>
          </p:cNvPr>
          <p:cNvSpPr>
            <a:spLocks noGrp="1"/>
          </p:cNvSpPr>
          <p:nvPr>
            <p:ph type="dt" sz="half" idx="10"/>
          </p:nvPr>
        </p:nvSpPr>
        <p:spPr/>
        <p:txBody>
          <a:bodyPr/>
          <a:lstStyle>
            <a:lvl1pPr>
              <a:defRPr/>
            </a:lvl1pPr>
          </a:lstStyle>
          <a:p>
            <a:pPr>
              <a:defRPr/>
            </a:pPr>
            <a:fld id="{BCC5D7DF-1E9D-4339-BC81-98B31D709E05}" type="datetimeFigureOut">
              <a:rPr lang="en-US"/>
              <a:pPr>
                <a:defRPr/>
              </a:pPr>
              <a:t>11/15/2022</a:t>
            </a:fld>
            <a:endParaRPr lang="en-US"/>
          </a:p>
        </p:txBody>
      </p:sp>
      <p:sp>
        <p:nvSpPr>
          <p:cNvPr id="6" name="Footer Placeholder 4">
            <a:extLst>
              <a:ext uri="{FF2B5EF4-FFF2-40B4-BE49-F238E27FC236}">
                <a16:creationId xmlns:a16="http://schemas.microsoft.com/office/drawing/2014/main" id="{3F0D17AB-ABA0-4833-BBA3-9E35E52617D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CF10911-C4B9-4B13-815E-77C82FBC3249}"/>
              </a:ext>
            </a:extLst>
          </p:cNvPr>
          <p:cNvSpPr>
            <a:spLocks noGrp="1"/>
          </p:cNvSpPr>
          <p:nvPr>
            <p:ph type="sldNum" sz="quarter" idx="12"/>
          </p:nvPr>
        </p:nvSpPr>
        <p:spPr/>
        <p:txBody>
          <a:bodyPr/>
          <a:lstStyle>
            <a:lvl1pPr>
              <a:defRPr/>
            </a:lvl1pPr>
          </a:lstStyle>
          <a:p>
            <a:pPr>
              <a:defRPr/>
            </a:pPr>
            <a:fld id="{8E494217-A183-4797-B596-9748743DA823}" type="slidenum">
              <a:rPr lang="en-US" altLang="en-US"/>
              <a:pPr>
                <a:defRPr/>
              </a:pPr>
              <a:t>‹#›</a:t>
            </a:fld>
            <a:endParaRPr lang="en-US" altLang="en-US"/>
          </a:p>
        </p:txBody>
      </p:sp>
    </p:spTree>
    <p:extLst>
      <p:ext uri="{BB962C8B-B14F-4D97-AF65-F5344CB8AC3E}">
        <p14:creationId xmlns:p14="http://schemas.microsoft.com/office/powerpoint/2010/main" val="191611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7D007D94-2F8D-417B-BE0E-B3DB55B8E4DC}"/>
              </a:ext>
            </a:extLst>
          </p:cNvPr>
          <p:cNvSpPr>
            <a:spLocks noChangeArrowheads="1"/>
          </p:cNvSpPr>
          <p:nvPr userDrawn="1"/>
        </p:nvSpPr>
        <p:spPr bwMode="auto">
          <a:xfrm>
            <a:off x="7010400" y="6642100"/>
            <a:ext cx="2133600" cy="215900"/>
          </a:xfrm>
          <a:prstGeom prst="rect">
            <a:avLst/>
          </a:prstGeom>
          <a:noFill/>
          <a:ln>
            <a:noFill/>
          </a:ln>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US" altLang="en-US" sz="800">
                <a:latin typeface="Trebuchet MS" panose="020B0603020202020204" pitchFamily="34" charset="0"/>
                <a:cs typeface="Times New Roman" panose="02020603050405020304" pitchFamily="18" charset="0"/>
              </a:rPr>
              <a:t>Copyright © 2011 MsRazz ChemClass</a:t>
            </a:r>
            <a:endParaRPr lang="en-US" altLang="en-US">
              <a:latin typeface="Trebuchet MS" panose="020B0603020202020204" pitchFamily="34" charset="0"/>
            </a:endParaRPr>
          </a:p>
        </p:txBody>
      </p:sp>
      <p:grpSp>
        <p:nvGrpSpPr>
          <p:cNvPr id="1027" name="Group 16">
            <a:extLst>
              <a:ext uri="{FF2B5EF4-FFF2-40B4-BE49-F238E27FC236}">
                <a16:creationId xmlns:a16="http://schemas.microsoft.com/office/drawing/2014/main" id="{FCB21E0F-0446-4437-BACC-B60270A3B2DD}"/>
              </a:ext>
            </a:extLst>
          </p:cNvPr>
          <p:cNvGrpSpPr>
            <a:grpSpLocks/>
          </p:cNvGrpSpPr>
          <p:nvPr userDrawn="1"/>
        </p:nvGrpSpPr>
        <p:grpSpPr bwMode="auto">
          <a:xfrm>
            <a:off x="-2209800" y="-914400"/>
            <a:ext cx="12573000" cy="9906000"/>
            <a:chOff x="-2209800" y="-914400"/>
            <a:chExt cx="12573000" cy="9906000"/>
          </a:xfrm>
        </p:grpSpPr>
        <p:pic>
          <p:nvPicPr>
            <p:cNvPr id="1033" name="Picture 4" descr="C:\Users\Karen\AppData\Local\Microsoft\Windows\Temporary Internet Files\Content.IE5\513ZEDHM\MCj04322450000[1].wmf">
              <a:extLst>
                <a:ext uri="{FF2B5EF4-FFF2-40B4-BE49-F238E27FC236}">
                  <a16:creationId xmlns:a16="http://schemas.microsoft.com/office/drawing/2014/main" id="{E4B2857F-7CBD-4418-AF5F-44D10CE147D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29828" y="0"/>
              <a:ext cx="452753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7" descr="C:\Users\Karen\AppData\Local\Microsoft\Windows\Temporary Internet Files\Content.IE5\E8AMT6SS\MCj04347310000[1].png">
              <a:extLst>
                <a:ext uri="{FF2B5EF4-FFF2-40B4-BE49-F238E27FC236}">
                  <a16:creationId xmlns:a16="http://schemas.microsoft.com/office/drawing/2014/main" id="{9E5815D5-1ED9-4CD5-9683-0E281A58A46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09800" y="-228600"/>
              <a:ext cx="5638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9" descr="C:\Users\Karen\AppData\Local\Microsoft\Windows\Temporary Internet Files\Content.IE5\5K89MSC0\MCj04401140000[1].png">
              <a:extLst>
                <a:ext uri="{FF2B5EF4-FFF2-40B4-BE49-F238E27FC236}">
                  <a16:creationId xmlns:a16="http://schemas.microsoft.com/office/drawing/2014/main" id="{557F729D-05B4-4379-ABCE-448C995932E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29200" y="-914400"/>
              <a:ext cx="5334000" cy="59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0" descr="C:\Users\Karen\AppData\Local\Microsoft\Windows\Temporary Internet Files\Content.IE5\1V97O85U\MCj04380570000[1].png">
              <a:extLst>
                <a:ext uri="{FF2B5EF4-FFF2-40B4-BE49-F238E27FC236}">
                  <a16:creationId xmlns:a16="http://schemas.microsoft.com/office/drawing/2014/main" id="{B02AE8BD-5969-4578-86DE-2D52A3AC898D}"/>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00200" y="3200400"/>
              <a:ext cx="57912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1" descr="C:\Users\Karen\AppData\Local\Microsoft\Windows\Temporary Internet Files\Content.IE5\QR3TAH8P\MPj04373570000[1].jpg">
              <a:extLst>
                <a:ext uri="{FF2B5EF4-FFF2-40B4-BE49-F238E27FC236}">
                  <a16:creationId xmlns:a16="http://schemas.microsoft.com/office/drawing/2014/main" id="{4B072BD9-94D1-4CFB-BAB2-4CC7066ECD03}"/>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48400" y="2666999"/>
              <a:ext cx="3193143" cy="4191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8" name="Title Placeholder 1">
            <a:extLst>
              <a:ext uri="{FF2B5EF4-FFF2-40B4-BE49-F238E27FC236}">
                <a16:creationId xmlns:a16="http://schemas.microsoft.com/office/drawing/2014/main" id="{C8A68A60-8C81-4E43-88AF-BD8A694F4CB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Text Placeholder 2">
            <a:extLst>
              <a:ext uri="{FF2B5EF4-FFF2-40B4-BE49-F238E27FC236}">
                <a16:creationId xmlns:a16="http://schemas.microsoft.com/office/drawing/2014/main" id="{916C2C59-3774-41F8-89D3-BF4F7CE0526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0395F5B-3777-4A4D-8887-DD7C5B621BD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6484722-BE20-48A9-8E8D-9BB5E417A512}" type="datetimeFigureOut">
              <a:rPr lang="en-US"/>
              <a:pPr>
                <a:defRPr/>
              </a:pPr>
              <a:t>11/15/2022</a:t>
            </a:fld>
            <a:endParaRPr lang="en-US"/>
          </a:p>
        </p:txBody>
      </p:sp>
      <p:sp>
        <p:nvSpPr>
          <p:cNvPr id="5" name="Footer Placeholder 4">
            <a:extLst>
              <a:ext uri="{FF2B5EF4-FFF2-40B4-BE49-F238E27FC236}">
                <a16:creationId xmlns:a16="http://schemas.microsoft.com/office/drawing/2014/main" id="{62BB887E-D806-47C8-BD5C-2E6A6062AC9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EDABB2D8-B1C0-4D7A-B2DB-670821E0509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04460778-21E8-4342-BAB8-7944798524AD}"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98B63B48-A647-4ED1-8A66-F7E410D523C7}"/>
              </a:ext>
            </a:extLst>
          </p:cNvPr>
          <p:cNvSpPr>
            <a:spLocks noGrp="1"/>
          </p:cNvSpPr>
          <p:nvPr>
            <p:ph type="ctrTitle"/>
          </p:nvPr>
        </p:nvSpPr>
        <p:spPr>
          <a:xfrm>
            <a:off x="381000" y="2057400"/>
            <a:ext cx="8458200" cy="1927225"/>
          </a:xfrm>
          <a:solidFill>
            <a:schemeClr val="bg1">
              <a:alpha val="90195"/>
            </a:schemeClr>
          </a:solidFill>
        </p:spPr>
        <p:txBody>
          <a:bodyPr/>
          <a:lstStyle/>
          <a:p>
            <a:pPr eaLnBrk="1" hangingPunct="1"/>
            <a:r>
              <a:rPr lang="en-US" altLang="en-US" sz="5400" b="1">
                <a:latin typeface="Trebuchet MS" panose="020B0603020202020204" pitchFamily="34" charset="0"/>
              </a:rPr>
              <a:t>Unit: Thermochemistry</a:t>
            </a:r>
          </a:p>
        </p:txBody>
      </p:sp>
      <p:sp>
        <p:nvSpPr>
          <p:cNvPr id="3" name="Subtitle 2">
            <a:extLst>
              <a:ext uri="{FF2B5EF4-FFF2-40B4-BE49-F238E27FC236}">
                <a16:creationId xmlns:a16="http://schemas.microsoft.com/office/drawing/2014/main" id="{27D691DD-8826-4E1B-9FDA-785601F4DEC3}"/>
              </a:ext>
            </a:extLst>
          </p:cNvPr>
          <p:cNvSpPr>
            <a:spLocks noGrp="1"/>
          </p:cNvSpPr>
          <p:nvPr>
            <p:ph type="subTitle" idx="1"/>
          </p:nvPr>
        </p:nvSpPr>
        <p:spPr>
          <a:xfrm>
            <a:off x="381000" y="4038600"/>
            <a:ext cx="8458200" cy="609600"/>
          </a:xfrm>
          <a:solidFill>
            <a:schemeClr val="bg1">
              <a:alpha val="90000"/>
            </a:schemeClr>
          </a:solidFill>
        </p:spPr>
        <p:txBody>
          <a:bodyPr rtlCol="0">
            <a:normAutofit lnSpcReduction="10000"/>
          </a:bodyPr>
          <a:lstStyle/>
          <a:p>
            <a:pPr algn="r" eaLnBrk="1" fontAlgn="auto" hangingPunct="1">
              <a:spcAft>
                <a:spcPts val="0"/>
              </a:spcAft>
              <a:defRPr/>
            </a:pPr>
            <a:r>
              <a:rPr lang="en-US" sz="3600" i="1" dirty="0">
                <a:latin typeface="Trebuchet MS" pitchFamily="34" charset="0"/>
              </a:rPr>
              <a:t>Heating Curves</a:t>
            </a:r>
          </a:p>
        </p:txBody>
      </p:sp>
      <p:sp>
        <p:nvSpPr>
          <p:cNvPr id="4100" name="AutoShape 12">
            <a:extLst>
              <a:ext uri="{FF2B5EF4-FFF2-40B4-BE49-F238E27FC236}">
                <a16:creationId xmlns:a16="http://schemas.microsoft.com/office/drawing/2014/main" id="{B5B940D1-4370-4BF4-9081-4CE6E80A2DB4}"/>
              </a:ext>
            </a:extLst>
          </p:cNvPr>
          <p:cNvSpPr>
            <a:spLocks noChangeArrowheads="1"/>
          </p:cNvSpPr>
          <p:nvPr/>
        </p:nvSpPr>
        <p:spPr bwMode="auto">
          <a:xfrm rot="1025398">
            <a:off x="5302250" y="1439863"/>
            <a:ext cx="4675188" cy="1254125"/>
          </a:xfrm>
          <a:prstGeom prst="irregularSeal1">
            <a:avLst/>
          </a:prstGeom>
          <a:solidFill>
            <a:schemeClr val="bg1">
              <a:alpha val="90195"/>
            </a:schemeClr>
          </a:solidFill>
          <a:ln w="9525">
            <a:solidFill>
              <a:schemeClr val="tx1"/>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ts val="1000"/>
              </a:spcAft>
              <a:buFontTx/>
              <a:buNone/>
            </a:pPr>
            <a:r>
              <a:rPr lang="en-US" altLang="en-US" sz="2800" b="1">
                <a:solidFill>
                  <a:srgbClr val="00B0F0"/>
                </a:solidFill>
                <a:latin typeface="Script MT Bold" panose="03040602040607080904" pitchFamily="66" charset="0"/>
              </a:rPr>
              <a:t>Day 5 - Notes</a:t>
            </a:r>
            <a:endParaRPr lang="en-US" altLang="en-US" sz="4400" b="1">
              <a:solidFill>
                <a:srgbClr val="00B0F0"/>
              </a:solidFill>
              <a:latin typeface="Script MT Bold" panose="03040602040607080904"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40">
            <a:extLst>
              <a:ext uri="{FF2B5EF4-FFF2-40B4-BE49-F238E27FC236}">
                <a16:creationId xmlns:a16="http://schemas.microsoft.com/office/drawing/2014/main" id="{8637C77F-4212-423B-926B-AC0437BE33DE}"/>
              </a:ext>
            </a:extLst>
          </p:cNvPr>
          <p:cNvSpPr txBox="1">
            <a:spLocks noChangeArrowheads="1"/>
          </p:cNvSpPr>
          <p:nvPr/>
        </p:nvSpPr>
        <p:spPr bwMode="auto">
          <a:xfrm>
            <a:off x="122238" y="1449388"/>
            <a:ext cx="8915400" cy="3340100"/>
          </a:xfrm>
          <a:prstGeom prst="rect">
            <a:avLst/>
          </a:prstGeom>
          <a:solidFill>
            <a:schemeClr val="bg1">
              <a:alpha val="9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1500" b="1" i="1">
                <a:latin typeface="Trebuchet MS" panose="020B0603020202020204" pitchFamily="34" charset="0"/>
              </a:rPr>
              <a:t>Questions?</a:t>
            </a:r>
          </a:p>
          <a:p>
            <a:pPr algn="ctr" eaLnBrk="1" hangingPunct="1">
              <a:spcBef>
                <a:spcPct val="0"/>
              </a:spcBef>
              <a:buFontTx/>
              <a:buNone/>
            </a:pPr>
            <a:r>
              <a:rPr lang="en-US" altLang="en-US" sz="8800" b="1">
                <a:latin typeface="Trebuchet MS" panose="020B0603020202020204" pitchFamily="34" charset="0"/>
              </a:rPr>
              <a:t>Complete WS 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A3DAA30-0925-430D-9E64-CFF16FFCDF8A}"/>
              </a:ext>
            </a:extLst>
          </p:cNvPr>
          <p:cNvSpPr>
            <a:spLocks noGrp="1"/>
          </p:cNvSpPr>
          <p:nvPr>
            <p:ph type="title"/>
          </p:nvPr>
        </p:nvSpPr>
        <p:spPr>
          <a:xfrm>
            <a:off x="457200" y="376238"/>
            <a:ext cx="8229600" cy="1143000"/>
          </a:xfrm>
          <a:solidFill>
            <a:schemeClr val="bg1">
              <a:alpha val="90195"/>
            </a:schemeClr>
          </a:solidFill>
        </p:spPr>
        <p:txBody>
          <a:bodyPr/>
          <a:lstStyle/>
          <a:p>
            <a:pPr eaLnBrk="1" hangingPunct="1"/>
            <a:r>
              <a:rPr lang="en-US" altLang="en-US" sz="3700" b="1">
                <a:latin typeface="Trebuchet MS" panose="020B0603020202020204" pitchFamily="34" charset="0"/>
              </a:rPr>
              <a:t>After today you should be able to…</a:t>
            </a:r>
          </a:p>
        </p:txBody>
      </p:sp>
      <p:sp>
        <p:nvSpPr>
          <p:cNvPr id="6147" name="Content Placeholder 2">
            <a:extLst>
              <a:ext uri="{FF2B5EF4-FFF2-40B4-BE49-F238E27FC236}">
                <a16:creationId xmlns:a16="http://schemas.microsoft.com/office/drawing/2014/main" id="{72D97532-AA1D-497C-A200-789B239D665C}"/>
              </a:ext>
            </a:extLst>
          </p:cNvPr>
          <p:cNvSpPr>
            <a:spLocks noGrp="1"/>
          </p:cNvSpPr>
          <p:nvPr>
            <p:ph idx="1"/>
          </p:nvPr>
        </p:nvSpPr>
        <p:spPr>
          <a:solidFill>
            <a:schemeClr val="bg1">
              <a:alpha val="90195"/>
            </a:schemeClr>
          </a:solidFill>
        </p:spPr>
        <p:txBody>
          <a:bodyPr/>
          <a:lstStyle/>
          <a:p>
            <a:pPr eaLnBrk="1" hangingPunct="1"/>
            <a:r>
              <a:rPr lang="en-US" altLang="en-US" sz="3600">
                <a:latin typeface="Trebuchet MS" panose="020B0603020202020204" pitchFamily="34" charset="0"/>
              </a:rPr>
              <a:t>Explain what occurs on each point of a heating curve</a:t>
            </a:r>
          </a:p>
          <a:p>
            <a:pPr eaLnBrk="1" hangingPunct="1"/>
            <a:r>
              <a:rPr lang="en-US" altLang="en-US" sz="3600">
                <a:latin typeface="Trebuchet MS" panose="020B0603020202020204" pitchFamily="34" charset="0"/>
              </a:rPr>
              <a:t>Calculate the total energy required for water to go through phase changes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1649408-4131-4149-BE0D-83C8B32E1CFE}"/>
              </a:ext>
            </a:extLst>
          </p:cNvPr>
          <p:cNvSpPr>
            <a:spLocks noGrp="1"/>
          </p:cNvSpPr>
          <p:nvPr>
            <p:ph type="title"/>
          </p:nvPr>
        </p:nvSpPr>
        <p:spPr>
          <a:xfrm>
            <a:off x="457200" y="376238"/>
            <a:ext cx="8229600" cy="1143000"/>
          </a:xfrm>
          <a:solidFill>
            <a:schemeClr val="bg1">
              <a:alpha val="90195"/>
            </a:schemeClr>
          </a:solidFill>
        </p:spPr>
        <p:txBody>
          <a:bodyPr/>
          <a:lstStyle/>
          <a:p>
            <a:pPr eaLnBrk="1" hangingPunct="1"/>
            <a:r>
              <a:rPr lang="en-US" altLang="en-US" sz="6000" b="1">
                <a:latin typeface="Trebuchet MS" panose="020B0603020202020204" pitchFamily="34" charset="0"/>
              </a:rPr>
              <a:t>Heating Curves</a:t>
            </a:r>
          </a:p>
        </p:txBody>
      </p:sp>
      <p:sp>
        <p:nvSpPr>
          <p:cNvPr id="4100" name="Content Placeholder 2">
            <a:extLst>
              <a:ext uri="{FF2B5EF4-FFF2-40B4-BE49-F238E27FC236}">
                <a16:creationId xmlns:a16="http://schemas.microsoft.com/office/drawing/2014/main" id="{4A4A8142-ADBF-4D00-A91A-639578D6D044}"/>
              </a:ext>
            </a:extLst>
          </p:cNvPr>
          <p:cNvSpPr>
            <a:spLocks noGrp="1"/>
          </p:cNvSpPr>
          <p:nvPr>
            <p:ph idx="1"/>
          </p:nvPr>
        </p:nvSpPr>
        <p:spPr>
          <a:solidFill>
            <a:schemeClr val="bg1">
              <a:alpha val="90195"/>
            </a:schemeClr>
          </a:solidFill>
        </p:spPr>
        <p:txBody>
          <a:bodyPr/>
          <a:lstStyle/>
          <a:p>
            <a:pPr marL="0" indent="0" eaLnBrk="1" hangingPunct="1">
              <a:buFont typeface="Arial" panose="020B0604020202020204" pitchFamily="34" charset="0"/>
              <a:buNone/>
              <a:defRPr/>
            </a:pPr>
            <a:r>
              <a:rPr lang="en-US" altLang="en-US" sz="4800" dirty="0">
                <a:latin typeface="Trebuchet MS" panose="020B0603020202020204" pitchFamily="34" charset="0"/>
              </a:rPr>
              <a:t>A heating curve is a graph of temperature versus time.</a:t>
            </a:r>
          </a:p>
          <a:p>
            <a:pPr eaLnBrk="1" hangingPunct="1">
              <a:defRPr/>
            </a:pPr>
            <a:r>
              <a:rPr lang="en-US" altLang="en-US" sz="4800" dirty="0">
                <a:latin typeface="Trebuchet MS" panose="020B0603020202020204" pitchFamily="34" charset="0"/>
              </a:rPr>
              <a:t>It describes the </a:t>
            </a:r>
            <a:r>
              <a:rPr lang="en-US" altLang="en-US" sz="4800" i="1" dirty="0">
                <a:solidFill>
                  <a:srgbClr val="00B0F0"/>
                </a:solidFill>
                <a:latin typeface="Trebuchet MS" panose="020B0603020202020204" pitchFamily="34" charset="0"/>
              </a:rPr>
              <a:t>enthalpy changes </a:t>
            </a:r>
            <a:r>
              <a:rPr lang="en-US" altLang="en-US" sz="4800" dirty="0">
                <a:latin typeface="Trebuchet MS" panose="020B0603020202020204" pitchFamily="34" charset="0"/>
              </a:rPr>
              <a:t>that take place during phase changes.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BC7DEF7C-7261-43C0-8196-9EF816E184E5}"/>
              </a:ext>
            </a:extLst>
          </p:cNvPr>
          <p:cNvSpPr>
            <a:spLocks noGrp="1"/>
          </p:cNvSpPr>
          <p:nvPr>
            <p:ph type="title"/>
          </p:nvPr>
        </p:nvSpPr>
        <p:spPr>
          <a:xfrm>
            <a:off x="457200" y="376238"/>
            <a:ext cx="8229600" cy="1143000"/>
          </a:xfrm>
          <a:solidFill>
            <a:schemeClr val="bg1">
              <a:alpha val="90195"/>
            </a:schemeClr>
          </a:solidFill>
        </p:spPr>
        <p:txBody>
          <a:bodyPr/>
          <a:lstStyle/>
          <a:p>
            <a:pPr eaLnBrk="1" hangingPunct="1"/>
            <a:r>
              <a:rPr lang="en-US" altLang="en-US" sz="6000" b="1">
                <a:latin typeface="Trebuchet MS" panose="020B0603020202020204" pitchFamily="34" charset="0"/>
              </a:rPr>
              <a:t>Heating Curves</a:t>
            </a:r>
          </a:p>
        </p:txBody>
      </p:sp>
      <p:sp>
        <p:nvSpPr>
          <p:cNvPr id="3076" name="Content Placeholder 2">
            <a:extLst>
              <a:ext uri="{FF2B5EF4-FFF2-40B4-BE49-F238E27FC236}">
                <a16:creationId xmlns:a16="http://schemas.microsoft.com/office/drawing/2014/main" id="{811B0998-ED07-4C4E-966F-2DCE47450D53}"/>
              </a:ext>
            </a:extLst>
          </p:cNvPr>
          <p:cNvSpPr>
            <a:spLocks noGrp="1"/>
          </p:cNvSpPr>
          <p:nvPr>
            <p:ph idx="1"/>
          </p:nvPr>
        </p:nvSpPr>
        <p:spPr>
          <a:solidFill>
            <a:schemeClr val="bg1">
              <a:alpha val="90195"/>
            </a:schemeClr>
          </a:solidFill>
        </p:spPr>
        <p:txBody>
          <a:bodyPr/>
          <a:lstStyle/>
          <a:p>
            <a:pPr marL="0" indent="0" eaLnBrk="1" hangingPunct="1">
              <a:buFont typeface="Arial" panose="020B0604020202020204" pitchFamily="34" charset="0"/>
              <a:buNone/>
              <a:defRPr/>
            </a:pPr>
            <a:r>
              <a:rPr lang="en-US" altLang="en-US" sz="4000" dirty="0">
                <a:latin typeface="Trebuchet MS" panose="020B0603020202020204" pitchFamily="34" charset="0"/>
              </a:rPr>
              <a:t>When a </a:t>
            </a:r>
            <a:r>
              <a:rPr lang="en-US" altLang="en-US" sz="4000" b="1" dirty="0">
                <a:latin typeface="Trebuchet MS" panose="020B0603020202020204" pitchFamily="34" charset="0"/>
              </a:rPr>
              <a:t>solid</a:t>
            </a:r>
            <a:r>
              <a:rPr lang="en-US" altLang="en-US" sz="4000" dirty="0">
                <a:latin typeface="Trebuchet MS" panose="020B0603020202020204" pitchFamily="34" charset="0"/>
              </a:rPr>
              <a:t> substance is heated, </a:t>
            </a:r>
            <a:r>
              <a:rPr lang="en-US" altLang="en-US" sz="4000" i="1" dirty="0">
                <a:solidFill>
                  <a:srgbClr val="00B0F0"/>
                </a:solidFill>
                <a:latin typeface="Trebuchet MS" panose="020B0603020202020204" pitchFamily="34" charset="0"/>
              </a:rPr>
              <a:t>its temperature will increase until it reaches its melting point (</a:t>
            </a:r>
            <a:r>
              <a:rPr lang="en-US" altLang="en-US" sz="4000" i="1" dirty="0" err="1">
                <a:solidFill>
                  <a:srgbClr val="00B0F0"/>
                </a:solidFill>
                <a:latin typeface="Trebuchet MS" panose="020B0603020202020204" pitchFamily="34" charset="0"/>
              </a:rPr>
              <a:t>m.p.</a:t>
            </a:r>
            <a:r>
              <a:rPr lang="en-US" altLang="en-US" sz="4000" i="1" dirty="0">
                <a:solidFill>
                  <a:srgbClr val="00B0F0"/>
                </a:solidFill>
                <a:latin typeface="Trebuchet MS" panose="020B0603020202020204" pitchFamily="34" charset="0"/>
              </a:rPr>
              <a:t>).</a:t>
            </a:r>
          </a:p>
          <a:p>
            <a:pPr eaLnBrk="1" hangingPunct="1">
              <a:defRPr/>
            </a:pPr>
            <a:r>
              <a:rPr lang="en-US" altLang="en-US" sz="4000" dirty="0">
                <a:latin typeface="Trebuchet MS" panose="020B0603020202020204" pitchFamily="34" charset="0"/>
              </a:rPr>
              <a:t>Temperature will then stay </a:t>
            </a:r>
            <a:r>
              <a:rPr lang="en-US" altLang="en-US" sz="4000" i="1" dirty="0">
                <a:solidFill>
                  <a:srgbClr val="00B0F0"/>
                </a:solidFill>
                <a:latin typeface="Trebuchet MS" panose="020B0603020202020204" pitchFamily="34" charset="0"/>
              </a:rPr>
              <a:t>constant</a:t>
            </a:r>
            <a:r>
              <a:rPr lang="en-US" altLang="en-US" sz="4000" dirty="0">
                <a:solidFill>
                  <a:srgbClr val="00B0F0"/>
                </a:solidFill>
                <a:latin typeface="Trebuchet MS" panose="020B0603020202020204" pitchFamily="34" charset="0"/>
              </a:rPr>
              <a:t> </a:t>
            </a:r>
            <a:r>
              <a:rPr lang="en-US" altLang="en-US" sz="4000" dirty="0">
                <a:latin typeface="Trebuchet MS" panose="020B0603020202020204" pitchFamily="34" charset="0"/>
              </a:rPr>
              <a:t>during the melting process.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0F3215E6-0880-4A76-8EAC-AB365D7ECC6A}"/>
              </a:ext>
            </a:extLst>
          </p:cNvPr>
          <p:cNvSpPr>
            <a:spLocks noGrp="1"/>
          </p:cNvSpPr>
          <p:nvPr>
            <p:ph type="title"/>
          </p:nvPr>
        </p:nvSpPr>
        <p:spPr>
          <a:xfrm>
            <a:off x="457200" y="376238"/>
            <a:ext cx="8229600" cy="1143000"/>
          </a:xfrm>
          <a:solidFill>
            <a:schemeClr val="bg1">
              <a:alpha val="90195"/>
            </a:schemeClr>
          </a:solidFill>
        </p:spPr>
        <p:txBody>
          <a:bodyPr/>
          <a:lstStyle/>
          <a:p>
            <a:pPr eaLnBrk="1" hangingPunct="1"/>
            <a:r>
              <a:rPr lang="en-US" altLang="en-US" sz="6000" b="1">
                <a:latin typeface="Trebuchet MS" panose="020B0603020202020204" pitchFamily="34" charset="0"/>
              </a:rPr>
              <a:t>Heating Curves</a:t>
            </a:r>
          </a:p>
        </p:txBody>
      </p:sp>
      <p:sp>
        <p:nvSpPr>
          <p:cNvPr id="3076" name="Content Placeholder 2">
            <a:extLst>
              <a:ext uri="{FF2B5EF4-FFF2-40B4-BE49-F238E27FC236}">
                <a16:creationId xmlns:a16="http://schemas.microsoft.com/office/drawing/2014/main" id="{623077AD-FF66-4EE8-A92A-239CBD045171}"/>
              </a:ext>
            </a:extLst>
          </p:cNvPr>
          <p:cNvSpPr>
            <a:spLocks noGrp="1"/>
          </p:cNvSpPr>
          <p:nvPr>
            <p:ph idx="1"/>
          </p:nvPr>
        </p:nvSpPr>
        <p:spPr>
          <a:solidFill>
            <a:schemeClr val="bg1">
              <a:alpha val="90195"/>
            </a:schemeClr>
          </a:solidFill>
        </p:spPr>
        <p:txBody>
          <a:bodyPr/>
          <a:lstStyle/>
          <a:p>
            <a:pPr marL="0" indent="0" eaLnBrk="1" hangingPunct="1">
              <a:buFont typeface="Arial" panose="020B0604020202020204" pitchFamily="34" charset="0"/>
              <a:buNone/>
              <a:defRPr/>
            </a:pPr>
            <a:r>
              <a:rPr lang="en-US" altLang="en-US" sz="3400" dirty="0">
                <a:latin typeface="Trebuchet MS" panose="020B0603020202020204" pitchFamily="34" charset="0"/>
              </a:rPr>
              <a:t>When a substance is completely </a:t>
            </a:r>
            <a:r>
              <a:rPr lang="en-US" altLang="en-US" sz="3400" b="1" dirty="0">
                <a:latin typeface="Trebuchet MS" panose="020B0603020202020204" pitchFamily="34" charset="0"/>
              </a:rPr>
              <a:t>melted</a:t>
            </a:r>
            <a:r>
              <a:rPr lang="en-US" altLang="en-US" sz="3400" dirty="0">
                <a:latin typeface="Trebuchet MS" panose="020B0603020202020204" pitchFamily="34" charset="0"/>
              </a:rPr>
              <a:t>, </a:t>
            </a:r>
            <a:r>
              <a:rPr lang="en-US" altLang="en-US" sz="3400" i="1" dirty="0">
                <a:solidFill>
                  <a:srgbClr val="00B0F0"/>
                </a:solidFill>
                <a:latin typeface="Trebuchet MS" panose="020B0603020202020204" pitchFamily="34" charset="0"/>
              </a:rPr>
              <a:t>its temperature will again increase until it has reached its boiling point (</a:t>
            </a:r>
            <a:r>
              <a:rPr lang="en-US" altLang="en-US" sz="3400" i="1" dirty="0" err="1">
                <a:solidFill>
                  <a:srgbClr val="00B0F0"/>
                </a:solidFill>
                <a:latin typeface="Trebuchet MS" panose="020B0603020202020204" pitchFamily="34" charset="0"/>
              </a:rPr>
              <a:t>b.p.</a:t>
            </a:r>
            <a:r>
              <a:rPr lang="en-US" altLang="en-US" sz="3400" i="1" dirty="0">
                <a:solidFill>
                  <a:srgbClr val="00B0F0"/>
                </a:solidFill>
                <a:latin typeface="Trebuchet MS" panose="020B0603020202020204" pitchFamily="34" charset="0"/>
              </a:rPr>
              <a:t>).</a:t>
            </a:r>
          </a:p>
          <a:p>
            <a:pPr eaLnBrk="1" hangingPunct="1">
              <a:defRPr/>
            </a:pPr>
            <a:r>
              <a:rPr lang="en-US" altLang="en-US" sz="3400" dirty="0">
                <a:latin typeface="Trebuchet MS" panose="020B0603020202020204" pitchFamily="34" charset="0"/>
              </a:rPr>
              <a:t>Temperature stays </a:t>
            </a:r>
            <a:r>
              <a:rPr lang="en-US" altLang="en-US" sz="3400" i="1" dirty="0">
                <a:solidFill>
                  <a:srgbClr val="00B0F0"/>
                </a:solidFill>
                <a:latin typeface="Trebuchet MS" panose="020B0603020202020204" pitchFamily="34" charset="0"/>
              </a:rPr>
              <a:t>constant</a:t>
            </a:r>
            <a:r>
              <a:rPr lang="en-US" altLang="en-US" sz="3400" dirty="0">
                <a:latin typeface="Trebuchet MS" panose="020B0603020202020204" pitchFamily="34" charset="0"/>
              </a:rPr>
              <a:t> during boiling.</a:t>
            </a:r>
          </a:p>
          <a:p>
            <a:pPr eaLnBrk="1" hangingPunct="1">
              <a:defRPr/>
            </a:pPr>
            <a:r>
              <a:rPr lang="en-US" altLang="en-US" sz="3400" dirty="0">
                <a:latin typeface="Trebuchet MS" panose="020B0603020202020204" pitchFamily="34" charset="0"/>
              </a:rPr>
              <a:t>Once completely vaporized, the temperature will again </a:t>
            </a:r>
            <a:r>
              <a:rPr lang="en-US" altLang="en-US" sz="3400" i="1" dirty="0">
                <a:solidFill>
                  <a:srgbClr val="00B0F0"/>
                </a:solidFill>
                <a:latin typeface="Trebuchet MS" panose="020B0603020202020204" pitchFamily="34" charset="0"/>
              </a:rPr>
              <a:t>increase.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1E7388C-9A72-4BA8-BD0A-337F0BCDAEE5}"/>
              </a:ext>
            </a:extLst>
          </p:cNvPr>
          <p:cNvSpPr>
            <a:spLocks noGrp="1"/>
          </p:cNvSpPr>
          <p:nvPr>
            <p:ph type="title"/>
          </p:nvPr>
        </p:nvSpPr>
        <p:spPr>
          <a:xfrm>
            <a:off x="457200" y="376238"/>
            <a:ext cx="8229600" cy="1376362"/>
          </a:xfrm>
          <a:solidFill>
            <a:schemeClr val="bg1">
              <a:alpha val="90195"/>
            </a:schemeClr>
          </a:solidFill>
        </p:spPr>
        <p:txBody>
          <a:bodyPr/>
          <a:lstStyle/>
          <a:p>
            <a:pPr eaLnBrk="1" hangingPunct="1"/>
            <a:r>
              <a:rPr lang="en-US" altLang="en-US" sz="4000" b="1">
                <a:latin typeface="Trebuchet MS" panose="020B0603020202020204" pitchFamily="34" charset="0"/>
              </a:rPr>
              <a:t>Heating curve problems involve TWO types of calculations:</a:t>
            </a:r>
          </a:p>
        </p:txBody>
      </p:sp>
      <p:sp>
        <p:nvSpPr>
          <p:cNvPr id="3076" name="Content Placeholder 2">
            <a:extLst>
              <a:ext uri="{FF2B5EF4-FFF2-40B4-BE49-F238E27FC236}">
                <a16:creationId xmlns:a16="http://schemas.microsoft.com/office/drawing/2014/main" id="{3933FD7B-B7DD-4855-ADF3-1023FC754AC6}"/>
              </a:ext>
            </a:extLst>
          </p:cNvPr>
          <p:cNvSpPr>
            <a:spLocks noGrp="1"/>
          </p:cNvSpPr>
          <p:nvPr>
            <p:ph idx="1"/>
          </p:nvPr>
        </p:nvSpPr>
        <p:spPr>
          <a:xfrm>
            <a:off x="457200" y="1828800"/>
            <a:ext cx="8229600" cy="4297363"/>
          </a:xfrm>
          <a:solidFill>
            <a:schemeClr val="bg1">
              <a:alpha val="90195"/>
            </a:schemeClr>
          </a:solidFill>
        </p:spPr>
        <p:txBody>
          <a:bodyPr/>
          <a:lstStyle/>
          <a:p>
            <a:pPr marL="514350" indent="-514350" eaLnBrk="1" hangingPunct="1">
              <a:buFont typeface="Calibri" panose="020F0502020204030204" pitchFamily="34" charset="0"/>
              <a:buAutoNum type="arabicPeriod"/>
            </a:pPr>
            <a:r>
              <a:rPr lang="en-US" altLang="en-US" sz="4000" dirty="0">
                <a:latin typeface="Trebuchet MS" panose="020B0603020202020204" pitchFamily="34" charset="0"/>
              </a:rPr>
              <a:t>q=mc</a:t>
            </a:r>
            <a:r>
              <a:rPr lang="el-GR" altLang="en-US" sz="4000" dirty="0">
                <a:latin typeface="Trebuchet MS" panose="020B0603020202020204" pitchFamily="34" charset="0"/>
              </a:rPr>
              <a:t>Δ</a:t>
            </a:r>
            <a:r>
              <a:rPr lang="en-US" altLang="en-US" sz="4000" dirty="0">
                <a:latin typeface="Trebuchet MS" panose="020B0603020202020204" pitchFamily="34" charset="0"/>
              </a:rPr>
              <a:t>T, </a:t>
            </a:r>
            <a:r>
              <a:rPr lang="en-US" altLang="en-US" sz="4000" i="1" dirty="0">
                <a:solidFill>
                  <a:srgbClr val="00B0F0"/>
                </a:solidFill>
                <a:latin typeface="Trebuchet MS" panose="020B0603020202020204" pitchFamily="34" charset="0"/>
              </a:rPr>
              <a:t>use for temperature changes</a:t>
            </a:r>
          </a:p>
          <a:p>
            <a:pPr marL="514350" indent="-514350" eaLnBrk="1" hangingPunct="1">
              <a:buFont typeface="Calibri" panose="020F0502020204030204" pitchFamily="34" charset="0"/>
              <a:buAutoNum type="arabicPeriod"/>
            </a:pPr>
            <a:r>
              <a:rPr lang="en-US" altLang="en-US" sz="4000" dirty="0">
                <a:latin typeface="Trebuchet MS" panose="020B0603020202020204" pitchFamily="34" charset="0"/>
              </a:rPr>
              <a:t>Q=m</a:t>
            </a:r>
            <a:r>
              <a:rPr lang="el-GR" altLang="en-US" sz="4000" dirty="0">
                <a:latin typeface="Trebuchet MS" panose="020B0603020202020204" pitchFamily="34" charset="0"/>
              </a:rPr>
              <a:t>Δ</a:t>
            </a:r>
            <a:r>
              <a:rPr lang="en-US" altLang="en-US" sz="4000" dirty="0">
                <a:latin typeface="Trebuchet MS" panose="020B0603020202020204" pitchFamily="34" charset="0"/>
              </a:rPr>
              <a:t>H, </a:t>
            </a:r>
            <a:r>
              <a:rPr lang="en-US" altLang="en-US" sz="4000" i="1" dirty="0">
                <a:solidFill>
                  <a:srgbClr val="00B0F0"/>
                </a:solidFill>
                <a:latin typeface="Trebuchet MS" panose="020B0603020202020204" pitchFamily="34" charset="0"/>
              </a:rPr>
              <a:t>where there is a phase change (flat line), </a:t>
            </a:r>
            <a:r>
              <a:rPr lang="en-US" altLang="en-US" sz="4000" i="1" u="sng" dirty="0">
                <a:solidFill>
                  <a:srgbClr val="00B0F0"/>
                </a:solidFill>
                <a:latin typeface="Trebuchet MS" panose="020B0603020202020204" pitchFamily="34" charset="0"/>
              </a:rPr>
              <a:t>mass</a:t>
            </a:r>
            <a:r>
              <a:rPr lang="en-US" altLang="en-US" sz="4000" i="1" dirty="0">
                <a:solidFill>
                  <a:srgbClr val="00B0F0"/>
                </a:solidFill>
                <a:latin typeface="Trebuchet MS" panose="020B0603020202020204" pitchFamily="34" charset="0"/>
              </a:rPr>
              <a:t> will be the “known.”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42F008E-AA57-4ABB-BFE2-0D89A89490F8}"/>
              </a:ext>
            </a:extLst>
          </p:cNvPr>
          <p:cNvSpPr>
            <a:spLocks noGrp="1"/>
          </p:cNvSpPr>
          <p:nvPr>
            <p:ph type="title"/>
          </p:nvPr>
        </p:nvSpPr>
        <p:spPr>
          <a:xfrm>
            <a:off x="457200" y="376238"/>
            <a:ext cx="8229600" cy="1376362"/>
          </a:xfrm>
          <a:solidFill>
            <a:schemeClr val="bg1">
              <a:alpha val="90195"/>
            </a:schemeClr>
          </a:solidFill>
        </p:spPr>
        <p:txBody>
          <a:bodyPr/>
          <a:lstStyle/>
          <a:p>
            <a:pPr eaLnBrk="1" hangingPunct="1"/>
            <a:r>
              <a:rPr lang="en-US" altLang="en-US" sz="4000" b="1">
                <a:latin typeface="Trebuchet MS" panose="020B0603020202020204" pitchFamily="34" charset="0"/>
              </a:rPr>
              <a:t>The type of phase change will determine the </a:t>
            </a:r>
            <a:r>
              <a:rPr lang="el-GR" altLang="en-US" sz="4000" b="1">
                <a:latin typeface="Trebuchet MS" panose="020B0603020202020204" pitchFamily="34" charset="0"/>
              </a:rPr>
              <a:t>Δ</a:t>
            </a:r>
            <a:r>
              <a:rPr lang="en-US" altLang="en-US" sz="4000" b="1">
                <a:latin typeface="Trebuchet MS" panose="020B0603020202020204" pitchFamily="34" charset="0"/>
              </a:rPr>
              <a:t>H to be used:</a:t>
            </a:r>
          </a:p>
        </p:txBody>
      </p:sp>
      <p:sp>
        <p:nvSpPr>
          <p:cNvPr id="3076" name="Content Placeholder 2">
            <a:extLst>
              <a:ext uri="{FF2B5EF4-FFF2-40B4-BE49-F238E27FC236}">
                <a16:creationId xmlns:a16="http://schemas.microsoft.com/office/drawing/2014/main" id="{988D6B59-67B6-4509-BE38-696B5F9A6A28}"/>
              </a:ext>
            </a:extLst>
          </p:cNvPr>
          <p:cNvSpPr>
            <a:spLocks noGrp="1"/>
          </p:cNvSpPr>
          <p:nvPr>
            <p:ph idx="1"/>
          </p:nvPr>
        </p:nvSpPr>
        <p:spPr>
          <a:xfrm>
            <a:off x="457200" y="1828800"/>
            <a:ext cx="8229600" cy="4297363"/>
          </a:xfrm>
          <a:solidFill>
            <a:schemeClr val="bg1">
              <a:alpha val="90195"/>
            </a:schemeClr>
          </a:solidFill>
        </p:spPr>
        <p:txBody>
          <a:bodyPr/>
          <a:lstStyle/>
          <a:p>
            <a:pPr marL="514350" indent="-514350" eaLnBrk="1" hangingPunct="1"/>
            <a:r>
              <a:rPr lang="en-US" altLang="en-US" sz="3600" b="1" u="sng" dirty="0">
                <a:latin typeface="Trebuchet MS" panose="020B0603020202020204" pitchFamily="34" charset="0"/>
              </a:rPr>
              <a:t>heat of fusion</a:t>
            </a:r>
            <a:r>
              <a:rPr lang="en-US" altLang="en-US" sz="3600" b="1" dirty="0">
                <a:latin typeface="Trebuchet MS" panose="020B0603020202020204" pitchFamily="34" charset="0"/>
              </a:rPr>
              <a:t> (</a:t>
            </a:r>
            <a:r>
              <a:rPr lang="el-GR" altLang="en-US" sz="3600" b="1" dirty="0">
                <a:latin typeface="Trebuchet MS" panose="020B0603020202020204" pitchFamily="34" charset="0"/>
              </a:rPr>
              <a:t>Δ</a:t>
            </a:r>
            <a:r>
              <a:rPr lang="en-US" altLang="en-US" sz="3600" b="1" dirty="0" err="1">
                <a:latin typeface="Trebuchet MS" panose="020B0603020202020204" pitchFamily="34" charset="0"/>
              </a:rPr>
              <a:t>H</a:t>
            </a:r>
            <a:r>
              <a:rPr lang="en-US" altLang="en-US" sz="3600" b="1" baseline="-25000" dirty="0" err="1">
                <a:latin typeface="Trebuchet MS" panose="020B0603020202020204" pitchFamily="34" charset="0"/>
              </a:rPr>
              <a:t>fus</a:t>
            </a:r>
            <a:r>
              <a:rPr lang="en-US" altLang="en-US" sz="3600" b="1" dirty="0">
                <a:latin typeface="Trebuchet MS" panose="020B0603020202020204" pitchFamily="34" charset="0"/>
              </a:rPr>
              <a:t>): </a:t>
            </a:r>
            <a:r>
              <a:rPr lang="en-US" altLang="en-US" sz="3600" i="1" dirty="0">
                <a:solidFill>
                  <a:srgbClr val="00B0F0"/>
                </a:solidFill>
                <a:latin typeface="Trebuchet MS" panose="020B0603020202020204" pitchFamily="34" charset="0"/>
              </a:rPr>
              <a:t>the amount of energy required to melt a substance (solid</a:t>
            </a:r>
            <a:r>
              <a:rPr lang="en-US" altLang="en-US" sz="3600" i="1" dirty="0">
                <a:solidFill>
                  <a:srgbClr val="00B0F0"/>
                </a:solidFill>
                <a:latin typeface="Trebuchet MS" panose="020B0603020202020204" pitchFamily="34" charset="0"/>
                <a:sym typeface="Wingdings" panose="05000000000000000000" pitchFamily="2" charset="2"/>
              </a:rPr>
              <a:t> liquid)</a:t>
            </a:r>
          </a:p>
          <a:p>
            <a:pPr marL="514350" indent="-514350" eaLnBrk="1" hangingPunct="1"/>
            <a:r>
              <a:rPr lang="en-US" altLang="en-US" sz="3600" b="1" u="sng" dirty="0">
                <a:latin typeface="Trebuchet MS" panose="020B0603020202020204" pitchFamily="34" charset="0"/>
                <a:sym typeface="Wingdings" panose="05000000000000000000" pitchFamily="2" charset="2"/>
              </a:rPr>
              <a:t>heat of vaporization</a:t>
            </a:r>
            <a:r>
              <a:rPr lang="en-US" altLang="en-US" sz="3600" b="1" dirty="0">
                <a:latin typeface="Trebuchet MS" panose="020B0603020202020204" pitchFamily="34" charset="0"/>
                <a:sym typeface="Wingdings" panose="05000000000000000000" pitchFamily="2" charset="2"/>
              </a:rPr>
              <a:t> (</a:t>
            </a:r>
            <a:r>
              <a:rPr lang="el-GR" altLang="en-US" sz="3600" b="1" dirty="0">
                <a:latin typeface="Trebuchet MS" panose="020B0603020202020204" pitchFamily="34" charset="0"/>
                <a:sym typeface="Wingdings" panose="05000000000000000000" pitchFamily="2" charset="2"/>
              </a:rPr>
              <a:t>Δ</a:t>
            </a:r>
            <a:r>
              <a:rPr lang="en-US" altLang="en-US" sz="3600" b="1" dirty="0" err="1">
                <a:latin typeface="Trebuchet MS" panose="020B0603020202020204" pitchFamily="34" charset="0"/>
                <a:sym typeface="Wingdings" panose="05000000000000000000" pitchFamily="2" charset="2"/>
              </a:rPr>
              <a:t>H</a:t>
            </a:r>
            <a:r>
              <a:rPr lang="en-US" altLang="en-US" sz="3600" b="1" baseline="-25000" dirty="0" err="1">
                <a:latin typeface="Trebuchet MS" panose="020B0603020202020204" pitchFamily="34" charset="0"/>
                <a:sym typeface="Wingdings" panose="05000000000000000000" pitchFamily="2" charset="2"/>
              </a:rPr>
              <a:t>vap</a:t>
            </a:r>
            <a:r>
              <a:rPr lang="en-US" altLang="en-US" sz="3600" b="1" dirty="0">
                <a:latin typeface="Trebuchet MS" panose="020B0603020202020204" pitchFamily="34" charset="0"/>
                <a:sym typeface="Wingdings" panose="05000000000000000000" pitchFamily="2" charset="2"/>
              </a:rPr>
              <a:t>): </a:t>
            </a:r>
            <a:r>
              <a:rPr lang="en-US" altLang="en-US" sz="3600" i="1" dirty="0">
                <a:solidFill>
                  <a:srgbClr val="00B0F0"/>
                </a:solidFill>
                <a:latin typeface="Trebuchet MS" panose="020B0603020202020204" pitchFamily="34" charset="0"/>
                <a:sym typeface="Wingdings" panose="05000000000000000000" pitchFamily="2" charset="2"/>
              </a:rPr>
              <a:t>the amount of energy required to vaporize (boil) a substance (liquid gas)</a:t>
            </a:r>
            <a:endParaRPr lang="en-US" altLang="en-US" sz="3600" u="sng" dirty="0">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Content Placeholder 2">
            <a:extLst>
              <a:ext uri="{FF2B5EF4-FFF2-40B4-BE49-F238E27FC236}">
                <a16:creationId xmlns:a16="http://schemas.microsoft.com/office/drawing/2014/main" id="{49B8E320-204C-4070-B9A7-0108D7D8A908}"/>
              </a:ext>
            </a:extLst>
          </p:cNvPr>
          <p:cNvSpPr>
            <a:spLocks noGrp="1"/>
          </p:cNvSpPr>
          <p:nvPr>
            <p:ph idx="1"/>
          </p:nvPr>
        </p:nvSpPr>
        <p:spPr>
          <a:xfrm>
            <a:off x="457200" y="381000"/>
            <a:ext cx="8229600" cy="6019800"/>
          </a:xfrm>
          <a:solidFill>
            <a:schemeClr val="bg1">
              <a:alpha val="90195"/>
            </a:schemeClr>
          </a:solidFill>
        </p:spPr>
        <p:txBody>
          <a:bodyPr/>
          <a:lstStyle/>
          <a:p>
            <a:pPr marL="514350" indent="-514350" eaLnBrk="1" hangingPunct="1">
              <a:buFont typeface="Arial" panose="020B0604020202020204" pitchFamily="34" charset="0"/>
              <a:buNone/>
            </a:pPr>
            <a:r>
              <a:rPr lang="en-US" altLang="en-US" sz="3600">
                <a:latin typeface="Trebuchet MS" panose="020B0603020202020204" pitchFamily="34" charset="0"/>
              </a:rPr>
              <a:t>		</a:t>
            </a:r>
            <a:r>
              <a:rPr lang="en-US" altLang="en-US" sz="2400" i="1">
                <a:latin typeface="Trebuchet MS" panose="020B0603020202020204" pitchFamily="34" charset="0"/>
              </a:rPr>
              <a:t>Example:</a:t>
            </a:r>
            <a:r>
              <a:rPr lang="en-US" altLang="en-US" sz="2400">
                <a:latin typeface="Trebuchet MS" panose="020B0603020202020204" pitchFamily="34" charset="0"/>
              </a:rPr>
              <a:t> What is the total amount of heat in 	Joules (J) that must be added to 165g of ice (solid 	H</a:t>
            </a:r>
            <a:r>
              <a:rPr lang="en-US" altLang="en-US" sz="2400" baseline="-25000">
                <a:latin typeface="Trebuchet MS" panose="020B0603020202020204" pitchFamily="34" charset="0"/>
              </a:rPr>
              <a:t>2</a:t>
            </a:r>
            <a:r>
              <a:rPr lang="en-US" altLang="en-US" sz="2400">
                <a:latin typeface="Trebuchet MS" panose="020B0603020202020204" pitchFamily="34" charset="0"/>
              </a:rPr>
              <a:t>O) at -5.00°C to change it into steam at 103°C?</a:t>
            </a:r>
            <a:endParaRPr lang="en-US" altLang="en-US" sz="3600">
              <a:latin typeface="Trebuchet MS" panose="020B0603020202020204" pitchFamily="34" charset="0"/>
            </a:endParaRPr>
          </a:p>
          <a:p>
            <a:pPr marL="514350" indent="-514350" eaLnBrk="1" hangingPunct="1">
              <a:buFont typeface="Arial" panose="020B0604020202020204" pitchFamily="34" charset="0"/>
              <a:buNone/>
            </a:pPr>
            <a:endParaRPr lang="en-US" altLang="en-US" sz="3600">
              <a:latin typeface="Trebuchet MS" panose="020B0603020202020204" pitchFamily="34" charset="0"/>
            </a:endParaRPr>
          </a:p>
        </p:txBody>
      </p:sp>
      <p:cxnSp>
        <p:nvCxnSpPr>
          <p:cNvPr id="20" name="Straight Connector 19">
            <a:extLst>
              <a:ext uri="{FF2B5EF4-FFF2-40B4-BE49-F238E27FC236}">
                <a16:creationId xmlns:a16="http://schemas.microsoft.com/office/drawing/2014/main" id="{B31D60AA-BE7A-4A2D-9229-BBB3A01C3F13}"/>
              </a:ext>
            </a:extLst>
          </p:cNvPr>
          <p:cNvCxnSpPr/>
          <p:nvPr/>
        </p:nvCxnSpPr>
        <p:spPr>
          <a:xfrm flipV="1">
            <a:off x="1371600" y="4343400"/>
            <a:ext cx="1066800" cy="13716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FAFC1A1-9FF9-4EA4-9DBF-4AD3EBA17431}"/>
              </a:ext>
            </a:extLst>
          </p:cNvPr>
          <p:cNvCxnSpPr/>
          <p:nvPr/>
        </p:nvCxnSpPr>
        <p:spPr>
          <a:xfrm>
            <a:off x="2438400" y="4343400"/>
            <a:ext cx="1676400" cy="0"/>
          </a:xfrm>
          <a:prstGeom prst="line">
            <a:avLst/>
          </a:prstGeom>
          <a:ln w="38100">
            <a:solidFill>
              <a:srgbClr val="29F72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C88B30A-5FA8-41F6-A824-B5EF5F6088D0}"/>
              </a:ext>
            </a:extLst>
          </p:cNvPr>
          <p:cNvCxnSpPr/>
          <p:nvPr/>
        </p:nvCxnSpPr>
        <p:spPr>
          <a:xfrm flipV="1">
            <a:off x="4114800" y="2590800"/>
            <a:ext cx="1143000" cy="17526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400B709-1669-4BF5-826E-03E310A11967}"/>
              </a:ext>
            </a:extLst>
          </p:cNvPr>
          <p:cNvCxnSpPr/>
          <p:nvPr/>
        </p:nvCxnSpPr>
        <p:spPr>
          <a:xfrm>
            <a:off x="5257800" y="2590800"/>
            <a:ext cx="2057400" cy="0"/>
          </a:xfrm>
          <a:prstGeom prst="line">
            <a:avLst/>
          </a:prstGeom>
          <a:ln w="38100">
            <a:solidFill>
              <a:srgbClr val="29F72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83D51A4-307A-4F8B-91C0-9B5D9AF7C2F9}"/>
              </a:ext>
            </a:extLst>
          </p:cNvPr>
          <p:cNvCxnSpPr>
            <a:cxnSpLocks/>
          </p:cNvCxnSpPr>
          <p:nvPr/>
        </p:nvCxnSpPr>
        <p:spPr>
          <a:xfrm flipV="1">
            <a:off x="7315200" y="1760538"/>
            <a:ext cx="727075" cy="83026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E8FF42F-F404-476D-8E6B-108EE3C0EA9A}"/>
              </a:ext>
            </a:extLst>
          </p:cNvPr>
          <p:cNvSpPr txBox="1">
            <a:spLocks noChangeArrowheads="1"/>
          </p:cNvSpPr>
          <p:nvPr/>
        </p:nvSpPr>
        <p:spPr bwMode="auto">
          <a:xfrm rot="-2918827">
            <a:off x="1043782" y="4626768"/>
            <a:ext cx="1676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solidFill>
                  <a:srgbClr val="00B0F0"/>
                </a:solidFill>
                <a:latin typeface="Trebuchet MS" panose="020B0603020202020204" pitchFamily="34" charset="0"/>
              </a:rPr>
              <a:t>ICE</a:t>
            </a:r>
          </a:p>
          <a:p>
            <a:pPr algn="ctr" eaLnBrk="1" hangingPunct="1">
              <a:spcBef>
                <a:spcPct val="0"/>
              </a:spcBef>
              <a:buFontTx/>
              <a:buNone/>
            </a:pPr>
            <a:r>
              <a:rPr lang="en-US" altLang="en-US" sz="2400" b="1">
                <a:solidFill>
                  <a:srgbClr val="00B0F0"/>
                </a:solidFill>
                <a:latin typeface="Trebuchet MS" panose="020B0603020202020204" pitchFamily="34" charset="0"/>
              </a:rPr>
              <a:t>q=mc</a:t>
            </a:r>
            <a:r>
              <a:rPr lang="el-GR" altLang="en-US" sz="2400" b="1">
                <a:solidFill>
                  <a:srgbClr val="00B0F0"/>
                </a:solidFill>
                <a:latin typeface="Trebuchet MS" panose="020B0603020202020204" pitchFamily="34" charset="0"/>
              </a:rPr>
              <a:t>Δ</a:t>
            </a:r>
            <a:r>
              <a:rPr lang="en-US" altLang="en-US" sz="2400" b="1">
                <a:solidFill>
                  <a:srgbClr val="00B0F0"/>
                </a:solidFill>
                <a:latin typeface="Trebuchet MS" panose="020B0603020202020204" pitchFamily="34" charset="0"/>
              </a:rPr>
              <a:t>T</a:t>
            </a:r>
          </a:p>
        </p:txBody>
      </p:sp>
      <p:sp>
        <p:nvSpPr>
          <p:cNvPr id="38" name="TextBox 37">
            <a:extLst>
              <a:ext uri="{FF2B5EF4-FFF2-40B4-BE49-F238E27FC236}">
                <a16:creationId xmlns:a16="http://schemas.microsoft.com/office/drawing/2014/main" id="{62A948A8-FAD7-4A5C-AA31-8C01D88410AD}"/>
              </a:ext>
            </a:extLst>
          </p:cNvPr>
          <p:cNvSpPr txBox="1">
            <a:spLocks noChangeArrowheads="1"/>
          </p:cNvSpPr>
          <p:nvPr/>
        </p:nvSpPr>
        <p:spPr bwMode="auto">
          <a:xfrm>
            <a:off x="2339975" y="3946525"/>
            <a:ext cx="1676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solidFill>
                  <a:srgbClr val="29F729"/>
                </a:solidFill>
                <a:latin typeface="Trebuchet MS" panose="020B0603020202020204" pitchFamily="34" charset="0"/>
              </a:rPr>
              <a:t>MELTING (</a:t>
            </a:r>
            <a:r>
              <a:rPr lang="el-GR" altLang="en-US" sz="2400" b="1">
                <a:solidFill>
                  <a:srgbClr val="29F729"/>
                </a:solidFill>
                <a:latin typeface="Trebuchet MS" panose="020B0603020202020204" pitchFamily="34" charset="0"/>
              </a:rPr>
              <a:t>Δ</a:t>
            </a:r>
            <a:r>
              <a:rPr lang="en-US" altLang="en-US" sz="2400" b="1">
                <a:solidFill>
                  <a:srgbClr val="29F729"/>
                </a:solidFill>
                <a:latin typeface="Trebuchet MS" panose="020B0603020202020204" pitchFamily="34" charset="0"/>
              </a:rPr>
              <a:t>H</a:t>
            </a:r>
            <a:r>
              <a:rPr lang="en-US" altLang="en-US" sz="2400" b="1" baseline="-25000">
                <a:solidFill>
                  <a:srgbClr val="29F729"/>
                </a:solidFill>
                <a:latin typeface="Trebuchet MS" panose="020B0603020202020204" pitchFamily="34" charset="0"/>
              </a:rPr>
              <a:t>fus</a:t>
            </a:r>
            <a:r>
              <a:rPr lang="en-US" altLang="en-US" sz="2400" b="1">
                <a:solidFill>
                  <a:srgbClr val="29F729"/>
                </a:solidFill>
                <a:latin typeface="Trebuchet MS" panose="020B0603020202020204" pitchFamily="34" charset="0"/>
              </a:rPr>
              <a:t>)</a:t>
            </a:r>
          </a:p>
        </p:txBody>
      </p:sp>
      <p:sp>
        <p:nvSpPr>
          <p:cNvPr id="39" name="TextBox 38">
            <a:extLst>
              <a:ext uri="{FF2B5EF4-FFF2-40B4-BE49-F238E27FC236}">
                <a16:creationId xmlns:a16="http://schemas.microsoft.com/office/drawing/2014/main" id="{318B9D11-42D8-44B2-9AE2-D9A993C5BABF}"/>
              </a:ext>
            </a:extLst>
          </p:cNvPr>
          <p:cNvSpPr txBox="1">
            <a:spLocks noChangeArrowheads="1"/>
          </p:cNvSpPr>
          <p:nvPr/>
        </p:nvSpPr>
        <p:spPr bwMode="auto">
          <a:xfrm rot="-3368050">
            <a:off x="3771900" y="3152775"/>
            <a:ext cx="1676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solidFill>
                  <a:srgbClr val="00B0F0"/>
                </a:solidFill>
                <a:latin typeface="Trebuchet MS" panose="020B0603020202020204" pitchFamily="34" charset="0"/>
              </a:rPr>
              <a:t>LIQUID</a:t>
            </a:r>
          </a:p>
          <a:p>
            <a:pPr algn="ctr" eaLnBrk="1" hangingPunct="1">
              <a:spcBef>
                <a:spcPct val="0"/>
              </a:spcBef>
              <a:buFontTx/>
              <a:buNone/>
            </a:pPr>
            <a:r>
              <a:rPr lang="en-US" altLang="en-US" sz="2400" b="1">
                <a:solidFill>
                  <a:srgbClr val="00B0F0"/>
                </a:solidFill>
                <a:latin typeface="Trebuchet MS" panose="020B0603020202020204" pitchFamily="34" charset="0"/>
              </a:rPr>
              <a:t>q=mc</a:t>
            </a:r>
            <a:r>
              <a:rPr lang="el-GR" altLang="en-US" sz="2400" b="1">
                <a:solidFill>
                  <a:srgbClr val="00B0F0"/>
                </a:solidFill>
                <a:latin typeface="Trebuchet MS" panose="020B0603020202020204" pitchFamily="34" charset="0"/>
              </a:rPr>
              <a:t>Δ</a:t>
            </a:r>
            <a:r>
              <a:rPr lang="en-US" altLang="en-US" sz="2400" b="1">
                <a:solidFill>
                  <a:srgbClr val="00B0F0"/>
                </a:solidFill>
                <a:latin typeface="Trebuchet MS" panose="020B0603020202020204" pitchFamily="34" charset="0"/>
              </a:rPr>
              <a:t>T</a:t>
            </a:r>
          </a:p>
        </p:txBody>
      </p:sp>
      <p:sp>
        <p:nvSpPr>
          <p:cNvPr id="40" name="TextBox 39">
            <a:extLst>
              <a:ext uri="{FF2B5EF4-FFF2-40B4-BE49-F238E27FC236}">
                <a16:creationId xmlns:a16="http://schemas.microsoft.com/office/drawing/2014/main" id="{23AA6EE3-7EA3-4A53-AF72-A3436F037EEA}"/>
              </a:ext>
            </a:extLst>
          </p:cNvPr>
          <p:cNvSpPr txBox="1">
            <a:spLocks noChangeArrowheads="1"/>
          </p:cNvSpPr>
          <p:nvPr/>
        </p:nvSpPr>
        <p:spPr bwMode="auto">
          <a:xfrm>
            <a:off x="5410200" y="2179638"/>
            <a:ext cx="1676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solidFill>
                  <a:srgbClr val="29F729"/>
                </a:solidFill>
                <a:latin typeface="Trebuchet MS" panose="020B0603020202020204" pitchFamily="34" charset="0"/>
              </a:rPr>
              <a:t>BOILING (</a:t>
            </a:r>
            <a:r>
              <a:rPr lang="el-GR" altLang="en-US" sz="2400" b="1">
                <a:solidFill>
                  <a:srgbClr val="29F729"/>
                </a:solidFill>
                <a:latin typeface="Trebuchet MS" panose="020B0603020202020204" pitchFamily="34" charset="0"/>
              </a:rPr>
              <a:t>Δ</a:t>
            </a:r>
            <a:r>
              <a:rPr lang="en-US" altLang="en-US" sz="2400" b="1">
                <a:solidFill>
                  <a:srgbClr val="29F729"/>
                </a:solidFill>
                <a:latin typeface="Trebuchet MS" panose="020B0603020202020204" pitchFamily="34" charset="0"/>
              </a:rPr>
              <a:t>H</a:t>
            </a:r>
            <a:r>
              <a:rPr lang="en-US" altLang="en-US" sz="2400" b="1" baseline="-25000">
                <a:solidFill>
                  <a:srgbClr val="29F729"/>
                </a:solidFill>
                <a:latin typeface="Trebuchet MS" panose="020B0603020202020204" pitchFamily="34" charset="0"/>
              </a:rPr>
              <a:t>vap</a:t>
            </a:r>
            <a:r>
              <a:rPr lang="en-US" altLang="en-US" sz="2400" b="1">
                <a:solidFill>
                  <a:srgbClr val="29F729"/>
                </a:solidFill>
                <a:latin typeface="Trebuchet MS" panose="020B0603020202020204" pitchFamily="34" charset="0"/>
              </a:rPr>
              <a:t>)</a:t>
            </a:r>
          </a:p>
        </p:txBody>
      </p:sp>
      <p:sp>
        <p:nvSpPr>
          <p:cNvPr id="41" name="TextBox 40">
            <a:extLst>
              <a:ext uri="{FF2B5EF4-FFF2-40B4-BE49-F238E27FC236}">
                <a16:creationId xmlns:a16="http://schemas.microsoft.com/office/drawing/2014/main" id="{0E7775CC-29C6-4E40-9C3A-48A45217A61A}"/>
              </a:ext>
            </a:extLst>
          </p:cNvPr>
          <p:cNvSpPr txBox="1">
            <a:spLocks noChangeArrowheads="1"/>
          </p:cNvSpPr>
          <p:nvPr/>
        </p:nvSpPr>
        <p:spPr bwMode="auto">
          <a:xfrm rot="-2932854">
            <a:off x="7014369" y="1702594"/>
            <a:ext cx="14303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solidFill>
                  <a:srgbClr val="00B0F0"/>
                </a:solidFill>
                <a:latin typeface="Trebuchet MS" panose="020B0603020202020204" pitchFamily="34" charset="0"/>
              </a:rPr>
              <a:t>GAS</a:t>
            </a:r>
          </a:p>
          <a:p>
            <a:pPr algn="ctr" eaLnBrk="1" hangingPunct="1">
              <a:spcBef>
                <a:spcPct val="0"/>
              </a:spcBef>
              <a:buFontTx/>
              <a:buNone/>
            </a:pPr>
            <a:r>
              <a:rPr lang="en-US" altLang="en-US" sz="2400" b="1">
                <a:solidFill>
                  <a:srgbClr val="00B0F0"/>
                </a:solidFill>
                <a:latin typeface="Trebuchet MS" panose="020B0603020202020204" pitchFamily="34" charset="0"/>
              </a:rPr>
              <a:t>q=mc</a:t>
            </a:r>
            <a:r>
              <a:rPr lang="el-GR" altLang="en-US" sz="2400" b="1">
                <a:solidFill>
                  <a:srgbClr val="00B0F0"/>
                </a:solidFill>
                <a:latin typeface="Trebuchet MS" panose="020B0603020202020204" pitchFamily="34" charset="0"/>
              </a:rPr>
              <a:t>Δ</a:t>
            </a:r>
            <a:r>
              <a:rPr lang="en-US" altLang="en-US" sz="2400" b="1">
                <a:solidFill>
                  <a:srgbClr val="00B0F0"/>
                </a:solidFill>
                <a:latin typeface="Trebuchet MS" panose="020B0603020202020204" pitchFamily="34" charset="0"/>
              </a:rPr>
              <a:t>T</a:t>
            </a:r>
          </a:p>
        </p:txBody>
      </p:sp>
      <p:grpSp>
        <p:nvGrpSpPr>
          <p:cNvPr id="2" name="Group 53">
            <a:extLst>
              <a:ext uri="{FF2B5EF4-FFF2-40B4-BE49-F238E27FC236}">
                <a16:creationId xmlns:a16="http://schemas.microsoft.com/office/drawing/2014/main" id="{F259F053-0887-4588-B514-89DAF840787C}"/>
              </a:ext>
            </a:extLst>
          </p:cNvPr>
          <p:cNvGrpSpPr>
            <a:grpSpLocks/>
          </p:cNvGrpSpPr>
          <p:nvPr/>
        </p:nvGrpSpPr>
        <p:grpSpPr bwMode="auto">
          <a:xfrm>
            <a:off x="228600" y="563563"/>
            <a:ext cx="8153400" cy="5826125"/>
            <a:chOff x="228600" y="563380"/>
            <a:chExt cx="8153400" cy="5825645"/>
          </a:xfrm>
        </p:grpSpPr>
        <p:grpSp>
          <p:nvGrpSpPr>
            <p:cNvPr id="12303" name="Group 17">
              <a:extLst>
                <a:ext uri="{FF2B5EF4-FFF2-40B4-BE49-F238E27FC236}">
                  <a16:creationId xmlns:a16="http://schemas.microsoft.com/office/drawing/2014/main" id="{BF142CCB-6AB5-4237-A246-91105A0E0053}"/>
                </a:ext>
              </a:extLst>
            </p:cNvPr>
            <p:cNvGrpSpPr>
              <a:grpSpLocks/>
            </p:cNvGrpSpPr>
            <p:nvPr/>
          </p:nvGrpSpPr>
          <p:grpSpPr bwMode="auto">
            <a:xfrm>
              <a:off x="304800" y="563380"/>
              <a:ext cx="8077200" cy="5825645"/>
              <a:chOff x="304800" y="563380"/>
              <a:chExt cx="8077200" cy="5825645"/>
            </a:xfrm>
          </p:grpSpPr>
          <p:grpSp>
            <p:nvGrpSpPr>
              <p:cNvPr id="12309" name="Group 14">
                <a:extLst>
                  <a:ext uri="{FF2B5EF4-FFF2-40B4-BE49-F238E27FC236}">
                    <a16:creationId xmlns:a16="http://schemas.microsoft.com/office/drawing/2014/main" id="{DCC3702A-C30A-42AC-B705-A05B1486EB0F}"/>
                  </a:ext>
                </a:extLst>
              </p:cNvPr>
              <p:cNvGrpSpPr>
                <a:grpSpLocks/>
              </p:cNvGrpSpPr>
              <p:nvPr/>
            </p:nvGrpSpPr>
            <p:grpSpPr bwMode="auto">
              <a:xfrm>
                <a:off x="1371600" y="563380"/>
                <a:ext cx="7010400" cy="5410200"/>
                <a:chOff x="1524000" y="563380"/>
                <a:chExt cx="7010400" cy="5410200"/>
              </a:xfrm>
            </p:grpSpPr>
            <p:cxnSp>
              <p:nvCxnSpPr>
                <p:cNvPr id="12" name="Straight Connector 11">
                  <a:extLst>
                    <a:ext uri="{FF2B5EF4-FFF2-40B4-BE49-F238E27FC236}">
                      <a16:creationId xmlns:a16="http://schemas.microsoft.com/office/drawing/2014/main" id="{FF05DE26-B189-4DFE-88C0-CE68F9AEA544}"/>
                    </a:ext>
                  </a:extLst>
                </p:cNvPr>
                <p:cNvCxnSpPr/>
                <p:nvPr/>
              </p:nvCxnSpPr>
              <p:spPr>
                <a:xfrm>
                  <a:off x="1538288" y="563380"/>
                  <a:ext cx="0" cy="54097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0F15974-D837-4E39-8132-0D6D49317799}"/>
                    </a:ext>
                  </a:extLst>
                </p:cNvPr>
                <p:cNvCxnSpPr/>
                <p:nvPr/>
              </p:nvCxnSpPr>
              <p:spPr>
                <a:xfrm>
                  <a:off x="1524000" y="5942974"/>
                  <a:ext cx="70104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310" name="TextBox 15">
                <a:extLst>
                  <a:ext uri="{FF2B5EF4-FFF2-40B4-BE49-F238E27FC236}">
                    <a16:creationId xmlns:a16="http://schemas.microsoft.com/office/drawing/2014/main" id="{DB3A411C-5891-41CE-B1DA-71AF037D5B84}"/>
                  </a:ext>
                </a:extLst>
              </p:cNvPr>
              <p:cNvSpPr txBox="1">
                <a:spLocks noChangeArrowheads="1"/>
              </p:cNvSpPr>
              <p:nvPr/>
            </p:nvSpPr>
            <p:spPr bwMode="auto">
              <a:xfrm>
                <a:off x="304800" y="2979003"/>
                <a:ext cx="121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latin typeface="Trebuchet MS" panose="020B0603020202020204" pitchFamily="34" charset="0"/>
                  </a:rPr>
                  <a:t>Temp (˚C)</a:t>
                </a:r>
              </a:p>
            </p:txBody>
          </p:sp>
          <p:sp>
            <p:nvSpPr>
              <p:cNvPr id="12311" name="TextBox 16">
                <a:extLst>
                  <a:ext uri="{FF2B5EF4-FFF2-40B4-BE49-F238E27FC236}">
                    <a16:creationId xmlns:a16="http://schemas.microsoft.com/office/drawing/2014/main" id="{8DAE4192-7AF8-421B-81F5-30A5801019B5}"/>
                  </a:ext>
                </a:extLst>
              </p:cNvPr>
              <p:cNvSpPr txBox="1">
                <a:spLocks noChangeArrowheads="1"/>
              </p:cNvSpPr>
              <p:nvPr/>
            </p:nvSpPr>
            <p:spPr bwMode="auto">
              <a:xfrm>
                <a:off x="3224130" y="5927360"/>
                <a:ext cx="2667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latin typeface="Trebuchet MS" panose="020B0603020202020204" pitchFamily="34" charset="0"/>
                  </a:rPr>
                  <a:t>Time</a:t>
                </a:r>
              </a:p>
            </p:txBody>
          </p:sp>
        </p:grpSp>
        <p:cxnSp>
          <p:nvCxnSpPr>
            <p:cNvPr id="43" name="Straight Connector 42">
              <a:extLst>
                <a:ext uri="{FF2B5EF4-FFF2-40B4-BE49-F238E27FC236}">
                  <a16:creationId xmlns:a16="http://schemas.microsoft.com/office/drawing/2014/main" id="{C4A9FBFE-5F49-4BEA-B955-A08C2E5FC1C5}"/>
                </a:ext>
              </a:extLst>
            </p:cNvPr>
            <p:cNvCxnSpPr/>
            <p:nvPr/>
          </p:nvCxnSpPr>
          <p:spPr>
            <a:xfrm flipH="1">
              <a:off x="1219200" y="4342906"/>
              <a:ext cx="12954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99AB727-ECC5-4712-975B-54B2BA3C7B8B}"/>
                </a:ext>
              </a:extLst>
            </p:cNvPr>
            <p:cNvCxnSpPr/>
            <p:nvPr/>
          </p:nvCxnSpPr>
          <p:spPr>
            <a:xfrm flipH="1">
              <a:off x="1143000" y="2590450"/>
              <a:ext cx="41148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06" name="TextBox 49">
              <a:extLst>
                <a:ext uri="{FF2B5EF4-FFF2-40B4-BE49-F238E27FC236}">
                  <a16:creationId xmlns:a16="http://schemas.microsoft.com/office/drawing/2014/main" id="{6DCDCD72-1E59-4B14-800D-95D515902039}"/>
                </a:ext>
              </a:extLst>
            </p:cNvPr>
            <p:cNvSpPr txBox="1">
              <a:spLocks noChangeArrowheads="1"/>
            </p:cNvSpPr>
            <p:nvPr/>
          </p:nvSpPr>
          <p:spPr bwMode="auto">
            <a:xfrm>
              <a:off x="228600" y="2405098"/>
              <a:ext cx="1219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600">
                  <a:latin typeface="Trebuchet MS" panose="020B0603020202020204" pitchFamily="34" charset="0"/>
                </a:rPr>
                <a:t>100˚C</a:t>
              </a:r>
            </a:p>
          </p:txBody>
        </p:sp>
        <p:sp>
          <p:nvSpPr>
            <p:cNvPr id="12307" name="TextBox 50">
              <a:extLst>
                <a:ext uri="{FF2B5EF4-FFF2-40B4-BE49-F238E27FC236}">
                  <a16:creationId xmlns:a16="http://schemas.microsoft.com/office/drawing/2014/main" id="{BBFD1DFF-8C2B-49B9-A65B-3338FC705B6B}"/>
                </a:ext>
              </a:extLst>
            </p:cNvPr>
            <p:cNvSpPr txBox="1">
              <a:spLocks noChangeArrowheads="1"/>
            </p:cNvSpPr>
            <p:nvPr/>
          </p:nvSpPr>
          <p:spPr bwMode="auto">
            <a:xfrm>
              <a:off x="228600" y="4157246"/>
              <a:ext cx="1219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600">
                  <a:latin typeface="Trebuchet MS" panose="020B0603020202020204" pitchFamily="34" charset="0"/>
                </a:rPr>
                <a:t>0˚C</a:t>
              </a:r>
            </a:p>
          </p:txBody>
        </p:sp>
        <p:sp>
          <p:nvSpPr>
            <p:cNvPr id="12308" name="TextBox 51">
              <a:extLst>
                <a:ext uri="{FF2B5EF4-FFF2-40B4-BE49-F238E27FC236}">
                  <a16:creationId xmlns:a16="http://schemas.microsoft.com/office/drawing/2014/main" id="{A5170EAD-ADB2-4D0E-AA95-3A0B27CC87EA}"/>
                </a:ext>
              </a:extLst>
            </p:cNvPr>
            <p:cNvSpPr txBox="1">
              <a:spLocks noChangeArrowheads="1"/>
            </p:cNvSpPr>
            <p:nvPr/>
          </p:nvSpPr>
          <p:spPr bwMode="auto">
            <a:xfrm>
              <a:off x="381000" y="5486400"/>
              <a:ext cx="1219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600">
                  <a:latin typeface="Trebuchet MS" panose="020B0603020202020204" pitchFamily="34" charset="0"/>
                </a:rPr>
                <a:t>-5.00˚C</a:t>
              </a:r>
            </a:p>
          </p:txBody>
        </p:sp>
      </p:grpSp>
      <p:sp>
        <p:nvSpPr>
          <p:cNvPr id="22530" name="Text Box 2">
            <a:extLst>
              <a:ext uri="{FF2B5EF4-FFF2-40B4-BE49-F238E27FC236}">
                <a16:creationId xmlns:a16="http://schemas.microsoft.com/office/drawing/2014/main" id="{AC1F5BB9-A0F9-46BF-ADF5-B4FDCB7C0580}"/>
              </a:ext>
            </a:extLst>
          </p:cNvPr>
          <p:cNvSpPr txBox="1">
            <a:spLocks noChangeArrowheads="1"/>
          </p:cNvSpPr>
          <p:nvPr/>
        </p:nvSpPr>
        <p:spPr bwMode="auto">
          <a:xfrm>
            <a:off x="5334000" y="3352800"/>
            <a:ext cx="3124200" cy="1323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b="1" dirty="0" err="1">
                <a:latin typeface="Trebuchet MS" panose="020B0603020202020204" pitchFamily="34" charset="0"/>
              </a:rPr>
              <a:t>ΔH</a:t>
            </a:r>
            <a:r>
              <a:rPr lang="en-US" altLang="en-US" sz="1600" b="1" baseline="-25000" dirty="0" err="1">
                <a:latin typeface="Trebuchet MS" panose="020B0603020202020204" pitchFamily="34" charset="0"/>
              </a:rPr>
              <a:t>fus</a:t>
            </a:r>
            <a:r>
              <a:rPr lang="en-US" altLang="en-US" sz="1600" b="1" dirty="0">
                <a:latin typeface="Trebuchet MS" panose="020B0603020202020204" pitchFamily="34" charset="0"/>
              </a:rPr>
              <a:t>= 	</a:t>
            </a:r>
            <a:r>
              <a:rPr lang="en-US" altLang="en-US" sz="1600" dirty="0">
                <a:latin typeface="Trebuchet MS" panose="020B0603020202020204" pitchFamily="34" charset="0"/>
              </a:rPr>
              <a:t>+334 J/g</a:t>
            </a:r>
          </a:p>
          <a:p>
            <a:pPr eaLnBrk="1" hangingPunct="1">
              <a:spcBef>
                <a:spcPct val="0"/>
              </a:spcBef>
              <a:buFontTx/>
              <a:buNone/>
            </a:pPr>
            <a:r>
              <a:rPr lang="en-US" altLang="en-US" sz="1600" b="1" dirty="0" err="1">
                <a:latin typeface="Trebuchet MS" panose="020B0603020202020204" pitchFamily="34" charset="0"/>
              </a:rPr>
              <a:t>ΔH</a:t>
            </a:r>
            <a:r>
              <a:rPr lang="en-US" altLang="en-US" sz="1600" b="1" baseline="-25000" dirty="0" err="1">
                <a:latin typeface="Trebuchet MS" panose="020B0603020202020204" pitchFamily="34" charset="0"/>
              </a:rPr>
              <a:t>vap</a:t>
            </a:r>
            <a:r>
              <a:rPr lang="en-US" altLang="en-US" sz="1600" b="1" dirty="0">
                <a:latin typeface="Trebuchet MS" panose="020B0603020202020204" pitchFamily="34" charset="0"/>
              </a:rPr>
              <a:t>=  	</a:t>
            </a:r>
            <a:r>
              <a:rPr lang="en-US" altLang="en-US" sz="1600" dirty="0">
                <a:latin typeface="Trebuchet MS" panose="020B0603020202020204" pitchFamily="34" charset="0"/>
              </a:rPr>
              <a:t>+2260 J/g</a:t>
            </a:r>
          </a:p>
          <a:p>
            <a:pPr eaLnBrk="1" hangingPunct="1">
              <a:spcBef>
                <a:spcPct val="0"/>
              </a:spcBef>
              <a:buFontTx/>
              <a:buNone/>
            </a:pPr>
            <a:r>
              <a:rPr lang="en-US" altLang="en-US" sz="1600" b="1" dirty="0" err="1">
                <a:latin typeface="Trebuchet MS" panose="020B0603020202020204" pitchFamily="34" charset="0"/>
              </a:rPr>
              <a:t>c</a:t>
            </a:r>
            <a:r>
              <a:rPr lang="en-US" altLang="en-US" sz="1600" b="1" baseline="-25000" dirty="0" err="1">
                <a:latin typeface="Trebuchet MS" panose="020B0603020202020204" pitchFamily="34" charset="0"/>
              </a:rPr>
              <a:t>ice</a:t>
            </a:r>
            <a:r>
              <a:rPr lang="en-US" altLang="en-US" sz="1600" b="1" dirty="0">
                <a:latin typeface="Trebuchet MS" panose="020B0603020202020204" pitchFamily="34" charset="0"/>
              </a:rPr>
              <a:t>= 	</a:t>
            </a:r>
            <a:r>
              <a:rPr lang="en-US" altLang="en-US" sz="1600" dirty="0">
                <a:latin typeface="Trebuchet MS" panose="020B0603020202020204" pitchFamily="34" charset="0"/>
              </a:rPr>
              <a:t>2.01J/</a:t>
            </a:r>
            <a:r>
              <a:rPr lang="en-US" altLang="en-US" sz="1600" dirty="0" err="1">
                <a:latin typeface="Trebuchet MS" panose="020B0603020202020204" pitchFamily="34" charset="0"/>
              </a:rPr>
              <a:t>g°C</a:t>
            </a:r>
            <a:endParaRPr lang="en-US" altLang="en-US" sz="1600" dirty="0">
              <a:latin typeface="Trebuchet MS" panose="020B0603020202020204" pitchFamily="34" charset="0"/>
            </a:endParaRPr>
          </a:p>
          <a:p>
            <a:pPr eaLnBrk="1" hangingPunct="1">
              <a:spcBef>
                <a:spcPct val="0"/>
              </a:spcBef>
              <a:buFontTx/>
              <a:buNone/>
            </a:pPr>
            <a:r>
              <a:rPr lang="en-US" altLang="en-US" sz="1600" b="1" dirty="0" err="1">
                <a:latin typeface="Trebuchet MS" panose="020B0603020202020204" pitchFamily="34" charset="0"/>
              </a:rPr>
              <a:t>c</a:t>
            </a:r>
            <a:r>
              <a:rPr lang="en-US" altLang="en-US" sz="1600" b="1" baseline="-25000" dirty="0" err="1">
                <a:latin typeface="Trebuchet MS" panose="020B0603020202020204" pitchFamily="34" charset="0"/>
              </a:rPr>
              <a:t>water</a:t>
            </a:r>
            <a:r>
              <a:rPr lang="en-US" altLang="en-US" sz="1600" b="1" dirty="0">
                <a:latin typeface="Trebuchet MS" panose="020B0603020202020204" pitchFamily="34" charset="0"/>
              </a:rPr>
              <a:t>=  </a:t>
            </a:r>
            <a:r>
              <a:rPr lang="en-US" altLang="en-US" sz="1600" i="1" dirty="0">
                <a:latin typeface="Trebuchet MS" panose="020B0603020202020204" pitchFamily="34" charset="0"/>
              </a:rPr>
              <a:t>you know this already!</a:t>
            </a:r>
          </a:p>
          <a:p>
            <a:pPr eaLnBrk="1" hangingPunct="1">
              <a:spcBef>
                <a:spcPct val="0"/>
              </a:spcBef>
              <a:buFontTx/>
              <a:buNone/>
            </a:pPr>
            <a:r>
              <a:rPr lang="en-US" altLang="en-US" sz="1600" b="1" dirty="0" err="1">
                <a:latin typeface="Trebuchet MS" panose="020B0603020202020204" pitchFamily="34" charset="0"/>
              </a:rPr>
              <a:t>c</a:t>
            </a:r>
            <a:r>
              <a:rPr lang="en-US" altLang="en-US" sz="1600" b="1" baseline="-25000" dirty="0" err="1">
                <a:latin typeface="Trebuchet MS" panose="020B0603020202020204" pitchFamily="34" charset="0"/>
              </a:rPr>
              <a:t>steam</a:t>
            </a:r>
            <a:r>
              <a:rPr lang="en-US" altLang="en-US" sz="1600" b="1" dirty="0">
                <a:latin typeface="Trebuchet MS" panose="020B0603020202020204" pitchFamily="34" charset="0"/>
              </a:rPr>
              <a:t>=  	</a:t>
            </a:r>
            <a:r>
              <a:rPr lang="en-US" altLang="en-US" sz="1600" dirty="0">
                <a:latin typeface="Trebuchet MS" panose="020B0603020202020204" pitchFamily="34" charset="0"/>
              </a:rPr>
              <a:t>2.02 J/</a:t>
            </a:r>
            <a:r>
              <a:rPr lang="en-US" altLang="en-US" sz="1600" dirty="0" err="1">
                <a:latin typeface="Trebuchet MS" panose="020B0603020202020204" pitchFamily="34" charset="0"/>
              </a:rPr>
              <a:t>g°C</a:t>
            </a:r>
            <a:endParaRPr lang="en-US" altLang="en-US" sz="36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P spid="225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Content Placeholder 2">
            <a:extLst>
              <a:ext uri="{FF2B5EF4-FFF2-40B4-BE49-F238E27FC236}">
                <a16:creationId xmlns:a16="http://schemas.microsoft.com/office/drawing/2014/main" id="{338F012D-7DA3-466D-B2DD-BF5C72173CD2}"/>
              </a:ext>
            </a:extLst>
          </p:cNvPr>
          <p:cNvSpPr>
            <a:spLocks noGrp="1"/>
          </p:cNvSpPr>
          <p:nvPr>
            <p:ph idx="1"/>
          </p:nvPr>
        </p:nvSpPr>
        <p:spPr>
          <a:xfrm>
            <a:off x="457200" y="152400"/>
            <a:ext cx="8229600" cy="6248400"/>
          </a:xfrm>
          <a:solidFill>
            <a:schemeClr val="bg1">
              <a:alpha val="90195"/>
            </a:schemeClr>
          </a:solidFill>
        </p:spPr>
        <p:txBody>
          <a:bodyPr/>
          <a:lstStyle/>
          <a:p>
            <a:pPr marL="0" indent="0" eaLnBrk="1" hangingPunct="1">
              <a:buFont typeface="Arial" panose="020B0604020202020204" pitchFamily="34" charset="0"/>
              <a:buNone/>
            </a:pPr>
            <a:r>
              <a:rPr lang="en-US" altLang="en-US" sz="1800" i="1">
                <a:latin typeface="Trebuchet MS" panose="020B0603020202020204" pitchFamily="34" charset="0"/>
              </a:rPr>
              <a:t>Example:</a:t>
            </a:r>
            <a:r>
              <a:rPr lang="en-US" altLang="en-US" sz="1800">
                <a:latin typeface="Trebuchet MS" panose="020B0603020202020204" pitchFamily="34" charset="0"/>
              </a:rPr>
              <a:t> What is the total amount of heat in Joules (J) that must be added to 165g of ice (solid H</a:t>
            </a:r>
            <a:r>
              <a:rPr lang="en-US" altLang="en-US" sz="1800" baseline="-25000">
                <a:latin typeface="Trebuchet MS" panose="020B0603020202020204" pitchFamily="34" charset="0"/>
              </a:rPr>
              <a:t>2</a:t>
            </a:r>
            <a:r>
              <a:rPr lang="en-US" altLang="en-US" sz="1800">
                <a:latin typeface="Trebuchet MS" panose="020B0603020202020204" pitchFamily="34" charset="0"/>
              </a:rPr>
              <a:t>O) at -5.00°C to change it into steam at 103°C?</a:t>
            </a:r>
          </a:p>
        </p:txBody>
      </p:sp>
      <p:grpSp>
        <p:nvGrpSpPr>
          <p:cNvPr id="2" name="Group 31">
            <a:extLst>
              <a:ext uri="{FF2B5EF4-FFF2-40B4-BE49-F238E27FC236}">
                <a16:creationId xmlns:a16="http://schemas.microsoft.com/office/drawing/2014/main" id="{B6E87CAF-EE05-4724-96F5-CB82151E689C}"/>
              </a:ext>
            </a:extLst>
          </p:cNvPr>
          <p:cNvGrpSpPr>
            <a:grpSpLocks/>
          </p:cNvGrpSpPr>
          <p:nvPr/>
        </p:nvGrpSpPr>
        <p:grpSpPr bwMode="auto">
          <a:xfrm>
            <a:off x="2133600" y="898525"/>
            <a:ext cx="4664075" cy="2835275"/>
            <a:chOff x="-62112" y="563380"/>
            <a:chExt cx="8444112" cy="6147816"/>
          </a:xfrm>
        </p:grpSpPr>
        <p:cxnSp>
          <p:nvCxnSpPr>
            <p:cNvPr id="20" name="Straight Connector 19">
              <a:extLst>
                <a:ext uri="{FF2B5EF4-FFF2-40B4-BE49-F238E27FC236}">
                  <a16:creationId xmlns:a16="http://schemas.microsoft.com/office/drawing/2014/main" id="{3D8E3810-751A-40BC-9667-739510BE5D93}"/>
                </a:ext>
              </a:extLst>
            </p:cNvPr>
            <p:cNvCxnSpPr/>
            <p:nvPr/>
          </p:nvCxnSpPr>
          <p:spPr>
            <a:xfrm flipV="1">
              <a:off x="1372066" y="4342944"/>
              <a:ext cx="1066291" cy="137344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C577A90-4E7E-4234-AEA4-2231CBEC5D43}"/>
                </a:ext>
              </a:extLst>
            </p:cNvPr>
            <p:cNvCxnSpPr/>
            <p:nvPr/>
          </p:nvCxnSpPr>
          <p:spPr>
            <a:xfrm>
              <a:off x="2438357" y="4342944"/>
              <a:ext cx="1675602" cy="0"/>
            </a:xfrm>
            <a:prstGeom prst="line">
              <a:avLst/>
            </a:prstGeom>
            <a:ln w="38100">
              <a:solidFill>
                <a:srgbClr val="29F72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FA9C7F3-88F4-4A8E-AD14-62742AC0150F}"/>
                </a:ext>
              </a:extLst>
            </p:cNvPr>
            <p:cNvCxnSpPr/>
            <p:nvPr/>
          </p:nvCxnSpPr>
          <p:spPr>
            <a:xfrm flipV="1">
              <a:off x="4113959" y="2590852"/>
              <a:ext cx="1143893" cy="175209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019038C-5FF8-449B-8CB0-7A30F9E23D35}"/>
                </a:ext>
              </a:extLst>
            </p:cNvPr>
            <p:cNvCxnSpPr/>
            <p:nvPr/>
          </p:nvCxnSpPr>
          <p:spPr>
            <a:xfrm>
              <a:off x="5257852" y="2590852"/>
              <a:ext cx="2057857" cy="0"/>
            </a:xfrm>
            <a:prstGeom prst="line">
              <a:avLst/>
            </a:prstGeom>
            <a:ln w="38100">
              <a:solidFill>
                <a:srgbClr val="29F72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ADD1EE8-92C9-409B-93D1-D661D46B01EC}"/>
                </a:ext>
              </a:extLst>
            </p:cNvPr>
            <p:cNvCxnSpPr/>
            <p:nvPr/>
          </p:nvCxnSpPr>
          <p:spPr>
            <a:xfrm flipV="1">
              <a:off x="7315709" y="1372304"/>
              <a:ext cx="1066291" cy="121854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13371" name="Group 53">
              <a:extLst>
                <a:ext uri="{FF2B5EF4-FFF2-40B4-BE49-F238E27FC236}">
                  <a16:creationId xmlns:a16="http://schemas.microsoft.com/office/drawing/2014/main" id="{9D30EC3A-D4A5-469A-B7A7-114F1DE284A8}"/>
                </a:ext>
              </a:extLst>
            </p:cNvPr>
            <p:cNvGrpSpPr>
              <a:grpSpLocks/>
            </p:cNvGrpSpPr>
            <p:nvPr/>
          </p:nvGrpSpPr>
          <p:grpSpPr bwMode="auto">
            <a:xfrm>
              <a:off x="-62112" y="563380"/>
              <a:ext cx="8444112" cy="6147816"/>
              <a:chOff x="-62112" y="563380"/>
              <a:chExt cx="8444112" cy="6147816"/>
            </a:xfrm>
          </p:grpSpPr>
          <p:grpSp>
            <p:nvGrpSpPr>
              <p:cNvPr id="13372" name="Group 17">
                <a:extLst>
                  <a:ext uri="{FF2B5EF4-FFF2-40B4-BE49-F238E27FC236}">
                    <a16:creationId xmlns:a16="http://schemas.microsoft.com/office/drawing/2014/main" id="{23DD1F58-604E-4CC7-8729-C6979AA96EA6}"/>
                  </a:ext>
                </a:extLst>
              </p:cNvPr>
              <p:cNvGrpSpPr>
                <a:grpSpLocks/>
              </p:cNvGrpSpPr>
              <p:nvPr/>
            </p:nvGrpSpPr>
            <p:grpSpPr bwMode="auto">
              <a:xfrm>
                <a:off x="-62112" y="563380"/>
                <a:ext cx="8444112" cy="6147816"/>
                <a:chOff x="-62112" y="563380"/>
                <a:chExt cx="8444112" cy="6147816"/>
              </a:xfrm>
            </p:grpSpPr>
            <p:grpSp>
              <p:nvGrpSpPr>
                <p:cNvPr id="13378" name="Group 14">
                  <a:extLst>
                    <a:ext uri="{FF2B5EF4-FFF2-40B4-BE49-F238E27FC236}">
                      <a16:creationId xmlns:a16="http://schemas.microsoft.com/office/drawing/2014/main" id="{258A923A-66BB-41EE-893F-C4D3E11480B6}"/>
                    </a:ext>
                  </a:extLst>
                </p:cNvPr>
                <p:cNvGrpSpPr>
                  <a:grpSpLocks/>
                </p:cNvGrpSpPr>
                <p:nvPr/>
              </p:nvGrpSpPr>
              <p:grpSpPr bwMode="auto">
                <a:xfrm>
                  <a:off x="1371600" y="563380"/>
                  <a:ext cx="7010400" cy="5410200"/>
                  <a:chOff x="1524000" y="563380"/>
                  <a:chExt cx="7010400" cy="5410200"/>
                </a:xfrm>
              </p:grpSpPr>
              <p:cxnSp>
                <p:nvCxnSpPr>
                  <p:cNvPr id="12" name="Straight Connector 11">
                    <a:extLst>
                      <a:ext uri="{FF2B5EF4-FFF2-40B4-BE49-F238E27FC236}">
                        <a16:creationId xmlns:a16="http://schemas.microsoft.com/office/drawing/2014/main" id="{0D21C38D-0B41-41C1-B5B5-ABDDE199C713}"/>
                      </a:ext>
                    </a:extLst>
                  </p:cNvPr>
                  <p:cNvCxnSpPr/>
                  <p:nvPr/>
                </p:nvCxnSpPr>
                <p:spPr>
                  <a:xfrm>
                    <a:off x="1538835" y="563380"/>
                    <a:ext cx="0" cy="541118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034E860-DBC3-42CF-8EAB-58FD43F005A6}"/>
                      </a:ext>
                    </a:extLst>
                  </p:cNvPr>
                  <p:cNvCxnSpPr/>
                  <p:nvPr/>
                </p:nvCxnSpPr>
                <p:spPr>
                  <a:xfrm>
                    <a:off x="1524465" y="5943581"/>
                    <a:ext cx="700993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79" name="TextBox 15">
                  <a:extLst>
                    <a:ext uri="{FF2B5EF4-FFF2-40B4-BE49-F238E27FC236}">
                      <a16:creationId xmlns:a16="http://schemas.microsoft.com/office/drawing/2014/main" id="{55DDCBD5-CEB2-4E88-8664-117AA2AD442D}"/>
                    </a:ext>
                  </a:extLst>
                </p:cNvPr>
                <p:cNvSpPr txBox="1">
                  <a:spLocks noChangeArrowheads="1"/>
                </p:cNvSpPr>
                <p:nvPr/>
              </p:nvSpPr>
              <p:spPr bwMode="auto">
                <a:xfrm>
                  <a:off x="-62112" y="2979002"/>
                  <a:ext cx="1219200" cy="113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400" b="1">
                      <a:latin typeface="Trebuchet MS" panose="020B0603020202020204" pitchFamily="34" charset="0"/>
                    </a:rPr>
                    <a:t>Temp (˚C)</a:t>
                  </a:r>
                </a:p>
              </p:txBody>
            </p:sp>
            <p:sp>
              <p:nvSpPr>
                <p:cNvPr id="13380" name="TextBox 16">
                  <a:extLst>
                    <a:ext uri="{FF2B5EF4-FFF2-40B4-BE49-F238E27FC236}">
                      <a16:creationId xmlns:a16="http://schemas.microsoft.com/office/drawing/2014/main" id="{EB08AB17-0853-4950-9D61-8C85DF9A6C72}"/>
                    </a:ext>
                  </a:extLst>
                </p:cNvPr>
                <p:cNvSpPr txBox="1">
                  <a:spLocks noChangeArrowheads="1"/>
                </p:cNvSpPr>
                <p:nvPr/>
              </p:nvSpPr>
              <p:spPr bwMode="auto">
                <a:xfrm>
                  <a:off x="3224129" y="6019268"/>
                  <a:ext cx="2667001" cy="69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400" b="1">
                      <a:latin typeface="Trebuchet MS" panose="020B0603020202020204" pitchFamily="34" charset="0"/>
                    </a:rPr>
                    <a:t>Time</a:t>
                  </a:r>
                </a:p>
              </p:txBody>
            </p:sp>
          </p:grpSp>
          <p:cxnSp>
            <p:nvCxnSpPr>
              <p:cNvPr id="43" name="Straight Connector 42">
                <a:extLst>
                  <a:ext uri="{FF2B5EF4-FFF2-40B4-BE49-F238E27FC236}">
                    <a16:creationId xmlns:a16="http://schemas.microsoft.com/office/drawing/2014/main" id="{BE4EFB93-5390-4576-AA1B-620D7A67B7E6}"/>
                  </a:ext>
                </a:extLst>
              </p:cNvPr>
              <p:cNvCxnSpPr/>
              <p:nvPr/>
            </p:nvCxnSpPr>
            <p:spPr>
              <a:xfrm flipH="1">
                <a:off x="1219738" y="4342944"/>
                <a:ext cx="129622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5A87110-3A7C-4CFF-B95A-FF36BA6A8A87}"/>
                  </a:ext>
                </a:extLst>
              </p:cNvPr>
              <p:cNvCxnSpPr/>
              <p:nvPr/>
            </p:nvCxnSpPr>
            <p:spPr>
              <a:xfrm flipH="1">
                <a:off x="1142138" y="2590852"/>
                <a:ext cx="411571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375" name="TextBox 49">
                <a:extLst>
                  <a:ext uri="{FF2B5EF4-FFF2-40B4-BE49-F238E27FC236}">
                    <a16:creationId xmlns:a16="http://schemas.microsoft.com/office/drawing/2014/main" id="{2E504FCC-76F5-4C87-9FD1-8F9EBACE9A22}"/>
                  </a:ext>
                </a:extLst>
              </p:cNvPr>
              <p:cNvSpPr txBox="1">
                <a:spLocks noChangeArrowheads="1"/>
              </p:cNvSpPr>
              <p:nvPr/>
            </p:nvSpPr>
            <p:spPr bwMode="auto">
              <a:xfrm>
                <a:off x="123768" y="2282555"/>
                <a:ext cx="1219200" cy="50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Trebuchet MS" panose="020B0603020202020204" pitchFamily="34" charset="0"/>
                  </a:rPr>
                  <a:t>100˚C</a:t>
                </a:r>
              </a:p>
            </p:txBody>
          </p:sp>
          <p:sp>
            <p:nvSpPr>
              <p:cNvPr id="13376" name="TextBox 50">
                <a:extLst>
                  <a:ext uri="{FF2B5EF4-FFF2-40B4-BE49-F238E27FC236}">
                    <a16:creationId xmlns:a16="http://schemas.microsoft.com/office/drawing/2014/main" id="{423F87B4-F702-4496-844A-A019E6173EB2}"/>
                  </a:ext>
                </a:extLst>
              </p:cNvPr>
              <p:cNvSpPr txBox="1">
                <a:spLocks noChangeArrowheads="1"/>
              </p:cNvSpPr>
              <p:nvPr/>
            </p:nvSpPr>
            <p:spPr bwMode="auto">
              <a:xfrm>
                <a:off x="228599" y="4065337"/>
                <a:ext cx="1219200" cy="50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Trebuchet MS" panose="020B0603020202020204" pitchFamily="34" charset="0"/>
                  </a:rPr>
                  <a:t>0˚C</a:t>
                </a:r>
              </a:p>
            </p:txBody>
          </p:sp>
          <p:sp>
            <p:nvSpPr>
              <p:cNvPr id="13377" name="TextBox 51">
                <a:extLst>
                  <a:ext uri="{FF2B5EF4-FFF2-40B4-BE49-F238E27FC236}">
                    <a16:creationId xmlns:a16="http://schemas.microsoft.com/office/drawing/2014/main" id="{773368C7-91CA-4260-AFC5-F201D99331D8}"/>
                  </a:ext>
                </a:extLst>
              </p:cNvPr>
              <p:cNvSpPr txBox="1">
                <a:spLocks noChangeArrowheads="1"/>
              </p:cNvSpPr>
              <p:nvPr/>
            </p:nvSpPr>
            <p:spPr bwMode="auto">
              <a:xfrm>
                <a:off x="276167" y="5394491"/>
                <a:ext cx="1219200" cy="50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Trebuchet MS" panose="020B0603020202020204" pitchFamily="34" charset="0"/>
                  </a:rPr>
                  <a:t>-5.0˚C</a:t>
                </a:r>
              </a:p>
            </p:txBody>
          </p:sp>
        </p:grpSp>
      </p:grpSp>
      <p:sp>
        <p:nvSpPr>
          <p:cNvPr id="33" name="TextBox 32">
            <a:extLst>
              <a:ext uri="{FF2B5EF4-FFF2-40B4-BE49-F238E27FC236}">
                <a16:creationId xmlns:a16="http://schemas.microsoft.com/office/drawing/2014/main" id="{65E877E0-B681-48E6-B69B-1BFA51C9B219}"/>
              </a:ext>
            </a:extLst>
          </p:cNvPr>
          <p:cNvSpPr txBox="1">
            <a:spLocks noChangeArrowheads="1"/>
          </p:cNvSpPr>
          <p:nvPr/>
        </p:nvSpPr>
        <p:spPr bwMode="auto">
          <a:xfrm>
            <a:off x="2895600" y="2676525"/>
            <a:ext cx="53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00B0F0"/>
                </a:solidFill>
                <a:latin typeface="Trebuchet MS" panose="020B0603020202020204" pitchFamily="34" charset="0"/>
              </a:rPr>
              <a:t>(1)</a:t>
            </a:r>
          </a:p>
        </p:txBody>
      </p:sp>
      <p:sp>
        <p:nvSpPr>
          <p:cNvPr id="34" name="TextBox 33">
            <a:extLst>
              <a:ext uri="{FF2B5EF4-FFF2-40B4-BE49-F238E27FC236}">
                <a16:creationId xmlns:a16="http://schemas.microsoft.com/office/drawing/2014/main" id="{DD79A73C-DAC8-41C0-87B2-F40E1A689157}"/>
              </a:ext>
            </a:extLst>
          </p:cNvPr>
          <p:cNvSpPr txBox="1">
            <a:spLocks noChangeArrowheads="1"/>
          </p:cNvSpPr>
          <p:nvPr/>
        </p:nvSpPr>
        <p:spPr bwMode="auto">
          <a:xfrm>
            <a:off x="838200" y="3382963"/>
            <a:ext cx="259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AutoNum type="arabicParenBoth"/>
            </a:pPr>
            <a:r>
              <a:rPr lang="en-US" altLang="en-US" sz="1400">
                <a:solidFill>
                  <a:srgbClr val="00B0F0"/>
                </a:solidFill>
                <a:latin typeface="Trebuchet MS" panose="020B0603020202020204" pitchFamily="34" charset="0"/>
              </a:rPr>
              <a:t>Ice, q=mc</a:t>
            </a:r>
            <a:r>
              <a:rPr lang="el-GR" altLang="en-US" sz="1400">
                <a:solidFill>
                  <a:srgbClr val="00B0F0"/>
                </a:solidFill>
                <a:latin typeface="Trebuchet MS" panose="020B0603020202020204" pitchFamily="34" charset="0"/>
              </a:rPr>
              <a:t>Δ</a:t>
            </a:r>
            <a:r>
              <a:rPr lang="en-US" altLang="en-US" sz="1400">
                <a:solidFill>
                  <a:srgbClr val="00B0F0"/>
                </a:solidFill>
                <a:latin typeface="Trebuchet MS" panose="020B0603020202020204" pitchFamily="34" charset="0"/>
              </a:rPr>
              <a:t>T</a:t>
            </a:r>
          </a:p>
        </p:txBody>
      </p:sp>
      <p:sp>
        <p:nvSpPr>
          <p:cNvPr id="35" name="TextBox 34">
            <a:extLst>
              <a:ext uri="{FF2B5EF4-FFF2-40B4-BE49-F238E27FC236}">
                <a16:creationId xmlns:a16="http://schemas.microsoft.com/office/drawing/2014/main" id="{598686D0-5A33-4228-8144-A9869CAF44FA}"/>
              </a:ext>
            </a:extLst>
          </p:cNvPr>
          <p:cNvSpPr txBox="1">
            <a:spLocks noChangeArrowheads="1"/>
          </p:cNvSpPr>
          <p:nvPr/>
        </p:nvSpPr>
        <p:spPr bwMode="auto">
          <a:xfrm>
            <a:off x="881063" y="3608388"/>
            <a:ext cx="259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00B0F0"/>
                </a:solidFill>
                <a:latin typeface="Trebuchet MS" panose="020B0603020202020204" pitchFamily="34" charset="0"/>
              </a:rPr>
              <a:t>q=(165g)(2.01J/g˚C)(5.00˚C)</a:t>
            </a:r>
          </a:p>
        </p:txBody>
      </p:sp>
      <p:sp>
        <p:nvSpPr>
          <p:cNvPr id="36" name="TextBox 35">
            <a:extLst>
              <a:ext uri="{FF2B5EF4-FFF2-40B4-BE49-F238E27FC236}">
                <a16:creationId xmlns:a16="http://schemas.microsoft.com/office/drawing/2014/main" id="{9BC5C00D-4E86-4898-928B-537D88E00495}"/>
              </a:ext>
            </a:extLst>
          </p:cNvPr>
          <p:cNvSpPr txBox="1">
            <a:spLocks noChangeArrowheads="1"/>
          </p:cNvSpPr>
          <p:nvPr/>
        </p:nvSpPr>
        <p:spPr bwMode="auto">
          <a:xfrm>
            <a:off x="885825" y="3883025"/>
            <a:ext cx="1019175"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i="1">
                <a:solidFill>
                  <a:srgbClr val="00B0F0"/>
                </a:solidFill>
                <a:latin typeface="Trebuchet MS" panose="020B0603020202020204" pitchFamily="34" charset="0"/>
              </a:rPr>
              <a:t>q=+1660J</a:t>
            </a:r>
          </a:p>
        </p:txBody>
      </p:sp>
      <p:sp>
        <p:nvSpPr>
          <p:cNvPr id="42" name="TextBox 41">
            <a:extLst>
              <a:ext uri="{FF2B5EF4-FFF2-40B4-BE49-F238E27FC236}">
                <a16:creationId xmlns:a16="http://schemas.microsoft.com/office/drawing/2014/main" id="{150687E4-8736-4241-9CE7-07CD105BEF82}"/>
              </a:ext>
            </a:extLst>
          </p:cNvPr>
          <p:cNvSpPr txBox="1">
            <a:spLocks noChangeArrowheads="1"/>
          </p:cNvSpPr>
          <p:nvPr/>
        </p:nvSpPr>
        <p:spPr bwMode="auto">
          <a:xfrm>
            <a:off x="841375" y="4283075"/>
            <a:ext cx="259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29F729"/>
                </a:solidFill>
                <a:latin typeface="Trebuchet MS" panose="020B0603020202020204" pitchFamily="34" charset="0"/>
              </a:rPr>
              <a:t>(2)   Melting, </a:t>
            </a:r>
            <a:r>
              <a:rPr lang="el-GR" altLang="en-US" sz="1400">
                <a:solidFill>
                  <a:srgbClr val="29F729"/>
                </a:solidFill>
                <a:latin typeface="Trebuchet MS" panose="020B0603020202020204" pitchFamily="34" charset="0"/>
              </a:rPr>
              <a:t>Δ</a:t>
            </a:r>
            <a:r>
              <a:rPr lang="en-US" altLang="en-US" sz="1400">
                <a:solidFill>
                  <a:srgbClr val="29F729"/>
                </a:solidFill>
                <a:latin typeface="Trebuchet MS" panose="020B0603020202020204" pitchFamily="34" charset="0"/>
              </a:rPr>
              <a:t>H</a:t>
            </a:r>
            <a:r>
              <a:rPr lang="en-US" altLang="en-US" sz="1400" baseline="-25000">
                <a:solidFill>
                  <a:srgbClr val="29F729"/>
                </a:solidFill>
                <a:latin typeface="Trebuchet MS" panose="020B0603020202020204" pitchFamily="34" charset="0"/>
              </a:rPr>
              <a:t>fus</a:t>
            </a:r>
            <a:r>
              <a:rPr lang="en-US" altLang="en-US" sz="1400">
                <a:solidFill>
                  <a:srgbClr val="29F729"/>
                </a:solidFill>
                <a:latin typeface="Trebuchet MS" panose="020B0603020202020204" pitchFamily="34" charset="0"/>
              </a:rPr>
              <a:t>, DA calc</a:t>
            </a:r>
          </a:p>
        </p:txBody>
      </p:sp>
      <p:sp>
        <p:nvSpPr>
          <p:cNvPr id="45" name="TextBox 44">
            <a:extLst>
              <a:ext uri="{FF2B5EF4-FFF2-40B4-BE49-F238E27FC236}">
                <a16:creationId xmlns:a16="http://schemas.microsoft.com/office/drawing/2014/main" id="{12635A45-7601-4FEE-90A4-0D5E1AC7CE30}"/>
              </a:ext>
            </a:extLst>
          </p:cNvPr>
          <p:cNvSpPr txBox="1">
            <a:spLocks noChangeArrowheads="1"/>
          </p:cNvSpPr>
          <p:nvPr/>
        </p:nvSpPr>
        <p:spPr bwMode="auto">
          <a:xfrm>
            <a:off x="885825" y="4598988"/>
            <a:ext cx="942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29F729"/>
                </a:solidFill>
                <a:latin typeface="Trebuchet MS" panose="020B0603020202020204" pitchFamily="34" charset="0"/>
              </a:rPr>
              <a:t>165gH</a:t>
            </a:r>
            <a:r>
              <a:rPr lang="en-US" altLang="en-US" sz="1400" baseline="-25000">
                <a:solidFill>
                  <a:srgbClr val="29F729"/>
                </a:solidFill>
                <a:latin typeface="Trebuchet MS" panose="020B0603020202020204" pitchFamily="34" charset="0"/>
              </a:rPr>
              <a:t>2</a:t>
            </a:r>
            <a:r>
              <a:rPr lang="en-US" altLang="en-US" sz="1400">
                <a:solidFill>
                  <a:srgbClr val="29F729"/>
                </a:solidFill>
                <a:latin typeface="Trebuchet MS" panose="020B0603020202020204" pitchFamily="34" charset="0"/>
              </a:rPr>
              <a:t>O</a:t>
            </a:r>
          </a:p>
        </p:txBody>
      </p:sp>
      <p:sp>
        <p:nvSpPr>
          <p:cNvPr id="46" name="TextBox 45">
            <a:extLst>
              <a:ext uri="{FF2B5EF4-FFF2-40B4-BE49-F238E27FC236}">
                <a16:creationId xmlns:a16="http://schemas.microsoft.com/office/drawing/2014/main" id="{A54EA23B-5574-48D5-AE3A-352E1B7D7E2B}"/>
              </a:ext>
            </a:extLst>
          </p:cNvPr>
          <p:cNvSpPr txBox="1">
            <a:spLocks noChangeArrowheads="1"/>
          </p:cNvSpPr>
          <p:nvPr/>
        </p:nvSpPr>
        <p:spPr bwMode="auto">
          <a:xfrm>
            <a:off x="4410075" y="4640263"/>
            <a:ext cx="1143000"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i="1" dirty="0">
                <a:solidFill>
                  <a:srgbClr val="29F729"/>
                </a:solidFill>
                <a:latin typeface="Trebuchet MS" panose="020B0603020202020204" pitchFamily="34" charset="0"/>
              </a:rPr>
              <a:t>+5.50x10</a:t>
            </a:r>
            <a:r>
              <a:rPr lang="en-US" altLang="en-US" sz="1400" b="1" i="1" baseline="30000" dirty="0">
                <a:solidFill>
                  <a:srgbClr val="29F729"/>
                </a:solidFill>
                <a:latin typeface="Trebuchet MS" panose="020B0603020202020204" pitchFamily="34" charset="0"/>
              </a:rPr>
              <a:t>4</a:t>
            </a:r>
            <a:r>
              <a:rPr lang="en-US" altLang="en-US" sz="1400" b="1" i="1" dirty="0">
                <a:solidFill>
                  <a:srgbClr val="29F729"/>
                </a:solidFill>
                <a:latin typeface="Trebuchet MS" panose="020B0603020202020204" pitchFamily="34" charset="0"/>
              </a:rPr>
              <a:t>J</a:t>
            </a:r>
          </a:p>
        </p:txBody>
      </p:sp>
      <p:sp>
        <p:nvSpPr>
          <p:cNvPr id="47" name="TextBox 46">
            <a:extLst>
              <a:ext uri="{FF2B5EF4-FFF2-40B4-BE49-F238E27FC236}">
                <a16:creationId xmlns:a16="http://schemas.microsoft.com/office/drawing/2014/main" id="{906F7454-135E-4C2F-8999-E198B472B613}"/>
              </a:ext>
            </a:extLst>
          </p:cNvPr>
          <p:cNvSpPr txBox="1">
            <a:spLocks noChangeArrowheads="1"/>
          </p:cNvSpPr>
          <p:nvPr/>
        </p:nvSpPr>
        <p:spPr bwMode="auto">
          <a:xfrm>
            <a:off x="1600200" y="4640263"/>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29F729"/>
                </a:solidFill>
                <a:latin typeface="Trebuchet MS" panose="020B0603020202020204" pitchFamily="34" charset="0"/>
              </a:rPr>
              <a:t>x</a:t>
            </a:r>
          </a:p>
        </p:txBody>
      </p:sp>
      <p:sp>
        <p:nvSpPr>
          <p:cNvPr id="48" name="TextBox 47">
            <a:extLst>
              <a:ext uri="{FF2B5EF4-FFF2-40B4-BE49-F238E27FC236}">
                <a16:creationId xmlns:a16="http://schemas.microsoft.com/office/drawing/2014/main" id="{888DE1B5-0E8C-440C-BA34-EAB97A192A95}"/>
              </a:ext>
            </a:extLst>
          </p:cNvPr>
          <p:cNvSpPr txBox="1">
            <a:spLocks noChangeArrowheads="1"/>
          </p:cNvSpPr>
          <p:nvPr/>
        </p:nvSpPr>
        <p:spPr bwMode="auto">
          <a:xfrm>
            <a:off x="1722438" y="4579938"/>
            <a:ext cx="10668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u="sng">
                <a:solidFill>
                  <a:srgbClr val="29F729"/>
                </a:solidFill>
                <a:latin typeface="Trebuchet MS" panose="020B0603020202020204" pitchFamily="34" charset="0"/>
              </a:rPr>
              <a:t>1 mol H</a:t>
            </a:r>
            <a:r>
              <a:rPr lang="en-US" altLang="en-US" sz="1400" u="sng" baseline="-25000">
                <a:solidFill>
                  <a:srgbClr val="29F729"/>
                </a:solidFill>
                <a:latin typeface="Trebuchet MS" panose="020B0603020202020204" pitchFamily="34" charset="0"/>
              </a:rPr>
              <a:t>2</a:t>
            </a:r>
            <a:r>
              <a:rPr lang="en-US" altLang="en-US" sz="1400" u="sng">
                <a:solidFill>
                  <a:srgbClr val="29F729"/>
                </a:solidFill>
                <a:latin typeface="Trebuchet MS" panose="020B0603020202020204" pitchFamily="34" charset="0"/>
              </a:rPr>
              <a:t>O</a:t>
            </a:r>
          </a:p>
          <a:p>
            <a:pPr eaLnBrk="1" hangingPunct="1">
              <a:spcBef>
                <a:spcPct val="0"/>
              </a:spcBef>
              <a:buFontTx/>
              <a:buNone/>
            </a:pPr>
            <a:r>
              <a:rPr lang="en-US" altLang="en-US" sz="1400">
                <a:solidFill>
                  <a:srgbClr val="29F729"/>
                </a:solidFill>
                <a:latin typeface="Trebuchet MS" panose="020B0603020202020204" pitchFamily="34" charset="0"/>
              </a:rPr>
              <a:t>18.02gH</a:t>
            </a:r>
            <a:r>
              <a:rPr lang="en-US" altLang="en-US" sz="1400" baseline="-25000">
                <a:solidFill>
                  <a:srgbClr val="29F729"/>
                </a:solidFill>
                <a:latin typeface="Trebuchet MS" panose="020B0603020202020204" pitchFamily="34" charset="0"/>
              </a:rPr>
              <a:t>2</a:t>
            </a:r>
            <a:r>
              <a:rPr lang="en-US" altLang="en-US" sz="1400">
                <a:solidFill>
                  <a:srgbClr val="29F729"/>
                </a:solidFill>
                <a:latin typeface="Trebuchet MS" panose="020B0603020202020204" pitchFamily="34" charset="0"/>
              </a:rPr>
              <a:t>O</a:t>
            </a:r>
          </a:p>
        </p:txBody>
      </p:sp>
      <p:sp>
        <p:nvSpPr>
          <p:cNvPr id="49" name="TextBox 48">
            <a:extLst>
              <a:ext uri="{FF2B5EF4-FFF2-40B4-BE49-F238E27FC236}">
                <a16:creationId xmlns:a16="http://schemas.microsoft.com/office/drawing/2014/main" id="{4ECC8FD0-3824-42DB-9A7C-641C2C0096D2}"/>
              </a:ext>
            </a:extLst>
          </p:cNvPr>
          <p:cNvSpPr txBox="1">
            <a:spLocks noChangeArrowheads="1"/>
          </p:cNvSpPr>
          <p:nvPr/>
        </p:nvSpPr>
        <p:spPr bwMode="auto">
          <a:xfrm>
            <a:off x="2544763" y="4643438"/>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29F729"/>
                </a:solidFill>
                <a:latin typeface="Trebuchet MS" panose="020B0603020202020204" pitchFamily="34" charset="0"/>
              </a:rPr>
              <a:t>x</a:t>
            </a:r>
          </a:p>
        </p:txBody>
      </p:sp>
      <p:sp>
        <p:nvSpPr>
          <p:cNvPr id="53" name="TextBox 52">
            <a:extLst>
              <a:ext uri="{FF2B5EF4-FFF2-40B4-BE49-F238E27FC236}">
                <a16:creationId xmlns:a16="http://schemas.microsoft.com/office/drawing/2014/main" id="{607D67E0-761C-41C7-9EAC-2CC21BCBC6DE}"/>
              </a:ext>
            </a:extLst>
          </p:cNvPr>
          <p:cNvSpPr txBox="1">
            <a:spLocks noChangeArrowheads="1"/>
          </p:cNvSpPr>
          <p:nvPr/>
        </p:nvSpPr>
        <p:spPr bwMode="auto">
          <a:xfrm>
            <a:off x="2667000" y="4581525"/>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u="sng">
                <a:solidFill>
                  <a:srgbClr val="29F729"/>
                </a:solidFill>
                <a:latin typeface="Trebuchet MS" panose="020B0603020202020204" pitchFamily="34" charset="0"/>
              </a:rPr>
              <a:t>   +6.01 kJ</a:t>
            </a:r>
          </a:p>
          <a:p>
            <a:pPr eaLnBrk="1" hangingPunct="1">
              <a:spcBef>
                <a:spcPct val="0"/>
              </a:spcBef>
              <a:buFontTx/>
              <a:buNone/>
            </a:pPr>
            <a:r>
              <a:rPr lang="en-US" altLang="en-US" sz="1400">
                <a:solidFill>
                  <a:srgbClr val="29F729"/>
                </a:solidFill>
                <a:latin typeface="Trebuchet MS" panose="020B0603020202020204" pitchFamily="34" charset="0"/>
              </a:rPr>
              <a:t>1 mol H</a:t>
            </a:r>
            <a:r>
              <a:rPr lang="en-US" altLang="en-US" sz="1400" baseline="-25000">
                <a:solidFill>
                  <a:srgbClr val="29F729"/>
                </a:solidFill>
                <a:latin typeface="Trebuchet MS" panose="020B0603020202020204" pitchFamily="34" charset="0"/>
              </a:rPr>
              <a:t>2</a:t>
            </a:r>
            <a:r>
              <a:rPr lang="en-US" altLang="en-US" sz="1400">
                <a:solidFill>
                  <a:srgbClr val="29F729"/>
                </a:solidFill>
                <a:latin typeface="Trebuchet MS" panose="020B0603020202020204" pitchFamily="34" charset="0"/>
              </a:rPr>
              <a:t>O</a:t>
            </a:r>
          </a:p>
        </p:txBody>
      </p:sp>
      <p:sp>
        <p:nvSpPr>
          <p:cNvPr id="54" name="TextBox 53">
            <a:extLst>
              <a:ext uri="{FF2B5EF4-FFF2-40B4-BE49-F238E27FC236}">
                <a16:creationId xmlns:a16="http://schemas.microsoft.com/office/drawing/2014/main" id="{CEE32996-D426-40D4-856B-04DDE7BD2456}"/>
              </a:ext>
            </a:extLst>
          </p:cNvPr>
          <p:cNvSpPr txBox="1">
            <a:spLocks noChangeArrowheads="1"/>
          </p:cNvSpPr>
          <p:nvPr/>
        </p:nvSpPr>
        <p:spPr bwMode="auto">
          <a:xfrm>
            <a:off x="3535363" y="4640263"/>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29F729"/>
                </a:solidFill>
                <a:latin typeface="Trebuchet MS" panose="020B0603020202020204" pitchFamily="34" charset="0"/>
              </a:rPr>
              <a:t>x</a:t>
            </a:r>
          </a:p>
        </p:txBody>
      </p:sp>
      <p:sp>
        <p:nvSpPr>
          <p:cNvPr id="55" name="TextBox 54">
            <a:extLst>
              <a:ext uri="{FF2B5EF4-FFF2-40B4-BE49-F238E27FC236}">
                <a16:creationId xmlns:a16="http://schemas.microsoft.com/office/drawing/2014/main" id="{5A2A8D28-F388-4B6F-8B2F-4DFF5FC60848}"/>
              </a:ext>
            </a:extLst>
          </p:cNvPr>
          <p:cNvSpPr txBox="1">
            <a:spLocks noChangeArrowheads="1"/>
          </p:cNvSpPr>
          <p:nvPr/>
        </p:nvSpPr>
        <p:spPr bwMode="auto">
          <a:xfrm>
            <a:off x="3657600" y="4579938"/>
            <a:ext cx="762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u="sng">
                <a:solidFill>
                  <a:srgbClr val="29F729"/>
                </a:solidFill>
                <a:latin typeface="Trebuchet MS" panose="020B0603020202020204" pitchFamily="34" charset="0"/>
              </a:rPr>
              <a:t>1000 J</a:t>
            </a:r>
          </a:p>
          <a:p>
            <a:pPr eaLnBrk="1" hangingPunct="1">
              <a:spcBef>
                <a:spcPct val="0"/>
              </a:spcBef>
              <a:buFontTx/>
              <a:buNone/>
            </a:pPr>
            <a:r>
              <a:rPr lang="en-US" altLang="en-US" sz="1400">
                <a:solidFill>
                  <a:srgbClr val="29F729"/>
                </a:solidFill>
                <a:latin typeface="Trebuchet MS" panose="020B0603020202020204" pitchFamily="34" charset="0"/>
              </a:rPr>
              <a:t>  1 kJ</a:t>
            </a:r>
          </a:p>
        </p:txBody>
      </p:sp>
      <p:sp>
        <p:nvSpPr>
          <p:cNvPr id="56" name="TextBox 55">
            <a:extLst>
              <a:ext uri="{FF2B5EF4-FFF2-40B4-BE49-F238E27FC236}">
                <a16:creationId xmlns:a16="http://schemas.microsoft.com/office/drawing/2014/main" id="{EB103F2F-2CDC-4524-8E27-4366B7CECFC0}"/>
              </a:ext>
            </a:extLst>
          </p:cNvPr>
          <p:cNvSpPr txBox="1">
            <a:spLocks noChangeArrowheads="1"/>
          </p:cNvSpPr>
          <p:nvPr/>
        </p:nvSpPr>
        <p:spPr bwMode="auto">
          <a:xfrm>
            <a:off x="4191000" y="4637088"/>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29F729"/>
                </a:solidFill>
                <a:latin typeface="Trebuchet MS" panose="020B0603020202020204" pitchFamily="34" charset="0"/>
              </a:rPr>
              <a:t>=</a:t>
            </a:r>
          </a:p>
        </p:txBody>
      </p:sp>
      <p:sp>
        <p:nvSpPr>
          <p:cNvPr id="57" name="TextBox 56">
            <a:extLst>
              <a:ext uri="{FF2B5EF4-FFF2-40B4-BE49-F238E27FC236}">
                <a16:creationId xmlns:a16="http://schemas.microsoft.com/office/drawing/2014/main" id="{1A2A274F-E923-4FEE-9ED6-92DDE13A0D51}"/>
              </a:ext>
            </a:extLst>
          </p:cNvPr>
          <p:cNvSpPr txBox="1">
            <a:spLocks noChangeArrowheads="1"/>
          </p:cNvSpPr>
          <p:nvPr/>
        </p:nvSpPr>
        <p:spPr bwMode="auto">
          <a:xfrm>
            <a:off x="3733800" y="2344738"/>
            <a:ext cx="5334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29F729"/>
                </a:solidFill>
                <a:latin typeface="Trebuchet MS" panose="020B0603020202020204" pitchFamily="34" charset="0"/>
              </a:rPr>
              <a:t>(2)</a:t>
            </a:r>
          </a:p>
        </p:txBody>
      </p:sp>
      <p:sp>
        <p:nvSpPr>
          <p:cNvPr id="58" name="TextBox 57">
            <a:extLst>
              <a:ext uri="{FF2B5EF4-FFF2-40B4-BE49-F238E27FC236}">
                <a16:creationId xmlns:a16="http://schemas.microsoft.com/office/drawing/2014/main" id="{749C5B92-B61A-43F9-A09E-1EFEF1BB3345}"/>
              </a:ext>
            </a:extLst>
          </p:cNvPr>
          <p:cNvSpPr txBox="1">
            <a:spLocks noChangeArrowheads="1"/>
          </p:cNvSpPr>
          <p:nvPr/>
        </p:nvSpPr>
        <p:spPr bwMode="auto">
          <a:xfrm>
            <a:off x="4343400" y="2041525"/>
            <a:ext cx="53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00B0F0"/>
                </a:solidFill>
                <a:latin typeface="Trebuchet MS" panose="020B0603020202020204" pitchFamily="34" charset="0"/>
              </a:rPr>
              <a:t>(3)</a:t>
            </a:r>
          </a:p>
        </p:txBody>
      </p:sp>
      <p:sp>
        <p:nvSpPr>
          <p:cNvPr id="59" name="Text Box 2">
            <a:extLst>
              <a:ext uri="{FF2B5EF4-FFF2-40B4-BE49-F238E27FC236}">
                <a16:creationId xmlns:a16="http://schemas.microsoft.com/office/drawing/2014/main" id="{B4E7F0D0-0F9B-44F5-8C86-F5BABE3F925E}"/>
              </a:ext>
            </a:extLst>
          </p:cNvPr>
          <p:cNvSpPr txBox="1">
            <a:spLocks noChangeArrowheads="1"/>
          </p:cNvSpPr>
          <p:nvPr/>
        </p:nvSpPr>
        <p:spPr bwMode="auto">
          <a:xfrm>
            <a:off x="3733800" y="762000"/>
            <a:ext cx="2362200" cy="1015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err="1">
                <a:latin typeface="Trebuchet MS" panose="020B0603020202020204" pitchFamily="34" charset="0"/>
              </a:rPr>
              <a:t>ΔH</a:t>
            </a:r>
            <a:r>
              <a:rPr lang="en-US" altLang="en-US" sz="1200" b="1" baseline="-25000" dirty="0" err="1">
                <a:latin typeface="Trebuchet MS" panose="020B0603020202020204" pitchFamily="34" charset="0"/>
              </a:rPr>
              <a:t>fus</a:t>
            </a:r>
            <a:r>
              <a:rPr lang="en-US" altLang="en-US" sz="1200" b="1" dirty="0">
                <a:latin typeface="Trebuchet MS" panose="020B0603020202020204" pitchFamily="34" charset="0"/>
              </a:rPr>
              <a:t>= 	</a:t>
            </a:r>
            <a:r>
              <a:rPr lang="en-US" altLang="en-US" sz="1200" dirty="0">
                <a:latin typeface="Trebuchet MS" panose="020B0603020202020204" pitchFamily="34" charset="0"/>
              </a:rPr>
              <a:t>+334 J/g</a:t>
            </a:r>
          </a:p>
          <a:p>
            <a:pPr eaLnBrk="1" hangingPunct="1">
              <a:spcBef>
                <a:spcPct val="0"/>
              </a:spcBef>
              <a:buFontTx/>
              <a:buNone/>
            </a:pPr>
            <a:r>
              <a:rPr lang="en-US" altLang="en-US" sz="1200" b="1" dirty="0" err="1">
                <a:latin typeface="Trebuchet MS" panose="020B0603020202020204" pitchFamily="34" charset="0"/>
              </a:rPr>
              <a:t>ΔH</a:t>
            </a:r>
            <a:r>
              <a:rPr lang="en-US" altLang="en-US" sz="1200" b="1" baseline="-25000" dirty="0" err="1">
                <a:latin typeface="Trebuchet MS" panose="020B0603020202020204" pitchFamily="34" charset="0"/>
              </a:rPr>
              <a:t>vap</a:t>
            </a:r>
            <a:r>
              <a:rPr lang="en-US" altLang="en-US" sz="1200" b="1" dirty="0">
                <a:latin typeface="Trebuchet MS" panose="020B0603020202020204" pitchFamily="34" charset="0"/>
              </a:rPr>
              <a:t>=  	</a:t>
            </a:r>
            <a:r>
              <a:rPr lang="en-US" altLang="en-US" sz="1200" dirty="0">
                <a:latin typeface="Trebuchet MS" panose="020B0603020202020204" pitchFamily="34" charset="0"/>
              </a:rPr>
              <a:t>+2260 J/g</a:t>
            </a:r>
          </a:p>
          <a:p>
            <a:pPr eaLnBrk="1" hangingPunct="1">
              <a:spcBef>
                <a:spcPct val="0"/>
              </a:spcBef>
              <a:buFontTx/>
              <a:buNone/>
            </a:pPr>
            <a:r>
              <a:rPr lang="en-US" altLang="en-US" sz="1200" b="1" dirty="0" err="1">
                <a:latin typeface="Trebuchet MS" panose="020B0603020202020204" pitchFamily="34" charset="0"/>
              </a:rPr>
              <a:t>c</a:t>
            </a:r>
            <a:r>
              <a:rPr lang="en-US" altLang="en-US" sz="1200" b="1" baseline="-25000" dirty="0" err="1">
                <a:latin typeface="Trebuchet MS" panose="020B0603020202020204" pitchFamily="34" charset="0"/>
              </a:rPr>
              <a:t>ice</a:t>
            </a:r>
            <a:r>
              <a:rPr lang="en-US" altLang="en-US" sz="1200" b="1" dirty="0">
                <a:latin typeface="Trebuchet MS" panose="020B0603020202020204" pitchFamily="34" charset="0"/>
              </a:rPr>
              <a:t>= 	</a:t>
            </a:r>
            <a:r>
              <a:rPr lang="en-US" altLang="en-US" sz="1200" dirty="0">
                <a:latin typeface="Trebuchet MS" panose="020B0603020202020204" pitchFamily="34" charset="0"/>
              </a:rPr>
              <a:t>2.01J/</a:t>
            </a:r>
            <a:r>
              <a:rPr lang="en-US" altLang="en-US" sz="1200" dirty="0" err="1">
                <a:latin typeface="Trebuchet MS" panose="020B0603020202020204" pitchFamily="34" charset="0"/>
              </a:rPr>
              <a:t>g°C</a:t>
            </a:r>
            <a:endParaRPr lang="en-US" altLang="en-US" sz="1200" dirty="0">
              <a:latin typeface="Trebuchet MS" panose="020B0603020202020204" pitchFamily="34" charset="0"/>
            </a:endParaRPr>
          </a:p>
          <a:p>
            <a:pPr eaLnBrk="1" hangingPunct="1">
              <a:spcBef>
                <a:spcPct val="0"/>
              </a:spcBef>
              <a:buFontTx/>
              <a:buNone/>
            </a:pPr>
            <a:r>
              <a:rPr lang="en-US" altLang="en-US" sz="1200" b="1" dirty="0" err="1">
                <a:latin typeface="Trebuchet MS" panose="020B0603020202020204" pitchFamily="34" charset="0"/>
              </a:rPr>
              <a:t>c</a:t>
            </a:r>
            <a:r>
              <a:rPr lang="en-US" altLang="en-US" sz="1200" b="1" baseline="-25000" dirty="0" err="1">
                <a:latin typeface="Trebuchet MS" panose="020B0603020202020204" pitchFamily="34" charset="0"/>
              </a:rPr>
              <a:t>water</a:t>
            </a:r>
            <a:r>
              <a:rPr lang="en-US" altLang="en-US" sz="1200" b="1" dirty="0">
                <a:latin typeface="Trebuchet MS" panose="020B0603020202020204" pitchFamily="34" charset="0"/>
              </a:rPr>
              <a:t>=  </a:t>
            </a:r>
            <a:r>
              <a:rPr lang="en-US" altLang="en-US" sz="1200" i="1" dirty="0">
                <a:latin typeface="Trebuchet MS" panose="020B0603020202020204" pitchFamily="34" charset="0"/>
              </a:rPr>
              <a:t>you know this already!</a:t>
            </a:r>
          </a:p>
          <a:p>
            <a:pPr eaLnBrk="1" hangingPunct="1">
              <a:spcBef>
                <a:spcPct val="0"/>
              </a:spcBef>
              <a:buFontTx/>
              <a:buNone/>
            </a:pPr>
            <a:r>
              <a:rPr lang="en-US" altLang="en-US" sz="1200" b="1" dirty="0" err="1">
                <a:latin typeface="Trebuchet MS" panose="020B0603020202020204" pitchFamily="34" charset="0"/>
              </a:rPr>
              <a:t>c</a:t>
            </a:r>
            <a:r>
              <a:rPr lang="en-US" altLang="en-US" sz="1200" b="1" baseline="-25000" dirty="0" err="1">
                <a:latin typeface="Trebuchet MS" panose="020B0603020202020204" pitchFamily="34" charset="0"/>
              </a:rPr>
              <a:t>steam</a:t>
            </a:r>
            <a:r>
              <a:rPr lang="en-US" altLang="en-US" sz="1200" b="1" dirty="0">
                <a:latin typeface="Trebuchet MS" panose="020B0603020202020204" pitchFamily="34" charset="0"/>
              </a:rPr>
              <a:t>=  	</a:t>
            </a:r>
            <a:r>
              <a:rPr lang="en-US" altLang="en-US" sz="1200" dirty="0">
                <a:latin typeface="Trebuchet MS" panose="020B0603020202020204" pitchFamily="34" charset="0"/>
              </a:rPr>
              <a:t>2.02 J/</a:t>
            </a:r>
            <a:r>
              <a:rPr lang="en-US" altLang="en-US" sz="1200" dirty="0" err="1">
                <a:latin typeface="Trebuchet MS" panose="020B0603020202020204" pitchFamily="34" charset="0"/>
              </a:rPr>
              <a:t>g°C</a:t>
            </a:r>
            <a:endParaRPr lang="en-US" altLang="en-US" sz="2800" dirty="0">
              <a:latin typeface="Arial" panose="020B0604020202020204" pitchFamily="34" charset="0"/>
            </a:endParaRPr>
          </a:p>
        </p:txBody>
      </p:sp>
      <p:sp>
        <p:nvSpPr>
          <p:cNvPr id="60" name="TextBox 59">
            <a:extLst>
              <a:ext uri="{FF2B5EF4-FFF2-40B4-BE49-F238E27FC236}">
                <a16:creationId xmlns:a16="http://schemas.microsoft.com/office/drawing/2014/main" id="{B554AFCC-7555-4694-A9E5-783DDA7DBE59}"/>
              </a:ext>
            </a:extLst>
          </p:cNvPr>
          <p:cNvSpPr txBox="1">
            <a:spLocks noChangeArrowheads="1"/>
          </p:cNvSpPr>
          <p:nvPr/>
        </p:nvSpPr>
        <p:spPr bwMode="auto">
          <a:xfrm>
            <a:off x="838200" y="5181600"/>
            <a:ext cx="259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00B0F0"/>
                </a:solidFill>
                <a:latin typeface="Trebuchet MS" panose="020B0603020202020204" pitchFamily="34" charset="0"/>
              </a:rPr>
              <a:t>(3)   Liquid, q=mc</a:t>
            </a:r>
            <a:r>
              <a:rPr lang="el-GR" altLang="en-US" sz="1400">
                <a:solidFill>
                  <a:srgbClr val="00B0F0"/>
                </a:solidFill>
                <a:latin typeface="Trebuchet MS" panose="020B0603020202020204" pitchFamily="34" charset="0"/>
              </a:rPr>
              <a:t>Δ</a:t>
            </a:r>
            <a:r>
              <a:rPr lang="en-US" altLang="en-US" sz="1400">
                <a:solidFill>
                  <a:srgbClr val="00B0F0"/>
                </a:solidFill>
                <a:latin typeface="Trebuchet MS" panose="020B0603020202020204" pitchFamily="34" charset="0"/>
              </a:rPr>
              <a:t>T</a:t>
            </a:r>
          </a:p>
        </p:txBody>
      </p:sp>
      <p:sp>
        <p:nvSpPr>
          <p:cNvPr id="61" name="TextBox 60">
            <a:extLst>
              <a:ext uri="{FF2B5EF4-FFF2-40B4-BE49-F238E27FC236}">
                <a16:creationId xmlns:a16="http://schemas.microsoft.com/office/drawing/2014/main" id="{D9AF3B59-5F32-4D72-945C-A88F4BC04FBA}"/>
              </a:ext>
            </a:extLst>
          </p:cNvPr>
          <p:cNvSpPr txBox="1">
            <a:spLocks noChangeArrowheads="1"/>
          </p:cNvSpPr>
          <p:nvPr/>
        </p:nvSpPr>
        <p:spPr bwMode="auto">
          <a:xfrm>
            <a:off x="881063" y="5407025"/>
            <a:ext cx="259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00B0F0"/>
                </a:solidFill>
                <a:latin typeface="Trebuchet MS" panose="020B0603020202020204" pitchFamily="34" charset="0"/>
              </a:rPr>
              <a:t>q=(165g)(4.18J/g˚C)(100˚C)</a:t>
            </a:r>
          </a:p>
        </p:txBody>
      </p:sp>
      <p:sp>
        <p:nvSpPr>
          <p:cNvPr id="62" name="TextBox 61">
            <a:extLst>
              <a:ext uri="{FF2B5EF4-FFF2-40B4-BE49-F238E27FC236}">
                <a16:creationId xmlns:a16="http://schemas.microsoft.com/office/drawing/2014/main" id="{A5C68B7B-2EFD-4753-B85C-F4432B89953F}"/>
              </a:ext>
            </a:extLst>
          </p:cNvPr>
          <p:cNvSpPr txBox="1">
            <a:spLocks noChangeArrowheads="1"/>
          </p:cNvSpPr>
          <p:nvPr/>
        </p:nvSpPr>
        <p:spPr bwMode="auto">
          <a:xfrm>
            <a:off x="885825" y="5681663"/>
            <a:ext cx="1476375"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i="1">
                <a:solidFill>
                  <a:srgbClr val="00B0F0"/>
                </a:solidFill>
                <a:latin typeface="Trebuchet MS" panose="020B0603020202020204" pitchFamily="34" charset="0"/>
              </a:rPr>
              <a:t>q=+6.90x10</a:t>
            </a:r>
            <a:r>
              <a:rPr lang="en-US" altLang="en-US" sz="1400" b="1" i="1" baseline="30000">
                <a:solidFill>
                  <a:srgbClr val="00B0F0"/>
                </a:solidFill>
                <a:latin typeface="Trebuchet MS" panose="020B0603020202020204" pitchFamily="34" charset="0"/>
              </a:rPr>
              <a:t>4</a:t>
            </a:r>
            <a:r>
              <a:rPr lang="en-US" altLang="en-US" sz="1400" b="1" i="1">
                <a:solidFill>
                  <a:srgbClr val="00B0F0"/>
                </a:solidFill>
                <a:latin typeface="Trebuchet MS" panose="020B0603020202020204" pitchFamily="34" charset="0"/>
              </a:rPr>
              <a:t>J</a:t>
            </a:r>
          </a:p>
        </p:txBody>
      </p:sp>
      <p:cxnSp>
        <p:nvCxnSpPr>
          <p:cNvPr id="51" name="Straight Connector 50">
            <a:extLst>
              <a:ext uri="{FF2B5EF4-FFF2-40B4-BE49-F238E27FC236}">
                <a16:creationId xmlns:a16="http://schemas.microsoft.com/office/drawing/2014/main" id="{DFB8F793-5AA6-402A-984C-19B821E39FF2}"/>
              </a:ext>
            </a:extLst>
          </p:cNvPr>
          <p:cNvCxnSpPr/>
          <p:nvPr/>
        </p:nvCxnSpPr>
        <p:spPr>
          <a:xfrm flipV="1">
            <a:off x="1241425" y="4727575"/>
            <a:ext cx="457200" cy="825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1512214-4A31-420B-9EFF-A160CDDCB43B}"/>
              </a:ext>
            </a:extLst>
          </p:cNvPr>
          <p:cNvCxnSpPr/>
          <p:nvPr/>
        </p:nvCxnSpPr>
        <p:spPr>
          <a:xfrm flipV="1">
            <a:off x="2216150" y="4914900"/>
            <a:ext cx="457200" cy="825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C71FC2C-E2E2-4E58-B5EE-0656AE554DD0}"/>
              </a:ext>
            </a:extLst>
          </p:cNvPr>
          <p:cNvCxnSpPr/>
          <p:nvPr/>
        </p:nvCxnSpPr>
        <p:spPr>
          <a:xfrm flipV="1">
            <a:off x="2895600" y="4902200"/>
            <a:ext cx="609600" cy="825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4467DDA-D693-43A3-98E4-ECCD2DAFFAB2}"/>
              </a:ext>
            </a:extLst>
          </p:cNvPr>
          <p:cNvCxnSpPr/>
          <p:nvPr/>
        </p:nvCxnSpPr>
        <p:spPr>
          <a:xfrm flipV="1">
            <a:off x="1955800" y="4699000"/>
            <a:ext cx="609600" cy="825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F3545BF-3502-4D4C-9CD6-EF128842CB21}"/>
              </a:ext>
            </a:extLst>
          </p:cNvPr>
          <p:cNvCxnSpPr/>
          <p:nvPr/>
        </p:nvCxnSpPr>
        <p:spPr>
          <a:xfrm flipV="1">
            <a:off x="3962400" y="4876800"/>
            <a:ext cx="304800" cy="1079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FDA0F0B8-EB8E-4A34-9710-F73D5C0743DB}"/>
              </a:ext>
            </a:extLst>
          </p:cNvPr>
          <p:cNvCxnSpPr/>
          <p:nvPr/>
        </p:nvCxnSpPr>
        <p:spPr>
          <a:xfrm flipV="1">
            <a:off x="3352800" y="4692650"/>
            <a:ext cx="304800" cy="1079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D0A12016-A050-4128-9115-0FF5AFE02A46}"/>
              </a:ext>
            </a:extLst>
          </p:cNvPr>
          <p:cNvSpPr txBox="1">
            <a:spLocks noChangeArrowheads="1"/>
          </p:cNvSpPr>
          <p:nvPr/>
        </p:nvSpPr>
        <p:spPr bwMode="auto">
          <a:xfrm>
            <a:off x="3746500" y="3665538"/>
            <a:ext cx="259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29F729"/>
                </a:solidFill>
                <a:latin typeface="Trebuchet MS" panose="020B0603020202020204" pitchFamily="34" charset="0"/>
              </a:rPr>
              <a:t>(4)   Boiling, </a:t>
            </a:r>
            <a:r>
              <a:rPr lang="el-GR" altLang="en-US" sz="1400">
                <a:solidFill>
                  <a:srgbClr val="29F729"/>
                </a:solidFill>
                <a:latin typeface="Trebuchet MS" panose="020B0603020202020204" pitchFamily="34" charset="0"/>
              </a:rPr>
              <a:t>Δ</a:t>
            </a:r>
            <a:r>
              <a:rPr lang="en-US" altLang="en-US" sz="1400">
                <a:solidFill>
                  <a:srgbClr val="29F729"/>
                </a:solidFill>
                <a:latin typeface="Trebuchet MS" panose="020B0603020202020204" pitchFamily="34" charset="0"/>
              </a:rPr>
              <a:t>H</a:t>
            </a:r>
            <a:r>
              <a:rPr lang="en-US" altLang="en-US" sz="1400" baseline="-25000">
                <a:solidFill>
                  <a:srgbClr val="29F729"/>
                </a:solidFill>
                <a:latin typeface="Trebuchet MS" panose="020B0603020202020204" pitchFamily="34" charset="0"/>
              </a:rPr>
              <a:t>vap</a:t>
            </a:r>
            <a:r>
              <a:rPr lang="en-US" altLang="en-US" sz="1400">
                <a:solidFill>
                  <a:srgbClr val="29F729"/>
                </a:solidFill>
                <a:latin typeface="Trebuchet MS" panose="020B0603020202020204" pitchFamily="34" charset="0"/>
              </a:rPr>
              <a:t> DA calc</a:t>
            </a:r>
          </a:p>
        </p:txBody>
      </p:sp>
      <p:sp>
        <p:nvSpPr>
          <p:cNvPr id="71" name="TextBox 70">
            <a:extLst>
              <a:ext uri="{FF2B5EF4-FFF2-40B4-BE49-F238E27FC236}">
                <a16:creationId xmlns:a16="http://schemas.microsoft.com/office/drawing/2014/main" id="{041B3278-9F8E-4DA3-8A34-51FFE64AF4AF}"/>
              </a:ext>
            </a:extLst>
          </p:cNvPr>
          <p:cNvSpPr txBox="1">
            <a:spLocks noChangeArrowheads="1"/>
          </p:cNvSpPr>
          <p:nvPr/>
        </p:nvSpPr>
        <p:spPr bwMode="auto">
          <a:xfrm>
            <a:off x="3790950" y="3981450"/>
            <a:ext cx="942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29F729"/>
                </a:solidFill>
                <a:latin typeface="Trebuchet MS" panose="020B0603020202020204" pitchFamily="34" charset="0"/>
              </a:rPr>
              <a:t>165gH</a:t>
            </a:r>
            <a:r>
              <a:rPr lang="en-US" altLang="en-US" sz="1400" baseline="-25000">
                <a:solidFill>
                  <a:srgbClr val="29F729"/>
                </a:solidFill>
                <a:latin typeface="Trebuchet MS" panose="020B0603020202020204" pitchFamily="34" charset="0"/>
              </a:rPr>
              <a:t>2</a:t>
            </a:r>
            <a:r>
              <a:rPr lang="en-US" altLang="en-US" sz="1400">
                <a:solidFill>
                  <a:srgbClr val="29F729"/>
                </a:solidFill>
                <a:latin typeface="Trebuchet MS" panose="020B0603020202020204" pitchFamily="34" charset="0"/>
              </a:rPr>
              <a:t>O</a:t>
            </a:r>
          </a:p>
        </p:txBody>
      </p:sp>
      <p:sp>
        <p:nvSpPr>
          <p:cNvPr id="72" name="TextBox 71">
            <a:extLst>
              <a:ext uri="{FF2B5EF4-FFF2-40B4-BE49-F238E27FC236}">
                <a16:creationId xmlns:a16="http://schemas.microsoft.com/office/drawing/2014/main" id="{0370F94B-0908-43DD-A2EB-3EF5FC657F75}"/>
              </a:ext>
            </a:extLst>
          </p:cNvPr>
          <p:cNvSpPr txBox="1">
            <a:spLocks noChangeArrowheads="1"/>
          </p:cNvSpPr>
          <p:nvPr/>
        </p:nvSpPr>
        <p:spPr bwMode="auto">
          <a:xfrm>
            <a:off x="7315200" y="4022725"/>
            <a:ext cx="1143000"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i="1">
                <a:solidFill>
                  <a:srgbClr val="29F729"/>
                </a:solidFill>
                <a:latin typeface="Trebuchet MS" panose="020B0603020202020204" pitchFamily="34" charset="0"/>
              </a:rPr>
              <a:t>+373,000J</a:t>
            </a:r>
          </a:p>
        </p:txBody>
      </p:sp>
      <p:sp>
        <p:nvSpPr>
          <p:cNvPr id="73" name="TextBox 72">
            <a:extLst>
              <a:ext uri="{FF2B5EF4-FFF2-40B4-BE49-F238E27FC236}">
                <a16:creationId xmlns:a16="http://schemas.microsoft.com/office/drawing/2014/main" id="{65BBAD78-9348-4E3A-A606-C4ED5F1975F9}"/>
              </a:ext>
            </a:extLst>
          </p:cNvPr>
          <p:cNvSpPr txBox="1">
            <a:spLocks noChangeArrowheads="1"/>
          </p:cNvSpPr>
          <p:nvPr/>
        </p:nvSpPr>
        <p:spPr bwMode="auto">
          <a:xfrm>
            <a:off x="4505325" y="4022725"/>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29F729"/>
                </a:solidFill>
                <a:latin typeface="Trebuchet MS" panose="020B0603020202020204" pitchFamily="34" charset="0"/>
              </a:rPr>
              <a:t>x</a:t>
            </a:r>
          </a:p>
        </p:txBody>
      </p:sp>
      <p:sp>
        <p:nvSpPr>
          <p:cNvPr id="74" name="TextBox 73">
            <a:extLst>
              <a:ext uri="{FF2B5EF4-FFF2-40B4-BE49-F238E27FC236}">
                <a16:creationId xmlns:a16="http://schemas.microsoft.com/office/drawing/2014/main" id="{1C9B79C4-A093-4C37-A165-A4CC96266CB7}"/>
              </a:ext>
            </a:extLst>
          </p:cNvPr>
          <p:cNvSpPr txBox="1">
            <a:spLocks noChangeArrowheads="1"/>
          </p:cNvSpPr>
          <p:nvPr/>
        </p:nvSpPr>
        <p:spPr bwMode="auto">
          <a:xfrm>
            <a:off x="4627563" y="3962400"/>
            <a:ext cx="1066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u="sng">
                <a:solidFill>
                  <a:srgbClr val="29F729"/>
                </a:solidFill>
                <a:latin typeface="Trebuchet MS" panose="020B0603020202020204" pitchFamily="34" charset="0"/>
              </a:rPr>
              <a:t>1 mol H</a:t>
            </a:r>
            <a:r>
              <a:rPr lang="en-US" altLang="en-US" sz="1400" u="sng" baseline="-25000">
                <a:solidFill>
                  <a:srgbClr val="29F729"/>
                </a:solidFill>
                <a:latin typeface="Trebuchet MS" panose="020B0603020202020204" pitchFamily="34" charset="0"/>
              </a:rPr>
              <a:t>2</a:t>
            </a:r>
            <a:r>
              <a:rPr lang="en-US" altLang="en-US" sz="1400" u="sng">
                <a:solidFill>
                  <a:srgbClr val="29F729"/>
                </a:solidFill>
                <a:latin typeface="Trebuchet MS" panose="020B0603020202020204" pitchFamily="34" charset="0"/>
              </a:rPr>
              <a:t>O</a:t>
            </a:r>
          </a:p>
          <a:p>
            <a:pPr eaLnBrk="1" hangingPunct="1">
              <a:spcBef>
                <a:spcPct val="0"/>
              </a:spcBef>
              <a:buFontTx/>
              <a:buNone/>
            </a:pPr>
            <a:r>
              <a:rPr lang="en-US" altLang="en-US" sz="1400">
                <a:solidFill>
                  <a:srgbClr val="29F729"/>
                </a:solidFill>
                <a:latin typeface="Trebuchet MS" panose="020B0603020202020204" pitchFamily="34" charset="0"/>
              </a:rPr>
              <a:t>18.02gH</a:t>
            </a:r>
            <a:r>
              <a:rPr lang="en-US" altLang="en-US" sz="1400" baseline="-25000">
                <a:solidFill>
                  <a:srgbClr val="29F729"/>
                </a:solidFill>
                <a:latin typeface="Trebuchet MS" panose="020B0603020202020204" pitchFamily="34" charset="0"/>
              </a:rPr>
              <a:t>2</a:t>
            </a:r>
            <a:r>
              <a:rPr lang="en-US" altLang="en-US" sz="1400">
                <a:solidFill>
                  <a:srgbClr val="29F729"/>
                </a:solidFill>
                <a:latin typeface="Trebuchet MS" panose="020B0603020202020204" pitchFamily="34" charset="0"/>
              </a:rPr>
              <a:t>O</a:t>
            </a:r>
          </a:p>
        </p:txBody>
      </p:sp>
      <p:sp>
        <p:nvSpPr>
          <p:cNvPr id="75" name="TextBox 74">
            <a:extLst>
              <a:ext uri="{FF2B5EF4-FFF2-40B4-BE49-F238E27FC236}">
                <a16:creationId xmlns:a16="http://schemas.microsoft.com/office/drawing/2014/main" id="{E8346451-A72D-4A6E-8F8A-CBF36C7F57BA}"/>
              </a:ext>
            </a:extLst>
          </p:cNvPr>
          <p:cNvSpPr txBox="1">
            <a:spLocks noChangeArrowheads="1"/>
          </p:cNvSpPr>
          <p:nvPr/>
        </p:nvSpPr>
        <p:spPr bwMode="auto">
          <a:xfrm>
            <a:off x="5449888" y="4025900"/>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29F729"/>
                </a:solidFill>
                <a:latin typeface="Trebuchet MS" panose="020B0603020202020204" pitchFamily="34" charset="0"/>
              </a:rPr>
              <a:t>x</a:t>
            </a:r>
          </a:p>
        </p:txBody>
      </p:sp>
      <p:sp>
        <p:nvSpPr>
          <p:cNvPr id="76" name="TextBox 75">
            <a:extLst>
              <a:ext uri="{FF2B5EF4-FFF2-40B4-BE49-F238E27FC236}">
                <a16:creationId xmlns:a16="http://schemas.microsoft.com/office/drawing/2014/main" id="{48376C6D-CA9A-43BD-A13D-E2A46BC2739B}"/>
              </a:ext>
            </a:extLst>
          </p:cNvPr>
          <p:cNvSpPr txBox="1">
            <a:spLocks noChangeArrowheads="1"/>
          </p:cNvSpPr>
          <p:nvPr/>
        </p:nvSpPr>
        <p:spPr bwMode="auto">
          <a:xfrm>
            <a:off x="5572125" y="3963988"/>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u="sng">
                <a:solidFill>
                  <a:srgbClr val="29F729"/>
                </a:solidFill>
                <a:latin typeface="Trebuchet MS" panose="020B0603020202020204" pitchFamily="34" charset="0"/>
              </a:rPr>
              <a:t>   +40.7 kJ</a:t>
            </a:r>
          </a:p>
          <a:p>
            <a:pPr eaLnBrk="1" hangingPunct="1">
              <a:spcBef>
                <a:spcPct val="0"/>
              </a:spcBef>
              <a:buFontTx/>
              <a:buNone/>
            </a:pPr>
            <a:r>
              <a:rPr lang="en-US" altLang="en-US" sz="1400">
                <a:solidFill>
                  <a:srgbClr val="29F729"/>
                </a:solidFill>
                <a:latin typeface="Trebuchet MS" panose="020B0603020202020204" pitchFamily="34" charset="0"/>
              </a:rPr>
              <a:t>1 mol H</a:t>
            </a:r>
            <a:r>
              <a:rPr lang="en-US" altLang="en-US" sz="1400" baseline="-25000">
                <a:solidFill>
                  <a:srgbClr val="29F729"/>
                </a:solidFill>
                <a:latin typeface="Trebuchet MS" panose="020B0603020202020204" pitchFamily="34" charset="0"/>
              </a:rPr>
              <a:t>2</a:t>
            </a:r>
            <a:r>
              <a:rPr lang="en-US" altLang="en-US" sz="1400">
                <a:solidFill>
                  <a:srgbClr val="29F729"/>
                </a:solidFill>
                <a:latin typeface="Trebuchet MS" panose="020B0603020202020204" pitchFamily="34" charset="0"/>
              </a:rPr>
              <a:t>O</a:t>
            </a:r>
          </a:p>
        </p:txBody>
      </p:sp>
      <p:sp>
        <p:nvSpPr>
          <p:cNvPr id="77" name="TextBox 76">
            <a:extLst>
              <a:ext uri="{FF2B5EF4-FFF2-40B4-BE49-F238E27FC236}">
                <a16:creationId xmlns:a16="http://schemas.microsoft.com/office/drawing/2014/main" id="{B5217510-7173-49D8-B865-3D1ED43DFBC0}"/>
              </a:ext>
            </a:extLst>
          </p:cNvPr>
          <p:cNvSpPr txBox="1">
            <a:spLocks noChangeArrowheads="1"/>
          </p:cNvSpPr>
          <p:nvPr/>
        </p:nvSpPr>
        <p:spPr bwMode="auto">
          <a:xfrm>
            <a:off x="6440488" y="4022725"/>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29F729"/>
                </a:solidFill>
                <a:latin typeface="Trebuchet MS" panose="020B0603020202020204" pitchFamily="34" charset="0"/>
              </a:rPr>
              <a:t>x</a:t>
            </a:r>
          </a:p>
        </p:txBody>
      </p:sp>
      <p:sp>
        <p:nvSpPr>
          <p:cNvPr id="78" name="TextBox 77">
            <a:extLst>
              <a:ext uri="{FF2B5EF4-FFF2-40B4-BE49-F238E27FC236}">
                <a16:creationId xmlns:a16="http://schemas.microsoft.com/office/drawing/2014/main" id="{ADC1443B-B2B1-4415-A155-EC312CCFCE9D}"/>
              </a:ext>
            </a:extLst>
          </p:cNvPr>
          <p:cNvSpPr txBox="1">
            <a:spLocks noChangeArrowheads="1"/>
          </p:cNvSpPr>
          <p:nvPr/>
        </p:nvSpPr>
        <p:spPr bwMode="auto">
          <a:xfrm>
            <a:off x="6562725" y="3962400"/>
            <a:ext cx="762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u="sng">
                <a:solidFill>
                  <a:srgbClr val="29F729"/>
                </a:solidFill>
                <a:latin typeface="Trebuchet MS" panose="020B0603020202020204" pitchFamily="34" charset="0"/>
              </a:rPr>
              <a:t>1000 J</a:t>
            </a:r>
          </a:p>
          <a:p>
            <a:pPr eaLnBrk="1" hangingPunct="1">
              <a:spcBef>
                <a:spcPct val="0"/>
              </a:spcBef>
              <a:buFontTx/>
              <a:buNone/>
            </a:pPr>
            <a:r>
              <a:rPr lang="en-US" altLang="en-US" sz="1400">
                <a:solidFill>
                  <a:srgbClr val="29F729"/>
                </a:solidFill>
                <a:latin typeface="Trebuchet MS" panose="020B0603020202020204" pitchFamily="34" charset="0"/>
              </a:rPr>
              <a:t>  1 kJ</a:t>
            </a:r>
          </a:p>
        </p:txBody>
      </p:sp>
      <p:sp>
        <p:nvSpPr>
          <p:cNvPr id="79" name="TextBox 78">
            <a:extLst>
              <a:ext uri="{FF2B5EF4-FFF2-40B4-BE49-F238E27FC236}">
                <a16:creationId xmlns:a16="http://schemas.microsoft.com/office/drawing/2014/main" id="{EC290145-035A-4855-BCE4-18C2F1E5062A}"/>
              </a:ext>
            </a:extLst>
          </p:cNvPr>
          <p:cNvSpPr txBox="1">
            <a:spLocks noChangeArrowheads="1"/>
          </p:cNvSpPr>
          <p:nvPr/>
        </p:nvSpPr>
        <p:spPr bwMode="auto">
          <a:xfrm>
            <a:off x="7096125" y="4019550"/>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29F729"/>
                </a:solidFill>
                <a:latin typeface="Trebuchet MS" panose="020B0603020202020204" pitchFamily="34" charset="0"/>
              </a:rPr>
              <a:t>=</a:t>
            </a:r>
          </a:p>
        </p:txBody>
      </p:sp>
      <p:cxnSp>
        <p:nvCxnSpPr>
          <p:cNvPr id="80" name="Straight Connector 79">
            <a:extLst>
              <a:ext uri="{FF2B5EF4-FFF2-40B4-BE49-F238E27FC236}">
                <a16:creationId xmlns:a16="http://schemas.microsoft.com/office/drawing/2014/main" id="{75EB2851-6F86-4F77-93FC-2BDEA8B69005}"/>
              </a:ext>
            </a:extLst>
          </p:cNvPr>
          <p:cNvCxnSpPr/>
          <p:nvPr/>
        </p:nvCxnSpPr>
        <p:spPr>
          <a:xfrm flipV="1">
            <a:off x="4146550" y="4110038"/>
            <a:ext cx="457200" cy="825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9434884-5E77-4F1F-833F-CCC50965BFC5}"/>
              </a:ext>
            </a:extLst>
          </p:cNvPr>
          <p:cNvCxnSpPr/>
          <p:nvPr/>
        </p:nvCxnSpPr>
        <p:spPr>
          <a:xfrm flipV="1">
            <a:off x="5121275" y="4297363"/>
            <a:ext cx="457200" cy="825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1280D1B-AE50-4CB2-A0C0-ED33803B76EA}"/>
              </a:ext>
            </a:extLst>
          </p:cNvPr>
          <p:cNvCxnSpPr/>
          <p:nvPr/>
        </p:nvCxnSpPr>
        <p:spPr>
          <a:xfrm flipV="1">
            <a:off x="5800725" y="4284663"/>
            <a:ext cx="609600" cy="825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1DAC2DA0-E8B2-4D6B-9125-A3C3B91B51F4}"/>
              </a:ext>
            </a:extLst>
          </p:cNvPr>
          <p:cNvCxnSpPr/>
          <p:nvPr/>
        </p:nvCxnSpPr>
        <p:spPr>
          <a:xfrm flipV="1">
            <a:off x="4860925" y="4081463"/>
            <a:ext cx="609600" cy="825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F34A4C72-81FD-4319-BB1E-E72696F8D40D}"/>
              </a:ext>
            </a:extLst>
          </p:cNvPr>
          <p:cNvCxnSpPr/>
          <p:nvPr/>
        </p:nvCxnSpPr>
        <p:spPr>
          <a:xfrm flipV="1">
            <a:off x="6867525" y="4259263"/>
            <a:ext cx="304800" cy="1079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3E1CEC9-1678-4D71-85C8-F9C1BD0CD000}"/>
              </a:ext>
            </a:extLst>
          </p:cNvPr>
          <p:cNvCxnSpPr/>
          <p:nvPr/>
        </p:nvCxnSpPr>
        <p:spPr>
          <a:xfrm flipV="1">
            <a:off x="6257925" y="4075113"/>
            <a:ext cx="304800" cy="1079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E71D0B41-8859-4C81-B1E0-7F335403FCE4}"/>
              </a:ext>
            </a:extLst>
          </p:cNvPr>
          <p:cNvSpPr txBox="1">
            <a:spLocks noChangeArrowheads="1"/>
          </p:cNvSpPr>
          <p:nvPr/>
        </p:nvSpPr>
        <p:spPr bwMode="auto">
          <a:xfrm>
            <a:off x="5410200" y="1828800"/>
            <a:ext cx="5334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29F729"/>
                </a:solidFill>
                <a:latin typeface="Trebuchet MS" panose="020B0603020202020204" pitchFamily="34" charset="0"/>
              </a:rPr>
              <a:t>(4)</a:t>
            </a:r>
          </a:p>
        </p:txBody>
      </p:sp>
      <p:sp>
        <p:nvSpPr>
          <p:cNvPr id="87" name="TextBox 86">
            <a:extLst>
              <a:ext uri="{FF2B5EF4-FFF2-40B4-BE49-F238E27FC236}">
                <a16:creationId xmlns:a16="http://schemas.microsoft.com/office/drawing/2014/main" id="{6198D7AE-C158-4B3B-8EB6-B9F1439C266D}"/>
              </a:ext>
            </a:extLst>
          </p:cNvPr>
          <p:cNvSpPr txBox="1">
            <a:spLocks noChangeArrowheads="1"/>
          </p:cNvSpPr>
          <p:nvPr/>
        </p:nvSpPr>
        <p:spPr bwMode="auto">
          <a:xfrm>
            <a:off x="6477000" y="1447800"/>
            <a:ext cx="53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solidFill>
                  <a:srgbClr val="00B0F0"/>
                </a:solidFill>
                <a:latin typeface="Trebuchet MS" panose="020B0603020202020204" pitchFamily="34" charset="0"/>
              </a:rPr>
              <a:t>(5)</a:t>
            </a:r>
          </a:p>
        </p:txBody>
      </p:sp>
      <p:sp>
        <p:nvSpPr>
          <p:cNvPr id="88" name="TextBox 87">
            <a:extLst>
              <a:ext uri="{FF2B5EF4-FFF2-40B4-BE49-F238E27FC236}">
                <a16:creationId xmlns:a16="http://schemas.microsoft.com/office/drawing/2014/main" id="{F72F1BCA-1F27-4FFA-8E46-9AAFCCF4F10F}"/>
              </a:ext>
            </a:extLst>
          </p:cNvPr>
          <p:cNvSpPr txBox="1">
            <a:spLocks noChangeArrowheads="1"/>
          </p:cNvSpPr>
          <p:nvPr/>
        </p:nvSpPr>
        <p:spPr bwMode="auto">
          <a:xfrm>
            <a:off x="3914775" y="5214938"/>
            <a:ext cx="259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00B0F0"/>
                </a:solidFill>
                <a:latin typeface="Trebuchet MS" panose="020B0603020202020204" pitchFamily="34" charset="0"/>
              </a:rPr>
              <a:t>(5)   Gas, q=mc</a:t>
            </a:r>
            <a:r>
              <a:rPr lang="el-GR" altLang="en-US" sz="1400">
                <a:solidFill>
                  <a:srgbClr val="00B0F0"/>
                </a:solidFill>
                <a:latin typeface="Trebuchet MS" panose="020B0603020202020204" pitchFamily="34" charset="0"/>
              </a:rPr>
              <a:t>Δ</a:t>
            </a:r>
            <a:r>
              <a:rPr lang="en-US" altLang="en-US" sz="1400">
                <a:solidFill>
                  <a:srgbClr val="00B0F0"/>
                </a:solidFill>
                <a:latin typeface="Trebuchet MS" panose="020B0603020202020204" pitchFamily="34" charset="0"/>
              </a:rPr>
              <a:t>T</a:t>
            </a:r>
          </a:p>
        </p:txBody>
      </p:sp>
      <p:sp>
        <p:nvSpPr>
          <p:cNvPr id="89" name="TextBox 88">
            <a:extLst>
              <a:ext uri="{FF2B5EF4-FFF2-40B4-BE49-F238E27FC236}">
                <a16:creationId xmlns:a16="http://schemas.microsoft.com/office/drawing/2014/main" id="{58DC8386-48F6-4D3B-AC21-821AE18F05AF}"/>
              </a:ext>
            </a:extLst>
          </p:cNvPr>
          <p:cNvSpPr txBox="1">
            <a:spLocks noChangeArrowheads="1"/>
          </p:cNvSpPr>
          <p:nvPr/>
        </p:nvSpPr>
        <p:spPr bwMode="auto">
          <a:xfrm>
            <a:off x="3957638" y="5440363"/>
            <a:ext cx="259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00B0F0"/>
                </a:solidFill>
                <a:latin typeface="Trebuchet MS" panose="020B0603020202020204" pitchFamily="34" charset="0"/>
              </a:rPr>
              <a:t>q=(165g)(2.02J/g˚C)(3˚C)</a:t>
            </a:r>
          </a:p>
        </p:txBody>
      </p:sp>
      <p:sp>
        <p:nvSpPr>
          <p:cNvPr id="90" name="TextBox 89">
            <a:extLst>
              <a:ext uri="{FF2B5EF4-FFF2-40B4-BE49-F238E27FC236}">
                <a16:creationId xmlns:a16="http://schemas.microsoft.com/office/drawing/2014/main" id="{E8B054DB-72F4-4BEA-9161-1362A292AA14}"/>
              </a:ext>
            </a:extLst>
          </p:cNvPr>
          <p:cNvSpPr txBox="1">
            <a:spLocks noChangeArrowheads="1"/>
          </p:cNvSpPr>
          <p:nvPr/>
        </p:nvSpPr>
        <p:spPr bwMode="auto">
          <a:xfrm>
            <a:off x="3962400" y="5715000"/>
            <a:ext cx="1371600"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i="1">
                <a:solidFill>
                  <a:srgbClr val="00B0F0"/>
                </a:solidFill>
                <a:latin typeface="Trebuchet MS" panose="020B0603020202020204" pitchFamily="34" charset="0"/>
              </a:rPr>
              <a:t>q=+1.00x10</a:t>
            </a:r>
            <a:r>
              <a:rPr lang="en-US" altLang="en-US" sz="1400" b="1" i="1" baseline="30000">
                <a:solidFill>
                  <a:srgbClr val="00B0F0"/>
                </a:solidFill>
                <a:latin typeface="Trebuchet MS" panose="020B0603020202020204" pitchFamily="34" charset="0"/>
              </a:rPr>
              <a:t>3</a:t>
            </a:r>
            <a:r>
              <a:rPr lang="en-US" altLang="en-US" sz="1400" b="1" i="1">
                <a:solidFill>
                  <a:srgbClr val="00B0F0"/>
                </a:solidFill>
                <a:latin typeface="Trebuchet MS" panose="020B0603020202020204" pitchFamily="34" charset="0"/>
              </a:rPr>
              <a:t>J</a:t>
            </a:r>
          </a:p>
        </p:txBody>
      </p:sp>
      <p:sp>
        <p:nvSpPr>
          <p:cNvPr id="91" name="TextBox 90">
            <a:extLst>
              <a:ext uri="{FF2B5EF4-FFF2-40B4-BE49-F238E27FC236}">
                <a16:creationId xmlns:a16="http://schemas.microsoft.com/office/drawing/2014/main" id="{358DCA48-88F0-47E8-A74C-B38E2B80CC77}"/>
              </a:ext>
            </a:extLst>
          </p:cNvPr>
          <p:cNvSpPr txBox="1">
            <a:spLocks noChangeArrowheads="1"/>
          </p:cNvSpPr>
          <p:nvPr/>
        </p:nvSpPr>
        <p:spPr bwMode="auto">
          <a:xfrm>
            <a:off x="6248400" y="4800600"/>
            <a:ext cx="2286000" cy="646113"/>
          </a:xfrm>
          <a:prstGeom prst="rect">
            <a:avLst/>
          </a:prstGeom>
          <a:noFill/>
          <a:ln w="1905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a:solidFill>
                  <a:srgbClr val="00B0F0"/>
                </a:solidFill>
                <a:latin typeface="Trebuchet MS" panose="020B0603020202020204" pitchFamily="34" charset="0"/>
              </a:rPr>
              <a:t>TOTAL ENERGY (J):</a:t>
            </a:r>
          </a:p>
          <a:p>
            <a:pPr eaLnBrk="1" hangingPunct="1">
              <a:spcBef>
                <a:spcPct val="0"/>
              </a:spcBef>
              <a:buFontTx/>
              <a:buNone/>
            </a:pPr>
            <a:endParaRPr lang="en-US" altLang="en-US" sz="1800" b="1">
              <a:solidFill>
                <a:srgbClr val="00B0F0"/>
              </a:solidFill>
              <a:latin typeface="Trebuchet MS" panose="020B0603020202020204" pitchFamily="34" charset="0"/>
            </a:endParaRPr>
          </a:p>
        </p:txBody>
      </p:sp>
      <p:sp>
        <p:nvSpPr>
          <p:cNvPr id="92" name="TextBox 16">
            <a:extLst>
              <a:ext uri="{FF2B5EF4-FFF2-40B4-BE49-F238E27FC236}">
                <a16:creationId xmlns:a16="http://schemas.microsoft.com/office/drawing/2014/main" id="{24DF29A7-2FA2-4486-A135-B52A3DAF5A3B}"/>
              </a:ext>
            </a:extLst>
          </p:cNvPr>
          <p:cNvSpPr txBox="1">
            <a:spLocks noChangeArrowheads="1"/>
          </p:cNvSpPr>
          <p:nvPr/>
        </p:nvSpPr>
        <p:spPr bwMode="auto">
          <a:xfrm>
            <a:off x="6477000" y="5080000"/>
            <a:ext cx="1752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a:latin typeface="Trebuchet MS" panose="020B0603020202020204" pitchFamily="34" charset="0"/>
              </a:rPr>
              <a:t>+499,660 J</a:t>
            </a:r>
          </a:p>
        </p:txBody>
      </p:sp>
      <p:sp>
        <p:nvSpPr>
          <p:cNvPr id="93" name="Explosion 1 92">
            <a:extLst>
              <a:ext uri="{FF2B5EF4-FFF2-40B4-BE49-F238E27FC236}">
                <a16:creationId xmlns:a16="http://schemas.microsoft.com/office/drawing/2014/main" id="{3407FAF6-5AAB-45D5-B8C9-5A4336FDA0C3}"/>
              </a:ext>
            </a:extLst>
          </p:cNvPr>
          <p:cNvSpPr/>
          <p:nvPr/>
        </p:nvSpPr>
        <p:spPr>
          <a:xfrm rot="19828959">
            <a:off x="277813" y="1289050"/>
            <a:ext cx="2065337" cy="1050925"/>
          </a:xfrm>
          <a:prstGeom prst="irregularSeal1">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i="1" dirty="0">
                <a:solidFill>
                  <a:srgbClr val="00B0F0"/>
                </a:solidFill>
                <a:latin typeface="Trebuchet MS" pitchFamily="34" charset="0"/>
              </a:rPr>
              <a:t>Use </a:t>
            </a:r>
            <a:r>
              <a:rPr lang="en-US" sz="1400" b="1" i="1" u="sng" dirty="0">
                <a:solidFill>
                  <a:srgbClr val="00B0F0"/>
                </a:solidFill>
                <a:latin typeface="Trebuchet MS" pitchFamily="34" charset="0"/>
              </a:rPr>
              <a:t>mass</a:t>
            </a:r>
            <a:r>
              <a:rPr lang="en-US" sz="1400" i="1" dirty="0">
                <a:solidFill>
                  <a:srgbClr val="00B0F0"/>
                </a:solidFill>
                <a:latin typeface="Trebuchet MS" pitchFamily="34" charset="0"/>
              </a:rPr>
              <a:t> for sig figs!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5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3"/>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9"/>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64"/>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6"/>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4"/>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5"/>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67"/>
                                        </p:tgtEl>
                                        <p:attrNameLst>
                                          <p:attrName>style.visibility</p:attrName>
                                        </p:attrNameLst>
                                      </p:cBhvr>
                                      <p:to>
                                        <p:strVal val="visible"/>
                                      </p:to>
                                    </p:set>
                                  </p:childTnLst>
                                </p:cTn>
                              </p:par>
                            </p:childTnLst>
                          </p:cTn>
                        </p:par>
                        <p:par>
                          <p:cTn id="87" fill="hold" nodeType="afterGroup">
                            <p:stCondLst>
                              <p:cond delay="0"/>
                            </p:stCondLst>
                            <p:childTnLst>
                              <p:par>
                                <p:cTn id="88" presetID="1" presetClass="entr" presetSubtype="0" fill="hold" nodeType="afterEffect">
                                  <p:stCondLst>
                                    <p:cond delay="0"/>
                                  </p:stCondLst>
                                  <p:childTnLst>
                                    <p:set>
                                      <p:cBhvr>
                                        <p:cTn id="89" dur="1" fill="hold">
                                          <p:stCondLst>
                                            <p:cond delay="0"/>
                                          </p:stCondLst>
                                        </p:cTn>
                                        <p:tgtEl>
                                          <p:spTgt spid="69"/>
                                        </p:tgtEl>
                                        <p:attrNameLst>
                                          <p:attrName>style.visibility</p:attrName>
                                        </p:attrNameLst>
                                      </p:cBhvr>
                                      <p:to>
                                        <p:strVal val="visible"/>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56"/>
                                        </p:tgtEl>
                                        <p:attrNameLst>
                                          <p:attrName>style.visibility</p:attrName>
                                        </p:attrNameLst>
                                      </p:cBhvr>
                                      <p:to>
                                        <p:strVal val="visible"/>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46"/>
                                        </p:tgtEl>
                                        <p:attrNameLst>
                                          <p:attrName>style.visibility</p:attrName>
                                        </p:attrNameLst>
                                      </p:cBhvr>
                                      <p:to>
                                        <p:strVal val="visible"/>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58"/>
                                        </p:tgtEl>
                                        <p:attrNameLst>
                                          <p:attrName>style.visibility</p:attrName>
                                        </p:attrNameLst>
                                      </p:cBhvr>
                                      <p:to>
                                        <p:strVal val="visible"/>
                                      </p:to>
                                    </p:se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60"/>
                                        </p:tgtEl>
                                        <p:attrNameLst>
                                          <p:attrName>style.visibility</p:attrName>
                                        </p:attrNameLst>
                                      </p:cBhvr>
                                      <p:to>
                                        <p:strVal val="visible"/>
                                      </p:to>
                                    </p:se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61"/>
                                        </p:tgtEl>
                                        <p:attrNameLst>
                                          <p:attrName>style.visibility</p:attrName>
                                        </p:attrNameLst>
                                      </p:cBhvr>
                                      <p:to>
                                        <p:strVal val="visible"/>
                                      </p:to>
                                    </p:se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62"/>
                                        </p:tgtEl>
                                        <p:attrNameLst>
                                          <p:attrName>style.visibility</p:attrName>
                                        </p:attrNameLst>
                                      </p:cBhvr>
                                      <p:to>
                                        <p:strVal val="visible"/>
                                      </p:to>
                                    </p:se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 presetClass="entr" presetSubtype="0" fill="hold" nodeType="clickEffect">
                                  <p:stCondLst>
                                    <p:cond delay="0"/>
                                  </p:stCondLst>
                                  <p:childTnLst>
                                    <p:set>
                                      <p:cBhvr>
                                        <p:cTn id="117" dur="1" fill="hold">
                                          <p:stCondLst>
                                            <p:cond delay="0"/>
                                          </p:stCondLst>
                                        </p:cTn>
                                        <p:tgtEl>
                                          <p:spTgt spid="86"/>
                                        </p:tgtEl>
                                        <p:attrNameLst>
                                          <p:attrName>style.visibility</p:attrName>
                                        </p:attrNameLst>
                                      </p:cBhvr>
                                      <p:to>
                                        <p:strVal val="visible"/>
                                      </p:to>
                                    </p:se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70"/>
                                        </p:tgtEl>
                                        <p:attrNameLst>
                                          <p:attrName>style.visibility</p:attrName>
                                        </p:attrNameLst>
                                      </p:cBhvr>
                                      <p:to>
                                        <p:strVal val="visible"/>
                                      </p:to>
                                    </p:se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71"/>
                                        </p:tgtEl>
                                        <p:attrNameLst>
                                          <p:attrName>style.visibility</p:attrName>
                                        </p:attrNameLst>
                                      </p:cBhvr>
                                      <p:to>
                                        <p:strVal val="visible"/>
                                      </p:to>
                                    </p:se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73"/>
                                        </p:tgtEl>
                                        <p:attrNameLst>
                                          <p:attrName>style.visibility</p:attrName>
                                        </p:attrNameLst>
                                      </p:cBhvr>
                                      <p:to>
                                        <p:strVal val="visible"/>
                                      </p:to>
                                    </p:se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74"/>
                                        </p:tgtEl>
                                        <p:attrNameLst>
                                          <p:attrName>style.visibility</p:attrName>
                                        </p:attrNameLst>
                                      </p:cBhvr>
                                      <p:to>
                                        <p:strVal val="visible"/>
                                      </p:to>
                                    </p:se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 presetClass="entr" presetSubtype="0" fill="hold" nodeType="clickEffect">
                                  <p:stCondLst>
                                    <p:cond delay="0"/>
                                  </p:stCondLst>
                                  <p:childTnLst>
                                    <p:set>
                                      <p:cBhvr>
                                        <p:cTn id="137" dur="1" fill="hold">
                                          <p:stCondLst>
                                            <p:cond delay="0"/>
                                          </p:stCondLst>
                                        </p:cTn>
                                        <p:tgtEl>
                                          <p:spTgt spid="80"/>
                                        </p:tgtEl>
                                        <p:attrNameLst>
                                          <p:attrName>style.visibility</p:attrName>
                                        </p:attrNameLst>
                                      </p:cBhvr>
                                      <p:to>
                                        <p:strVal val="visible"/>
                                      </p:to>
                                    </p:set>
                                  </p:childTnLst>
                                </p:cTn>
                              </p:par>
                              <p:par>
                                <p:cTn id="138" presetID="1" presetClass="entr" presetSubtype="0" fill="hold" nodeType="withEffect">
                                  <p:stCondLst>
                                    <p:cond delay="0"/>
                                  </p:stCondLst>
                                  <p:childTnLst>
                                    <p:set>
                                      <p:cBhvr>
                                        <p:cTn id="139" dur="1" fill="hold">
                                          <p:stCondLst>
                                            <p:cond delay="0"/>
                                          </p:stCondLst>
                                        </p:cTn>
                                        <p:tgtEl>
                                          <p:spTgt spid="81"/>
                                        </p:tgtEl>
                                        <p:attrNameLst>
                                          <p:attrName>style.visibility</p:attrName>
                                        </p:attrNameLst>
                                      </p:cBhvr>
                                      <p:to>
                                        <p:strVal val="visible"/>
                                      </p:to>
                                    </p:se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 presetClass="entr" presetSubtype="0" fill="hold" grpId="0" nodeType="clickEffect">
                                  <p:stCondLst>
                                    <p:cond delay="0"/>
                                  </p:stCondLst>
                                  <p:childTnLst>
                                    <p:set>
                                      <p:cBhvr>
                                        <p:cTn id="143" dur="1" fill="hold">
                                          <p:stCondLst>
                                            <p:cond delay="0"/>
                                          </p:stCondLst>
                                        </p:cTn>
                                        <p:tgtEl>
                                          <p:spTgt spid="75"/>
                                        </p:tgtEl>
                                        <p:attrNameLst>
                                          <p:attrName>style.visibility</p:attrName>
                                        </p:attrNameLst>
                                      </p:cBhvr>
                                      <p:to>
                                        <p:strVal val="visible"/>
                                      </p:to>
                                    </p:se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76"/>
                                        </p:tgtEl>
                                        <p:attrNameLst>
                                          <p:attrName>style.visibility</p:attrName>
                                        </p:attrNameLst>
                                      </p:cBhvr>
                                      <p:to>
                                        <p:strVal val="visible"/>
                                      </p:to>
                                    </p:se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1" presetClass="entr" presetSubtype="0" fill="hold" nodeType="clickEffect">
                                  <p:stCondLst>
                                    <p:cond delay="0"/>
                                  </p:stCondLst>
                                  <p:childTnLst>
                                    <p:set>
                                      <p:cBhvr>
                                        <p:cTn id="151" dur="1" fill="hold">
                                          <p:stCondLst>
                                            <p:cond delay="0"/>
                                          </p:stCondLst>
                                        </p:cTn>
                                        <p:tgtEl>
                                          <p:spTgt spid="82"/>
                                        </p:tgtEl>
                                        <p:attrNameLst>
                                          <p:attrName>style.visibility</p:attrName>
                                        </p:attrNameLst>
                                      </p:cBhvr>
                                      <p:to>
                                        <p:strVal val="visible"/>
                                      </p:to>
                                    </p:set>
                                  </p:childTnLst>
                                </p:cTn>
                              </p:par>
                              <p:par>
                                <p:cTn id="152" presetID="1" presetClass="entr" presetSubtype="0" fill="hold" nodeType="withEffect">
                                  <p:stCondLst>
                                    <p:cond delay="0"/>
                                  </p:stCondLst>
                                  <p:childTnLst>
                                    <p:set>
                                      <p:cBhvr>
                                        <p:cTn id="153" dur="1" fill="hold">
                                          <p:stCondLst>
                                            <p:cond delay="0"/>
                                          </p:stCondLst>
                                        </p:cTn>
                                        <p:tgtEl>
                                          <p:spTgt spid="83"/>
                                        </p:tgtEl>
                                        <p:attrNameLst>
                                          <p:attrName>style.visibility</p:attrName>
                                        </p:attrNameLst>
                                      </p:cBhvr>
                                      <p:to>
                                        <p:strVal val="visible"/>
                                      </p:to>
                                    </p:se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77"/>
                                        </p:tgtEl>
                                        <p:attrNameLst>
                                          <p:attrName>style.visibility</p:attrName>
                                        </p:attrNameLst>
                                      </p:cBhvr>
                                      <p:to>
                                        <p:strVal val="visible"/>
                                      </p:to>
                                    </p:se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1" presetClass="entr" presetSubtype="0" fill="hold" grpId="0" nodeType="clickEffect">
                                  <p:stCondLst>
                                    <p:cond delay="0"/>
                                  </p:stCondLst>
                                  <p:childTnLst>
                                    <p:set>
                                      <p:cBhvr>
                                        <p:cTn id="161" dur="1" fill="hold">
                                          <p:stCondLst>
                                            <p:cond delay="0"/>
                                          </p:stCondLst>
                                        </p:cTn>
                                        <p:tgtEl>
                                          <p:spTgt spid="78"/>
                                        </p:tgtEl>
                                        <p:attrNameLst>
                                          <p:attrName>style.visibility</p:attrName>
                                        </p:attrNameLst>
                                      </p:cBhvr>
                                      <p:to>
                                        <p:strVal val="visible"/>
                                      </p:to>
                                    </p:se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1" presetClass="entr" presetSubtype="0" fill="hold" nodeType="clickEffect">
                                  <p:stCondLst>
                                    <p:cond delay="0"/>
                                  </p:stCondLst>
                                  <p:childTnLst>
                                    <p:set>
                                      <p:cBhvr>
                                        <p:cTn id="165" dur="1" fill="hold">
                                          <p:stCondLst>
                                            <p:cond delay="0"/>
                                          </p:stCondLst>
                                        </p:cTn>
                                        <p:tgtEl>
                                          <p:spTgt spid="84"/>
                                        </p:tgtEl>
                                        <p:attrNameLst>
                                          <p:attrName>style.visibility</p:attrName>
                                        </p:attrNameLst>
                                      </p:cBhvr>
                                      <p:to>
                                        <p:strVal val="visible"/>
                                      </p:to>
                                    </p:set>
                                  </p:childTnLst>
                                </p:cTn>
                              </p:par>
                              <p:par>
                                <p:cTn id="166" presetID="1" presetClass="entr" presetSubtype="0" fill="hold" nodeType="withEffect">
                                  <p:stCondLst>
                                    <p:cond delay="0"/>
                                  </p:stCondLst>
                                  <p:childTnLst>
                                    <p:set>
                                      <p:cBhvr>
                                        <p:cTn id="167" dur="1" fill="hold">
                                          <p:stCondLst>
                                            <p:cond delay="0"/>
                                          </p:stCondLst>
                                        </p:cTn>
                                        <p:tgtEl>
                                          <p:spTgt spid="85"/>
                                        </p:tgtEl>
                                        <p:attrNameLst>
                                          <p:attrName>style.visibility</p:attrName>
                                        </p:attrNameLst>
                                      </p:cBhvr>
                                      <p:to>
                                        <p:strVal val="visible"/>
                                      </p:to>
                                    </p:se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79"/>
                                        </p:tgtEl>
                                        <p:attrNameLst>
                                          <p:attrName>style.visibility</p:attrName>
                                        </p:attrNameLst>
                                      </p:cBhvr>
                                      <p:to>
                                        <p:strVal val="visible"/>
                                      </p:to>
                                    </p:se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1" presetClass="entr" presetSubtype="0" fill="hold" grpId="0" nodeType="clickEffect">
                                  <p:stCondLst>
                                    <p:cond delay="0"/>
                                  </p:stCondLst>
                                  <p:childTnLst>
                                    <p:set>
                                      <p:cBhvr>
                                        <p:cTn id="175" dur="1" fill="hold">
                                          <p:stCondLst>
                                            <p:cond delay="0"/>
                                          </p:stCondLst>
                                        </p:cTn>
                                        <p:tgtEl>
                                          <p:spTgt spid="72"/>
                                        </p:tgtEl>
                                        <p:attrNameLst>
                                          <p:attrName>style.visibility</p:attrName>
                                        </p:attrNameLst>
                                      </p:cBhvr>
                                      <p:to>
                                        <p:strVal val="visible"/>
                                      </p:to>
                                    </p:se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 presetClass="entr" presetSubtype="0" fill="hold" grpId="0" nodeType="clickEffect">
                                  <p:stCondLst>
                                    <p:cond delay="0"/>
                                  </p:stCondLst>
                                  <p:childTnLst>
                                    <p:set>
                                      <p:cBhvr>
                                        <p:cTn id="179" dur="1" fill="hold">
                                          <p:stCondLst>
                                            <p:cond delay="0"/>
                                          </p:stCondLst>
                                        </p:cTn>
                                        <p:tgtEl>
                                          <p:spTgt spid="87"/>
                                        </p:tgtEl>
                                        <p:attrNameLst>
                                          <p:attrName>style.visibility</p:attrName>
                                        </p:attrNameLst>
                                      </p:cBhvr>
                                      <p:to>
                                        <p:strVal val="visible"/>
                                      </p:to>
                                    </p:se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 presetClass="entr" presetSubtype="0" fill="hold" grpId="0" nodeType="clickEffect">
                                  <p:stCondLst>
                                    <p:cond delay="0"/>
                                  </p:stCondLst>
                                  <p:childTnLst>
                                    <p:set>
                                      <p:cBhvr>
                                        <p:cTn id="183" dur="1" fill="hold">
                                          <p:stCondLst>
                                            <p:cond delay="0"/>
                                          </p:stCondLst>
                                        </p:cTn>
                                        <p:tgtEl>
                                          <p:spTgt spid="88"/>
                                        </p:tgtEl>
                                        <p:attrNameLst>
                                          <p:attrName>style.visibility</p:attrName>
                                        </p:attrNameLst>
                                      </p:cBhvr>
                                      <p:to>
                                        <p:strVal val="visible"/>
                                      </p:to>
                                    </p:se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1" presetClass="entr" presetSubtype="0" fill="hold" grpId="0" nodeType="clickEffect">
                                  <p:stCondLst>
                                    <p:cond delay="0"/>
                                  </p:stCondLst>
                                  <p:childTnLst>
                                    <p:set>
                                      <p:cBhvr>
                                        <p:cTn id="187" dur="1" fill="hold">
                                          <p:stCondLst>
                                            <p:cond delay="0"/>
                                          </p:stCondLst>
                                        </p:cTn>
                                        <p:tgtEl>
                                          <p:spTgt spid="89"/>
                                        </p:tgtEl>
                                        <p:attrNameLst>
                                          <p:attrName>style.visibility</p:attrName>
                                        </p:attrNameLst>
                                      </p:cBhvr>
                                      <p:to>
                                        <p:strVal val="visible"/>
                                      </p:to>
                                    </p:se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1" presetClass="entr" presetSubtype="0" fill="hold" grpId="0" nodeType="clickEffect">
                                  <p:stCondLst>
                                    <p:cond delay="0"/>
                                  </p:stCondLst>
                                  <p:childTnLst>
                                    <p:set>
                                      <p:cBhvr>
                                        <p:cTn id="191" dur="1" fill="hold">
                                          <p:stCondLst>
                                            <p:cond delay="0"/>
                                          </p:stCondLst>
                                        </p:cTn>
                                        <p:tgtEl>
                                          <p:spTgt spid="90"/>
                                        </p:tgtEl>
                                        <p:attrNameLst>
                                          <p:attrName>style.visibility</p:attrName>
                                        </p:attrNameLst>
                                      </p:cBhvr>
                                      <p:to>
                                        <p:strVal val="visible"/>
                                      </p:to>
                                    </p:se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91"/>
                                        </p:tgtEl>
                                        <p:attrNameLst>
                                          <p:attrName>style.visibility</p:attrName>
                                        </p:attrNameLst>
                                      </p:cBhvr>
                                      <p:to>
                                        <p:strVal val="visible"/>
                                      </p:to>
                                    </p:se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1" presetClass="entr" presetSubtype="0" fill="hold" grpId="0" nodeType="clickEffect">
                                  <p:stCondLst>
                                    <p:cond delay="0"/>
                                  </p:stCondLst>
                                  <p:childTnLst>
                                    <p:set>
                                      <p:cBhvr>
                                        <p:cTn id="199"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animBg="1"/>
      <p:bldP spid="42" grpId="0"/>
      <p:bldP spid="45" grpId="0"/>
      <p:bldP spid="46" grpId="0" animBg="1"/>
      <p:bldP spid="47" grpId="0"/>
      <p:bldP spid="48" grpId="0"/>
      <p:bldP spid="49" grpId="0"/>
      <p:bldP spid="53" grpId="0"/>
      <p:bldP spid="54" grpId="0"/>
      <p:bldP spid="55" grpId="0"/>
      <p:bldP spid="56" grpId="0"/>
      <p:bldP spid="57" grpId="0"/>
      <p:bldP spid="58" grpId="0"/>
      <p:bldP spid="59" grpId="0" animBg="1"/>
      <p:bldP spid="60" grpId="0"/>
      <p:bldP spid="61" grpId="0"/>
      <p:bldP spid="62" grpId="0" animBg="1"/>
      <p:bldP spid="70" grpId="0"/>
      <p:bldP spid="71" grpId="0"/>
      <p:bldP spid="72" grpId="0" animBg="1"/>
      <p:bldP spid="73" grpId="0"/>
      <p:bldP spid="74" grpId="0"/>
      <p:bldP spid="75" grpId="0"/>
      <p:bldP spid="76" grpId="0"/>
      <p:bldP spid="77" grpId="0"/>
      <p:bldP spid="78" grpId="0"/>
      <p:bldP spid="79" grpId="0"/>
      <p:bldP spid="87" grpId="0"/>
      <p:bldP spid="88" grpId="0"/>
      <p:bldP spid="89" grpId="0"/>
      <p:bldP spid="90" grpId="0" animBg="1"/>
      <p:bldP spid="91" grpId="0" animBg="1"/>
      <p:bldP spid="92" grpId="0"/>
      <p:bldP spid="9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5181</TotalTime>
  <Words>646</Words>
  <Application>Microsoft Office PowerPoint</Application>
  <PresentationFormat>On-screen Show (4:3)</PresentationFormat>
  <Paragraphs>99</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Script MT Bold</vt:lpstr>
      <vt:lpstr>Trebuchet MS</vt:lpstr>
      <vt:lpstr>Office Theme</vt:lpstr>
      <vt:lpstr>Unit: Thermochemistry</vt:lpstr>
      <vt:lpstr>After today you should be able to…</vt:lpstr>
      <vt:lpstr>Heating Curves</vt:lpstr>
      <vt:lpstr>Heating Curves</vt:lpstr>
      <vt:lpstr>Heating Curves</vt:lpstr>
      <vt:lpstr>Heating curve problems involve TWO types of calculations:</vt:lpstr>
      <vt:lpstr>The type of phase change will determine the ΔH to be used:</vt:lpstr>
      <vt:lpstr>PowerPoint Presentation</vt:lpstr>
      <vt:lpstr>PowerPoint Presentation</vt:lpstr>
      <vt:lpstr>PowerPoint Presentation</vt:lpstr>
    </vt:vector>
  </TitlesOfParts>
  <Company>MsRazz ChemClass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rights are reserved by the author. This product is for personal classroom use only and may not be redistributed or posted to any website or educational blog in part or in its entirety. Store Copyright © 2011 by Karen Randazzo (a.k.a. MsRazz ChemClass);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Heather Lee _ Staff - VernonMaloneHS</cp:lastModifiedBy>
  <cp:revision>139</cp:revision>
  <dcterms:created xsi:type="dcterms:W3CDTF">2009-03-17T23:27:38Z</dcterms:created>
  <dcterms:modified xsi:type="dcterms:W3CDTF">2022-11-18T12:45:35Z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