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259" r:id="rId4"/>
    <p:sldId id="261" r:id="rId5"/>
    <p:sldId id="269" r:id="rId6"/>
    <p:sldId id="270"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EEE3"/>
    <a:srgbClr val="00EE1C"/>
    <a:srgbClr val="FFFF00"/>
    <a:srgbClr val="FFFF99"/>
    <a:srgbClr val="FF0066"/>
    <a:srgbClr val="CC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5340" autoAdjust="0"/>
  </p:normalViewPr>
  <p:slideViewPr>
    <p:cSldViewPr>
      <p:cViewPr varScale="1">
        <p:scale>
          <a:sx n="75" d="100"/>
          <a:sy n="75" d="100"/>
        </p:scale>
        <p:origin x="102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5E58382-A7D6-41E0-A3AD-ACF3FD9D09F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1804DE73-24B8-499C-87E0-078D15CD8A5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2D98F65-4EAE-44B2-896F-4DD033367037}" type="datetimeFigureOut">
              <a:rPr lang="en-US"/>
              <a:pPr>
                <a:defRPr/>
              </a:pPr>
              <a:t>10/27/2022</a:t>
            </a:fld>
            <a:endParaRPr lang="en-US"/>
          </a:p>
        </p:txBody>
      </p:sp>
      <p:sp>
        <p:nvSpPr>
          <p:cNvPr id="4" name="Slide Image Placeholder 3">
            <a:extLst>
              <a:ext uri="{FF2B5EF4-FFF2-40B4-BE49-F238E27FC236}">
                <a16:creationId xmlns:a16="http://schemas.microsoft.com/office/drawing/2014/main" id="{ED87872C-E645-401B-B284-5897FDF2059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756AF728-686F-4FBA-9229-199BE021B07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6467016-793D-4C43-9F73-51A94D6CE54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BCF45183-BAB2-434F-BFA3-8203349AEC2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CCECF26-7F8C-404B-B17B-7241282A876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67B2DA3-310E-4840-B55F-91D8DC8BB3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65727E78-A209-4DD9-8FB7-EA0B6198A4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Upper left: Thermite reaction, Fe</a:t>
            </a:r>
            <a:r>
              <a:rPr lang="en-US" altLang="en-US" baseline="-25000"/>
              <a:t>2</a:t>
            </a:r>
            <a:r>
              <a:rPr lang="en-US" altLang="en-US"/>
              <a:t>O</a:t>
            </a:r>
            <a:r>
              <a:rPr lang="en-US" altLang="en-US" baseline="-25000"/>
              <a:t>3</a:t>
            </a:r>
            <a:r>
              <a:rPr lang="en-US" altLang="en-US"/>
              <a:t> + Al =&gt; 2Fe +2Al</a:t>
            </a:r>
            <a:r>
              <a:rPr lang="en-US" altLang="en-US" baseline="-25000"/>
              <a:t>2</a:t>
            </a:r>
            <a:r>
              <a:rPr lang="en-US" altLang="en-US"/>
              <a:t>O</a:t>
            </a:r>
            <a:r>
              <a:rPr lang="en-US" altLang="en-US" baseline="-25000"/>
              <a:t>3 </a:t>
            </a:r>
            <a:r>
              <a:rPr lang="en-US" altLang="en-US"/>
              <a:t>+ HEAT!!! http://en.wikipedia.org/wiki/Thermite</a:t>
            </a:r>
          </a:p>
          <a:p>
            <a:r>
              <a:rPr lang="en-US" altLang="en-US"/>
              <a:t>Upper right: potassium in water, K + H</a:t>
            </a:r>
            <a:r>
              <a:rPr lang="en-US" altLang="en-US" baseline="-25000"/>
              <a:t>2</a:t>
            </a:r>
            <a:r>
              <a:rPr lang="en-US" altLang="en-US"/>
              <a:t>O =&gt; KOH + H</a:t>
            </a:r>
            <a:r>
              <a:rPr lang="en-US" altLang="en-US" baseline="-25000"/>
              <a:t>2</a:t>
            </a:r>
            <a:r>
              <a:rPr lang="en-US" altLang="en-US"/>
              <a:t> + HEAT</a:t>
            </a:r>
          </a:p>
          <a:p>
            <a:r>
              <a:rPr lang="en-US" altLang="en-US"/>
              <a:t>Bottom right: potassium chlorate and sugar, C</a:t>
            </a:r>
            <a:r>
              <a:rPr lang="en-US" altLang="en-US" baseline="-25000"/>
              <a:t>12</a:t>
            </a:r>
            <a:r>
              <a:rPr lang="en-US" altLang="en-US"/>
              <a:t>H</a:t>
            </a:r>
            <a:r>
              <a:rPr lang="en-US" altLang="en-US" baseline="-25000"/>
              <a:t>22</a:t>
            </a:r>
            <a:r>
              <a:rPr lang="en-US" altLang="en-US"/>
              <a:t>O</a:t>
            </a:r>
            <a:r>
              <a:rPr lang="en-US" altLang="en-US" baseline="-25000"/>
              <a:t>11</a:t>
            </a:r>
            <a:r>
              <a:rPr lang="en-US" altLang="en-US"/>
              <a:t> + 8KClO</a:t>
            </a:r>
            <a:r>
              <a:rPr lang="en-US" altLang="en-US" baseline="-25000"/>
              <a:t>3</a:t>
            </a:r>
            <a:r>
              <a:rPr lang="en-US" altLang="en-US"/>
              <a:t> =&gt; 12CO</a:t>
            </a:r>
            <a:r>
              <a:rPr lang="en-US" altLang="en-US" baseline="-25000"/>
              <a:t>2</a:t>
            </a:r>
            <a:r>
              <a:rPr lang="en-US" altLang="en-US"/>
              <a:t> + 11H</a:t>
            </a:r>
            <a:r>
              <a:rPr lang="en-US" altLang="en-US" baseline="-25000"/>
              <a:t>2</a:t>
            </a:r>
            <a:r>
              <a:rPr lang="en-US" altLang="en-US"/>
              <a:t>O + 8KCl + HEAT!!! http://lecturedemos.chem.umass.edu/chemReactions5_5.html</a:t>
            </a:r>
          </a:p>
          <a:p>
            <a:r>
              <a:rPr lang="en-US" altLang="en-US"/>
              <a:t>Bottom left: magnesium reacting with oxygen, Mg + O</a:t>
            </a:r>
            <a:r>
              <a:rPr lang="en-US" altLang="en-US" baseline="-25000"/>
              <a:t>2</a:t>
            </a:r>
            <a:r>
              <a:rPr lang="en-US" altLang="en-US"/>
              <a:t> =&gt; MgO</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30436C40-6043-4720-855D-B98CF74EA5EF}"/>
              </a:ext>
            </a:extLst>
          </p:cNvPr>
          <p:cNvSpPr>
            <a:spLocks noGrp="1"/>
          </p:cNvSpPr>
          <p:nvPr>
            <p:ph type="dt" sz="half" idx="10"/>
          </p:nvPr>
        </p:nvSpPr>
        <p:spPr/>
        <p:txBody>
          <a:bodyPr/>
          <a:lstStyle>
            <a:lvl1pPr>
              <a:defRPr/>
            </a:lvl1pPr>
          </a:lstStyle>
          <a:p>
            <a:pPr>
              <a:defRPr/>
            </a:pPr>
            <a:fld id="{A1575A17-0C8C-42B8-91E4-841CEB59D53C}" type="datetimeFigureOut">
              <a:rPr lang="en-US"/>
              <a:pPr>
                <a:defRPr/>
              </a:pPr>
              <a:t>10/27/2022</a:t>
            </a:fld>
            <a:endParaRPr lang="en-US"/>
          </a:p>
        </p:txBody>
      </p:sp>
      <p:sp>
        <p:nvSpPr>
          <p:cNvPr id="5" name="Footer Placeholder 4">
            <a:extLst>
              <a:ext uri="{FF2B5EF4-FFF2-40B4-BE49-F238E27FC236}">
                <a16:creationId xmlns:a16="http://schemas.microsoft.com/office/drawing/2014/main" id="{78034676-B6DC-4E6C-8DD1-A28C0121386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D0147B5-3B85-49AA-8C00-94E23921E065}"/>
              </a:ext>
            </a:extLst>
          </p:cNvPr>
          <p:cNvSpPr>
            <a:spLocks noGrp="1"/>
          </p:cNvSpPr>
          <p:nvPr>
            <p:ph type="sldNum" sz="quarter" idx="12"/>
          </p:nvPr>
        </p:nvSpPr>
        <p:spPr/>
        <p:txBody>
          <a:bodyPr/>
          <a:lstStyle>
            <a:lvl1pPr>
              <a:defRPr/>
            </a:lvl1pPr>
          </a:lstStyle>
          <a:p>
            <a:fld id="{E87D54ED-6C3D-493B-A0AA-F44371E5396A}" type="slidenum">
              <a:rPr lang="en-US" altLang="en-US"/>
              <a:pPr/>
              <a:t>‹#›</a:t>
            </a:fld>
            <a:endParaRPr lang="en-US" altLang="en-US"/>
          </a:p>
        </p:txBody>
      </p:sp>
    </p:spTree>
    <p:extLst>
      <p:ext uri="{BB962C8B-B14F-4D97-AF65-F5344CB8AC3E}">
        <p14:creationId xmlns:p14="http://schemas.microsoft.com/office/powerpoint/2010/main" val="388986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82366F-557F-4E0F-8BBC-EA466019869F}"/>
              </a:ext>
            </a:extLst>
          </p:cNvPr>
          <p:cNvSpPr>
            <a:spLocks noGrp="1"/>
          </p:cNvSpPr>
          <p:nvPr>
            <p:ph type="dt" sz="half" idx="10"/>
          </p:nvPr>
        </p:nvSpPr>
        <p:spPr/>
        <p:txBody>
          <a:bodyPr/>
          <a:lstStyle>
            <a:lvl1pPr>
              <a:defRPr/>
            </a:lvl1pPr>
          </a:lstStyle>
          <a:p>
            <a:pPr>
              <a:defRPr/>
            </a:pPr>
            <a:fld id="{B02B1939-DFC3-4113-BD5A-C287BA1392DA}" type="datetimeFigureOut">
              <a:rPr lang="en-US"/>
              <a:pPr>
                <a:defRPr/>
              </a:pPr>
              <a:t>10/27/2022</a:t>
            </a:fld>
            <a:endParaRPr lang="en-US"/>
          </a:p>
        </p:txBody>
      </p:sp>
      <p:sp>
        <p:nvSpPr>
          <p:cNvPr id="5" name="Footer Placeholder 4">
            <a:extLst>
              <a:ext uri="{FF2B5EF4-FFF2-40B4-BE49-F238E27FC236}">
                <a16:creationId xmlns:a16="http://schemas.microsoft.com/office/drawing/2014/main" id="{0A9C0C93-6328-4B64-9B05-BD26FD910A6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C68A2CF-D894-4CDA-A996-AFBD9A3D29A8}"/>
              </a:ext>
            </a:extLst>
          </p:cNvPr>
          <p:cNvSpPr>
            <a:spLocks noGrp="1"/>
          </p:cNvSpPr>
          <p:nvPr>
            <p:ph type="sldNum" sz="quarter" idx="12"/>
          </p:nvPr>
        </p:nvSpPr>
        <p:spPr/>
        <p:txBody>
          <a:bodyPr/>
          <a:lstStyle>
            <a:lvl1pPr>
              <a:defRPr/>
            </a:lvl1pPr>
          </a:lstStyle>
          <a:p>
            <a:fld id="{773D39B9-A547-4466-983F-632BA8FED8A1}" type="slidenum">
              <a:rPr lang="en-US" altLang="en-US"/>
              <a:pPr/>
              <a:t>‹#›</a:t>
            </a:fld>
            <a:endParaRPr lang="en-US" altLang="en-US"/>
          </a:p>
        </p:txBody>
      </p:sp>
    </p:spTree>
    <p:extLst>
      <p:ext uri="{BB962C8B-B14F-4D97-AF65-F5344CB8AC3E}">
        <p14:creationId xmlns:p14="http://schemas.microsoft.com/office/powerpoint/2010/main" val="2143338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D4566C-0795-4122-B426-D4F2BCE018B1}"/>
              </a:ext>
            </a:extLst>
          </p:cNvPr>
          <p:cNvSpPr>
            <a:spLocks noGrp="1"/>
          </p:cNvSpPr>
          <p:nvPr>
            <p:ph type="dt" sz="half" idx="10"/>
          </p:nvPr>
        </p:nvSpPr>
        <p:spPr/>
        <p:txBody>
          <a:bodyPr/>
          <a:lstStyle>
            <a:lvl1pPr>
              <a:defRPr/>
            </a:lvl1pPr>
          </a:lstStyle>
          <a:p>
            <a:pPr>
              <a:defRPr/>
            </a:pPr>
            <a:fld id="{655B5E1D-AC5F-4EBD-8DF4-598599210BEF}" type="datetimeFigureOut">
              <a:rPr lang="en-US"/>
              <a:pPr>
                <a:defRPr/>
              </a:pPr>
              <a:t>10/27/2022</a:t>
            </a:fld>
            <a:endParaRPr lang="en-US"/>
          </a:p>
        </p:txBody>
      </p:sp>
      <p:sp>
        <p:nvSpPr>
          <p:cNvPr id="5" name="Footer Placeholder 4">
            <a:extLst>
              <a:ext uri="{FF2B5EF4-FFF2-40B4-BE49-F238E27FC236}">
                <a16:creationId xmlns:a16="http://schemas.microsoft.com/office/drawing/2014/main" id="{EBB85452-54CD-46D1-8018-4191CEAD303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2527F5F-3FAC-48C6-937A-E30DE82DABC8}"/>
              </a:ext>
            </a:extLst>
          </p:cNvPr>
          <p:cNvSpPr>
            <a:spLocks noGrp="1"/>
          </p:cNvSpPr>
          <p:nvPr>
            <p:ph type="sldNum" sz="quarter" idx="12"/>
          </p:nvPr>
        </p:nvSpPr>
        <p:spPr/>
        <p:txBody>
          <a:bodyPr/>
          <a:lstStyle>
            <a:lvl1pPr>
              <a:defRPr/>
            </a:lvl1pPr>
          </a:lstStyle>
          <a:p>
            <a:fld id="{46A436A4-5E7F-4C59-B4BB-AA17B3DD7C4D}" type="slidenum">
              <a:rPr lang="en-US" altLang="en-US"/>
              <a:pPr/>
              <a:t>‹#›</a:t>
            </a:fld>
            <a:endParaRPr lang="en-US" altLang="en-US"/>
          </a:p>
        </p:txBody>
      </p:sp>
    </p:spTree>
    <p:extLst>
      <p:ext uri="{BB962C8B-B14F-4D97-AF65-F5344CB8AC3E}">
        <p14:creationId xmlns:p14="http://schemas.microsoft.com/office/powerpoint/2010/main" val="2957782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265AEF-8BE5-4EF8-93A7-617AA6E4286C}"/>
              </a:ext>
            </a:extLst>
          </p:cNvPr>
          <p:cNvSpPr>
            <a:spLocks noGrp="1"/>
          </p:cNvSpPr>
          <p:nvPr>
            <p:ph type="dt" sz="half" idx="10"/>
          </p:nvPr>
        </p:nvSpPr>
        <p:spPr/>
        <p:txBody>
          <a:bodyPr/>
          <a:lstStyle>
            <a:lvl1pPr>
              <a:defRPr/>
            </a:lvl1pPr>
          </a:lstStyle>
          <a:p>
            <a:pPr>
              <a:defRPr/>
            </a:pPr>
            <a:fld id="{E56B5998-D987-4CD0-BB9A-C3C5CF8C15B2}" type="datetimeFigureOut">
              <a:rPr lang="en-US"/>
              <a:pPr>
                <a:defRPr/>
              </a:pPr>
              <a:t>10/27/2022</a:t>
            </a:fld>
            <a:endParaRPr lang="en-US"/>
          </a:p>
        </p:txBody>
      </p:sp>
      <p:sp>
        <p:nvSpPr>
          <p:cNvPr id="5" name="Footer Placeholder 4">
            <a:extLst>
              <a:ext uri="{FF2B5EF4-FFF2-40B4-BE49-F238E27FC236}">
                <a16:creationId xmlns:a16="http://schemas.microsoft.com/office/drawing/2014/main" id="{281C90D4-E498-4AD4-B3B9-5CA320E0FC9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A3F26D7-54CC-4703-9E5B-F7778B375F5A}"/>
              </a:ext>
            </a:extLst>
          </p:cNvPr>
          <p:cNvSpPr>
            <a:spLocks noGrp="1"/>
          </p:cNvSpPr>
          <p:nvPr>
            <p:ph type="sldNum" sz="quarter" idx="12"/>
          </p:nvPr>
        </p:nvSpPr>
        <p:spPr/>
        <p:txBody>
          <a:bodyPr/>
          <a:lstStyle>
            <a:lvl1pPr>
              <a:defRPr/>
            </a:lvl1pPr>
          </a:lstStyle>
          <a:p>
            <a:fld id="{98F33810-55E5-41EF-B602-01DA3110F788}" type="slidenum">
              <a:rPr lang="en-US" altLang="en-US"/>
              <a:pPr/>
              <a:t>‹#›</a:t>
            </a:fld>
            <a:endParaRPr lang="en-US" altLang="en-US"/>
          </a:p>
        </p:txBody>
      </p:sp>
    </p:spTree>
    <p:extLst>
      <p:ext uri="{BB962C8B-B14F-4D97-AF65-F5344CB8AC3E}">
        <p14:creationId xmlns:p14="http://schemas.microsoft.com/office/powerpoint/2010/main" val="3861897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47DFEF-5E34-47C5-A6B0-93AC11C56080}"/>
              </a:ext>
            </a:extLst>
          </p:cNvPr>
          <p:cNvSpPr>
            <a:spLocks noGrp="1"/>
          </p:cNvSpPr>
          <p:nvPr>
            <p:ph type="dt" sz="half" idx="10"/>
          </p:nvPr>
        </p:nvSpPr>
        <p:spPr/>
        <p:txBody>
          <a:bodyPr/>
          <a:lstStyle>
            <a:lvl1pPr>
              <a:defRPr/>
            </a:lvl1pPr>
          </a:lstStyle>
          <a:p>
            <a:pPr>
              <a:defRPr/>
            </a:pPr>
            <a:fld id="{79FE221C-FB8B-463D-9DEB-8B060D8F5929}" type="datetimeFigureOut">
              <a:rPr lang="en-US"/>
              <a:pPr>
                <a:defRPr/>
              </a:pPr>
              <a:t>10/27/2022</a:t>
            </a:fld>
            <a:endParaRPr lang="en-US"/>
          </a:p>
        </p:txBody>
      </p:sp>
      <p:sp>
        <p:nvSpPr>
          <p:cNvPr id="5" name="Footer Placeholder 4">
            <a:extLst>
              <a:ext uri="{FF2B5EF4-FFF2-40B4-BE49-F238E27FC236}">
                <a16:creationId xmlns:a16="http://schemas.microsoft.com/office/drawing/2014/main" id="{C0A78CDB-F964-49A1-8093-B5A7619AC18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6E8AA53-3D3D-45B2-B2C6-69534767812F}"/>
              </a:ext>
            </a:extLst>
          </p:cNvPr>
          <p:cNvSpPr>
            <a:spLocks noGrp="1"/>
          </p:cNvSpPr>
          <p:nvPr>
            <p:ph type="sldNum" sz="quarter" idx="12"/>
          </p:nvPr>
        </p:nvSpPr>
        <p:spPr/>
        <p:txBody>
          <a:bodyPr/>
          <a:lstStyle>
            <a:lvl1pPr>
              <a:defRPr/>
            </a:lvl1pPr>
          </a:lstStyle>
          <a:p>
            <a:fld id="{AA28900D-E374-4E4C-8F79-A65E1DBD975E}" type="slidenum">
              <a:rPr lang="en-US" altLang="en-US"/>
              <a:pPr/>
              <a:t>‹#›</a:t>
            </a:fld>
            <a:endParaRPr lang="en-US" altLang="en-US"/>
          </a:p>
        </p:txBody>
      </p:sp>
    </p:spTree>
    <p:extLst>
      <p:ext uri="{BB962C8B-B14F-4D97-AF65-F5344CB8AC3E}">
        <p14:creationId xmlns:p14="http://schemas.microsoft.com/office/powerpoint/2010/main" val="364818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D70007-57DC-4490-9287-0A0F71A6BF3E}"/>
              </a:ext>
            </a:extLst>
          </p:cNvPr>
          <p:cNvSpPr>
            <a:spLocks noGrp="1"/>
          </p:cNvSpPr>
          <p:nvPr>
            <p:ph type="dt" sz="half" idx="10"/>
          </p:nvPr>
        </p:nvSpPr>
        <p:spPr/>
        <p:txBody>
          <a:bodyPr/>
          <a:lstStyle>
            <a:lvl1pPr>
              <a:defRPr/>
            </a:lvl1pPr>
          </a:lstStyle>
          <a:p>
            <a:pPr>
              <a:defRPr/>
            </a:pPr>
            <a:fld id="{29A5996C-0305-4402-949D-19C38D7F61AF}" type="datetimeFigureOut">
              <a:rPr lang="en-US"/>
              <a:pPr>
                <a:defRPr/>
              </a:pPr>
              <a:t>10/27/2022</a:t>
            </a:fld>
            <a:endParaRPr lang="en-US"/>
          </a:p>
        </p:txBody>
      </p:sp>
      <p:sp>
        <p:nvSpPr>
          <p:cNvPr id="5" name="Footer Placeholder 4">
            <a:extLst>
              <a:ext uri="{FF2B5EF4-FFF2-40B4-BE49-F238E27FC236}">
                <a16:creationId xmlns:a16="http://schemas.microsoft.com/office/drawing/2014/main" id="{417CA1B5-02B2-47A9-85B8-2A00586538A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7627DC6-0896-4465-A295-39B3D168E9D5}"/>
              </a:ext>
            </a:extLst>
          </p:cNvPr>
          <p:cNvSpPr>
            <a:spLocks noGrp="1"/>
          </p:cNvSpPr>
          <p:nvPr>
            <p:ph type="sldNum" sz="quarter" idx="12"/>
          </p:nvPr>
        </p:nvSpPr>
        <p:spPr/>
        <p:txBody>
          <a:bodyPr/>
          <a:lstStyle>
            <a:lvl1pPr>
              <a:defRPr/>
            </a:lvl1pPr>
          </a:lstStyle>
          <a:p>
            <a:fld id="{8D5A7F10-D9D2-468E-BFDA-37AAAE4A3A2A}" type="slidenum">
              <a:rPr lang="en-US" altLang="en-US"/>
              <a:pPr/>
              <a:t>‹#›</a:t>
            </a:fld>
            <a:endParaRPr lang="en-US" altLang="en-US"/>
          </a:p>
        </p:txBody>
      </p:sp>
    </p:spTree>
    <p:extLst>
      <p:ext uri="{BB962C8B-B14F-4D97-AF65-F5344CB8AC3E}">
        <p14:creationId xmlns:p14="http://schemas.microsoft.com/office/powerpoint/2010/main" val="1092225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D7530D6-D697-4F33-82BB-6CDB8E589710}"/>
              </a:ext>
            </a:extLst>
          </p:cNvPr>
          <p:cNvSpPr>
            <a:spLocks noGrp="1"/>
          </p:cNvSpPr>
          <p:nvPr>
            <p:ph type="dt" sz="half" idx="10"/>
          </p:nvPr>
        </p:nvSpPr>
        <p:spPr/>
        <p:txBody>
          <a:bodyPr/>
          <a:lstStyle>
            <a:lvl1pPr>
              <a:defRPr/>
            </a:lvl1pPr>
          </a:lstStyle>
          <a:p>
            <a:pPr>
              <a:defRPr/>
            </a:pPr>
            <a:fld id="{4C0C0E52-0111-4DDA-B6C5-484B68A9B944}" type="datetimeFigureOut">
              <a:rPr lang="en-US"/>
              <a:pPr>
                <a:defRPr/>
              </a:pPr>
              <a:t>10/27/2022</a:t>
            </a:fld>
            <a:endParaRPr lang="en-US"/>
          </a:p>
        </p:txBody>
      </p:sp>
      <p:sp>
        <p:nvSpPr>
          <p:cNvPr id="6" name="Footer Placeholder 4">
            <a:extLst>
              <a:ext uri="{FF2B5EF4-FFF2-40B4-BE49-F238E27FC236}">
                <a16:creationId xmlns:a16="http://schemas.microsoft.com/office/drawing/2014/main" id="{FECE46D0-C4CF-4AF1-8D87-17BCBE2D93A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4A1E4B6-C9C1-4713-9D33-2B43DCCBA32B}"/>
              </a:ext>
            </a:extLst>
          </p:cNvPr>
          <p:cNvSpPr>
            <a:spLocks noGrp="1"/>
          </p:cNvSpPr>
          <p:nvPr>
            <p:ph type="sldNum" sz="quarter" idx="12"/>
          </p:nvPr>
        </p:nvSpPr>
        <p:spPr/>
        <p:txBody>
          <a:bodyPr/>
          <a:lstStyle>
            <a:lvl1pPr>
              <a:defRPr/>
            </a:lvl1pPr>
          </a:lstStyle>
          <a:p>
            <a:fld id="{B700883D-BD64-479D-9D32-84DB57E3CFDA}" type="slidenum">
              <a:rPr lang="en-US" altLang="en-US"/>
              <a:pPr/>
              <a:t>‹#›</a:t>
            </a:fld>
            <a:endParaRPr lang="en-US" altLang="en-US"/>
          </a:p>
        </p:txBody>
      </p:sp>
    </p:spTree>
    <p:extLst>
      <p:ext uri="{BB962C8B-B14F-4D97-AF65-F5344CB8AC3E}">
        <p14:creationId xmlns:p14="http://schemas.microsoft.com/office/powerpoint/2010/main" val="3737861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C0BED770-8915-4067-A1F2-D4B4306024DC}"/>
              </a:ext>
            </a:extLst>
          </p:cNvPr>
          <p:cNvSpPr>
            <a:spLocks noGrp="1"/>
          </p:cNvSpPr>
          <p:nvPr>
            <p:ph type="dt" sz="half" idx="10"/>
          </p:nvPr>
        </p:nvSpPr>
        <p:spPr/>
        <p:txBody>
          <a:bodyPr/>
          <a:lstStyle>
            <a:lvl1pPr>
              <a:defRPr/>
            </a:lvl1pPr>
          </a:lstStyle>
          <a:p>
            <a:pPr>
              <a:defRPr/>
            </a:pPr>
            <a:fld id="{E85AC439-07EB-4D47-ADE6-6D271B6D285F}" type="datetimeFigureOut">
              <a:rPr lang="en-US"/>
              <a:pPr>
                <a:defRPr/>
              </a:pPr>
              <a:t>10/27/2022</a:t>
            </a:fld>
            <a:endParaRPr lang="en-US"/>
          </a:p>
        </p:txBody>
      </p:sp>
      <p:sp>
        <p:nvSpPr>
          <p:cNvPr id="8" name="Footer Placeholder 4">
            <a:extLst>
              <a:ext uri="{FF2B5EF4-FFF2-40B4-BE49-F238E27FC236}">
                <a16:creationId xmlns:a16="http://schemas.microsoft.com/office/drawing/2014/main" id="{BF84138B-85FE-4CE0-A44F-A2C43C4A616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A2348F3D-BAAF-4A96-985E-F8DCEA87435D}"/>
              </a:ext>
            </a:extLst>
          </p:cNvPr>
          <p:cNvSpPr>
            <a:spLocks noGrp="1"/>
          </p:cNvSpPr>
          <p:nvPr>
            <p:ph type="sldNum" sz="quarter" idx="12"/>
          </p:nvPr>
        </p:nvSpPr>
        <p:spPr/>
        <p:txBody>
          <a:bodyPr/>
          <a:lstStyle>
            <a:lvl1pPr>
              <a:defRPr/>
            </a:lvl1pPr>
          </a:lstStyle>
          <a:p>
            <a:fld id="{67E9B632-5C64-45EC-854A-F0AD140B46AA}" type="slidenum">
              <a:rPr lang="en-US" altLang="en-US"/>
              <a:pPr/>
              <a:t>‹#›</a:t>
            </a:fld>
            <a:endParaRPr lang="en-US" altLang="en-US"/>
          </a:p>
        </p:txBody>
      </p:sp>
    </p:spTree>
    <p:extLst>
      <p:ext uri="{BB962C8B-B14F-4D97-AF65-F5344CB8AC3E}">
        <p14:creationId xmlns:p14="http://schemas.microsoft.com/office/powerpoint/2010/main" val="355051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6B1FAF44-965E-4E17-88C5-38B3A1778C2B}"/>
              </a:ext>
            </a:extLst>
          </p:cNvPr>
          <p:cNvSpPr>
            <a:spLocks noGrp="1"/>
          </p:cNvSpPr>
          <p:nvPr>
            <p:ph type="dt" sz="half" idx="10"/>
          </p:nvPr>
        </p:nvSpPr>
        <p:spPr/>
        <p:txBody>
          <a:bodyPr/>
          <a:lstStyle>
            <a:lvl1pPr>
              <a:defRPr/>
            </a:lvl1pPr>
          </a:lstStyle>
          <a:p>
            <a:pPr>
              <a:defRPr/>
            </a:pPr>
            <a:fld id="{5D812DFB-88BB-419E-8397-BA26F8B936BF}" type="datetimeFigureOut">
              <a:rPr lang="en-US"/>
              <a:pPr>
                <a:defRPr/>
              </a:pPr>
              <a:t>10/27/2022</a:t>
            </a:fld>
            <a:endParaRPr lang="en-US"/>
          </a:p>
        </p:txBody>
      </p:sp>
      <p:sp>
        <p:nvSpPr>
          <p:cNvPr id="4" name="Footer Placeholder 4">
            <a:extLst>
              <a:ext uri="{FF2B5EF4-FFF2-40B4-BE49-F238E27FC236}">
                <a16:creationId xmlns:a16="http://schemas.microsoft.com/office/drawing/2014/main" id="{6396C835-6C3E-4DEB-8C53-83C645C6B37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4F46313-D941-4AAD-B20D-BFAF22DC6EB3}"/>
              </a:ext>
            </a:extLst>
          </p:cNvPr>
          <p:cNvSpPr>
            <a:spLocks noGrp="1"/>
          </p:cNvSpPr>
          <p:nvPr>
            <p:ph type="sldNum" sz="quarter" idx="12"/>
          </p:nvPr>
        </p:nvSpPr>
        <p:spPr/>
        <p:txBody>
          <a:bodyPr/>
          <a:lstStyle>
            <a:lvl1pPr>
              <a:defRPr/>
            </a:lvl1pPr>
          </a:lstStyle>
          <a:p>
            <a:fld id="{7DFECEC0-8A6F-496C-995F-F844269D2FD9}" type="slidenum">
              <a:rPr lang="en-US" altLang="en-US"/>
              <a:pPr/>
              <a:t>‹#›</a:t>
            </a:fld>
            <a:endParaRPr lang="en-US" altLang="en-US"/>
          </a:p>
        </p:txBody>
      </p:sp>
    </p:spTree>
    <p:extLst>
      <p:ext uri="{BB962C8B-B14F-4D97-AF65-F5344CB8AC3E}">
        <p14:creationId xmlns:p14="http://schemas.microsoft.com/office/powerpoint/2010/main" val="2870369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356364F-C5A2-41F5-97EB-9E39D8CF50EE}"/>
              </a:ext>
            </a:extLst>
          </p:cNvPr>
          <p:cNvSpPr>
            <a:spLocks noGrp="1"/>
          </p:cNvSpPr>
          <p:nvPr>
            <p:ph type="dt" sz="half" idx="10"/>
          </p:nvPr>
        </p:nvSpPr>
        <p:spPr/>
        <p:txBody>
          <a:bodyPr/>
          <a:lstStyle>
            <a:lvl1pPr>
              <a:defRPr/>
            </a:lvl1pPr>
          </a:lstStyle>
          <a:p>
            <a:pPr>
              <a:defRPr/>
            </a:pPr>
            <a:fld id="{AA150E9F-2BDE-4CD2-B3AD-D7381130C1F9}" type="datetimeFigureOut">
              <a:rPr lang="en-US"/>
              <a:pPr>
                <a:defRPr/>
              </a:pPr>
              <a:t>10/27/2022</a:t>
            </a:fld>
            <a:endParaRPr lang="en-US"/>
          </a:p>
        </p:txBody>
      </p:sp>
      <p:sp>
        <p:nvSpPr>
          <p:cNvPr id="3" name="Footer Placeholder 4">
            <a:extLst>
              <a:ext uri="{FF2B5EF4-FFF2-40B4-BE49-F238E27FC236}">
                <a16:creationId xmlns:a16="http://schemas.microsoft.com/office/drawing/2014/main" id="{3660BB75-465E-4980-9B30-06CBA5D3717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E998A44-1794-458B-8889-FFD58A97AD63}"/>
              </a:ext>
            </a:extLst>
          </p:cNvPr>
          <p:cNvSpPr>
            <a:spLocks noGrp="1"/>
          </p:cNvSpPr>
          <p:nvPr>
            <p:ph type="sldNum" sz="quarter" idx="12"/>
          </p:nvPr>
        </p:nvSpPr>
        <p:spPr/>
        <p:txBody>
          <a:bodyPr/>
          <a:lstStyle>
            <a:lvl1pPr>
              <a:defRPr/>
            </a:lvl1pPr>
          </a:lstStyle>
          <a:p>
            <a:fld id="{E7FEF189-CE02-46CD-BB8E-BA3A6DC25651}" type="slidenum">
              <a:rPr lang="en-US" altLang="en-US"/>
              <a:pPr/>
              <a:t>‹#›</a:t>
            </a:fld>
            <a:endParaRPr lang="en-US" altLang="en-US"/>
          </a:p>
        </p:txBody>
      </p:sp>
    </p:spTree>
    <p:extLst>
      <p:ext uri="{BB962C8B-B14F-4D97-AF65-F5344CB8AC3E}">
        <p14:creationId xmlns:p14="http://schemas.microsoft.com/office/powerpoint/2010/main" val="1498357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42033C2-4D6B-4B72-BBBA-5F4655E18EBA}"/>
              </a:ext>
            </a:extLst>
          </p:cNvPr>
          <p:cNvSpPr>
            <a:spLocks noGrp="1"/>
          </p:cNvSpPr>
          <p:nvPr>
            <p:ph type="dt" sz="half" idx="10"/>
          </p:nvPr>
        </p:nvSpPr>
        <p:spPr/>
        <p:txBody>
          <a:bodyPr/>
          <a:lstStyle>
            <a:lvl1pPr>
              <a:defRPr/>
            </a:lvl1pPr>
          </a:lstStyle>
          <a:p>
            <a:pPr>
              <a:defRPr/>
            </a:pPr>
            <a:fld id="{C5658273-98AF-4673-ABD5-C41C6CF68E62}" type="datetimeFigureOut">
              <a:rPr lang="en-US"/>
              <a:pPr>
                <a:defRPr/>
              </a:pPr>
              <a:t>10/27/2022</a:t>
            </a:fld>
            <a:endParaRPr lang="en-US"/>
          </a:p>
        </p:txBody>
      </p:sp>
      <p:sp>
        <p:nvSpPr>
          <p:cNvPr id="6" name="Footer Placeholder 4">
            <a:extLst>
              <a:ext uri="{FF2B5EF4-FFF2-40B4-BE49-F238E27FC236}">
                <a16:creationId xmlns:a16="http://schemas.microsoft.com/office/drawing/2014/main" id="{FE8C5C4F-9E9D-46E3-98E1-61C7A2C78FE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8EA3D51-C804-42BF-BB48-A7C785958096}"/>
              </a:ext>
            </a:extLst>
          </p:cNvPr>
          <p:cNvSpPr>
            <a:spLocks noGrp="1"/>
          </p:cNvSpPr>
          <p:nvPr>
            <p:ph type="sldNum" sz="quarter" idx="12"/>
          </p:nvPr>
        </p:nvSpPr>
        <p:spPr/>
        <p:txBody>
          <a:bodyPr/>
          <a:lstStyle>
            <a:lvl1pPr>
              <a:defRPr/>
            </a:lvl1pPr>
          </a:lstStyle>
          <a:p>
            <a:fld id="{1DEB42F7-46F3-4C10-9983-82E55AB47735}" type="slidenum">
              <a:rPr lang="en-US" altLang="en-US"/>
              <a:pPr/>
              <a:t>‹#›</a:t>
            </a:fld>
            <a:endParaRPr lang="en-US" altLang="en-US"/>
          </a:p>
        </p:txBody>
      </p:sp>
    </p:spTree>
    <p:extLst>
      <p:ext uri="{BB962C8B-B14F-4D97-AF65-F5344CB8AC3E}">
        <p14:creationId xmlns:p14="http://schemas.microsoft.com/office/powerpoint/2010/main" val="2290069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EECC0F6-D8C7-4AA6-AF57-BD6076AB1960}"/>
              </a:ext>
            </a:extLst>
          </p:cNvPr>
          <p:cNvSpPr>
            <a:spLocks noGrp="1"/>
          </p:cNvSpPr>
          <p:nvPr>
            <p:ph type="dt" sz="half" idx="10"/>
          </p:nvPr>
        </p:nvSpPr>
        <p:spPr/>
        <p:txBody>
          <a:bodyPr/>
          <a:lstStyle>
            <a:lvl1pPr>
              <a:defRPr/>
            </a:lvl1pPr>
          </a:lstStyle>
          <a:p>
            <a:pPr>
              <a:defRPr/>
            </a:pPr>
            <a:fld id="{10510913-B1F3-4F8F-A9B2-06545B9E963D}" type="datetimeFigureOut">
              <a:rPr lang="en-US"/>
              <a:pPr>
                <a:defRPr/>
              </a:pPr>
              <a:t>10/27/2022</a:t>
            </a:fld>
            <a:endParaRPr lang="en-US"/>
          </a:p>
        </p:txBody>
      </p:sp>
      <p:sp>
        <p:nvSpPr>
          <p:cNvPr id="6" name="Footer Placeholder 4">
            <a:extLst>
              <a:ext uri="{FF2B5EF4-FFF2-40B4-BE49-F238E27FC236}">
                <a16:creationId xmlns:a16="http://schemas.microsoft.com/office/drawing/2014/main" id="{89AE18AD-B680-40C1-BA60-14E9F99A216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57102B5-D6D2-4733-9041-E99FC7ACB423}"/>
              </a:ext>
            </a:extLst>
          </p:cNvPr>
          <p:cNvSpPr>
            <a:spLocks noGrp="1"/>
          </p:cNvSpPr>
          <p:nvPr>
            <p:ph type="sldNum" sz="quarter" idx="12"/>
          </p:nvPr>
        </p:nvSpPr>
        <p:spPr/>
        <p:txBody>
          <a:bodyPr/>
          <a:lstStyle>
            <a:lvl1pPr>
              <a:defRPr/>
            </a:lvl1pPr>
          </a:lstStyle>
          <a:p>
            <a:fld id="{23861726-AD11-4E7E-AB63-7696073A4663}" type="slidenum">
              <a:rPr lang="en-US" altLang="en-US"/>
              <a:pPr/>
              <a:t>‹#›</a:t>
            </a:fld>
            <a:endParaRPr lang="en-US" altLang="en-US"/>
          </a:p>
        </p:txBody>
      </p:sp>
    </p:spTree>
    <p:extLst>
      <p:ext uri="{BB962C8B-B14F-4D97-AF65-F5344CB8AC3E}">
        <p14:creationId xmlns:p14="http://schemas.microsoft.com/office/powerpoint/2010/main" val="149846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ext Box 7">
            <a:extLst>
              <a:ext uri="{FF2B5EF4-FFF2-40B4-BE49-F238E27FC236}">
                <a16:creationId xmlns:a16="http://schemas.microsoft.com/office/drawing/2014/main" id="{A7DB508A-2202-4562-AEE4-61D5F178B530}"/>
              </a:ext>
            </a:extLst>
          </p:cNvPr>
          <p:cNvSpPr txBox="1">
            <a:spLocks noChangeArrowheads="1"/>
          </p:cNvSpPr>
          <p:nvPr userDrawn="1"/>
        </p:nvSpPr>
        <p:spPr bwMode="auto">
          <a:xfrm>
            <a:off x="0" y="6642100"/>
            <a:ext cx="2170113" cy="215900"/>
          </a:xfrm>
          <a:prstGeom prst="rect">
            <a:avLst/>
          </a:prstGeom>
          <a:noFill/>
          <a:ln w="9525">
            <a:noFill/>
            <a:miter lim="800000"/>
            <a:headEnd/>
            <a:tailEnd/>
          </a:ln>
        </p:spPr>
        <p:txBody>
          <a:bodyPr>
            <a:spAutoFit/>
          </a:bodyPr>
          <a:lstStyle/>
          <a:p>
            <a:pPr>
              <a:defRPr/>
            </a:pPr>
            <a:r>
              <a:rPr lang="en-US" sz="800" dirty="0">
                <a:solidFill>
                  <a:schemeClr val="bg1"/>
                </a:solidFill>
                <a:latin typeface="Trebuchet MS" pitchFamily="34" charset="0"/>
                <a:cs typeface="Arial" charset="0"/>
              </a:rPr>
              <a:t>Copyright © 2011 - MsRazz ChemClass</a:t>
            </a:r>
          </a:p>
        </p:txBody>
      </p:sp>
      <p:grpSp>
        <p:nvGrpSpPr>
          <p:cNvPr id="1026" name="Group 28">
            <a:extLst>
              <a:ext uri="{FF2B5EF4-FFF2-40B4-BE49-F238E27FC236}">
                <a16:creationId xmlns:a16="http://schemas.microsoft.com/office/drawing/2014/main" id="{EE1E95A4-221E-4C42-9B0B-FA30B3D02E16}"/>
              </a:ext>
            </a:extLst>
          </p:cNvPr>
          <p:cNvGrpSpPr>
            <a:grpSpLocks/>
          </p:cNvGrpSpPr>
          <p:nvPr userDrawn="1"/>
        </p:nvGrpSpPr>
        <p:grpSpPr bwMode="auto">
          <a:xfrm>
            <a:off x="0" y="0"/>
            <a:ext cx="9144000" cy="6858000"/>
            <a:chOff x="0" y="0"/>
            <a:chExt cx="5760" cy="4320"/>
          </a:xfrm>
        </p:grpSpPr>
        <p:pic>
          <p:nvPicPr>
            <p:cNvPr id="1033" name="Picture 15" descr="220px-ThermiteReaction">
              <a:extLst>
                <a:ext uri="{FF2B5EF4-FFF2-40B4-BE49-F238E27FC236}">
                  <a16:creationId xmlns:a16="http://schemas.microsoft.com/office/drawing/2014/main" id="{616D3A9D-8CC5-4F61-8666-90FC7AB08D1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t="21538"/>
            <a:stretch>
              <a:fillRect/>
            </a:stretch>
          </p:blipFill>
          <p:spPr bwMode="auto">
            <a:xfrm>
              <a:off x="0" y="0"/>
              <a:ext cx="2814"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9" descr="7898205_6ee6ccb086">
              <a:extLst>
                <a:ext uri="{FF2B5EF4-FFF2-40B4-BE49-F238E27FC236}">
                  <a16:creationId xmlns:a16="http://schemas.microsoft.com/office/drawing/2014/main" id="{59000714-C7F0-426F-8D0D-FC3AC0ACB6D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84" y="0"/>
              <a:ext cx="2976" cy="2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23" descr="1490593417_660b5ec0de_m">
              <a:extLst>
                <a:ext uri="{FF2B5EF4-FFF2-40B4-BE49-F238E27FC236}">
                  <a16:creationId xmlns:a16="http://schemas.microsoft.com/office/drawing/2014/main" id="{1DF0C31B-E1FE-4092-B33B-9C473A3F1EC8}"/>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36" y="2052"/>
              <a:ext cx="3024"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27" descr="magnesium_burning">
              <a:extLst>
                <a:ext uri="{FF2B5EF4-FFF2-40B4-BE49-F238E27FC236}">
                  <a16:creationId xmlns:a16="http://schemas.microsoft.com/office/drawing/2014/main" id="{665C21C7-ED83-42B1-822F-3718507E04C2}"/>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2268"/>
              <a:ext cx="2736" cy="2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1">
            <a:extLst>
              <a:ext uri="{FF2B5EF4-FFF2-40B4-BE49-F238E27FC236}">
                <a16:creationId xmlns:a16="http://schemas.microsoft.com/office/drawing/2014/main" id="{FD7A0C4C-F456-4086-9DC5-4FA4E67F4E1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FE789BC4-BFFD-4918-A320-14E28C0EF76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E10A501-A168-49A9-8326-FD276F67473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77BD988-974F-45E3-93CA-2B70B5F74E29}" type="datetimeFigureOut">
              <a:rPr lang="en-US"/>
              <a:pPr>
                <a:defRPr/>
              </a:pPr>
              <a:t>10/27/2022</a:t>
            </a:fld>
            <a:endParaRPr lang="en-US"/>
          </a:p>
        </p:txBody>
      </p:sp>
      <p:sp>
        <p:nvSpPr>
          <p:cNvPr id="5" name="Footer Placeholder 4">
            <a:extLst>
              <a:ext uri="{FF2B5EF4-FFF2-40B4-BE49-F238E27FC236}">
                <a16:creationId xmlns:a16="http://schemas.microsoft.com/office/drawing/2014/main" id="{5086588D-F713-43A6-9691-8451D8E7B55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B67B5F46-D454-42A6-9225-8138F8C06B9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95E26C4C-B2F0-40DD-94C3-799B9117668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ext Box 7">
            <a:extLst>
              <a:ext uri="{FF2B5EF4-FFF2-40B4-BE49-F238E27FC236}">
                <a16:creationId xmlns:a16="http://schemas.microsoft.com/office/drawing/2014/main" id="{A8370F07-8BFE-4E68-A1CC-6C56F75198F7}"/>
              </a:ext>
            </a:extLst>
          </p:cNvPr>
          <p:cNvSpPr txBox="1">
            <a:spLocks noChangeArrowheads="1"/>
          </p:cNvSpPr>
          <p:nvPr userDrawn="1"/>
        </p:nvSpPr>
        <p:spPr bwMode="auto">
          <a:xfrm>
            <a:off x="0" y="6642100"/>
            <a:ext cx="2170113" cy="215900"/>
          </a:xfrm>
          <a:prstGeom prst="rect">
            <a:avLst/>
          </a:prstGeom>
          <a:noFill/>
          <a:ln w="9525">
            <a:noFill/>
            <a:miter lim="800000"/>
            <a:headEnd/>
            <a:tailEnd/>
          </a:ln>
        </p:spPr>
        <p:txBody>
          <a:bodyPr>
            <a:spAutoFit/>
          </a:bodyPr>
          <a:lstStyle/>
          <a:p>
            <a:pPr>
              <a:defRPr/>
            </a:pPr>
            <a:r>
              <a:rPr lang="en-US" sz="800" dirty="0">
                <a:solidFill>
                  <a:schemeClr val="bg1"/>
                </a:solidFill>
                <a:latin typeface="Trebuchet MS" pitchFamily="34" charset="0"/>
                <a:cs typeface="Arial" charset="0"/>
              </a:rPr>
              <a:t>Copyright © 2011 - MsRazz ChemClass</a:t>
            </a:r>
          </a:p>
        </p:txBody>
      </p:sp>
      <p:grpSp>
        <p:nvGrpSpPr>
          <p:cNvPr id="1026" name="Group 28">
            <a:extLst>
              <a:ext uri="{FF2B5EF4-FFF2-40B4-BE49-F238E27FC236}">
                <a16:creationId xmlns:a16="http://schemas.microsoft.com/office/drawing/2014/main" id="{4EF2A767-FBDB-4A31-8357-1375A079B9F2}"/>
              </a:ext>
            </a:extLst>
          </p:cNvPr>
          <p:cNvGrpSpPr>
            <a:grpSpLocks/>
          </p:cNvGrpSpPr>
          <p:nvPr userDrawn="1"/>
        </p:nvGrpSpPr>
        <p:grpSpPr bwMode="auto">
          <a:xfrm>
            <a:off x="0" y="0"/>
            <a:ext cx="9144000" cy="6858000"/>
            <a:chOff x="0" y="0"/>
            <a:chExt cx="5760" cy="4320"/>
          </a:xfrm>
        </p:grpSpPr>
        <p:pic>
          <p:nvPicPr>
            <p:cNvPr id="1033" name="Picture 15" descr="220px-ThermiteReaction">
              <a:extLst>
                <a:ext uri="{FF2B5EF4-FFF2-40B4-BE49-F238E27FC236}">
                  <a16:creationId xmlns:a16="http://schemas.microsoft.com/office/drawing/2014/main" id="{19B7166F-2A34-4DC2-8AE5-06B78D7254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21538"/>
            <a:stretch>
              <a:fillRect/>
            </a:stretch>
          </p:blipFill>
          <p:spPr bwMode="auto">
            <a:xfrm>
              <a:off x="0" y="0"/>
              <a:ext cx="2814"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9" descr="7898205_6ee6ccb086">
              <a:extLst>
                <a:ext uri="{FF2B5EF4-FFF2-40B4-BE49-F238E27FC236}">
                  <a16:creationId xmlns:a16="http://schemas.microsoft.com/office/drawing/2014/main" id="{E0B30817-7268-437C-B9BF-76D008490F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4" y="0"/>
              <a:ext cx="2976" cy="2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23" descr="1490593417_660b5ec0de_m">
              <a:extLst>
                <a:ext uri="{FF2B5EF4-FFF2-40B4-BE49-F238E27FC236}">
                  <a16:creationId xmlns:a16="http://schemas.microsoft.com/office/drawing/2014/main" id="{4E0805FA-B5A9-40D1-8C22-B5A9F0C4A24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6" y="2052"/>
              <a:ext cx="3024"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27" descr="magnesium_burning">
              <a:extLst>
                <a:ext uri="{FF2B5EF4-FFF2-40B4-BE49-F238E27FC236}">
                  <a16:creationId xmlns:a16="http://schemas.microsoft.com/office/drawing/2014/main" id="{C782A7B6-A194-4731-91BA-8D9111E0CAD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68"/>
              <a:ext cx="2736" cy="2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1">
            <a:extLst>
              <a:ext uri="{FF2B5EF4-FFF2-40B4-BE49-F238E27FC236}">
                <a16:creationId xmlns:a16="http://schemas.microsoft.com/office/drawing/2014/main" id="{D0613F7C-622C-49BC-A47B-EF76095ABE5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7EE39326-2EB0-424D-B571-9C0140FECA1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1A322D5-457B-46C7-AC26-0D8E4CE8C6B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4D95A6E-6189-49CC-9E74-FB8D03992768}" type="datetimeFigureOut">
              <a:rPr lang="en-US"/>
              <a:pPr>
                <a:defRPr/>
              </a:pPr>
              <a:t>10/27/2022</a:t>
            </a:fld>
            <a:endParaRPr lang="en-US"/>
          </a:p>
        </p:txBody>
      </p:sp>
      <p:sp>
        <p:nvSpPr>
          <p:cNvPr id="5" name="Footer Placeholder 4">
            <a:extLst>
              <a:ext uri="{FF2B5EF4-FFF2-40B4-BE49-F238E27FC236}">
                <a16:creationId xmlns:a16="http://schemas.microsoft.com/office/drawing/2014/main" id="{2BD320D3-A0B7-4FE5-AD31-A76688F16BE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738F40B4-616A-42AF-9A0F-F9E3CE64EBC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7F04FE3E-8130-4763-862B-7026DC01ABA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6B300622-E0AA-439F-B49E-31CD04BEB812}"/>
              </a:ext>
            </a:extLst>
          </p:cNvPr>
          <p:cNvSpPr>
            <a:spLocks noGrp="1"/>
          </p:cNvSpPr>
          <p:nvPr>
            <p:ph type="ctrTitle"/>
          </p:nvPr>
        </p:nvSpPr>
        <p:spPr>
          <a:xfrm>
            <a:off x="533400" y="1993900"/>
            <a:ext cx="8153400" cy="2136775"/>
          </a:xfrm>
          <a:solidFill>
            <a:schemeClr val="tx1"/>
          </a:solidFill>
        </p:spPr>
        <p:txBody>
          <a:bodyPr/>
          <a:lstStyle/>
          <a:p>
            <a:pPr eaLnBrk="1" hangingPunct="1"/>
            <a:r>
              <a:rPr lang="en-US" altLang="en-US" sz="7200" b="1">
                <a:solidFill>
                  <a:srgbClr val="FFFF99"/>
                </a:solidFill>
                <a:latin typeface="Trebuchet MS" panose="020B0603020202020204" pitchFamily="34" charset="0"/>
              </a:rPr>
              <a:t>Unit: Chemical Reactions</a:t>
            </a:r>
          </a:p>
        </p:txBody>
      </p:sp>
      <p:sp>
        <p:nvSpPr>
          <p:cNvPr id="2051" name="Text Box 30">
            <a:extLst>
              <a:ext uri="{FF2B5EF4-FFF2-40B4-BE49-F238E27FC236}">
                <a16:creationId xmlns:a16="http://schemas.microsoft.com/office/drawing/2014/main" id="{E7AB1E36-6AB3-42F8-A280-3428BFA09764}"/>
              </a:ext>
            </a:extLst>
          </p:cNvPr>
          <p:cNvSpPr txBox="1">
            <a:spLocks noChangeArrowheads="1"/>
          </p:cNvSpPr>
          <p:nvPr/>
        </p:nvSpPr>
        <p:spPr bwMode="auto">
          <a:xfrm>
            <a:off x="533400" y="4235450"/>
            <a:ext cx="8156575" cy="9540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en-US" altLang="en-US" sz="2800" i="1">
                <a:solidFill>
                  <a:srgbClr val="FFFF99"/>
                </a:solidFill>
                <a:latin typeface="Trebuchet MS" panose="020B0603020202020204" pitchFamily="34" charset="0"/>
              </a:rPr>
              <a:t>Types of Chemical Reactions: </a:t>
            </a:r>
            <a:r>
              <a:rPr lang="en-US" altLang="en-US" sz="2800" b="1" i="1">
                <a:solidFill>
                  <a:srgbClr val="FFFF99"/>
                </a:solidFill>
                <a:latin typeface="Trebuchet MS" panose="020B0603020202020204" pitchFamily="34" charset="0"/>
              </a:rPr>
              <a:t>Double Replacement </a:t>
            </a:r>
            <a:r>
              <a:rPr lang="en-US" altLang="en-US" sz="2800" i="1">
                <a:solidFill>
                  <a:srgbClr val="FFFF99"/>
                </a:solidFill>
                <a:latin typeface="Trebuchet MS" panose="020B0603020202020204" pitchFamily="34" charset="0"/>
              </a:rPr>
              <a:t>and</a:t>
            </a:r>
            <a:r>
              <a:rPr lang="en-US" altLang="en-US" sz="2800" b="1" i="1">
                <a:solidFill>
                  <a:srgbClr val="FFFF99"/>
                </a:solidFill>
                <a:latin typeface="Trebuchet MS" panose="020B0603020202020204" pitchFamily="34" charset="0"/>
              </a:rPr>
              <a:t> Combustion</a:t>
            </a:r>
          </a:p>
        </p:txBody>
      </p:sp>
      <p:sp>
        <p:nvSpPr>
          <p:cNvPr id="2053" name="AutoShape 4">
            <a:extLst>
              <a:ext uri="{FF2B5EF4-FFF2-40B4-BE49-F238E27FC236}">
                <a16:creationId xmlns:a16="http://schemas.microsoft.com/office/drawing/2014/main" id="{99C33693-F0A8-4715-BD19-C3B1F97581AF}"/>
              </a:ext>
            </a:extLst>
          </p:cNvPr>
          <p:cNvSpPr>
            <a:spLocks noChangeArrowheads="1"/>
          </p:cNvSpPr>
          <p:nvPr/>
        </p:nvSpPr>
        <p:spPr bwMode="auto">
          <a:xfrm rot="1016732">
            <a:off x="5754688" y="1166813"/>
            <a:ext cx="4059237" cy="1239837"/>
          </a:xfrm>
          <a:prstGeom prst="irregularSeal1">
            <a:avLst/>
          </a:prstGeom>
          <a:noFill/>
          <a:ln w="25400">
            <a:solidFill>
              <a:schemeClr val="bg1"/>
            </a:solidFill>
            <a:miter lim="800000"/>
            <a:headEnd/>
            <a:tailEnd/>
          </a:ln>
          <a:effectLst>
            <a:outerShdw dist="38100" dir="2700000" algn="tl" rotWithShape="0">
              <a:srgbClr val="000000">
                <a:alpha val="39998"/>
              </a:srgbClr>
            </a:outerShdw>
          </a:effectLst>
        </p:spPr>
        <p:txBody>
          <a:bodyPr anchor="ctr"/>
          <a:lstStyle/>
          <a:p>
            <a:pPr algn="ctr">
              <a:spcBef>
                <a:spcPct val="50000"/>
              </a:spcBef>
              <a:spcAft>
                <a:spcPts val="1000"/>
              </a:spcAft>
              <a:defRPr/>
            </a:pPr>
            <a:r>
              <a:rPr lang="en-US" sz="2800" b="1">
                <a:solidFill>
                  <a:srgbClr val="FFFF99"/>
                </a:solidFill>
                <a:latin typeface="Script MT Bold" pitchFamily="66" charset="0"/>
                <a:cs typeface="Arial" charset="0"/>
              </a:rPr>
              <a:t>Day 6 - Notes</a:t>
            </a:r>
            <a:endParaRPr lang="en-US" sz="4400" b="1">
              <a:solidFill>
                <a:srgbClr val="FFFF99"/>
              </a:solidFill>
              <a:latin typeface="Script MT Bold" pitchFamily="66"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93FAC9-85C4-4515-BA90-C7B1898389BB}"/>
              </a:ext>
            </a:extLst>
          </p:cNvPr>
          <p:cNvSpPr>
            <a:spLocks noGrp="1"/>
          </p:cNvSpPr>
          <p:nvPr>
            <p:ph idx="1"/>
          </p:nvPr>
        </p:nvSpPr>
        <p:spPr>
          <a:xfrm>
            <a:off x="304800" y="304800"/>
            <a:ext cx="8458200" cy="5745163"/>
          </a:xfrm>
          <a:solidFill>
            <a:schemeClr val="bg1"/>
          </a:solidFill>
        </p:spPr>
        <p:txBody>
          <a:bodyPr/>
          <a:lstStyle/>
          <a:p>
            <a:pPr eaLnBrk="1" hangingPunct="1">
              <a:buFont typeface="Arial" panose="020B0604020202020204" pitchFamily="34" charset="0"/>
              <a:buNone/>
            </a:pPr>
            <a:r>
              <a:rPr lang="en-US" altLang="en-US" b="1" dirty="0">
                <a:latin typeface="Trebuchet MS" panose="020B0603020202020204" pitchFamily="34" charset="0"/>
              </a:rPr>
              <a:t>Examples: </a:t>
            </a:r>
            <a:r>
              <a:rPr lang="en-US" altLang="en-US" dirty="0">
                <a:latin typeface="Trebuchet MS" panose="020B0603020202020204" pitchFamily="34" charset="0"/>
              </a:rPr>
              <a:t>Predict the products and balance.</a:t>
            </a:r>
          </a:p>
          <a:p>
            <a:pPr eaLnBrk="1" hangingPunct="1">
              <a:buFont typeface="Arial" panose="020B0604020202020204" pitchFamily="34" charset="0"/>
              <a:buNone/>
            </a:pPr>
            <a:endParaRPr lang="en-US" altLang="en-US" sz="900" dirty="0">
              <a:latin typeface="Trebuchet MS" panose="020B0603020202020204" pitchFamily="34" charset="0"/>
            </a:endParaRPr>
          </a:p>
          <a:p>
            <a:pPr eaLnBrk="1" hangingPunct="1">
              <a:buFont typeface="Arial" panose="020B0604020202020204" pitchFamily="34" charset="0"/>
              <a:buNone/>
            </a:pPr>
            <a:endParaRPr lang="en-US" altLang="en-US" sz="2400" dirty="0">
              <a:latin typeface="Trebuchet MS" panose="020B0603020202020204" pitchFamily="34" charset="0"/>
            </a:endParaRPr>
          </a:p>
          <a:p>
            <a:pPr eaLnBrk="1" hangingPunct="1">
              <a:buFont typeface="Arial" panose="020B0604020202020204" pitchFamily="34" charset="0"/>
              <a:buNone/>
            </a:pPr>
            <a:r>
              <a:rPr lang="en-US" altLang="en-US" sz="3600" dirty="0">
                <a:latin typeface="Trebuchet MS" panose="020B0603020202020204" pitchFamily="34" charset="0"/>
                <a:sym typeface="Wingdings" panose="05000000000000000000" pitchFamily="2" charset="2"/>
              </a:rPr>
              <a:t>  ___ CH</a:t>
            </a:r>
            <a:r>
              <a:rPr lang="en-US" altLang="en-US" sz="3600" baseline="-25000" dirty="0">
                <a:latin typeface="Trebuchet MS" panose="020B0603020202020204" pitchFamily="34" charset="0"/>
                <a:sym typeface="Wingdings" panose="05000000000000000000" pitchFamily="2" charset="2"/>
              </a:rPr>
              <a:t>4</a:t>
            </a:r>
            <a:r>
              <a:rPr lang="en-US" altLang="en-US" sz="3600" dirty="0">
                <a:latin typeface="Trebuchet MS" panose="020B0603020202020204" pitchFamily="34" charset="0"/>
              </a:rPr>
              <a:t> + </a:t>
            </a:r>
            <a:r>
              <a:rPr lang="en-US" altLang="en-US" sz="3600" dirty="0">
                <a:latin typeface="Trebuchet MS" panose="020B0603020202020204" pitchFamily="34" charset="0"/>
                <a:sym typeface="Wingdings" panose="05000000000000000000" pitchFamily="2" charset="2"/>
              </a:rPr>
              <a:t>___O</a:t>
            </a:r>
            <a:r>
              <a:rPr lang="en-US" altLang="en-US" sz="3600" baseline="-25000" dirty="0">
                <a:latin typeface="Trebuchet MS" panose="020B0603020202020204" pitchFamily="34" charset="0"/>
              </a:rPr>
              <a:t>2</a:t>
            </a:r>
            <a:r>
              <a:rPr lang="en-US" altLang="en-US" sz="3600" dirty="0">
                <a:latin typeface="Trebuchet MS" panose="020B0603020202020204" pitchFamily="34" charset="0"/>
              </a:rPr>
              <a:t> </a:t>
            </a:r>
            <a:r>
              <a:rPr lang="en-US" altLang="en-US" sz="3600" dirty="0">
                <a:latin typeface="Trebuchet MS" panose="020B0603020202020204" pitchFamily="34" charset="0"/>
                <a:sym typeface="Wingdings" panose="05000000000000000000" pitchFamily="2" charset="2"/>
              </a:rPr>
              <a:t></a:t>
            </a:r>
            <a:endParaRPr lang="en-US" altLang="en-US" sz="3600" baseline="-25000" dirty="0">
              <a:latin typeface="Trebuchet MS" panose="020B0603020202020204" pitchFamily="34" charset="0"/>
              <a:sym typeface="Wingdings" panose="05000000000000000000" pitchFamily="2" charset="2"/>
            </a:endParaRPr>
          </a:p>
          <a:p>
            <a:pPr eaLnBrk="1" hangingPunct="1">
              <a:buFont typeface="Arial" panose="020B0604020202020204" pitchFamily="34" charset="0"/>
              <a:buNone/>
            </a:pPr>
            <a:endParaRPr lang="en-US" altLang="en-US" sz="2400" dirty="0">
              <a:solidFill>
                <a:srgbClr val="FFFF99"/>
              </a:solidFill>
              <a:latin typeface="Trebuchet MS" panose="020B0603020202020204" pitchFamily="34" charset="0"/>
            </a:endParaRPr>
          </a:p>
          <a:p>
            <a:pPr eaLnBrk="1" hangingPunct="1">
              <a:buFont typeface="Arial" panose="020B0604020202020204" pitchFamily="34" charset="0"/>
              <a:buNone/>
            </a:pPr>
            <a:endParaRPr lang="en-US" altLang="en-US" sz="2400" dirty="0">
              <a:solidFill>
                <a:srgbClr val="FFFF99"/>
              </a:solidFill>
              <a:latin typeface="Trebuchet MS" panose="020B0603020202020204" pitchFamily="34" charset="0"/>
            </a:endParaRPr>
          </a:p>
          <a:p>
            <a:pPr eaLnBrk="1" hangingPunct="1">
              <a:buFont typeface="Arial" panose="020B0604020202020204" pitchFamily="34" charset="0"/>
              <a:buNone/>
            </a:pPr>
            <a:endParaRPr lang="en-US" altLang="en-US" sz="2400" dirty="0">
              <a:solidFill>
                <a:srgbClr val="FFFF99"/>
              </a:solidFill>
              <a:latin typeface="Trebuchet MS" panose="020B0603020202020204" pitchFamily="34" charset="0"/>
            </a:endParaRPr>
          </a:p>
        </p:txBody>
      </p:sp>
      <p:sp>
        <p:nvSpPr>
          <p:cNvPr id="14" name="TextBox 13">
            <a:extLst>
              <a:ext uri="{FF2B5EF4-FFF2-40B4-BE49-F238E27FC236}">
                <a16:creationId xmlns:a16="http://schemas.microsoft.com/office/drawing/2014/main" id="{7E139DD1-2F35-410D-BCB5-53AF21D31233}"/>
              </a:ext>
            </a:extLst>
          </p:cNvPr>
          <p:cNvSpPr txBox="1">
            <a:spLocks noChangeArrowheads="1"/>
          </p:cNvSpPr>
          <p:nvPr/>
        </p:nvSpPr>
        <p:spPr bwMode="auto">
          <a:xfrm>
            <a:off x="3727450" y="2057400"/>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solidFill>
                  <a:srgbClr val="002060"/>
                </a:solidFill>
                <a:latin typeface="Trebuchet MS" panose="020B0603020202020204" pitchFamily="34" charset="0"/>
              </a:rPr>
              <a:t>C</a:t>
            </a:r>
            <a:endParaRPr lang="en-US" altLang="en-US" sz="3200" i="1" baseline="30000" dirty="0">
              <a:solidFill>
                <a:srgbClr val="002060"/>
              </a:solidFill>
              <a:latin typeface="Trebuchet MS" panose="020B0603020202020204" pitchFamily="34" charset="0"/>
            </a:endParaRPr>
          </a:p>
        </p:txBody>
      </p:sp>
      <p:sp>
        <p:nvSpPr>
          <p:cNvPr id="16" name="TextBox 15">
            <a:extLst>
              <a:ext uri="{FF2B5EF4-FFF2-40B4-BE49-F238E27FC236}">
                <a16:creationId xmlns:a16="http://schemas.microsoft.com/office/drawing/2014/main" id="{4C768FF3-43A0-42D3-B8EA-FA4016210FFF}"/>
              </a:ext>
            </a:extLst>
          </p:cNvPr>
          <p:cNvSpPr txBox="1">
            <a:spLocks noChangeArrowheads="1"/>
          </p:cNvSpPr>
          <p:nvPr/>
        </p:nvSpPr>
        <p:spPr bwMode="auto">
          <a:xfrm>
            <a:off x="3810000" y="25146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solidFill>
                  <a:srgbClr val="002060"/>
                </a:solidFill>
                <a:latin typeface="Trebuchet MS" panose="020B0603020202020204" pitchFamily="34" charset="0"/>
              </a:rPr>
              <a:t>H</a:t>
            </a:r>
            <a:endParaRPr lang="en-US" altLang="en-US" sz="3200" i="1" baseline="30000" dirty="0">
              <a:solidFill>
                <a:srgbClr val="002060"/>
              </a:solidFill>
              <a:latin typeface="Trebuchet MS" panose="020B0603020202020204" pitchFamily="34" charset="0"/>
            </a:endParaRPr>
          </a:p>
        </p:txBody>
      </p:sp>
      <p:sp>
        <p:nvSpPr>
          <p:cNvPr id="23" name="TextBox 22">
            <a:extLst>
              <a:ext uri="{FF2B5EF4-FFF2-40B4-BE49-F238E27FC236}">
                <a16:creationId xmlns:a16="http://schemas.microsoft.com/office/drawing/2014/main" id="{2C840BCC-D7C1-4618-BED5-5E349B16C54B}"/>
              </a:ext>
            </a:extLst>
          </p:cNvPr>
          <p:cNvSpPr txBox="1">
            <a:spLocks noChangeArrowheads="1"/>
          </p:cNvSpPr>
          <p:nvPr/>
        </p:nvSpPr>
        <p:spPr bwMode="auto">
          <a:xfrm>
            <a:off x="3406775" y="2057400"/>
            <a:ext cx="83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latin typeface="Trebuchet MS" panose="020B0603020202020204" pitchFamily="34" charset="0"/>
              </a:rPr>
              <a:t>1</a:t>
            </a:r>
            <a:endParaRPr lang="en-US" altLang="en-US" sz="3200" i="1" baseline="30000" dirty="0">
              <a:latin typeface="Trebuchet MS" panose="020B0603020202020204" pitchFamily="34" charset="0"/>
            </a:endParaRPr>
          </a:p>
        </p:txBody>
      </p:sp>
      <p:sp>
        <p:nvSpPr>
          <p:cNvPr id="24" name="TextBox 23">
            <a:extLst>
              <a:ext uri="{FF2B5EF4-FFF2-40B4-BE49-F238E27FC236}">
                <a16:creationId xmlns:a16="http://schemas.microsoft.com/office/drawing/2014/main" id="{5335EEEB-7A86-457B-9AA9-BF30D160AA86}"/>
              </a:ext>
            </a:extLst>
          </p:cNvPr>
          <p:cNvSpPr txBox="1">
            <a:spLocks noChangeArrowheads="1"/>
          </p:cNvSpPr>
          <p:nvPr/>
        </p:nvSpPr>
        <p:spPr bwMode="auto">
          <a:xfrm>
            <a:off x="3435350" y="2481263"/>
            <a:ext cx="762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latin typeface="Trebuchet MS" panose="020B0603020202020204" pitchFamily="34" charset="0"/>
              </a:rPr>
              <a:t>4</a:t>
            </a:r>
            <a:endParaRPr lang="en-US" altLang="en-US" sz="3200" i="1" baseline="30000" dirty="0">
              <a:latin typeface="Trebuchet MS" panose="020B0603020202020204" pitchFamily="34" charset="0"/>
            </a:endParaRPr>
          </a:p>
        </p:txBody>
      </p:sp>
      <p:sp>
        <p:nvSpPr>
          <p:cNvPr id="25" name="TextBox 24">
            <a:extLst>
              <a:ext uri="{FF2B5EF4-FFF2-40B4-BE49-F238E27FC236}">
                <a16:creationId xmlns:a16="http://schemas.microsoft.com/office/drawing/2014/main" id="{56F8EF96-1785-4635-B48D-6346DC53956E}"/>
              </a:ext>
            </a:extLst>
          </p:cNvPr>
          <p:cNvSpPr txBox="1">
            <a:spLocks noChangeArrowheads="1"/>
          </p:cNvSpPr>
          <p:nvPr/>
        </p:nvSpPr>
        <p:spPr bwMode="auto">
          <a:xfrm>
            <a:off x="4495800" y="2062163"/>
            <a:ext cx="68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latin typeface="Trebuchet MS" panose="020B0603020202020204" pitchFamily="34" charset="0"/>
              </a:rPr>
              <a:t>1</a:t>
            </a:r>
            <a:endParaRPr lang="en-US" altLang="en-US" sz="3200" i="1" baseline="30000" dirty="0">
              <a:latin typeface="Trebuchet MS" panose="020B0603020202020204" pitchFamily="34" charset="0"/>
            </a:endParaRPr>
          </a:p>
        </p:txBody>
      </p:sp>
      <p:sp>
        <p:nvSpPr>
          <p:cNvPr id="26" name="TextBox 25">
            <a:extLst>
              <a:ext uri="{FF2B5EF4-FFF2-40B4-BE49-F238E27FC236}">
                <a16:creationId xmlns:a16="http://schemas.microsoft.com/office/drawing/2014/main" id="{7ECB8F55-FA48-4CF2-9E86-4B91F1C8C877}"/>
              </a:ext>
            </a:extLst>
          </p:cNvPr>
          <p:cNvSpPr txBox="1">
            <a:spLocks noChangeArrowheads="1"/>
          </p:cNvSpPr>
          <p:nvPr/>
        </p:nvSpPr>
        <p:spPr bwMode="auto">
          <a:xfrm>
            <a:off x="4475163" y="2503488"/>
            <a:ext cx="68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latin typeface="Trebuchet MS" panose="020B0603020202020204" pitchFamily="34" charset="0"/>
              </a:rPr>
              <a:t>2</a:t>
            </a:r>
            <a:endParaRPr lang="en-US" altLang="en-US" sz="3200" i="1" baseline="30000" dirty="0">
              <a:latin typeface="Trebuchet MS" panose="020B0603020202020204" pitchFamily="34" charset="0"/>
            </a:endParaRPr>
          </a:p>
        </p:txBody>
      </p:sp>
      <p:sp>
        <p:nvSpPr>
          <p:cNvPr id="27" name="TextBox 26">
            <a:extLst>
              <a:ext uri="{FF2B5EF4-FFF2-40B4-BE49-F238E27FC236}">
                <a16:creationId xmlns:a16="http://schemas.microsoft.com/office/drawing/2014/main" id="{4ABF0FA7-C32C-418E-BD0B-BCC3355C1CAA}"/>
              </a:ext>
            </a:extLst>
          </p:cNvPr>
          <p:cNvSpPr txBox="1">
            <a:spLocks noChangeArrowheads="1"/>
          </p:cNvSpPr>
          <p:nvPr/>
        </p:nvSpPr>
        <p:spPr bwMode="auto">
          <a:xfrm>
            <a:off x="2743200" y="1504950"/>
            <a:ext cx="735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2</a:t>
            </a:r>
            <a:endParaRPr lang="en-US" altLang="en-US" sz="3200" i="1" baseline="30000">
              <a:solidFill>
                <a:srgbClr val="FF0000"/>
              </a:solidFill>
              <a:latin typeface="Trebuchet MS" panose="020B0603020202020204" pitchFamily="34" charset="0"/>
            </a:endParaRPr>
          </a:p>
        </p:txBody>
      </p:sp>
      <p:sp>
        <p:nvSpPr>
          <p:cNvPr id="20" name="TextBox 19">
            <a:extLst>
              <a:ext uri="{FF2B5EF4-FFF2-40B4-BE49-F238E27FC236}">
                <a16:creationId xmlns:a16="http://schemas.microsoft.com/office/drawing/2014/main" id="{CEDC1890-70A9-49E9-8DA4-4CE19A268C5C}"/>
              </a:ext>
            </a:extLst>
          </p:cNvPr>
          <p:cNvSpPr txBox="1">
            <a:spLocks noChangeArrowheads="1"/>
          </p:cNvSpPr>
          <p:nvPr/>
        </p:nvSpPr>
        <p:spPr bwMode="auto">
          <a:xfrm>
            <a:off x="6858000" y="1504950"/>
            <a:ext cx="60801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2</a:t>
            </a:r>
            <a:endParaRPr lang="en-US" altLang="en-US" sz="3200" i="1" baseline="30000">
              <a:solidFill>
                <a:srgbClr val="FF0000"/>
              </a:solidFill>
              <a:latin typeface="Trebuchet MS" panose="020B0603020202020204" pitchFamily="34" charset="0"/>
            </a:endParaRPr>
          </a:p>
        </p:txBody>
      </p:sp>
      <p:cxnSp>
        <p:nvCxnSpPr>
          <p:cNvPr id="21" name="Straight Connector 20">
            <a:extLst>
              <a:ext uri="{FF2B5EF4-FFF2-40B4-BE49-F238E27FC236}">
                <a16:creationId xmlns:a16="http://schemas.microsoft.com/office/drawing/2014/main" id="{384A3D61-348E-40D0-BC02-2A0720E9F4F7}"/>
              </a:ext>
            </a:extLst>
          </p:cNvPr>
          <p:cNvCxnSpPr/>
          <p:nvPr/>
        </p:nvCxnSpPr>
        <p:spPr>
          <a:xfrm flipV="1">
            <a:off x="4598988" y="2741613"/>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B7CD411-1B3D-414C-AA88-0CA34C008B1C}"/>
              </a:ext>
            </a:extLst>
          </p:cNvPr>
          <p:cNvSpPr txBox="1">
            <a:spLocks noChangeArrowheads="1"/>
          </p:cNvSpPr>
          <p:nvPr/>
        </p:nvSpPr>
        <p:spPr bwMode="auto">
          <a:xfrm>
            <a:off x="4891088" y="2508250"/>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4</a:t>
            </a:r>
            <a:endParaRPr lang="en-US" altLang="en-US" sz="3200" i="1" baseline="30000">
              <a:solidFill>
                <a:srgbClr val="FF0000"/>
              </a:solidFill>
              <a:latin typeface="Trebuchet MS" panose="020B0603020202020204" pitchFamily="34" charset="0"/>
            </a:endParaRPr>
          </a:p>
        </p:txBody>
      </p:sp>
      <p:sp>
        <p:nvSpPr>
          <p:cNvPr id="32" name="TextBox 31">
            <a:extLst>
              <a:ext uri="{FF2B5EF4-FFF2-40B4-BE49-F238E27FC236}">
                <a16:creationId xmlns:a16="http://schemas.microsoft.com/office/drawing/2014/main" id="{0ADA256A-6B0F-4F9B-8B27-8B74DB22E101}"/>
              </a:ext>
            </a:extLst>
          </p:cNvPr>
          <p:cNvSpPr txBox="1"/>
          <p:nvPr/>
        </p:nvSpPr>
        <p:spPr>
          <a:xfrm>
            <a:off x="4648200" y="1524000"/>
            <a:ext cx="1752600" cy="646113"/>
          </a:xfrm>
          <a:prstGeom prst="rect">
            <a:avLst/>
          </a:prstGeom>
          <a:noFill/>
        </p:spPr>
        <p:txBody>
          <a:bodyPr>
            <a:spAutoFit/>
          </a:bodyPr>
          <a:lstStyle/>
          <a:p>
            <a:pPr>
              <a:defRPr/>
            </a:pPr>
            <a:r>
              <a:rPr lang="en-US" sz="3600" i="1" dirty="0">
                <a:latin typeface="Trebuchet MS" pitchFamily="34" charset="0"/>
                <a:cs typeface="+mn-cs"/>
                <a:sym typeface="Wingdings" pitchFamily="2" charset="2"/>
              </a:rPr>
              <a:t>___CO</a:t>
            </a:r>
            <a:r>
              <a:rPr lang="en-US" sz="3600" i="1" baseline="-25000" dirty="0">
                <a:latin typeface="Trebuchet MS" pitchFamily="34" charset="0"/>
                <a:cs typeface="+mn-cs"/>
                <a:sym typeface="Wingdings" pitchFamily="2" charset="2"/>
              </a:rPr>
              <a:t>2</a:t>
            </a:r>
            <a:endParaRPr lang="en-US" i="1" baseline="-25000" dirty="0">
              <a:latin typeface="Arial" charset="0"/>
              <a:cs typeface="Arial" charset="0"/>
            </a:endParaRPr>
          </a:p>
        </p:txBody>
      </p:sp>
      <p:sp>
        <p:nvSpPr>
          <p:cNvPr id="33" name="TextBox 32">
            <a:extLst>
              <a:ext uri="{FF2B5EF4-FFF2-40B4-BE49-F238E27FC236}">
                <a16:creationId xmlns:a16="http://schemas.microsoft.com/office/drawing/2014/main" id="{0E665AF4-CC9A-4FA3-8510-3B66FAD6CF24}"/>
              </a:ext>
            </a:extLst>
          </p:cNvPr>
          <p:cNvSpPr txBox="1"/>
          <p:nvPr/>
        </p:nvSpPr>
        <p:spPr>
          <a:xfrm>
            <a:off x="6327775" y="1524000"/>
            <a:ext cx="2209800" cy="646113"/>
          </a:xfrm>
          <a:prstGeom prst="rect">
            <a:avLst/>
          </a:prstGeom>
          <a:noFill/>
        </p:spPr>
        <p:txBody>
          <a:bodyPr>
            <a:spAutoFit/>
          </a:bodyPr>
          <a:lstStyle/>
          <a:p>
            <a:pPr>
              <a:defRPr/>
            </a:pPr>
            <a:r>
              <a:rPr lang="en-US" sz="3600" i="1" dirty="0">
                <a:latin typeface="Trebuchet MS" pitchFamily="34" charset="0"/>
                <a:cs typeface="+mn-cs"/>
                <a:sym typeface="Wingdings" pitchFamily="2" charset="2"/>
              </a:rPr>
              <a:t>+ ___</a:t>
            </a:r>
            <a:r>
              <a:rPr lang="en-US" sz="3600" i="1" dirty="0" err="1">
                <a:latin typeface="Trebuchet MS" pitchFamily="34" charset="0"/>
                <a:cs typeface="+mn-cs"/>
                <a:sym typeface="Wingdings" pitchFamily="2" charset="2"/>
              </a:rPr>
              <a:t>H</a:t>
            </a:r>
            <a:r>
              <a:rPr lang="en-US" sz="3600" i="1" baseline="-25000" dirty="0" err="1">
                <a:latin typeface="Trebuchet MS" pitchFamily="34" charset="0"/>
                <a:cs typeface="+mn-cs"/>
                <a:sym typeface="Wingdings" pitchFamily="2" charset="2"/>
              </a:rPr>
              <a:t>2</a:t>
            </a:r>
            <a:r>
              <a:rPr lang="en-US" sz="3600" i="1" dirty="0" err="1">
                <a:latin typeface="Trebuchet MS" pitchFamily="34" charset="0"/>
                <a:cs typeface="+mn-cs"/>
                <a:sym typeface="Wingdings" pitchFamily="2" charset="2"/>
              </a:rPr>
              <a:t>O</a:t>
            </a:r>
            <a:endParaRPr lang="en-US" i="1" baseline="-25000" dirty="0">
              <a:latin typeface="Arial" charset="0"/>
              <a:cs typeface="Arial" charset="0"/>
            </a:endParaRPr>
          </a:p>
        </p:txBody>
      </p:sp>
      <p:sp>
        <p:nvSpPr>
          <p:cNvPr id="34" name="TextBox 33">
            <a:extLst>
              <a:ext uri="{FF2B5EF4-FFF2-40B4-BE49-F238E27FC236}">
                <a16:creationId xmlns:a16="http://schemas.microsoft.com/office/drawing/2014/main" id="{33F58587-32FC-426B-8D81-5A9F3BEF3855}"/>
              </a:ext>
            </a:extLst>
          </p:cNvPr>
          <p:cNvSpPr txBox="1">
            <a:spLocks noChangeArrowheads="1"/>
          </p:cNvSpPr>
          <p:nvPr/>
        </p:nvSpPr>
        <p:spPr bwMode="auto">
          <a:xfrm>
            <a:off x="3810000" y="28956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solidFill>
                  <a:srgbClr val="002060"/>
                </a:solidFill>
                <a:latin typeface="Trebuchet MS" panose="020B0603020202020204" pitchFamily="34" charset="0"/>
              </a:rPr>
              <a:t>O</a:t>
            </a:r>
            <a:endParaRPr lang="en-US" altLang="en-US" sz="3200" i="1" baseline="30000" dirty="0">
              <a:solidFill>
                <a:srgbClr val="002060"/>
              </a:solidFill>
              <a:latin typeface="Trebuchet MS" panose="020B0603020202020204" pitchFamily="34" charset="0"/>
            </a:endParaRPr>
          </a:p>
        </p:txBody>
      </p:sp>
      <p:sp>
        <p:nvSpPr>
          <p:cNvPr id="38" name="TextBox 37">
            <a:extLst>
              <a:ext uri="{FF2B5EF4-FFF2-40B4-BE49-F238E27FC236}">
                <a16:creationId xmlns:a16="http://schemas.microsoft.com/office/drawing/2014/main" id="{8363E630-6FFC-4D6E-B553-3FAC4296F50E}"/>
              </a:ext>
            </a:extLst>
          </p:cNvPr>
          <p:cNvSpPr txBox="1">
            <a:spLocks noChangeArrowheads="1"/>
          </p:cNvSpPr>
          <p:nvPr/>
        </p:nvSpPr>
        <p:spPr bwMode="auto">
          <a:xfrm>
            <a:off x="3406775" y="2895600"/>
            <a:ext cx="83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latin typeface="Trebuchet MS" panose="020B0603020202020204" pitchFamily="34" charset="0"/>
              </a:rPr>
              <a:t>2</a:t>
            </a:r>
            <a:endParaRPr lang="en-US" altLang="en-US" sz="3200" i="1" baseline="30000" dirty="0">
              <a:latin typeface="Trebuchet MS" panose="020B0603020202020204" pitchFamily="34" charset="0"/>
            </a:endParaRPr>
          </a:p>
        </p:txBody>
      </p:sp>
      <p:sp>
        <p:nvSpPr>
          <p:cNvPr id="39" name="TextBox 38">
            <a:extLst>
              <a:ext uri="{FF2B5EF4-FFF2-40B4-BE49-F238E27FC236}">
                <a16:creationId xmlns:a16="http://schemas.microsoft.com/office/drawing/2014/main" id="{868DBE92-58B9-46A7-8703-9AFB41287BDA}"/>
              </a:ext>
            </a:extLst>
          </p:cNvPr>
          <p:cNvSpPr txBox="1">
            <a:spLocks noChangeArrowheads="1"/>
          </p:cNvSpPr>
          <p:nvPr/>
        </p:nvSpPr>
        <p:spPr bwMode="auto">
          <a:xfrm>
            <a:off x="4437063" y="2900363"/>
            <a:ext cx="68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latin typeface="Trebuchet MS" panose="020B0603020202020204" pitchFamily="34" charset="0"/>
              </a:rPr>
              <a:t>3</a:t>
            </a:r>
            <a:endParaRPr lang="en-US" altLang="en-US" sz="3200" i="1" baseline="30000" dirty="0">
              <a:latin typeface="Trebuchet MS" panose="020B0603020202020204" pitchFamily="34" charset="0"/>
            </a:endParaRPr>
          </a:p>
        </p:txBody>
      </p:sp>
      <p:sp>
        <p:nvSpPr>
          <p:cNvPr id="40" name="TextBox 39">
            <a:extLst>
              <a:ext uri="{FF2B5EF4-FFF2-40B4-BE49-F238E27FC236}">
                <a16:creationId xmlns:a16="http://schemas.microsoft.com/office/drawing/2014/main" id="{9CCFC22D-18AC-403A-BA94-721FEC9CE7E7}"/>
              </a:ext>
            </a:extLst>
          </p:cNvPr>
          <p:cNvSpPr txBox="1"/>
          <p:nvPr/>
        </p:nvSpPr>
        <p:spPr>
          <a:xfrm>
            <a:off x="304800" y="3810000"/>
            <a:ext cx="8458200" cy="646113"/>
          </a:xfrm>
          <a:prstGeom prst="rect">
            <a:avLst/>
          </a:prstGeom>
          <a:noFill/>
        </p:spPr>
        <p:txBody>
          <a:bodyPr>
            <a:spAutoFit/>
          </a:bodyPr>
          <a:lstStyle/>
          <a:p>
            <a:pPr algn="ctr">
              <a:defRPr/>
            </a:pPr>
            <a:r>
              <a:rPr lang="en-US" sz="3600" b="1" i="1" dirty="0">
                <a:solidFill>
                  <a:srgbClr val="FF0000"/>
                </a:solidFill>
                <a:latin typeface="Trebuchet MS" pitchFamily="34" charset="0"/>
                <a:cs typeface="+mn-cs"/>
                <a:sym typeface="Wingdings" pitchFamily="2" charset="2"/>
              </a:rPr>
              <a:t>Helpful Tip: </a:t>
            </a:r>
            <a:r>
              <a:rPr lang="en-US" sz="3600" i="1" dirty="0">
                <a:solidFill>
                  <a:srgbClr val="FF0000"/>
                </a:solidFill>
                <a:latin typeface="Trebuchet MS" pitchFamily="34" charset="0"/>
                <a:cs typeface="+mn-cs"/>
                <a:sym typeface="Wingdings" pitchFamily="2" charset="2"/>
              </a:rPr>
              <a:t>Balance the O</a:t>
            </a:r>
            <a:r>
              <a:rPr lang="en-US" sz="3600" i="1" baseline="-25000" dirty="0">
                <a:solidFill>
                  <a:srgbClr val="FF0000"/>
                </a:solidFill>
                <a:latin typeface="Trebuchet MS" pitchFamily="34" charset="0"/>
                <a:cs typeface="+mn-cs"/>
                <a:sym typeface="Wingdings" pitchFamily="2" charset="2"/>
              </a:rPr>
              <a:t>2</a:t>
            </a:r>
            <a:r>
              <a:rPr lang="en-US" sz="3600" i="1" dirty="0">
                <a:solidFill>
                  <a:srgbClr val="FF0000"/>
                </a:solidFill>
                <a:latin typeface="Trebuchet MS" pitchFamily="34" charset="0"/>
                <a:cs typeface="+mn-cs"/>
                <a:sym typeface="Wingdings" pitchFamily="2" charset="2"/>
              </a:rPr>
              <a:t> last.</a:t>
            </a:r>
            <a:endParaRPr lang="en-US" i="1" baseline="-25000" dirty="0">
              <a:solidFill>
                <a:srgbClr val="FF0000"/>
              </a:solidFill>
              <a:latin typeface="Arial" charset="0"/>
              <a:cs typeface="Arial" charset="0"/>
            </a:endParaRPr>
          </a:p>
        </p:txBody>
      </p:sp>
      <p:cxnSp>
        <p:nvCxnSpPr>
          <p:cNvPr id="41" name="Straight Connector 40">
            <a:extLst>
              <a:ext uri="{FF2B5EF4-FFF2-40B4-BE49-F238E27FC236}">
                <a16:creationId xmlns:a16="http://schemas.microsoft.com/office/drawing/2014/main" id="{3B72C432-292B-47FC-AE61-3F2C5E85D83D}"/>
              </a:ext>
            </a:extLst>
          </p:cNvPr>
          <p:cNvCxnSpPr/>
          <p:nvPr/>
        </p:nvCxnSpPr>
        <p:spPr>
          <a:xfrm flipV="1">
            <a:off x="3614738" y="3067050"/>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008D045B-9FA2-4705-96AA-508026C1FD16}"/>
              </a:ext>
            </a:extLst>
          </p:cNvPr>
          <p:cNvSpPr txBox="1">
            <a:spLocks noChangeArrowheads="1"/>
          </p:cNvSpPr>
          <p:nvPr/>
        </p:nvSpPr>
        <p:spPr bwMode="auto">
          <a:xfrm>
            <a:off x="2952750" y="2905125"/>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4</a:t>
            </a:r>
            <a:endParaRPr lang="en-US" altLang="en-US" sz="3200" i="1" baseline="30000">
              <a:solidFill>
                <a:srgbClr val="FF0000"/>
              </a:solidFill>
              <a:latin typeface="Trebuchet MS" panose="020B0603020202020204" pitchFamily="34" charset="0"/>
            </a:endParaRPr>
          </a:p>
        </p:txBody>
      </p:sp>
      <p:cxnSp>
        <p:nvCxnSpPr>
          <p:cNvPr id="45" name="Straight Connector 44">
            <a:extLst>
              <a:ext uri="{FF2B5EF4-FFF2-40B4-BE49-F238E27FC236}">
                <a16:creationId xmlns:a16="http://schemas.microsoft.com/office/drawing/2014/main" id="{5F9B8DAC-75DB-419C-B97E-2AF2F04FBA71}"/>
              </a:ext>
            </a:extLst>
          </p:cNvPr>
          <p:cNvCxnSpPr/>
          <p:nvPr/>
        </p:nvCxnSpPr>
        <p:spPr>
          <a:xfrm flipV="1">
            <a:off x="4598988" y="3062288"/>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E2C6A264-6584-47D4-A519-A6036DC2D7CD}"/>
              </a:ext>
            </a:extLst>
          </p:cNvPr>
          <p:cNvSpPr txBox="1">
            <a:spLocks noChangeArrowheads="1"/>
          </p:cNvSpPr>
          <p:nvPr/>
        </p:nvSpPr>
        <p:spPr bwMode="auto">
          <a:xfrm>
            <a:off x="4838700" y="2981896"/>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4</a:t>
            </a:r>
            <a:endParaRPr lang="en-US" altLang="en-US" sz="3200" i="1" baseline="30000">
              <a:solidFill>
                <a:srgbClr val="FF000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9"/>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21"/>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45"/>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6"/>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7"/>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nodeType="clickEffect">
                                  <p:stCondLst>
                                    <p:cond delay="0"/>
                                  </p:stCondLst>
                                  <p:childTnLst>
                                    <p:set>
                                      <p:cBhvr>
                                        <p:cTn id="76" dur="1" fill="hold">
                                          <p:stCondLst>
                                            <p:cond delay="0"/>
                                          </p:stCondLst>
                                        </p:cTn>
                                        <p:tgtEl>
                                          <p:spTgt spid="41"/>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2"/>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23" grpId="0"/>
      <p:bldP spid="24" grpId="0"/>
      <p:bldP spid="25" grpId="0"/>
      <p:bldP spid="26" grpId="0"/>
      <p:bldP spid="27" grpId="0"/>
      <p:bldP spid="20" grpId="0"/>
      <p:bldP spid="22" grpId="0"/>
      <p:bldP spid="32" grpId="0"/>
      <p:bldP spid="33" grpId="0"/>
      <p:bldP spid="34" grpId="0"/>
      <p:bldP spid="38" grpId="0"/>
      <p:bldP spid="39" grpId="0"/>
      <p:bldP spid="40" grpId="0"/>
      <p:bldP spid="42" grpId="0"/>
      <p:bldP spid="4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70DCB1-B111-4AE8-BEAB-8A4007B5F2C6}"/>
              </a:ext>
            </a:extLst>
          </p:cNvPr>
          <p:cNvSpPr>
            <a:spLocks noGrp="1"/>
          </p:cNvSpPr>
          <p:nvPr>
            <p:ph idx="1"/>
          </p:nvPr>
        </p:nvSpPr>
        <p:spPr>
          <a:xfrm>
            <a:off x="304800" y="304800"/>
            <a:ext cx="8458200" cy="5745163"/>
          </a:xfrm>
          <a:solidFill>
            <a:schemeClr val="bg1"/>
          </a:solidFill>
        </p:spPr>
        <p:txBody>
          <a:bodyPr/>
          <a:lstStyle/>
          <a:p>
            <a:pPr eaLnBrk="1" hangingPunct="1">
              <a:buFont typeface="Arial" panose="020B0604020202020204" pitchFamily="34" charset="0"/>
              <a:buNone/>
            </a:pPr>
            <a:r>
              <a:rPr lang="en-US" altLang="en-US" b="1" dirty="0">
                <a:latin typeface="Trebuchet MS" panose="020B0603020202020204" pitchFamily="34" charset="0"/>
              </a:rPr>
              <a:t>Examples: </a:t>
            </a:r>
            <a:r>
              <a:rPr lang="en-US" altLang="en-US" dirty="0">
                <a:latin typeface="Trebuchet MS" panose="020B0603020202020204" pitchFamily="34" charset="0"/>
              </a:rPr>
              <a:t>Predict the products and balance.</a:t>
            </a:r>
          </a:p>
          <a:p>
            <a:pPr eaLnBrk="1" hangingPunct="1">
              <a:buFont typeface="Arial" panose="020B0604020202020204" pitchFamily="34" charset="0"/>
              <a:buNone/>
            </a:pPr>
            <a:endParaRPr lang="en-US" altLang="en-US" sz="900" dirty="0">
              <a:solidFill>
                <a:srgbClr val="FFFF99"/>
              </a:solidFill>
              <a:latin typeface="Trebuchet MS" panose="020B0603020202020204" pitchFamily="34" charset="0"/>
            </a:endParaRPr>
          </a:p>
          <a:p>
            <a:pPr eaLnBrk="1" hangingPunct="1">
              <a:buFont typeface="Arial" panose="020B0604020202020204" pitchFamily="34" charset="0"/>
              <a:buNone/>
            </a:pPr>
            <a:endParaRPr lang="en-US" altLang="en-US" sz="2400" dirty="0">
              <a:solidFill>
                <a:srgbClr val="FFFF99"/>
              </a:solidFill>
              <a:latin typeface="Trebuchet MS" panose="020B0603020202020204" pitchFamily="34" charset="0"/>
            </a:endParaRPr>
          </a:p>
          <a:p>
            <a:pPr eaLnBrk="1" hangingPunct="1">
              <a:buFont typeface="Arial" panose="020B0604020202020204" pitchFamily="34" charset="0"/>
              <a:buNone/>
            </a:pPr>
            <a:r>
              <a:rPr lang="en-US" altLang="en-US" sz="3600" dirty="0">
                <a:latin typeface="Trebuchet MS" panose="020B0603020202020204" pitchFamily="34" charset="0"/>
                <a:sym typeface="Wingdings" panose="05000000000000000000" pitchFamily="2" charset="2"/>
              </a:rPr>
              <a:t>  ___H</a:t>
            </a:r>
            <a:r>
              <a:rPr lang="en-US" altLang="en-US" sz="3600" baseline="-25000" dirty="0">
                <a:latin typeface="Trebuchet MS" panose="020B0603020202020204" pitchFamily="34" charset="0"/>
                <a:sym typeface="Wingdings" panose="05000000000000000000" pitchFamily="2" charset="2"/>
              </a:rPr>
              <a:t>3</a:t>
            </a:r>
            <a:r>
              <a:rPr lang="en-US" altLang="en-US" sz="3600" dirty="0">
                <a:latin typeface="Trebuchet MS" panose="020B0603020202020204" pitchFamily="34" charset="0"/>
                <a:sym typeface="Wingdings" panose="05000000000000000000" pitchFamily="2" charset="2"/>
              </a:rPr>
              <a:t>N</a:t>
            </a:r>
            <a:r>
              <a:rPr lang="en-US" altLang="en-US" sz="3600" dirty="0">
                <a:latin typeface="Trebuchet MS" panose="020B0603020202020204" pitchFamily="34" charset="0"/>
              </a:rPr>
              <a:t> + </a:t>
            </a:r>
            <a:r>
              <a:rPr lang="en-US" altLang="en-US" sz="3600" dirty="0">
                <a:latin typeface="Trebuchet MS" panose="020B0603020202020204" pitchFamily="34" charset="0"/>
                <a:sym typeface="Wingdings" panose="05000000000000000000" pitchFamily="2" charset="2"/>
              </a:rPr>
              <a:t>___O</a:t>
            </a:r>
            <a:r>
              <a:rPr lang="en-US" altLang="en-US" sz="3600" baseline="-25000" dirty="0">
                <a:latin typeface="Trebuchet MS" panose="020B0603020202020204" pitchFamily="34" charset="0"/>
              </a:rPr>
              <a:t>2</a:t>
            </a:r>
            <a:r>
              <a:rPr lang="en-US" altLang="en-US" sz="3600" dirty="0">
                <a:latin typeface="Trebuchet MS" panose="020B0603020202020204" pitchFamily="34" charset="0"/>
              </a:rPr>
              <a:t> </a:t>
            </a:r>
            <a:r>
              <a:rPr lang="en-US" altLang="en-US" sz="3600" dirty="0">
                <a:latin typeface="Trebuchet MS" panose="020B0603020202020204" pitchFamily="34" charset="0"/>
                <a:sym typeface="Wingdings" panose="05000000000000000000" pitchFamily="2" charset="2"/>
              </a:rPr>
              <a:t></a:t>
            </a:r>
            <a:endParaRPr lang="en-US" altLang="en-US" sz="3600" baseline="-25000" dirty="0">
              <a:latin typeface="Trebuchet MS" panose="020B0603020202020204" pitchFamily="34" charset="0"/>
              <a:sym typeface="Wingdings" panose="05000000000000000000" pitchFamily="2" charset="2"/>
            </a:endParaRPr>
          </a:p>
          <a:p>
            <a:pPr eaLnBrk="1" hangingPunct="1">
              <a:buFont typeface="Arial" panose="020B0604020202020204" pitchFamily="34" charset="0"/>
              <a:buNone/>
            </a:pPr>
            <a:endParaRPr lang="en-US" altLang="en-US" sz="2400" dirty="0">
              <a:solidFill>
                <a:srgbClr val="FFFF99"/>
              </a:solidFill>
              <a:latin typeface="Trebuchet MS" panose="020B0603020202020204" pitchFamily="34" charset="0"/>
            </a:endParaRPr>
          </a:p>
          <a:p>
            <a:pPr eaLnBrk="1" hangingPunct="1">
              <a:buFont typeface="Arial" panose="020B0604020202020204" pitchFamily="34" charset="0"/>
              <a:buNone/>
            </a:pPr>
            <a:endParaRPr lang="en-US" altLang="en-US" sz="2400" dirty="0">
              <a:solidFill>
                <a:srgbClr val="FFFF99"/>
              </a:solidFill>
              <a:latin typeface="Trebuchet MS" panose="020B0603020202020204" pitchFamily="34" charset="0"/>
            </a:endParaRPr>
          </a:p>
          <a:p>
            <a:pPr eaLnBrk="1" hangingPunct="1">
              <a:buFont typeface="Arial" panose="020B0604020202020204" pitchFamily="34" charset="0"/>
              <a:buNone/>
            </a:pPr>
            <a:endParaRPr lang="en-US" altLang="en-US" sz="2400" dirty="0">
              <a:solidFill>
                <a:srgbClr val="FFFF99"/>
              </a:solidFill>
              <a:latin typeface="Trebuchet MS" panose="020B0603020202020204" pitchFamily="34" charset="0"/>
            </a:endParaRPr>
          </a:p>
        </p:txBody>
      </p:sp>
      <p:sp>
        <p:nvSpPr>
          <p:cNvPr id="14" name="TextBox 13">
            <a:extLst>
              <a:ext uri="{FF2B5EF4-FFF2-40B4-BE49-F238E27FC236}">
                <a16:creationId xmlns:a16="http://schemas.microsoft.com/office/drawing/2014/main" id="{FABFB1EC-0702-4A99-9DF4-3A80D515C237}"/>
              </a:ext>
            </a:extLst>
          </p:cNvPr>
          <p:cNvSpPr txBox="1">
            <a:spLocks noChangeArrowheads="1"/>
          </p:cNvSpPr>
          <p:nvPr/>
        </p:nvSpPr>
        <p:spPr bwMode="auto">
          <a:xfrm>
            <a:off x="3727450" y="2057400"/>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chemeClr val="bg1"/>
                </a:solidFill>
                <a:latin typeface="Trebuchet MS" panose="020B0603020202020204" pitchFamily="34" charset="0"/>
              </a:rPr>
              <a:t>H</a:t>
            </a:r>
            <a:endParaRPr lang="en-US" altLang="en-US" sz="3200" i="1" baseline="30000">
              <a:solidFill>
                <a:schemeClr val="bg1"/>
              </a:solidFill>
              <a:latin typeface="Trebuchet MS" panose="020B0603020202020204" pitchFamily="34" charset="0"/>
            </a:endParaRPr>
          </a:p>
        </p:txBody>
      </p:sp>
      <p:sp>
        <p:nvSpPr>
          <p:cNvPr id="16" name="TextBox 15">
            <a:extLst>
              <a:ext uri="{FF2B5EF4-FFF2-40B4-BE49-F238E27FC236}">
                <a16:creationId xmlns:a16="http://schemas.microsoft.com/office/drawing/2014/main" id="{67A173ED-A079-4AF2-89E2-EFA1C644B121}"/>
              </a:ext>
            </a:extLst>
          </p:cNvPr>
          <p:cNvSpPr txBox="1">
            <a:spLocks noChangeArrowheads="1"/>
          </p:cNvSpPr>
          <p:nvPr/>
        </p:nvSpPr>
        <p:spPr bwMode="auto">
          <a:xfrm>
            <a:off x="3810000" y="25146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chemeClr val="bg1"/>
                </a:solidFill>
                <a:latin typeface="Trebuchet MS" panose="020B0603020202020204" pitchFamily="34" charset="0"/>
              </a:rPr>
              <a:t>N</a:t>
            </a:r>
            <a:endParaRPr lang="en-US" altLang="en-US" sz="3200" i="1" baseline="30000">
              <a:solidFill>
                <a:schemeClr val="bg1"/>
              </a:solidFill>
              <a:latin typeface="Trebuchet MS" panose="020B0603020202020204" pitchFamily="34" charset="0"/>
            </a:endParaRPr>
          </a:p>
        </p:txBody>
      </p:sp>
      <p:sp>
        <p:nvSpPr>
          <p:cNvPr id="23" name="TextBox 22">
            <a:extLst>
              <a:ext uri="{FF2B5EF4-FFF2-40B4-BE49-F238E27FC236}">
                <a16:creationId xmlns:a16="http://schemas.microsoft.com/office/drawing/2014/main" id="{171F978D-7B75-47D1-AC65-B60CA7675F0B}"/>
              </a:ext>
            </a:extLst>
          </p:cNvPr>
          <p:cNvSpPr txBox="1">
            <a:spLocks noChangeArrowheads="1"/>
          </p:cNvSpPr>
          <p:nvPr/>
        </p:nvSpPr>
        <p:spPr bwMode="auto">
          <a:xfrm>
            <a:off x="3406775" y="2057400"/>
            <a:ext cx="83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latin typeface="Trebuchet MS" panose="020B0603020202020204" pitchFamily="34" charset="0"/>
              </a:rPr>
              <a:t>3</a:t>
            </a:r>
            <a:endParaRPr lang="en-US" altLang="en-US" sz="3200" i="1" baseline="30000" dirty="0">
              <a:latin typeface="Trebuchet MS" panose="020B0603020202020204" pitchFamily="34" charset="0"/>
            </a:endParaRPr>
          </a:p>
        </p:txBody>
      </p:sp>
      <p:sp>
        <p:nvSpPr>
          <p:cNvPr id="24" name="TextBox 23">
            <a:extLst>
              <a:ext uri="{FF2B5EF4-FFF2-40B4-BE49-F238E27FC236}">
                <a16:creationId xmlns:a16="http://schemas.microsoft.com/office/drawing/2014/main" id="{D4132E46-1196-4215-8743-842E7466B506}"/>
              </a:ext>
            </a:extLst>
          </p:cNvPr>
          <p:cNvSpPr txBox="1">
            <a:spLocks noChangeArrowheads="1"/>
          </p:cNvSpPr>
          <p:nvPr/>
        </p:nvSpPr>
        <p:spPr bwMode="auto">
          <a:xfrm>
            <a:off x="3435350" y="2481263"/>
            <a:ext cx="762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latin typeface="Trebuchet MS" panose="020B0603020202020204" pitchFamily="34" charset="0"/>
              </a:rPr>
              <a:t>1</a:t>
            </a:r>
            <a:endParaRPr lang="en-US" altLang="en-US" sz="3200" i="1" baseline="30000" dirty="0">
              <a:latin typeface="Trebuchet MS" panose="020B0603020202020204" pitchFamily="34" charset="0"/>
            </a:endParaRPr>
          </a:p>
        </p:txBody>
      </p:sp>
      <p:sp>
        <p:nvSpPr>
          <p:cNvPr id="25" name="TextBox 24">
            <a:extLst>
              <a:ext uri="{FF2B5EF4-FFF2-40B4-BE49-F238E27FC236}">
                <a16:creationId xmlns:a16="http://schemas.microsoft.com/office/drawing/2014/main" id="{B85D510F-50DD-414E-8AF2-423D9C820BF7}"/>
              </a:ext>
            </a:extLst>
          </p:cNvPr>
          <p:cNvSpPr txBox="1">
            <a:spLocks noChangeArrowheads="1"/>
          </p:cNvSpPr>
          <p:nvPr/>
        </p:nvSpPr>
        <p:spPr bwMode="auto">
          <a:xfrm>
            <a:off x="4495800" y="2062163"/>
            <a:ext cx="68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latin typeface="Trebuchet MS" panose="020B0603020202020204" pitchFamily="34" charset="0"/>
              </a:rPr>
              <a:t>2</a:t>
            </a:r>
            <a:endParaRPr lang="en-US" altLang="en-US" sz="3200" i="1" baseline="30000" dirty="0">
              <a:latin typeface="Trebuchet MS" panose="020B0603020202020204" pitchFamily="34" charset="0"/>
            </a:endParaRPr>
          </a:p>
        </p:txBody>
      </p:sp>
      <p:sp>
        <p:nvSpPr>
          <p:cNvPr id="26" name="TextBox 25">
            <a:extLst>
              <a:ext uri="{FF2B5EF4-FFF2-40B4-BE49-F238E27FC236}">
                <a16:creationId xmlns:a16="http://schemas.microsoft.com/office/drawing/2014/main" id="{2B319D75-D560-4835-B8AC-947FB048A513}"/>
              </a:ext>
            </a:extLst>
          </p:cNvPr>
          <p:cNvSpPr txBox="1">
            <a:spLocks noChangeArrowheads="1"/>
          </p:cNvSpPr>
          <p:nvPr/>
        </p:nvSpPr>
        <p:spPr bwMode="auto">
          <a:xfrm>
            <a:off x="4475163" y="2503488"/>
            <a:ext cx="68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latin typeface="Trebuchet MS" panose="020B0603020202020204" pitchFamily="34" charset="0"/>
              </a:rPr>
              <a:t>2</a:t>
            </a:r>
            <a:endParaRPr lang="en-US" altLang="en-US" sz="3200" i="1" baseline="30000" dirty="0">
              <a:latin typeface="Trebuchet MS" panose="020B0603020202020204" pitchFamily="34" charset="0"/>
            </a:endParaRPr>
          </a:p>
        </p:txBody>
      </p:sp>
      <p:sp>
        <p:nvSpPr>
          <p:cNvPr id="27" name="TextBox 26">
            <a:extLst>
              <a:ext uri="{FF2B5EF4-FFF2-40B4-BE49-F238E27FC236}">
                <a16:creationId xmlns:a16="http://schemas.microsoft.com/office/drawing/2014/main" id="{0EAD4BA7-16D7-4B4A-9A4E-DB2B9CD867BB}"/>
              </a:ext>
            </a:extLst>
          </p:cNvPr>
          <p:cNvSpPr txBox="1">
            <a:spLocks noChangeArrowheads="1"/>
          </p:cNvSpPr>
          <p:nvPr/>
        </p:nvSpPr>
        <p:spPr bwMode="auto">
          <a:xfrm>
            <a:off x="685800" y="1476375"/>
            <a:ext cx="735013" cy="584200"/>
          </a:xfrm>
          <a:prstGeom prst="rect">
            <a:avLst/>
          </a:prstGeom>
          <a:noFill/>
          <a:ln w="9525">
            <a:solidFill>
              <a:schemeClr val="accent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2</a:t>
            </a:r>
            <a:endParaRPr lang="en-US" altLang="en-US" sz="3200" i="1" baseline="30000">
              <a:solidFill>
                <a:srgbClr val="FF0000"/>
              </a:solidFill>
              <a:latin typeface="Trebuchet MS" panose="020B0603020202020204" pitchFamily="34" charset="0"/>
            </a:endParaRPr>
          </a:p>
        </p:txBody>
      </p:sp>
      <p:sp>
        <p:nvSpPr>
          <p:cNvPr id="20" name="TextBox 19">
            <a:extLst>
              <a:ext uri="{FF2B5EF4-FFF2-40B4-BE49-F238E27FC236}">
                <a16:creationId xmlns:a16="http://schemas.microsoft.com/office/drawing/2014/main" id="{16DFDABB-D2AF-4FA3-864C-2263A3BA25BF}"/>
              </a:ext>
            </a:extLst>
          </p:cNvPr>
          <p:cNvSpPr txBox="1">
            <a:spLocks noChangeArrowheads="1"/>
          </p:cNvSpPr>
          <p:nvPr/>
        </p:nvSpPr>
        <p:spPr bwMode="auto">
          <a:xfrm>
            <a:off x="4743450" y="1514475"/>
            <a:ext cx="608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3</a:t>
            </a:r>
            <a:endParaRPr lang="en-US" altLang="en-US" sz="3200" i="1" baseline="30000">
              <a:solidFill>
                <a:srgbClr val="FF0000"/>
              </a:solidFill>
              <a:latin typeface="Trebuchet MS" panose="020B0603020202020204" pitchFamily="34" charset="0"/>
            </a:endParaRPr>
          </a:p>
        </p:txBody>
      </p:sp>
      <p:cxnSp>
        <p:nvCxnSpPr>
          <p:cNvPr id="21" name="Straight Connector 20">
            <a:extLst>
              <a:ext uri="{FF2B5EF4-FFF2-40B4-BE49-F238E27FC236}">
                <a16:creationId xmlns:a16="http://schemas.microsoft.com/office/drawing/2014/main" id="{7332937D-3D31-4F14-A885-2B884CC71EFB}"/>
              </a:ext>
            </a:extLst>
          </p:cNvPr>
          <p:cNvCxnSpPr/>
          <p:nvPr/>
        </p:nvCxnSpPr>
        <p:spPr>
          <a:xfrm flipV="1">
            <a:off x="4598988" y="2247900"/>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D944485E-2DDB-456D-A745-8AB2607DC731}"/>
              </a:ext>
            </a:extLst>
          </p:cNvPr>
          <p:cNvSpPr txBox="1">
            <a:spLocks noChangeArrowheads="1"/>
          </p:cNvSpPr>
          <p:nvPr/>
        </p:nvSpPr>
        <p:spPr bwMode="auto">
          <a:xfrm>
            <a:off x="4897436" y="2057400"/>
            <a:ext cx="755651"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6</a:t>
            </a:r>
            <a:endParaRPr lang="en-US" altLang="en-US" sz="3200" i="1" baseline="30000">
              <a:solidFill>
                <a:srgbClr val="FF0000"/>
              </a:solidFill>
              <a:latin typeface="Trebuchet MS" panose="020B0603020202020204" pitchFamily="34" charset="0"/>
            </a:endParaRPr>
          </a:p>
        </p:txBody>
      </p:sp>
      <p:sp>
        <p:nvSpPr>
          <p:cNvPr id="32" name="TextBox 31">
            <a:extLst>
              <a:ext uri="{FF2B5EF4-FFF2-40B4-BE49-F238E27FC236}">
                <a16:creationId xmlns:a16="http://schemas.microsoft.com/office/drawing/2014/main" id="{91D25B0F-91D4-4EBE-9609-B14739464D22}"/>
              </a:ext>
            </a:extLst>
          </p:cNvPr>
          <p:cNvSpPr txBox="1"/>
          <p:nvPr/>
        </p:nvSpPr>
        <p:spPr>
          <a:xfrm>
            <a:off x="6248400" y="1524000"/>
            <a:ext cx="1752600" cy="646113"/>
          </a:xfrm>
          <a:prstGeom prst="rect">
            <a:avLst/>
          </a:prstGeom>
          <a:noFill/>
        </p:spPr>
        <p:txBody>
          <a:bodyPr>
            <a:spAutoFit/>
          </a:bodyPr>
          <a:lstStyle/>
          <a:p>
            <a:pPr>
              <a:defRPr/>
            </a:pPr>
            <a:r>
              <a:rPr lang="en-US" sz="3600" i="1" dirty="0">
                <a:latin typeface="Trebuchet MS" pitchFamily="34" charset="0"/>
                <a:cs typeface="+mn-cs"/>
                <a:sym typeface="Wingdings" pitchFamily="2" charset="2"/>
              </a:rPr>
              <a:t>+ ___</a:t>
            </a:r>
            <a:r>
              <a:rPr lang="en-US" sz="3600" i="1" dirty="0" err="1">
                <a:latin typeface="Trebuchet MS" pitchFamily="34" charset="0"/>
                <a:cs typeface="+mn-cs"/>
                <a:sym typeface="Wingdings" pitchFamily="2" charset="2"/>
              </a:rPr>
              <a:t>N</a:t>
            </a:r>
            <a:r>
              <a:rPr lang="en-US" sz="3600" i="1" baseline="-25000" dirty="0" err="1">
                <a:latin typeface="Trebuchet MS" pitchFamily="34" charset="0"/>
                <a:cs typeface="+mn-cs"/>
                <a:sym typeface="Wingdings" pitchFamily="2" charset="2"/>
              </a:rPr>
              <a:t>2</a:t>
            </a:r>
            <a:endParaRPr lang="en-US" i="1" baseline="-25000" dirty="0">
              <a:latin typeface="Arial" charset="0"/>
              <a:cs typeface="Arial" charset="0"/>
            </a:endParaRPr>
          </a:p>
        </p:txBody>
      </p:sp>
      <p:sp>
        <p:nvSpPr>
          <p:cNvPr id="33" name="TextBox 32">
            <a:extLst>
              <a:ext uri="{FF2B5EF4-FFF2-40B4-BE49-F238E27FC236}">
                <a16:creationId xmlns:a16="http://schemas.microsoft.com/office/drawing/2014/main" id="{A7348FC2-D839-4EE4-910D-0454CB2C7826}"/>
              </a:ext>
            </a:extLst>
          </p:cNvPr>
          <p:cNvSpPr txBox="1"/>
          <p:nvPr/>
        </p:nvSpPr>
        <p:spPr>
          <a:xfrm>
            <a:off x="4419600" y="1524000"/>
            <a:ext cx="2209800" cy="646113"/>
          </a:xfrm>
          <a:prstGeom prst="rect">
            <a:avLst/>
          </a:prstGeom>
          <a:noFill/>
        </p:spPr>
        <p:txBody>
          <a:bodyPr>
            <a:spAutoFit/>
          </a:bodyPr>
          <a:lstStyle/>
          <a:p>
            <a:pPr>
              <a:defRPr/>
            </a:pPr>
            <a:r>
              <a:rPr lang="en-US" sz="3600" i="1" dirty="0">
                <a:solidFill>
                  <a:srgbClr val="FFFF99"/>
                </a:solidFill>
                <a:latin typeface="Trebuchet MS" pitchFamily="34" charset="0"/>
                <a:cs typeface="+mn-cs"/>
                <a:sym typeface="Wingdings" pitchFamily="2" charset="2"/>
              </a:rPr>
              <a:t> </a:t>
            </a:r>
            <a:r>
              <a:rPr lang="en-US" sz="3600" i="1" dirty="0">
                <a:latin typeface="Trebuchet MS" pitchFamily="34" charset="0"/>
                <a:cs typeface="+mn-cs"/>
                <a:sym typeface="Wingdings" pitchFamily="2" charset="2"/>
              </a:rPr>
              <a:t>___</a:t>
            </a:r>
            <a:r>
              <a:rPr lang="en-US" sz="3600" i="1" dirty="0" err="1">
                <a:latin typeface="Trebuchet MS" pitchFamily="34" charset="0"/>
                <a:cs typeface="+mn-cs"/>
                <a:sym typeface="Wingdings" pitchFamily="2" charset="2"/>
              </a:rPr>
              <a:t>H</a:t>
            </a:r>
            <a:r>
              <a:rPr lang="en-US" sz="3600" i="1" baseline="-25000" dirty="0" err="1">
                <a:latin typeface="Trebuchet MS" pitchFamily="34" charset="0"/>
                <a:cs typeface="+mn-cs"/>
                <a:sym typeface="Wingdings" pitchFamily="2" charset="2"/>
              </a:rPr>
              <a:t>2</a:t>
            </a:r>
            <a:r>
              <a:rPr lang="en-US" sz="3600" i="1" dirty="0" err="1">
                <a:latin typeface="Trebuchet MS" pitchFamily="34" charset="0"/>
                <a:cs typeface="+mn-cs"/>
                <a:sym typeface="Wingdings" pitchFamily="2" charset="2"/>
              </a:rPr>
              <a:t>O</a:t>
            </a:r>
            <a:endParaRPr lang="en-US" i="1" baseline="-25000" dirty="0">
              <a:latin typeface="Arial" charset="0"/>
              <a:cs typeface="Arial" charset="0"/>
            </a:endParaRPr>
          </a:p>
        </p:txBody>
      </p:sp>
      <p:sp>
        <p:nvSpPr>
          <p:cNvPr id="34" name="TextBox 33">
            <a:extLst>
              <a:ext uri="{FF2B5EF4-FFF2-40B4-BE49-F238E27FC236}">
                <a16:creationId xmlns:a16="http://schemas.microsoft.com/office/drawing/2014/main" id="{0073EE11-64D9-4E86-81B8-F3DF039CD30D}"/>
              </a:ext>
            </a:extLst>
          </p:cNvPr>
          <p:cNvSpPr txBox="1">
            <a:spLocks noChangeArrowheads="1"/>
          </p:cNvSpPr>
          <p:nvPr/>
        </p:nvSpPr>
        <p:spPr bwMode="auto">
          <a:xfrm>
            <a:off x="3810000" y="28956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solidFill>
                  <a:schemeClr val="bg1"/>
                </a:solidFill>
                <a:latin typeface="Trebuchet MS" panose="020B0603020202020204" pitchFamily="34" charset="0"/>
              </a:rPr>
              <a:t>O</a:t>
            </a:r>
            <a:endParaRPr lang="en-US" altLang="en-US" sz="3200" i="1" baseline="30000" dirty="0">
              <a:solidFill>
                <a:schemeClr val="bg1"/>
              </a:solidFill>
              <a:latin typeface="Trebuchet MS" panose="020B0603020202020204" pitchFamily="34" charset="0"/>
            </a:endParaRPr>
          </a:p>
        </p:txBody>
      </p:sp>
      <p:sp>
        <p:nvSpPr>
          <p:cNvPr id="38" name="TextBox 37">
            <a:extLst>
              <a:ext uri="{FF2B5EF4-FFF2-40B4-BE49-F238E27FC236}">
                <a16:creationId xmlns:a16="http://schemas.microsoft.com/office/drawing/2014/main" id="{1D1783E2-EEC6-45CC-8560-FDCD5D4153E5}"/>
              </a:ext>
            </a:extLst>
          </p:cNvPr>
          <p:cNvSpPr txBox="1">
            <a:spLocks noChangeArrowheads="1"/>
          </p:cNvSpPr>
          <p:nvPr/>
        </p:nvSpPr>
        <p:spPr bwMode="auto">
          <a:xfrm>
            <a:off x="3406775" y="2895600"/>
            <a:ext cx="83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latin typeface="Trebuchet MS" panose="020B0603020202020204" pitchFamily="34" charset="0"/>
              </a:rPr>
              <a:t>2</a:t>
            </a:r>
            <a:endParaRPr lang="en-US" altLang="en-US" sz="3200" i="1" baseline="30000" dirty="0">
              <a:latin typeface="Trebuchet MS" panose="020B0603020202020204" pitchFamily="34" charset="0"/>
            </a:endParaRPr>
          </a:p>
        </p:txBody>
      </p:sp>
      <p:sp>
        <p:nvSpPr>
          <p:cNvPr id="39" name="TextBox 38">
            <a:extLst>
              <a:ext uri="{FF2B5EF4-FFF2-40B4-BE49-F238E27FC236}">
                <a16:creationId xmlns:a16="http://schemas.microsoft.com/office/drawing/2014/main" id="{5B7C5E88-6BB9-4FDA-A99E-DD23ECCE3ADC}"/>
              </a:ext>
            </a:extLst>
          </p:cNvPr>
          <p:cNvSpPr txBox="1">
            <a:spLocks noChangeArrowheads="1"/>
          </p:cNvSpPr>
          <p:nvPr/>
        </p:nvSpPr>
        <p:spPr bwMode="auto">
          <a:xfrm>
            <a:off x="4437063" y="2900363"/>
            <a:ext cx="68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latin typeface="Trebuchet MS" panose="020B0603020202020204" pitchFamily="34" charset="0"/>
              </a:rPr>
              <a:t>1</a:t>
            </a:r>
            <a:endParaRPr lang="en-US" altLang="en-US" sz="3200" i="1" baseline="30000" dirty="0">
              <a:latin typeface="Trebuchet MS" panose="020B0603020202020204" pitchFamily="34" charset="0"/>
            </a:endParaRPr>
          </a:p>
        </p:txBody>
      </p:sp>
      <p:sp>
        <p:nvSpPr>
          <p:cNvPr id="40" name="TextBox 39">
            <a:extLst>
              <a:ext uri="{FF2B5EF4-FFF2-40B4-BE49-F238E27FC236}">
                <a16:creationId xmlns:a16="http://schemas.microsoft.com/office/drawing/2014/main" id="{90E5984C-A19F-45EE-8F37-4013CDA632A0}"/>
              </a:ext>
            </a:extLst>
          </p:cNvPr>
          <p:cNvSpPr txBox="1"/>
          <p:nvPr/>
        </p:nvSpPr>
        <p:spPr>
          <a:xfrm>
            <a:off x="304800" y="3733800"/>
            <a:ext cx="8458200" cy="954088"/>
          </a:xfrm>
          <a:prstGeom prst="rect">
            <a:avLst/>
          </a:prstGeom>
          <a:noFill/>
        </p:spPr>
        <p:txBody>
          <a:bodyPr>
            <a:spAutoFit/>
          </a:bodyPr>
          <a:lstStyle/>
          <a:p>
            <a:pPr algn="ctr">
              <a:defRPr/>
            </a:pPr>
            <a:r>
              <a:rPr lang="en-US" sz="2800" b="1" i="1" dirty="0">
                <a:solidFill>
                  <a:srgbClr val="FF0000"/>
                </a:solidFill>
                <a:latin typeface="Trebuchet MS" pitchFamily="34" charset="0"/>
                <a:cs typeface="+mn-cs"/>
                <a:sym typeface="Wingdings" pitchFamily="2" charset="2"/>
              </a:rPr>
              <a:t>Helpful Tip: </a:t>
            </a:r>
            <a:r>
              <a:rPr lang="en-US" sz="2800" i="1" dirty="0">
                <a:solidFill>
                  <a:srgbClr val="FF0000"/>
                </a:solidFill>
                <a:latin typeface="Trebuchet MS" pitchFamily="34" charset="0"/>
                <a:cs typeface="+mn-cs"/>
                <a:sym typeface="Wingdings" pitchFamily="2" charset="2"/>
              </a:rPr>
              <a:t>Put the ideal decimal coefficient, then double all coefficients to balance!</a:t>
            </a:r>
            <a:endParaRPr lang="en-US" sz="2800" i="1" baseline="-25000" dirty="0">
              <a:solidFill>
                <a:srgbClr val="FF0000"/>
              </a:solidFill>
              <a:latin typeface="Arial" charset="0"/>
              <a:cs typeface="Arial" charset="0"/>
            </a:endParaRPr>
          </a:p>
        </p:txBody>
      </p:sp>
      <p:cxnSp>
        <p:nvCxnSpPr>
          <p:cNvPr id="41" name="Straight Connector 40">
            <a:extLst>
              <a:ext uri="{FF2B5EF4-FFF2-40B4-BE49-F238E27FC236}">
                <a16:creationId xmlns:a16="http://schemas.microsoft.com/office/drawing/2014/main" id="{F8F17BC5-CABA-4CA6-B116-0A7DCE92CDCF}"/>
              </a:ext>
            </a:extLst>
          </p:cNvPr>
          <p:cNvCxnSpPr/>
          <p:nvPr/>
        </p:nvCxnSpPr>
        <p:spPr>
          <a:xfrm flipV="1">
            <a:off x="3614738" y="2219325"/>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BFE9F279-4498-4D31-9D0B-FB8CD1EA9FBE}"/>
              </a:ext>
            </a:extLst>
          </p:cNvPr>
          <p:cNvSpPr txBox="1">
            <a:spLocks noChangeArrowheads="1"/>
          </p:cNvSpPr>
          <p:nvPr/>
        </p:nvSpPr>
        <p:spPr bwMode="auto">
          <a:xfrm>
            <a:off x="2952750" y="2057400"/>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6</a:t>
            </a:r>
            <a:endParaRPr lang="en-US" altLang="en-US" sz="3200" i="1" baseline="30000">
              <a:solidFill>
                <a:srgbClr val="FF0000"/>
              </a:solidFill>
              <a:latin typeface="Trebuchet MS" panose="020B0603020202020204" pitchFamily="34" charset="0"/>
            </a:endParaRPr>
          </a:p>
        </p:txBody>
      </p:sp>
      <p:cxnSp>
        <p:nvCxnSpPr>
          <p:cNvPr id="45" name="Straight Connector 44">
            <a:extLst>
              <a:ext uri="{FF2B5EF4-FFF2-40B4-BE49-F238E27FC236}">
                <a16:creationId xmlns:a16="http://schemas.microsoft.com/office/drawing/2014/main" id="{DA9D10D2-5B9C-4CBE-803D-038D5FA9D3EE}"/>
              </a:ext>
            </a:extLst>
          </p:cNvPr>
          <p:cNvCxnSpPr/>
          <p:nvPr/>
        </p:nvCxnSpPr>
        <p:spPr>
          <a:xfrm flipV="1">
            <a:off x="4598988" y="3062288"/>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36AAE188-CF95-4455-964B-4073B12E8A00}"/>
              </a:ext>
            </a:extLst>
          </p:cNvPr>
          <p:cNvSpPr txBox="1">
            <a:spLocks noChangeArrowheads="1"/>
          </p:cNvSpPr>
          <p:nvPr/>
        </p:nvSpPr>
        <p:spPr bwMode="auto">
          <a:xfrm>
            <a:off x="4838700" y="2930525"/>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3</a:t>
            </a:r>
            <a:endParaRPr lang="en-US" altLang="en-US" sz="3200" i="1" baseline="30000">
              <a:solidFill>
                <a:srgbClr val="FF0000"/>
              </a:solidFill>
              <a:latin typeface="Trebuchet MS" panose="020B0603020202020204" pitchFamily="34" charset="0"/>
            </a:endParaRPr>
          </a:p>
        </p:txBody>
      </p:sp>
      <p:cxnSp>
        <p:nvCxnSpPr>
          <p:cNvPr id="28" name="Straight Connector 27">
            <a:extLst>
              <a:ext uri="{FF2B5EF4-FFF2-40B4-BE49-F238E27FC236}">
                <a16:creationId xmlns:a16="http://schemas.microsoft.com/office/drawing/2014/main" id="{53772929-173A-4077-B502-38AD98904754}"/>
              </a:ext>
            </a:extLst>
          </p:cNvPr>
          <p:cNvCxnSpPr/>
          <p:nvPr/>
        </p:nvCxnSpPr>
        <p:spPr>
          <a:xfrm flipV="1">
            <a:off x="3614738" y="2673350"/>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E178F690-DE08-44B2-91A7-AA173DB3D018}"/>
              </a:ext>
            </a:extLst>
          </p:cNvPr>
          <p:cNvSpPr txBox="1">
            <a:spLocks noChangeArrowheads="1"/>
          </p:cNvSpPr>
          <p:nvPr/>
        </p:nvSpPr>
        <p:spPr bwMode="auto">
          <a:xfrm>
            <a:off x="2952750" y="2511425"/>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2</a:t>
            </a:r>
            <a:endParaRPr lang="en-US" altLang="en-US" sz="3200" i="1" baseline="30000">
              <a:solidFill>
                <a:srgbClr val="FF0000"/>
              </a:solidFill>
              <a:latin typeface="Trebuchet MS" panose="020B0603020202020204" pitchFamily="34" charset="0"/>
            </a:endParaRPr>
          </a:p>
        </p:txBody>
      </p:sp>
      <p:sp>
        <p:nvSpPr>
          <p:cNvPr id="30" name="TextBox 29">
            <a:extLst>
              <a:ext uri="{FF2B5EF4-FFF2-40B4-BE49-F238E27FC236}">
                <a16:creationId xmlns:a16="http://schemas.microsoft.com/office/drawing/2014/main" id="{E4D97B3F-8F11-4315-BB3B-910ECB5E3899}"/>
              </a:ext>
            </a:extLst>
          </p:cNvPr>
          <p:cNvSpPr txBox="1">
            <a:spLocks noChangeArrowheads="1"/>
          </p:cNvSpPr>
          <p:nvPr/>
        </p:nvSpPr>
        <p:spPr bwMode="auto">
          <a:xfrm>
            <a:off x="2465388" y="1485900"/>
            <a:ext cx="9636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1.5</a:t>
            </a:r>
            <a:endParaRPr lang="en-US" altLang="en-US" sz="3200" i="1" baseline="30000">
              <a:solidFill>
                <a:srgbClr val="FF0000"/>
              </a:solidFill>
              <a:latin typeface="Trebuchet MS" panose="020B0603020202020204" pitchFamily="34" charset="0"/>
            </a:endParaRPr>
          </a:p>
        </p:txBody>
      </p:sp>
      <p:grpSp>
        <p:nvGrpSpPr>
          <p:cNvPr id="2" name="Group 43">
            <a:extLst>
              <a:ext uri="{FF2B5EF4-FFF2-40B4-BE49-F238E27FC236}">
                <a16:creationId xmlns:a16="http://schemas.microsoft.com/office/drawing/2014/main" id="{8331B2C8-2219-444A-9426-FAE6FD6972F6}"/>
              </a:ext>
            </a:extLst>
          </p:cNvPr>
          <p:cNvGrpSpPr>
            <a:grpSpLocks/>
          </p:cNvGrpSpPr>
          <p:nvPr/>
        </p:nvGrpSpPr>
        <p:grpSpPr bwMode="auto">
          <a:xfrm>
            <a:off x="838200" y="1600200"/>
            <a:ext cx="457200" cy="304800"/>
            <a:chOff x="838200" y="1600200"/>
            <a:chExt cx="457200" cy="304800"/>
          </a:xfrm>
        </p:grpSpPr>
        <p:cxnSp>
          <p:nvCxnSpPr>
            <p:cNvPr id="36" name="Straight Connector 35">
              <a:extLst>
                <a:ext uri="{FF2B5EF4-FFF2-40B4-BE49-F238E27FC236}">
                  <a16:creationId xmlns:a16="http://schemas.microsoft.com/office/drawing/2014/main" id="{75C9C049-1206-4ED8-8C69-0C42896C652A}"/>
                </a:ext>
              </a:extLst>
            </p:cNvPr>
            <p:cNvCxnSpPr/>
            <p:nvPr/>
          </p:nvCxnSpPr>
          <p:spPr>
            <a:xfrm flipV="1">
              <a:off x="838200" y="1600200"/>
              <a:ext cx="457200" cy="30480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E648026-9499-4EC7-9FD0-5FEF42573636}"/>
                </a:ext>
              </a:extLst>
            </p:cNvPr>
            <p:cNvCxnSpPr/>
            <p:nvPr/>
          </p:nvCxnSpPr>
          <p:spPr>
            <a:xfrm>
              <a:off x="838200" y="1600200"/>
              <a:ext cx="457200" cy="30480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D088D98E-B526-46D4-8B1B-F89409B49FBF}"/>
              </a:ext>
            </a:extLst>
          </p:cNvPr>
          <p:cNvSpPr txBox="1">
            <a:spLocks noChangeArrowheads="1"/>
          </p:cNvSpPr>
          <p:nvPr/>
        </p:nvSpPr>
        <p:spPr bwMode="auto">
          <a:xfrm>
            <a:off x="609600" y="1066800"/>
            <a:ext cx="9636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solidFill>
                  <a:srgbClr val="002060"/>
                </a:solidFill>
                <a:latin typeface="Trebuchet MS" panose="020B0603020202020204" pitchFamily="34" charset="0"/>
              </a:rPr>
              <a:t>4</a:t>
            </a:r>
            <a:endParaRPr lang="en-US" altLang="en-US" sz="3200" i="1" baseline="30000" dirty="0">
              <a:solidFill>
                <a:srgbClr val="002060"/>
              </a:solidFill>
              <a:latin typeface="Trebuchet MS" panose="020B0603020202020204" pitchFamily="34" charset="0"/>
            </a:endParaRPr>
          </a:p>
        </p:txBody>
      </p:sp>
      <p:grpSp>
        <p:nvGrpSpPr>
          <p:cNvPr id="4" name="Group 47">
            <a:extLst>
              <a:ext uri="{FF2B5EF4-FFF2-40B4-BE49-F238E27FC236}">
                <a16:creationId xmlns:a16="http://schemas.microsoft.com/office/drawing/2014/main" id="{FFC75E72-C997-4346-9C3B-C8573B4A7B2B}"/>
              </a:ext>
            </a:extLst>
          </p:cNvPr>
          <p:cNvGrpSpPr>
            <a:grpSpLocks/>
          </p:cNvGrpSpPr>
          <p:nvPr/>
        </p:nvGrpSpPr>
        <p:grpSpPr bwMode="auto">
          <a:xfrm>
            <a:off x="2743200" y="1600200"/>
            <a:ext cx="457200" cy="304800"/>
            <a:chOff x="838200" y="1600200"/>
            <a:chExt cx="457200" cy="304800"/>
          </a:xfrm>
        </p:grpSpPr>
        <p:cxnSp>
          <p:nvCxnSpPr>
            <p:cNvPr id="49" name="Straight Connector 48">
              <a:extLst>
                <a:ext uri="{FF2B5EF4-FFF2-40B4-BE49-F238E27FC236}">
                  <a16:creationId xmlns:a16="http://schemas.microsoft.com/office/drawing/2014/main" id="{861355CF-DBF6-492D-BDF5-8A8F39022A1E}"/>
                </a:ext>
              </a:extLst>
            </p:cNvPr>
            <p:cNvCxnSpPr/>
            <p:nvPr/>
          </p:nvCxnSpPr>
          <p:spPr>
            <a:xfrm flipV="1">
              <a:off x="838200" y="1600200"/>
              <a:ext cx="457200" cy="30480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FC74AF7-FB72-4331-955D-E1B7F670DF09}"/>
                </a:ext>
              </a:extLst>
            </p:cNvPr>
            <p:cNvCxnSpPr/>
            <p:nvPr/>
          </p:nvCxnSpPr>
          <p:spPr>
            <a:xfrm>
              <a:off x="838200" y="1600200"/>
              <a:ext cx="457200" cy="30480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grpSp>
      <p:sp>
        <p:nvSpPr>
          <p:cNvPr id="51" name="TextBox 50">
            <a:extLst>
              <a:ext uri="{FF2B5EF4-FFF2-40B4-BE49-F238E27FC236}">
                <a16:creationId xmlns:a16="http://schemas.microsoft.com/office/drawing/2014/main" id="{B9586634-8E24-4A9C-8F0B-1C97944635D9}"/>
              </a:ext>
            </a:extLst>
          </p:cNvPr>
          <p:cNvSpPr txBox="1">
            <a:spLocks noChangeArrowheads="1"/>
          </p:cNvSpPr>
          <p:nvPr/>
        </p:nvSpPr>
        <p:spPr bwMode="auto">
          <a:xfrm>
            <a:off x="2514600" y="1066800"/>
            <a:ext cx="9636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solidFill>
                  <a:srgbClr val="002060"/>
                </a:solidFill>
                <a:latin typeface="Trebuchet MS" panose="020B0603020202020204" pitchFamily="34" charset="0"/>
              </a:rPr>
              <a:t>3</a:t>
            </a:r>
            <a:endParaRPr lang="en-US" altLang="en-US" sz="3200" i="1" baseline="30000" dirty="0">
              <a:solidFill>
                <a:srgbClr val="002060"/>
              </a:solidFill>
              <a:latin typeface="Trebuchet MS" panose="020B0603020202020204" pitchFamily="34" charset="0"/>
            </a:endParaRPr>
          </a:p>
        </p:txBody>
      </p:sp>
      <p:grpSp>
        <p:nvGrpSpPr>
          <p:cNvPr id="5" name="Group 51">
            <a:extLst>
              <a:ext uri="{FF2B5EF4-FFF2-40B4-BE49-F238E27FC236}">
                <a16:creationId xmlns:a16="http://schemas.microsoft.com/office/drawing/2014/main" id="{873C3939-6B77-4ED0-B2BF-638612786777}"/>
              </a:ext>
            </a:extLst>
          </p:cNvPr>
          <p:cNvGrpSpPr>
            <a:grpSpLocks/>
          </p:cNvGrpSpPr>
          <p:nvPr/>
        </p:nvGrpSpPr>
        <p:grpSpPr bwMode="auto">
          <a:xfrm>
            <a:off x="4827588" y="1600200"/>
            <a:ext cx="457200" cy="304800"/>
            <a:chOff x="838200" y="1600200"/>
            <a:chExt cx="457200" cy="304800"/>
          </a:xfrm>
        </p:grpSpPr>
        <p:cxnSp>
          <p:nvCxnSpPr>
            <p:cNvPr id="53" name="Straight Connector 52">
              <a:extLst>
                <a:ext uri="{FF2B5EF4-FFF2-40B4-BE49-F238E27FC236}">
                  <a16:creationId xmlns:a16="http://schemas.microsoft.com/office/drawing/2014/main" id="{2E5ADBBD-E5F4-404D-8AAB-EDD0D76540AE}"/>
                </a:ext>
              </a:extLst>
            </p:cNvPr>
            <p:cNvCxnSpPr/>
            <p:nvPr/>
          </p:nvCxnSpPr>
          <p:spPr>
            <a:xfrm flipV="1">
              <a:off x="838200" y="1600200"/>
              <a:ext cx="457200" cy="30480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BD743E5B-C932-421C-8257-CBE30068BCF4}"/>
                </a:ext>
              </a:extLst>
            </p:cNvPr>
            <p:cNvCxnSpPr/>
            <p:nvPr/>
          </p:nvCxnSpPr>
          <p:spPr>
            <a:xfrm>
              <a:off x="838200" y="1600200"/>
              <a:ext cx="457200" cy="30480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grpSp>
      <p:sp>
        <p:nvSpPr>
          <p:cNvPr id="55" name="TextBox 54">
            <a:extLst>
              <a:ext uri="{FF2B5EF4-FFF2-40B4-BE49-F238E27FC236}">
                <a16:creationId xmlns:a16="http://schemas.microsoft.com/office/drawing/2014/main" id="{B6C01358-6B47-4B2A-BF17-D10C30670E6A}"/>
              </a:ext>
            </a:extLst>
          </p:cNvPr>
          <p:cNvSpPr txBox="1">
            <a:spLocks noChangeArrowheads="1"/>
          </p:cNvSpPr>
          <p:nvPr/>
        </p:nvSpPr>
        <p:spPr bwMode="auto">
          <a:xfrm>
            <a:off x="4598988" y="1066800"/>
            <a:ext cx="9636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solidFill>
                  <a:srgbClr val="002060"/>
                </a:solidFill>
                <a:latin typeface="Trebuchet MS" panose="020B0603020202020204" pitchFamily="34" charset="0"/>
              </a:rPr>
              <a:t>6</a:t>
            </a:r>
            <a:endParaRPr lang="en-US" altLang="en-US" sz="3200" i="1" baseline="30000" dirty="0">
              <a:solidFill>
                <a:srgbClr val="002060"/>
              </a:solidFill>
              <a:latin typeface="Trebuchet MS" panose="020B0603020202020204" pitchFamily="34" charset="0"/>
            </a:endParaRPr>
          </a:p>
        </p:txBody>
      </p:sp>
      <p:grpSp>
        <p:nvGrpSpPr>
          <p:cNvPr id="6" name="Group 55">
            <a:extLst>
              <a:ext uri="{FF2B5EF4-FFF2-40B4-BE49-F238E27FC236}">
                <a16:creationId xmlns:a16="http://schemas.microsoft.com/office/drawing/2014/main" id="{649DB2DF-DD9A-45E6-A0ED-83387931C210}"/>
              </a:ext>
            </a:extLst>
          </p:cNvPr>
          <p:cNvGrpSpPr>
            <a:grpSpLocks/>
          </p:cNvGrpSpPr>
          <p:nvPr/>
        </p:nvGrpSpPr>
        <p:grpSpPr bwMode="auto">
          <a:xfrm>
            <a:off x="6884988" y="1600200"/>
            <a:ext cx="457200" cy="304800"/>
            <a:chOff x="838200" y="1600200"/>
            <a:chExt cx="457200" cy="304800"/>
          </a:xfrm>
        </p:grpSpPr>
        <p:cxnSp>
          <p:nvCxnSpPr>
            <p:cNvPr id="57" name="Straight Connector 56">
              <a:extLst>
                <a:ext uri="{FF2B5EF4-FFF2-40B4-BE49-F238E27FC236}">
                  <a16:creationId xmlns:a16="http://schemas.microsoft.com/office/drawing/2014/main" id="{ED1D3D92-195C-445C-B023-FF0F88FAAF07}"/>
                </a:ext>
              </a:extLst>
            </p:cNvPr>
            <p:cNvCxnSpPr/>
            <p:nvPr/>
          </p:nvCxnSpPr>
          <p:spPr>
            <a:xfrm flipV="1">
              <a:off x="838200" y="1600200"/>
              <a:ext cx="457200" cy="30480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84D2064C-693D-4590-A876-E425A275114D}"/>
                </a:ext>
              </a:extLst>
            </p:cNvPr>
            <p:cNvCxnSpPr/>
            <p:nvPr/>
          </p:nvCxnSpPr>
          <p:spPr>
            <a:xfrm>
              <a:off x="838200" y="1600200"/>
              <a:ext cx="457200" cy="30480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grpSp>
      <p:sp>
        <p:nvSpPr>
          <p:cNvPr id="59" name="TextBox 58">
            <a:extLst>
              <a:ext uri="{FF2B5EF4-FFF2-40B4-BE49-F238E27FC236}">
                <a16:creationId xmlns:a16="http://schemas.microsoft.com/office/drawing/2014/main" id="{9642C538-E2D0-40D6-822D-BF9534329143}"/>
              </a:ext>
            </a:extLst>
          </p:cNvPr>
          <p:cNvSpPr txBox="1">
            <a:spLocks noChangeArrowheads="1"/>
          </p:cNvSpPr>
          <p:nvPr/>
        </p:nvSpPr>
        <p:spPr bwMode="auto">
          <a:xfrm>
            <a:off x="6656388" y="1066800"/>
            <a:ext cx="9636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solidFill>
                  <a:srgbClr val="002060"/>
                </a:solidFill>
                <a:latin typeface="Trebuchet MS" panose="020B0603020202020204" pitchFamily="34" charset="0"/>
              </a:rPr>
              <a:t>2</a:t>
            </a:r>
            <a:endParaRPr lang="en-US" altLang="en-US" sz="3200" i="1" baseline="30000" dirty="0">
              <a:solidFill>
                <a:srgbClr val="002060"/>
              </a:solidFill>
              <a:latin typeface="Trebuchet MS" panose="020B0603020202020204" pitchFamily="34" charset="0"/>
            </a:endParaRPr>
          </a:p>
        </p:txBody>
      </p:sp>
      <p:cxnSp>
        <p:nvCxnSpPr>
          <p:cNvPr id="60" name="Straight Connector 59">
            <a:extLst>
              <a:ext uri="{FF2B5EF4-FFF2-40B4-BE49-F238E27FC236}">
                <a16:creationId xmlns:a16="http://schemas.microsoft.com/office/drawing/2014/main" id="{C263565E-4628-42DF-B0F5-9CF8B1D921F2}"/>
              </a:ext>
            </a:extLst>
          </p:cNvPr>
          <p:cNvCxnSpPr/>
          <p:nvPr/>
        </p:nvCxnSpPr>
        <p:spPr>
          <a:xfrm flipV="1">
            <a:off x="3124200" y="2268538"/>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7348C007-3059-408D-9148-2EAD327A292B}"/>
              </a:ext>
            </a:extLst>
          </p:cNvPr>
          <p:cNvSpPr txBox="1">
            <a:spLocks noChangeArrowheads="1"/>
          </p:cNvSpPr>
          <p:nvPr/>
        </p:nvSpPr>
        <p:spPr bwMode="auto">
          <a:xfrm>
            <a:off x="2341563" y="2071688"/>
            <a:ext cx="9636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solidFill>
                  <a:srgbClr val="002060"/>
                </a:solidFill>
                <a:latin typeface="Trebuchet MS" panose="020B0603020202020204" pitchFamily="34" charset="0"/>
              </a:rPr>
              <a:t>12</a:t>
            </a:r>
            <a:endParaRPr lang="en-US" altLang="en-US" sz="3200" i="1" baseline="30000" dirty="0">
              <a:solidFill>
                <a:srgbClr val="002060"/>
              </a:solidFill>
              <a:latin typeface="Trebuchet MS" panose="020B0603020202020204" pitchFamily="34" charset="0"/>
            </a:endParaRPr>
          </a:p>
        </p:txBody>
      </p:sp>
      <p:sp>
        <p:nvSpPr>
          <p:cNvPr id="62" name="TextBox 61">
            <a:extLst>
              <a:ext uri="{FF2B5EF4-FFF2-40B4-BE49-F238E27FC236}">
                <a16:creationId xmlns:a16="http://schemas.microsoft.com/office/drawing/2014/main" id="{5212C618-1401-40D1-AF17-538F58111261}"/>
              </a:ext>
            </a:extLst>
          </p:cNvPr>
          <p:cNvSpPr txBox="1">
            <a:spLocks noChangeArrowheads="1"/>
          </p:cNvSpPr>
          <p:nvPr/>
        </p:nvSpPr>
        <p:spPr bwMode="auto">
          <a:xfrm>
            <a:off x="5334000" y="2057400"/>
            <a:ext cx="9636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solidFill>
                  <a:srgbClr val="002060"/>
                </a:solidFill>
                <a:latin typeface="Trebuchet MS" panose="020B0603020202020204" pitchFamily="34" charset="0"/>
              </a:rPr>
              <a:t>12</a:t>
            </a:r>
            <a:endParaRPr lang="en-US" altLang="en-US" sz="3200" i="1" baseline="30000" dirty="0">
              <a:solidFill>
                <a:srgbClr val="002060"/>
              </a:solidFill>
              <a:latin typeface="Trebuchet MS" panose="020B0603020202020204" pitchFamily="34" charset="0"/>
            </a:endParaRPr>
          </a:p>
        </p:txBody>
      </p:sp>
      <p:cxnSp>
        <p:nvCxnSpPr>
          <p:cNvPr id="63" name="Straight Connector 62">
            <a:extLst>
              <a:ext uri="{FF2B5EF4-FFF2-40B4-BE49-F238E27FC236}">
                <a16:creationId xmlns:a16="http://schemas.microsoft.com/office/drawing/2014/main" id="{FA7A98C9-0BDB-4660-94AE-9B86FFD62315}"/>
              </a:ext>
            </a:extLst>
          </p:cNvPr>
          <p:cNvCxnSpPr/>
          <p:nvPr/>
        </p:nvCxnSpPr>
        <p:spPr>
          <a:xfrm flipV="1">
            <a:off x="5057775" y="2252663"/>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2847029C-DE2D-407C-A15A-339795B34170}"/>
              </a:ext>
            </a:extLst>
          </p:cNvPr>
          <p:cNvCxnSpPr/>
          <p:nvPr/>
        </p:nvCxnSpPr>
        <p:spPr>
          <a:xfrm flipV="1">
            <a:off x="3124200" y="2667000"/>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AC55E040-CAA2-4AA8-9F06-5A8B1B74D91B}"/>
              </a:ext>
            </a:extLst>
          </p:cNvPr>
          <p:cNvSpPr txBox="1">
            <a:spLocks noChangeArrowheads="1"/>
          </p:cNvSpPr>
          <p:nvPr/>
        </p:nvSpPr>
        <p:spPr bwMode="auto">
          <a:xfrm>
            <a:off x="2341563" y="2481263"/>
            <a:ext cx="9636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solidFill>
                  <a:srgbClr val="002060"/>
                </a:solidFill>
                <a:latin typeface="Trebuchet MS" panose="020B0603020202020204" pitchFamily="34" charset="0"/>
              </a:rPr>
              <a:t>4</a:t>
            </a:r>
            <a:endParaRPr lang="en-US" altLang="en-US" sz="3200" i="1" baseline="30000" dirty="0">
              <a:solidFill>
                <a:srgbClr val="002060"/>
              </a:solidFill>
              <a:latin typeface="Trebuchet MS" panose="020B0603020202020204" pitchFamily="34" charset="0"/>
            </a:endParaRPr>
          </a:p>
        </p:txBody>
      </p:sp>
      <p:cxnSp>
        <p:nvCxnSpPr>
          <p:cNvPr id="66" name="Straight Connector 65">
            <a:extLst>
              <a:ext uri="{FF2B5EF4-FFF2-40B4-BE49-F238E27FC236}">
                <a16:creationId xmlns:a16="http://schemas.microsoft.com/office/drawing/2014/main" id="{C2F9AEF4-539A-4A7F-B34E-8C69BCAF31D3}"/>
              </a:ext>
            </a:extLst>
          </p:cNvPr>
          <p:cNvCxnSpPr/>
          <p:nvPr/>
        </p:nvCxnSpPr>
        <p:spPr>
          <a:xfrm flipV="1">
            <a:off x="4586288" y="2681288"/>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BEC0B9C-F50F-4CE8-8B81-E770FF4069EF}"/>
              </a:ext>
            </a:extLst>
          </p:cNvPr>
          <p:cNvSpPr txBox="1">
            <a:spLocks noChangeArrowheads="1"/>
          </p:cNvSpPr>
          <p:nvPr/>
        </p:nvSpPr>
        <p:spPr bwMode="auto">
          <a:xfrm>
            <a:off x="5334000" y="2471738"/>
            <a:ext cx="9636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solidFill>
                  <a:srgbClr val="002060"/>
                </a:solidFill>
                <a:latin typeface="Trebuchet MS" panose="020B0603020202020204" pitchFamily="34" charset="0"/>
              </a:rPr>
              <a:t>4</a:t>
            </a:r>
            <a:endParaRPr lang="en-US" altLang="en-US" sz="3200" i="1" baseline="30000" dirty="0">
              <a:solidFill>
                <a:srgbClr val="002060"/>
              </a:solidFill>
              <a:latin typeface="Trebuchet MS" panose="020B0603020202020204" pitchFamily="34" charset="0"/>
            </a:endParaRPr>
          </a:p>
        </p:txBody>
      </p:sp>
      <p:cxnSp>
        <p:nvCxnSpPr>
          <p:cNvPr id="68" name="Straight Connector 67">
            <a:extLst>
              <a:ext uri="{FF2B5EF4-FFF2-40B4-BE49-F238E27FC236}">
                <a16:creationId xmlns:a16="http://schemas.microsoft.com/office/drawing/2014/main" id="{790805E4-578A-4A96-8C2A-55A317694739}"/>
              </a:ext>
            </a:extLst>
          </p:cNvPr>
          <p:cNvCxnSpPr/>
          <p:nvPr/>
        </p:nvCxnSpPr>
        <p:spPr>
          <a:xfrm flipV="1">
            <a:off x="3609975" y="3076575"/>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0D0CA831-81F4-4CE8-A874-EEDEF4F8BFF9}"/>
              </a:ext>
            </a:extLst>
          </p:cNvPr>
          <p:cNvSpPr txBox="1">
            <a:spLocks noChangeArrowheads="1"/>
          </p:cNvSpPr>
          <p:nvPr/>
        </p:nvSpPr>
        <p:spPr bwMode="auto">
          <a:xfrm>
            <a:off x="2347913" y="2921000"/>
            <a:ext cx="9636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solidFill>
                  <a:srgbClr val="002060"/>
                </a:solidFill>
                <a:latin typeface="Trebuchet MS" panose="020B0603020202020204" pitchFamily="34" charset="0"/>
              </a:rPr>
              <a:t>6</a:t>
            </a:r>
            <a:endParaRPr lang="en-US" altLang="en-US" sz="3200" i="1" baseline="30000" dirty="0">
              <a:solidFill>
                <a:srgbClr val="002060"/>
              </a:solidFill>
              <a:latin typeface="Trebuchet MS" panose="020B0603020202020204" pitchFamily="34" charset="0"/>
            </a:endParaRPr>
          </a:p>
        </p:txBody>
      </p:sp>
      <p:cxnSp>
        <p:nvCxnSpPr>
          <p:cNvPr id="70" name="Straight Connector 69">
            <a:extLst>
              <a:ext uri="{FF2B5EF4-FFF2-40B4-BE49-F238E27FC236}">
                <a16:creationId xmlns:a16="http://schemas.microsoft.com/office/drawing/2014/main" id="{9D3B33AF-CA86-4A3C-B458-FBEB818D2885}"/>
              </a:ext>
            </a:extLst>
          </p:cNvPr>
          <p:cNvCxnSpPr/>
          <p:nvPr/>
        </p:nvCxnSpPr>
        <p:spPr>
          <a:xfrm flipV="1">
            <a:off x="4995863" y="3124200"/>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2E6E8BF2-F51A-4038-BB2D-7028BD83A92A}"/>
              </a:ext>
            </a:extLst>
          </p:cNvPr>
          <p:cNvSpPr txBox="1">
            <a:spLocks noChangeArrowheads="1"/>
          </p:cNvSpPr>
          <p:nvPr/>
        </p:nvSpPr>
        <p:spPr bwMode="auto">
          <a:xfrm>
            <a:off x="5307013" y="2909888"/>
            <a:ext cx="9636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solidFill>
                  <a:srgbClr val="002060"/>
                </a:solidFill>
                <a:latin typeface="Trebuchet MS" panose="020B0603020202020204" pitchFamily="34" charset="0"/>
              </a:rPr>
              <a:t>6</a:t>
            </a:r>
            <a:endParaRPr lang="en-US" altLang="en-US" sz="3200" i="1" baseline="30000" dirty="0">
              <a:solidFill>
                <a:srgbClr val="00206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9"/>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21"/>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45"/>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6"/>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7"/>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nodeType="clickEffect">
                                  <p:stCondLst>
                                    <p:cond delay="0"/>
                                  </p:stCondLst>
                                  <p:childTnLst>
                                    <p:set>
                                      <p:cBhvr>
                                        <p:cTn id="76" dur="1" fill="hold">
                                          <p:stCondLst>
                                            <p:cond delay="0"/>
                                          </p:stCondLst>
                                        </p:cTn>
                                        <p:tgtEl>
                                          <p:spTgt spid="41"/>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2"/>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nodeType="clickEffect">
                                  <p:stCondLst>
                                    <p:cond delay="0"/>
                                  </p:stCondLst>
                                  <p:childTnLst>
                                    <p:set>
                                      <p:cBhvr>
                                        <p:cTn id="84" dur="1" fill="hold">
                                          <p:stCondLst>
                                            <p:cond delay="0"/>
                                          </p:stCondLst>
                                        </p:cTn>
                                        <p:tgtEl>
                                          <p:spTgt spid="28"/>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9"/>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0"/>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0"/>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nodeType="clickEffect">
                                  <p:stCondLst>
                                    <p:cond delay="0"/>
                                  </p:stCondLst>
                                  <p:childTnLst>
                                    <p:set>
                                      <p:cBhvr>
                                        <p:cTn id="100" dur="1" fill="hold">
                                          <p:stCondLst>
                                            <p:cond delay="0"/>
                                          </p:stCondLst>
                                        </p:cTn>
                                        <p:tgtEl>
                                          <p:spTgt spid="2"/>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47"/>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nodeType="clickEffect">
                                  <p:stCondLst>
                                    <p:cond delay="0"/>
                                  </p:stCondLst>
                                  <p:childTnLst>
                                    <p:set>
                                      <p:cBhvr>
                                        <p:cTn id="108" dur="1" fill="hold">
                                          <p:stCondLst>
                                            <p:cond delay="0"/>
                                          </p:stCondLst>
                                        </p:cTn>
                                        <p:tgtEl>
                                          <p:spTgt spid="4"/>
                                        </p:tgtEl>
                                        <p:attrNameLst>
                                          <p:attrName>style.visibility</p:attrName>
                                        </p:attrNameLst>
                                      </p:cBhvr>
                                      <p:to>
                                        <p:strVal val="visible"/>
                                      </p:to>
                                    </p:se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51"/>
                                        </p:tgtEl>
                                        <p:attrNameLst>
                                          <p:attrName>style.visibility</p:attrName>
                                        </p:attrNameLst>
                                      </p:cBhvr>
                                      <p:to>
                                        <p:strVal val="visible"/>
                                      </p:to>
                                    </p:se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 presetClass="entr" presetSubtype="0" fill="hold" nodeType="clickEffect">
                                  <p:stCondLst>
                                    <p:cond delay="0"/>
                                  </p:stCondLst>
                                  <p:childTnLst>
                                    <p:set>
                                      <p:cBhvr>
                                        <p:cTn id="116" dur="1" fill="hold">
                                          <p:stCondLst>
                                            <p:cond delay="0"/>
                                          </p:stCondLst>
                                        </p:cTn>
                                        <p:tgtEl>
                                          <p:spTgt spid="5"/>
                                        </p:tgtEl>
                                        <p:attrNameLst>
                                          <p:attrName>style.visibility</p:attrName>
                                        </p:attrNameLst>
                                      </p:cBhvr>
                                      <p:to>
                                        <p:strVal val="visible"/>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55"/>
                                        </p:tgtEl>
                                        <p:attrNameLst>
                                          <p:attrName>style.visibility</p:attrName>
                                        </p:attrNameLst>
                                      </p:cBhvr>
                                      <p:to>
                                        <p:strVal val="visible"/>
                                      </p:to>
                                    </p:se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 presetClass="entr" presetSubtype="0" fill="hold" nodeType="clickEffect">
                                  <p:stCondLst>
                                    <p:cond delay="0"/>
                                  </p:stCondLst>
                                  <p:childTnLst>
                                    <p:set>
                                      <p:cBhvr>
                                        <p:cTn id="124" dur="1" fill="hold">
                                          <p:stCondLst>
                                            <p:cond delay="0"/>
                                          </p:stCondLst>
                                        </p:cTn>
                                        <p:tgtEl>
                                          <p:spTgt spid="6"/>
                                        </p:tgtEl>
                                        <p:attrNameLst>
                                          <p:attrName>style.visibility</p:attrName>
                                        </p:attrNameLst>
                                      </p:cBhvr>
                                      <p:to>
                                        <p:strVal val="visible"/>
                                      </p:to>
                                    </p:se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59"/>
                                        </p:tgtEl>
                                        <p:attrNameLst>
                                          <p:attrName>style.visibility</p:attrName>
                                        </p:attrNameLst>
                                      </p:cBhvr>
                                      <p:to>
                                        <p:strVal val="visible"/>
                                      </p:to>
                                    </p:se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 presetClass="entr" presetSubtype="0" fill="hold" nodeType="clickEffect">
                                  <p:stCondLst>
                                    <p:cond delay="0"/>
                                  </p:stCondLst>
                                  <p:childTnLst>
                                    <p:set>
                                      <p:cBhvr>
                                        <p:cTn id="132" dur="1" fill="hold">
                                          <p:stCondLst>
                                            <p:cond delay="0"/>
                                          </p:stCondLst>
                                        </p:cTn>
                                        <p:tgtEl>
                                          <p:spTgt spid="60"/>
                                        </p:tgtEl>
                                        <p:attrNameLst>
                                          <p:attrName>style.visibility</p:attrName>
                                        </p:attrNameLst>
                                      </p:cBhvr>
                                      <p:to>
                                        <p:strVal val="visible"/>
                                      </p:to>
                                    </p:se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61"/>
                                        </p:tgtEl>
                                        <p:attrNameLst>
                                          <p:attrName>style.visibility</p:attrName>
                                        </p:attrNameLst>
                                      </p:cBhvr>
                                      <p:to>
                                        <p:strVal val="visible"/>
                                      </p:to>
                                    </p:se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1" presetClass="entr" presetSubtype="0" fill="hold" nodeType="clickEffect">
                                  <p:stCondLst>
                                    <p:cond delay="0"/>
                                  </p:stCondLst>
                                  <p:childTnLst>
                                    <p:set>
                                      <p:cBhvr>
                                        <p:cTn id="140" dur="1" fill="hold">
                                          <p:stCondLst>
                                            <p:cond delay="0"/>
                                          </p:stCondLst>
                                        </p:cTn>
                                        <p:tgtEl>
                                          <p:spTgt spid="63"/>
                                        </p:tgtEl>
                                        <p:attrNameLst>
                                          <p:attrName>style.visibility</p:attrName>
                                        </p:attrNameLst>
                                      </p:cBhvr>
                                      <p:to>
                                        <p:strVal val="visible"/>
                                      </p:to>
                                    </p:se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62"/>
                                        </p:tgtEl>
                                        <p:attrNameLst>
                                          <p:attrName>style.visibility</p:attrName>
                                        </p:attrNameLst>
                                      </p:cBhvr>
                                      <p:to>
                                        <p:strVal val="visible"/>
                                      </p:to>
                                    </p:se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 presetClass="entr" presetSubtype="0" fill="hold" nodeType="clickEffect">
                                  <p:stCondLst>
                                    <p:cond delay="0"/>
                                  </p:stCondLst>
                                  <p:childTnLst>
                                    <p:set>
                                      <p:cBhvr>
                                        <p:cTn id="148" dur="1" fill="hold">
                                          <p:stCondLst>
                                            <p:cond delay="0"/>
                                          </p:stCondLst>
                                        </p:cTn>
                                        <p:tgtEl>
                                          <p:spTgt spid="64"/>
                                        </p:tgtEl>
                                        <p:attrNameLst>
                                          <p:attrName>style.visibility</p:attrName>
                                        </p:attrNameLst>
                                      </p:cBhvr>
                                      <p:to>
                                        <p:strVal val="visible"/>
                                      </p:to>
                                    </p:se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65"/>
                                        </p:tgtEl>
                                        <p:attrNameLst>
                                          <p:attrName>style.visibility</p:attrName>
                                        </p:attrNameLst>
                                      </p:cBhvr>
                                      <p:to>
                                        <p:strVal val="visible"/>
                                      </p:to>
                                    </p:se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1" presetClass="entr" presetSubtype="0" fill="hold" nodeType="clickEffect">
                                  <p:stCondLst>
                                    <p:cond delay="0"/>
                                  </p:stCondLst>
                                  <p:childTnLst>
                                    <p:set>
                                      <p:cBhvr>
                                        <p:cTn id="156" dur="1" fill="hold">
                                          <p:stCondLst>
                                            <p:cond delay="0"/>
                                          </p:stCondLst>
                                        </p:cTn>
                                        <p:tgtEl>
                                          <p:spTgt spid="66"/>
                                        </p:tgtEl>
                                        <p:attrNameLst>
                                          <p:attrName>style.visibility</p:attrName>
                                        </p:attrNameLst>
                                      </p:cBhvr>
                                      <p:to>
                                        <p:strVal val="visible"/>
                                      </p:to>
                                    </p:se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67"/>
                                        </p:tgtEl>
                                        <p:attrNameLst>
                                          <p:attrName>style.visibility</p:attrName>
                                        </p:attrNameLst>
                                      </p:cBhvr>
                                      <p:to>
                                        <p:strVal val="visible"/>
                                      </p:to>
                                    </p:se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 presetClass="entr" presetSubtype="0" fill="hold" nodeType="clickEffect">
                                  <p:stCondLst>
                                    <p:cond delay="0"/>
                                  </p:stCondLst>
                                  <p:childTnLst>
                                    <p:set>
                                      <p:cBhvr>
                                        <p:cTn id="164" dur="1" fill="hold">
                                          <p:stCondLst>
                                            <p:cond delay="0"/>
                                          </p:stCondLst>
                                        </p:cTn>
                                        <p:tgtEl>
                                          <p:spTgt spid="68"/>
                                        </p:tgtEl>
                                        <p:attrNameLst>
                                          <p:attrName>style.visibility</p:attrName>
                                        </p:attrNameLst>
                                      </p:cBhvr>
                                      <p:to>
                                        <p:strVal val="visible"/>
                                      </p:to>
                                    </p:se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69"/>
                                        </p:tgtEl>
                                        <p:attrNameLst>
                                          <p:attrName>style.visibility</p:attrName>
                                        </p:attrNameLst>
                                      </p:cBhvr>
                                      <p:to>
                                        <p:strVal val="visible"/>
                                      </p:to>
                                    </p:se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1" presetClass="entr" presetSubtype="0" fill="hold" nodeType="clickEffect">
                                  <p:stCondLst>
                                    <p:cond delay="0"/>
                                  </p:stCondLst>
                                  <p:childTnLst>
                                    <p:set>
                                      <p:cBhvr>
                                        <p:cTn id="172" dur="1" fill="hold">
                                          <p:stCondLst>
                                            <p:cond delay="0"/>
                                          </p:stCondLst>
                                        </p:cTn>
                                        <p:tgtEl>
                                          <p:spTgt spid="70"/>
                                        </p:tgtEl>
                                        <p:attrNameLst>
                                          <p:attrName>style.visibility</p:attrName>
                                        </p:attrNameLst>
                                      </p:cBhvr>
                                      <p:to>
                                        <p:strVal val="visible"/>
                                      </p:to>
                                    </p:set>
                                  </p:childTnLst>
                                </p:cTn>
                              </p:par>
                            </p:childTnLst>
                          </p:cTn>
                        </p:par>
                      </p:childTnLst>
                    </p:cTn>
                  </p:par>
                  <p:par>
                    <p:cTn id="173" fill="hold" nodeType="clickPar">
                      <p:stCondLst>
                        <p:cond delay="indefinite"/>
                      </p:stCondLst>
                      <p:childTnLst>
                        <p:par>
                          <p:cTn id="174" fill="hold" nodeType="withGroup">
                            <p:stCondLst>
                              <p:cond delay="0"/>
                            </p:stCondLst>
                            <p:childTnLst>
                              <p:par>
                                <p:cTn id="175" presetID="1" presetClass="entr" presetSubtype="0" fill="hold" grpId="0" nodeType="clickEffect">
                                  <p:stCondLst>
                                    <p:cond delay="0"/>
                                  </p:stCondLst>
                                  <p:childTnLst>
                                    <p:set>
                                      <p:cBhvr>
                                        <p:cTn id="176"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23" grpId="0"/>
      <p:bldP spid="24" grpId="0"/>
      <p:bldP spid="25" grpId="0"/>
      <p:bldP spid="26" grpId="0"/>
      <p:bldP spid="27" grpId="0" animBg="1"/>
      <p:bldP spid="20" grpId="0"/>
      <p:bldP spid="22" grpId="0"/>
      <p:bldP spid="32" grpId="0"/>
      <p:bldP spid="33" grpId="0"/>
      <p:bldP spid="34" grpId="0"/>
      <p:bldP spid="38" grpId="0"/>
      <p:bldP spid="39" grpId="0"/>
      <p:bldP spid="40" grpId="0"/>
      <p:bldP spid="42" grpId="0"/>
      <p:bldP spid="46" grpId="0"/>
      <p:bldP spid="29" grpId="0"/>
      <p:bldP spid="30" grpId="0"/>
      <p:bldP spid="47" grpId="0"/>
      <p:bldP spid="51" grpId="0"/>
      <p:bldP spid="55" grpId="0"/>
      <p:bldP spid="59" grpId="0"/>
      <p:bldP spid="61" grpId="0"/>
      <p:bldP spid="62" grpId="0"/>
      <p:bldP spid="65" grpId="0"/>
      <p:bldP spid="67" grpId="0"/>
      <p:bldP spid="69" grpId="0"/>
      <p:bldP spid="7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5">
            <a:extLst>
              <a:ext uri="{FF2B5EF4-FFF2-40B4-BE49-F238E27FC236}">
                <a16:creationId xmlns:a16="http://schemas.microsoft.com/office/drawing/2014/main" id="{A0A3F028-1CD8-4532-9550-210D7D2D2A2E}"/>
              </a:ext>
            </a:extLst>
          </p:cNvPr>
          <p:cNvSpPr txBox="1">
            <a:spLocks/>
          </p:cNvSpPr>
          <p:nvPr/>
        </p:nvSpPr>
        <p:spPr bwMode="auto">
          <a:xfrm>
            <a:off x="457200" y="3505200"/>
            <a:ext cx="8229600" cy="1524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9600" i="1">
                <a:solidFill>
                  <a:srgbClr val="FFFF99"/>
                </a:solidFill>
                <a:latin typeface="Trebuchet MS" panose="020B0603020202020204" pitchFamily="34" charset="0"/>
              </a:rPr>
              <a:t>Begin WS 6</a:t>
            </a:r>
          </a:p>
        </p:txBody>
      </p:sp>
      <p:sp>
        <p:nvSpPr>
          <p:cNvPr id="6" name="Title 15">
            <a:extLst>
              <a:ext uri="{FF2B5EF4-FFF2-40B4-BE49-F238E27FC236}">
                <a16:creationId xmlns:a16="http://schemas.microsoft.com/office/drawing/2014/main" id="{E1C2A00F-4171-4EE2-B362-EF3CE6E08CC4}"/>
              </a:ext>
            </a:extLst>
          </p:cNvPr>
          <p:cNvSpPr txBox="1">
            <a:spLocks/>
          </p:cNvSpPr>
          <p:nvPr/>
        </p:nvSpPr>
        <p:spPr bwMode="auto">
          <a:xfrm>
            <a:off x="457200" y="1524000"/>
            <a:ext cx="8229600" cy="1905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3800" b="1">
                <a:solidFill>
                  <a:srgbClr val="FFFF99"/>
                </a:solidFill>
                <a:latin typeface="Script MT Bold" panose="03040602040607080904" pitchFamily="66" charset="0"/>
              </a:rPr>
              <a:t>Questions?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B66CE1B7-C38B-4D17-A93A-2F2B352D98D7}"/>
              </a:ext>
            </a:extLst>
          </p:cNvPr>
          <p:cNvSpPr>
            <a:spLocks noGrp="1"/>
          </p:cNvSpPr>
          <p:nvPr>
            <p:ph type="title"/>
          </p:nvPr>
        </p:nvSpPr>
        <p:spPr>
          <a:solidFill>
            <a:schemeClr val="bg1"/>
          </a:solidFill>
        </p:spPr>
        <p:txBody>
          <a:bodyPr/>
          <a:lstStyle/>
          <a:p>
            <a:pPr eaLnBrk="1" hangingPunct="1"/>
            <a:r>
              <a:rPr lang="en-US" altLang="en-US" sz="3700" b="1" dirty="0">
                <a:latin typeface="Trebuchet MS" panose="020B0603020202020204" pitchFamily="34" charset="0"/>
              </a:rPr>
              <a:t>After today you should be able to…</a:t>
            </a:r>
          </a:p>
        </p:txBody>
      </p:sp>
      <p:sp>
        <p:nvSpPr>
          <p:cNvPr id="3078" name="Content Placeholder 27">
            <a:extLst>
              <a:ext uri="{FF2B5EF4-FFF2-40B4-BE49-F238E27FC236}">
                <a16:creationId xmlns:a16="http://schemas.microsoft.com/office/drawing/2014/main" id="{CE239086-CC98-4105-80A5-85B7CB2F5450}"/>
              </a:ext>
            </a:extLst>
          </p:cNvPr>
          <p:cNvSpPr>
            <a:spLocks noGrp="1"/>
          </p:cNvSpPr>
          <p:nvPr>
            <p:ph idx="1"/>
          </p:nvPr>
        </p:nvSpPr>
        <p:spPr>
          <a:xfrm>
            <a:off x="457200" y="1600200"/>
            <a:ext cx="8229600" cy="4724400"/>
          </a:xfrm>
          <a:solidFill>
            <a:schemeClr val="bg1"/>
          </a:solidFill>
        </p:spPr>
        <p:txBody>
          <a:bodyPr/>
          <a:lstStyle/>
          <a:p>
            <a:r>
              <a:rPr lang="en-US" altLang="en-US" dirty="0">
                <a:latin typeface="Trebuchet MS" panose="020B0603020202020204" pitchFamily="34" charset="0"/>
              </a:rPr>
              <a:t>Identify double replacement and combustion reactions</a:t>
            </a:r>
          </a:p>
          <a:p>
            <a:r>
              <a:rPr lang="en-US" altLang="en-US" dirty="0">
                <a:latin typeface="Trebuchet MS" panose="020B0603020202020204" pitchFamily="34" charset="0"/>
              </a:rPr>
              <a:t>Use patterns to predict the products of double replacement and combustion reactions</a:t>
            </a:r>
          </a:p>
          <a:p>
            <a:r>
              <a:rPr lang="en-US" altLang="en-US" dirty="0">
                <a:latin typeface="Trebuchet MS" panose="020B0603020202020204" pitchFamily="34" charset="0"/>
              </a:rPr>
              <a:t>Predict the products in words for double replacement reactions</a:t>
            </a:r>
          </a:p>
          <a:p>
            <a:r>
              <a:rPr lang="en-US" altLang="en-US" dirty="0">
                <a:latin typeface="Trebuchet MS" panose="020B0603020202020204" pitchFamily="34" charset="0"/>
              </a:rPr>
              <a:t>Predict the products and balance combustion reactions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3DC58A22-6316-4D61-8178-019300B7FAFA}"/>
              </a:ext>
            </a:extLst>
          </p:cNvPr>
          <p:cNvSpPr>
            <a:spLocks noGrp="1"/>
          </p:cNvSpPr>
          <p:nvPr>
            <p:ph type="title"/>
          </p:nvPr>
        </p:nvSpPr>
        <p:spPr>
          <a:xfrm>
            <a:off x="457200" y="152400"/>
            <a:ext cx="8382000" cy="1143000"/>
          </a:xfrm>
          <a:solidFill>
            <a:schemeClr val="tx1"/>
          </a:solidFill>
        </p:spPr>
        <p:txBody>
          <a:bodyPr/>
          <a:lstStyle/>
          <a:p>
            <a:pPr eaLnBrk="1" hangingPunct="1"/>
            <a:r>
              <a:rPr lang="en-US" altLang="en-US" sz="4800" i="1">
                <a:solidFill>
                  <a:srgbClr val="FFFF99"/>
                </a:solidFill>
                <a:latin typeface="Trebuchet MS" panose="020B0603020202020204" pitchFamily="34" charset="0"/>
              </a:rPr>
              <a:t>Predicting Products</a:t>
            </a:r>
          </a:p>
        </p:txBody>
      </p:sp>
      <p:sp>
        <p:nvSpPr>
          <p:cNvPr id="7" name="Isosceles Triangle 6">
            <a:extLst>
              <a:ext uri="{FF2B5EF4-FFF2-40B4-BE49-F238E27FC236}">
                <a16:creationId xmlns:a16="http://schemas.microsoft.com/office/drawing/2014/main" id="{78AE365F-1DE8-45C4-AA30-C4E111BB268C}"/>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6C2CED17-40FB-4672-9EC1-3A638EF98B84}"/>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C0F13A3E-9E07-4323-BA53-C606D40E1C57}"/>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B9F346A0-0720-4E3D-B8E9-93971DEF2BF1}"/>
              </a:ext>
            </a:extLst>
          </p:cNvPr>
          <p:cNvSpPr>
            <a:spLocks noGrp="1"/>
          </p:cNvSpPr>
          <p:nvPr>
            <p:ph idx="1"/>
          </p:nvPr>
        </p:nvSpPr>
        <p:spPr>
          <a:xfrm>
            <a:off x="446088" y="1417638"/>
            <a:ext cx="8382000" cy="4525962"/>
          </a:xfrm>
          <a:solidFill>
            <a:schemeClr val="bg1"/>
          </a:solidFill>
        </p:spPr>
        <p:txBody>
          <a:bodyPr/>
          <a:lstStyle/>
          <a:p>
            <a:pPr marL="514350" indent="-514350">
              <a:buFont typeface="+mj-lt"/>
              <a:buAutoNum type="arabicPeriod" startAt="4"/>
              <a:defRPr/>
            </a:pPr>
            <a:r>
              <a:rPr lang="en-US" u="sng" dirty="0">
                <a:latin typeface="Trebuchet MS" pitchFamily="34" charset="0"/>
              </a:rPr>
              <a:t>Double Replacement:</a:t>
            </a:r>
            <a:r>
              <a:rPr lang="en-US" dirty="0">
                <a:latin typeface="Trebuchet MS" pitchFamily="34" charset="0"/>
              </a:rPr>
              <a:t> </a:t>
            </a:r>
            <a:r>
              <a:rPr lang="en-US" i="1" dirty="0">
                <a:latin typeface="Trebuchet MS" pitchFamily="34" charset="0"/>
              </a:rPr>
              <a:t>Two compounds react to form two new compounds</a:t>
            </a:r>
          </a:p>
          <a:p>
            <a:pPr marL="520700" indent="-520700">
              <a:buFont typeface="Arial" charset="0"/>
              <a:buNone/>
              <a:defRPr/>
            </a:pPr>
            <a:r>
              <a:rPr lang="en-US" i="1" dirty="0">
                <a:latin typeface="Trebuchet MS" pitchFamily="34" charset="0"/>
              </a:rPr>
              <a:t>	Common form:</a:t>
            </a:r>
          </a:p>
        </p:txBody>
      </p:sp>
      <p:sp>
        <p:nvSpPr>
          <p:cNvPr id="12" name="TextBox 11">
            <a:extLst>
              <a:ext uri="{FF2B5EF4-FFF2-40B4-BE49-F238E27FC236}">
                <a16:creationId xmlns:a16="http://schemas.microsoft.com/office/drawing/2014/main" id="{2D965BC1-1DEA-4641-9A02-E1D445A70919}"/>
              </a:ext>
            </a:extLst>
          </p:cNvPr>
          <p:cNvSpPr txBox="1">
            <a:spLocks noChangeArrowheads="1"/>
          </p:cNvSpPr>
          <p:nvPr/>
        </p:nvSpPr>
        <p:spPr bwMode="auto">
          <a:xfrm>
            <a:off x="1143000" y="3070225"/>
            <a:ext cx="7391400" cy="860425"/>
          </a:xfrm>
          <a:prstGeom prst="rect">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dirty="0">
                <a:latin typeface="Trebuchet MS" panose="020B0603020202020204" pitchFamily="34" charset="0"/>
              </a:rPr>
              <a:t>Compound + Compound </a:t>
            </a:r>
            <a:r>
              <a:rPr lang="en-US" altLang="en-US" sz="2500" dirty="0">
                <a:latin typeface="Trebuchet MS" panose="020B0603020202020204" pitchFamily="34" charset="0"/>
                <a:sym typeface="Wingdings" panose="05000000000000000000" pitchFamily="2" charset="2"/>
              </a:rPr>
              <a:t></a:t>
            </a:r>
            <a:r>
              <a:rPr lang="en-US" altLang="en-US" sz="2500" i="1" dirty="0">
                <a:latin typeface="Trebuchet MS" panose="020B0603020202020204" pitchFamily="34" charset="0"/>
                <a:sym typeface="Wingdings" panose="05000000000000000000" pitchFamily="2" charset="2"/>
              </a:rPr>
              <a:t> Compound +Compound</a:t>
            </a:r>
          </a:p>
          <a:p>
            <a:pPr algn="ctr" eaLnBrk="1" hangingPunct="1"/>
            <a:r>
              <a:rPr lang="en-US" altLang="en-US" sz="2500" i="1" dirty="0">
                <a:latin typeface="Trebuchet MS" panose="020B0603020202020204" pitchFamily="34" charset="0"/>
              </a:rPr>
              <a:t>AB + CD </a:t>
            </a:r>
            <a:r>
              <a:rPr lang="en-US" altLang="en-US" sz="2500" dirty="0">
                <a:latin typeface="Trebuchet MS" panose="020B0603020202020204" pitchFamily="34" charset="0"/>
                <a:sym typeface="Wingdings" panose="05000000000000000000" pitchFamily="2" charset="2"/>
              </a:rPr>
              <a:t> </a:t>
            </a:r>
            <a:r>
              <a:rPr lang="en-US" altLang="en-US" sz="2500" i="1" dirty="0">
                <a:latin typeface="Trebuchet MS" panose="020B0603020202020204" pitchFamily="34" charset="0"/>
                <a:sym typeface="Wingdings" panose="05000000000000000000" pitchFamily="2" charset="2"/>
              </a:rPr>
              <a:t>AD + CB</a:t>
            </a:r>
            <a:endParaRPr lang="en-US" altLang="en-US" sz="2500" i="1" dirty="0">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54909945-83DA-4A9C-86E0-FE2BABC75259}"/>
              </a:ext>
            </a:extLst>
          </p:cNvPr>
          <p:cNvSpPr>
            <a:spLocks noGrp="1"/>
          </p:cNvSpPr>
          <p:nvPr>
            <p:ph type="title"/>
          </p:nvPr>
        </p:nvSpPr>
        <p:spPr>
          <a:xfrm>
            <a:off x="457200" y="152400"/>
            <a:ext cx="8382000" cy="1143000"/>
          </a:xfrm>
          <a:solidFill>
            <a:schemeClr val="bg1"/>
          </a:solidFill>
        </p:spPr>
        <p:txBody>
          <a:bodyPr/>
          <a:lstStyle/>
          <a:p>
            <a:pPr eaLnBrk="1" hangingPunct="1"/>
            <a:r>
              <a:rPr lang="en-US" altLang="en-US" sz="4800" i="1" dirty="0">
                <a:latin typeface="Trebuchet MS" panose="020B0603020202020204" pitchFamily="34" charset="0"/>
              </a:rPr>
              <a:t>Predicting Products</a:t>
            </a:r>
          </a:p>
        </p:txBody>
      </p:sp>
      <p:sp>
        <p:nvSpPr>
          <p:cNvPr id="7" name="Isosceles Triangle 6">
            <a:extLst>
              <a:ext uri="{FF2B5EF4-FFF2-40B4-BE49-F238E27FC236}">
                <a16:creationId xmlns:a16="http://schemas.microsoft.com/office/drawing/2014/main" id="{E7AEE213-D18C-44FA-A302-9B5588C2D721}"/>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5EA93C99-1148-4753-AC3A-5AD16CA4B205}"/>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DFF78D04-EFAA-4B1E-8FC7-B4958E5E7E10}"/>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821892A9-AAC5-4381-80D7-D9D8D5E622DE}"/>
              </a:ext>
            </a:extLst>
          </p:cNvPr>
          <p:cNvSpPr>
            <a:spLocks noGrp="1"/>
          </p:cNvSpPr>
          <p:nvPr>
            <p:ph idx="1"/>
          </p:nvPr>
        </p:nvSpPr>
        <p:spPr>
          <a:xfrm>
            <a:off x="446088" y="1417638"/>
            <a:ext cx="8382000" cy="4525962"/>
          </a:xfrm>
          <a:solidFill>
            <a:schemeClr val="bg1"/>
          </a:solidFill>
        </p:spPr>
        <p:txBody>
          <a:bodyPr/>
          <a:lstStyle/>
          <a:p>
            <a:pPr marL="514350" indent="-514350">
              <a:buFont typeface="+mj-lt"/>
              <a:buAutoNum type="arabicPeriod" startAt="3"/>
              <a:defRPr/>
            </a:pPr>
            <a:r>
              <a:rPr lang="en-US" dirty="0">
                <a:latin typeface="Trebuchet MS" pitchFamily="34" charset="0"/>
              </a:rPr>
              <a:t>Double Replacement reactions are hard to predict.  It is easy to tell, however, when precipitate reactions occur.</a:t>
            </a:r>
            <a:endParaRPr lang="en-US" i="1" dirty="0">
              <a:latin typeface="Trebuchet MS" pitchFamily="34" charset="0"/>
            </a:endParaRPr>
          </a:p>
        </p:txBody>
      </p:sp>
      <p:sp>
        <p:nvSpPr>
          <p:cNvPr id="12" name="TextBox 11">
            <a:extLst>
              <a:ext uri="{FF2B5EF4-FFF2-40B4-BE49-F238E27FC236}">
                <a16:creationId xmlns:a16="http://schemas.microsoft.com/office/drawing/2014/main" id="{092921D9-4D10-4BBE-A4F0-8D3AA201BFC9}"/>
              </a:ext>
            </a:extLst>
          </p:cNvPr>
          <p:cNvSpPr txBox="1">
            <a:spLocks noChangeArrowheads="1"/>
          </p:cNvSpPr>
          <p:nvPr/>
        </p:nvSpPr>
        <p:spPr bwMode="auto">
          <a:xfrm>
            <a:off x="1006475" y="3872979"/>
            <a:ext cx="7391400" cy="954107"/>
          </a:xfrm>
          <a:prstGeom prst="rect">
            <a:avLst/>
          </a:prstGeom>
          <a:solidFill>
            <a:schemeClr val="bg1"/>
          </a:solidFill>
          <a:ln w="25400">
            <a:solidFill>
              <a:schemeClr val="bg1"/>
            </a:solidFill>
            <a:miter lim="800000"/>
            <a:headEnd/>
            <a:tailEnd/>
          </a:ln>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700" i="1" dirty="0">
                <a:solidFill>
                  <a:srgbClr val="C00000"/>
                </a:solidFill>
                <a:latin typeface="Trebuchet MS" panose="020B0603020202020204" pitchFamily="34" charset="0"/>
              </a:rPr>
              <a:t>Precipitate: </a:t>
            </a:r>
            <a:r>
              <a:rPr lang="en-US" sz="2800" dirty="0"/>
              <a:t>A substance deposited in solid form from a solution.</a:t>
            </a:r>
            <a:endParaRPr lang="en-US" altLang="en-US" sz="2700" i="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1950283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54909945-83DA-4A9C-86E0-FE2BABC75259}"/>
              </a:ext>
            </a:extLst>
          </p:cNvPr>
          <p:cNvSpPr>
            <a:spLocks noGrp="1"/>
          </p:cNvSpPr>
          <p:nvPr>
            <p:ph type="title"/>
          </p:nvPr>
        </p:nvSpPr>
        <p:spPr>
          <a:xfrm>
            <a:off x="457200" y="152400"/>
            <a:ext cx="8382000" cy="1143000"/>
          </a:xfrm>
          <a:solidFill>
            <a:schemeClr val="bg1"/>
          </a:solidFill>
        </p:spPr>
        <p:txBody>
          <a:bodyPr/>
          <a:lstStyle/>
          <a:p>
            <a:pPr eaLnBrk="1" hangingPunct="1"/>
            <a:r>
              <a:rPr lang="en-US" altLang="en-US" sz="4800" i="1" dirty="0">
                <a:latin typeface="Trebuchet MS" panose="020B0603020202020204" pitchFamily="34" charset="0"/>
              </a:rPr>
              <a:t>Predicting Products</a:t>
            </a:r>
          </a:p>
        </p:txBody>
      </p:sp>
      <p:sp>
        <p:nvSpPr>
          <p:cNvPr id="7" name="Isosceles Triangle 6">
            <a:extLst>
              <a:ext uri="{FF2B5EF4-FFF2-40B4-BE49-F238E27FC236}">
                <a16:creationId xmlns:a16="http://schemas.microsoft.com/office/drawing/2014/main" id="{E7AEE213-D18C-44FA-A302-9B5588C2D721}"/>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5EA93C99-1148-4753-AC3A-5AD16CA4B205}"/>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DFF78D04-EFAA-4B1E-8FC7-B4958E5E7E10}"/>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821892A9-AAC5-4381-80D7-D9D8D5E622DE}"/>
              </a:ext>
            </a:extLst>
          </p:cNvPr>
          <p:cNvSpPr>
            <a:spLocks noGrp="1"/>
          </p:cNvSpPr>
          <p:nvPr>
            <p:ph idx="1"/>
          </p:nvPr>
        </p:nvSpPr>
        <p:spPr>
          <a:xfrm>
            <a:off x="446088" y="1417638"/>
            <a:ext cx="8382000" cy="4525962"/>
          </a:xfrm>
          <a:solidFill>
            <a:schemeClr val="bg1"/>
          </a:solidFill>
        </p:spPr>
        <p:txBody>
          <a:bodyPr/>
          <a:lstStyle/>
          <a:p>
            <a:pPr marL="0" indent="0">
              <a:buNone/>
              <a:defRPr/>
            </a:pPr>
            <a:r>
              <a:rPr lang="en-US" dirty="0">
                <a:latin typeface="Trebuchet MS" pitchFamily="34" charset="0"/>
              </a:rPr>
              <a:t>Precipitate reactions: </a:t>
            </a:r>
            <a:r>
              <a:rPr lang="en-US" dirty="0"/>
              <a:t>Determine which ionic compounds dissolve (are soluble) and which do not (are not soluble or insoluble) based on the Solubility rules given in the packet.</a:t>
            </a:r>
            <a:endParaRPr lang="en-US" i="1" dirty="0">
              <a:latin typeface="Trebuchet MS" pitchFamily="34" charset="0"/>
            </a:endParaRPr>
          </a:p>
        </p:txBody>
      </p:sp>
      <p:sp>
        <p:nvSpPr>
          <p:cNvPr id="12" name="TextBox 11">
            <a:extLst>
              <a:ext uri="{FF2B5EF4-FFF2-40B4-BE49-F238E27FC236}">
                <a16:creationId xmlns:a16="http://schemas.microsoft.com/office/drawing/2014/main" id="{092921D9-4D10-4BBE-A4F0-8D3AA201BFC9}"/>
              </a:ext>
            </a:extLst>
          </p:cNvPr>
          <p:cNvSpPr txBox="1">
            <a:spLocks noChangeArrowheads="1"/>
          </p:cNvSpPr>
          <p:nvPr/>
        </p:nvSpPr>
        <p:spPr bwMode="auto">
          <a:xfrm>
            <a:off x="792162" y="4105401"/>
            <a:ext cx="7712075" cy="523220"/>
          </a:xfrm>
          <a:prstGeom prst="rect">
            <a:avLst/>
          </a:prstGeom>
          <a:solidFill>
            <a:schemeClr val="bg1"/>
          </a:solidFill>
          <a:ln w="25400">
            <a:solidFill>
              <a:schemeClr val="bg1"/>
            </a:solidFill>
            <a:miter lim="800000"/>
            <a:headEnd/>
            <a:tailEnd/>
          </a:ln>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BR" sz="2800" dirty="0"/>
              <a:t>Na</a:t>
            </a:r>
            <a:r>
              <a:rPr lang="en-US" altLang="en-US" sz="2800" baseline="-25000" dirty="0">
                <a:latin typeface="Trebuchet MS" panose="020B0603020202020204" pitchFamily="34" charset="0"/>
              </a:rPr>
              <a:t>2</a:t>
            </a:r>
            <a:r>
              <a:rPr lang="pt-BR" sz="2800" dirty="0"/>
              <a:t>SO</a:t>
            </a:r>
            <a:r>
              <a:rPr lang="en-US" sz="2800" baseline="-25000" dirty="0">
                <a:latin typeface="Trebuchet MS" panose="020B0603020202020204" pitchFamily="34" charset="0"/>
              </a:rPr>
              <a:t>4</a:t>
            </a:r>
            <a:r>
              <a:rPr lang="en-US" altLang="en-US" sz="2800" baseline="-25000" dirty="0">
                <a:latin typeface="Trebuchet MS" panose="020B0603020202020204" pitchFamily="34" charset="0"/>
              </a:rPr>
              <a:t> </a:t>
            </a:r>
            <a:r>
              <a:rPr lang="pt-BR" sz="2800" dirty="0"/>
              <a:t>(aq)+SrCl</a:t>
            </a:r>
            <a:r>
              <a:rPr lang="en-US" altLang="en-US" sz="2800" baseline="-25000" dirty="0">
                <a:latin typeface="Trebuchet MS" panose="020B0603020202020204" pitchFamily="34" charset="0"/>
              </a:rPr>
              <a:t>2 </a:t>
            </a:r>
            <a:r>
              <a:rPr lang="pt-BR" sz="2800" dirty="0"/>
              <a:t>(aq)→2NaCl(aq)+SrSO</a:t>
            </a:r>
            <a:r>
              <a:rPr lang="en-US" sz="2800" baseline="-25000" dirty="0">
                <a:latin typeface="Trebuchet MS" panose="020B0603020202020204" pitchFamily="34" charset="0"/>
              </a:rPr>
              <a:t>4</a:t>
            </a:r>
            <a:r>
              <a:rPr lang="en-US" altLang="en-US" sz="2800" baseline="-25000" dirty="0">
                <a:latin typeface="Trebuchet MS" panose="020B0603020202020204" pitchFamily="34" charset="0"/>
              </a:rPr>
              <a:t> </a:t>
            </a:r>
            <a:r>
              <a:rPr lang="pt-BR" sz="2800" dirty="0"/>
              <a:t>(s)</a:t>
            </a:r>
            <a:endParaRPr lang="en-US" altLang="en-US" sz="2700" i="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35469269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A12CEEA-18C5-4C3B-AB7B-2BCB337276E1}"/>
              </a:ext>
            </a:extLst>
          </p:cNvPr>
          <p:cNvSpPr>
            <a:spLocks noGrp="1"/>
          </p:cNvSpPr>
          <p:nvPr>
            <p:ph type="title"/>
          </p:nvPr>
        </p:nvSpPr>
        <p:spPr>
          <a:xfrm>
            <a:off x="457200" y="152400"/>
            <a:ext cx="8382000" cy="1143000"/>
          </a:xfrm>
          <a:solidFill>
            <a:schemeClr val="bg1"/>
          </a:solidFill>
        </p:spPr>
        <p:txBody>
          <a:bodyPr/>
          <a:lstStyle/>
          <a:p>
            <a:pPr eaLnBrk="1" hangingPunct="1"/>
            <a:r>
              <a:rPr lang="en-US" altLang="en-US" sz="4000" i="1" dirty="0">
                <a:latin typeface="Trebuchet MS" panose="020B0603020202020204" pitchFamily="34" charset="0"/>
              </a:rPr>
              <a:t>Examples of double replacements:</a:t>
            </a:r>
          </a:p>
        </p:txBody>
      </p:sp>
      <p:sp>
        <p:nvSpPr>
          <p:cNvPr id="7" name="Isosceles Triangle 6">
            <a:extLst>
              <a:ext uri="{FF2B5EF4-FFF2-40B4-BE49-F238E27FC236}">
                <a16:creationId xmlns:a16="http://schemas.microsoft.com/office/drawing/2014/main" id="{DECE0761-7531-4CC7-B52A-453EE9EE010E}"/>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CF787803-4343-45E5-897B-BB4F64A690C4}"/>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BE082226-F0D6-4F7E-BBB9-0F6896EB5F0A}"/>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8BBF4B28-BABB-4AFC-8E1B-AF8C3BC8D0B9}"/>
              </a:ext>
            </a:extLst>
          </p:cNvPr>
          <p:cNvSpPr>
            <a:spLocks noGrp="1"/>
          </p:cNvSpPr>
          <p:nvPr>
            <p:ph idx="1"/>
          </p:nvPr>
        </p:nvSpPr>
        <p:spPr>
          <a:xfrm>
            <a:off x="446088" y="1417638"/>
            <a:ext cx="8382000" cy="4525962"/>
          </a:xfrm>
          <a:solidFill>
            <a:schemeClr val="bg1"/>
          </a:solidFill>
        </p:spPr>
        <p:txBody>
          <a:bodyPr/>
          <a:lstStyle/>
          <a:p>
            <a:pPr marL="0" indent="0">
              <a:lnSpc>
                <a:spcPct val="70000"/>
              </a:lnSpc>
              <a:buFont typeface="Arial" panose="020B0604020202020204" pitchFamily="34" charset="0"/>
              <a:buNone/>
            </a:pPr>
            <a:endParaRPr lang="en-US" altLang="en-US" sz="2800" dirty="0">
              <a:solidFill>
                <a:srgbClr val="FFFF99"/>
              </a:solidFill>
              <a:latin typeface="Trebuchet MS" panose="020B0603020202020204" pitchFamily="34" charset="0"/>
              <a:sym typeface="Wingdings" panose="05000000000000000000" pitchFamily="2" charset="2"/>
            </a:endParaRPr>
          </a:p>
          <a:p>
            <a:pPr marL="0" indent="0">
              <a:lnSpc>
                <a:spcPct val="70000"/>
              </a:lnSpc>
              <a:buFont typeface="Arial" panose="020B0604020202020204" pitchFamily="34" charset="0"/>
              <a:buNone/>
            </a:pPr>
            <a:r>
              <a:rPr lang="en-US" altLang="en-US" sz="2800" dirty="0">
                <a:latin typeface="Trebuchet MS" panose="020B0603020202020204" pitchFamily="34" charset="0"/>
                <a:sym typeface="Wingdings" panose="05000000000000000000" pitchFamily="2" charset="2"/>
              </a:rPr>
              <a:t>copper (I) + beryllium 	</a:t>
            </a:r>
          </a:p>
          <a:p>
            <a:pPr marL="0" indent="0">
              <a:lnSpc>
                <a:spcPct val="70000"/>
              </a:lnSpc>
              <a:buFont typeface="Arial" panose="020B0604020202020204" pitchFamily="34" charset="0"/>
              <a:buNone/>
            </a:pPr>
            <a:r>
              <a:rPr lang="en-US" altLang="en-US" sz="2800" dirty="0">
                <a:latin typeface="Trebuchet MS" panose="020B0603020202020204" pitchFamily="34" charset="0"/>
                <a:sym typeface="Wingdings" panose="05000000000000000000" pitchFamily="2" charset="2"/>
              </a:rPr>
              <a:t> sulfate         oxalate</a:t>
            </a:r>
            <a:r>
              <a:rPr lang="en-US" altLang="en-US" sz="2800" dirty="0">
                <a:solidFill>
                  <a:srgbClr val="FFFF99"/>
                </a:solidFill>
                <a:latin typeface="Trebuchet MS" panose="020B0603020202020204" pitchFamily="34" charset="0"/>
                <a:sym typeface="Wingdings" panose="05000000000000000000" pitchFamily="2" charset="2"/>
              </a:rPr>
              <a:t>			        </a:t>
            </a:r>
          </a:p>
        </p:txBody>
      </p:sp>
      <p:sp>
        <p:nvSpPr>
          <p:cNvPr id="14" name="TextBox 13">
            <a:extLst>
              <a:ext uri="{FF2B5EF4-FFF2-40B4-BE49-F238E27FC236}">
                <a16:creationId xmlns:a16="http://schemas.microsoft.com/office/drawing/2014/main" id="{C92411D1-4F1A-4125-8E0D-D94311CDAF26}"/>
              </a:ext>
            </a:extLst>
          </p:cNvPr>
          <p:cNvSpPr txBox="1">
            <a:spLocks noChangeArrowheads="1"/>
          </p:cNvSpPr>
          <p:nvPr/>
        </p:nvSpPr>
        <p:spPr bwMode="auto">
          <a:xfrm>
            <a:off x="4508500" y="1603375"/>
            <a:ext cx="416718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dirty="0">
                <a:solidFill>
                  <a:srgbClr val="FF0000"/>
                </a:solidFill>
                <a:latin typeface="Trebuchet MS" panose="020B0603020202020204" pitchFamily="34" charset="0"/>
              </a:rPr>
              <a:t> copper (I)  +   beryllium</a:t>
            </a:r>
          </a:p>
          <a:p>
            <a:pPr eaLnBrk="1" hangingPunct="1"/>
            <a:r>
              <a:rPr lang="en-US" altLang="en-US" sz="2800" i="1" dirty="0">
                <a:solidFill>
                  <a:srgbClr val="FF0000"/>
                </a:solidFill>
                <a:latin typeface="Trebuchet MS" panose="020B0603020202020204" pitchFamily="34" charset="0"/>
              </a:rPr>
              <a:t>   oxalate         sulfate</a:t>
            </a:r>
            <a:endParaRPr lang="en-US" altLang="en-US" sz="2800" i="1" u="sng" dirty="0">
              <a:solidFill>
                <a:srgbClr val="FFFF00"/>
              </a:solidFill>
              <a:latin typeface="Trebuchet MS" panose="020B0603020202020204" pitchFamily="34" charset="0"/>
            </a:endParaRPr>
          </a:p>
        </p:txBody>
      </p:sp>
      <p:sp>
        <p:nvSpPr>
          <p:cNvPr id="55" name="TextBox 54">
            <a:extLst>
              <a:ext uri="{FF2B5EF4-FFF2-40B4-BE49-F238E27FC236}">
                <a16:creationId xmlns:a16="http://schemas.microsoft.com/office/drawing/2014/main" id="{DC24E5EC-5DA2-427F-9381-F0520C699B91}"/>
              </a:ext>
            </a:extLst>
          </p:cNvPr>
          <p:cNvSpPr txBox="1">
            <a:spLocks noChangeArrowheads="1"/>
          </p:cNvSpPr>
          <p:nvPr/>
        </p:nvSpPr>
        <p:spPr bwMode="auto">
          <a:xfrm>
            <a:off x="733425" y="3790950"/>
            <a:ext cx="77247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i="1" u="sng" dirty="0">
                <a:latin typeface="Trebuchet MS" panose="020B0603020202020204" pitchFamily="34" charset="0"/>
              </a:rPr>
              <a:t>Do not</a:t>
            </a:r>
            <a:r>
              <a:rPr lang="en-US" altLang="en-US" sz="3600" i="1" dirty="0">
                <a:latin typeface="Trebuchet MS" panose="020B0603020202020204" pitchFamily="34" charset="0"/>
              </a:rPr>
              <a:t> use the activity series for these reactions!</a:t>
            </a:r>
            <a:endParaRPr lang="en-US" altLang="en-US" sz="3600" i="1" u="sng" dirty="0">
              <a:latin typeface="Trebuchet MS" panose="020B0603020202020204" pitchFamily="34" charset="0"/>
            </a:endParaRPr>
          </a:p>
        </p:txBody>
      </p:sp>
      <p:grpSp>
        <p:nvGrpSpPr>
          <p:cNvPr id="2" name="Group 5">
            <a:extLst>
              <a:ext uri="{FF2B5EF4-FFF2-40B4-BE49-F238E27FC236}">
                <a16:creationId xmlns:a16="http://schemas.microsoft.com/office/drawing/2014/main" id="{678A61C6-362B-4856-9EAD-1D386FADBA91}"/>
              </a:ext>
            </a:extLst>
          </p:cNvPr>
          <p:cNvGrpSpPr>
            <a:grpSpLocks/>
          </p:cNvGrpSpPr>
          <p:nvPr/>
        </p:nvGrpSpPr>
        <p:grpSpPr bwMode="auto">
          <a:xfrm>
            <a:off x="1465263" y="1528763"/>
            <a:ext cx="1108075" cy="1082675"/>
            <a:chOff x="1465319" y="1528716"/>
            <a:chExt cx="1108378" cy="1082385"/>
          </a:xfrm>
        </p:grpSpPr>
        <p:cxnSp>
          <p:nvCxnSpPr>
            <p:cNvPr id="6149" name="Straight Arrow Connector 6148">
              <a:extLst>
                <a:ext uri="{FF2B5EF4-FFF2-40B4-BE49-F238E27FC236}">
                  <a16:creationId xmlns:a16="http://schemas.microsoft.com/office/drawing/2014/main" id="{B1BD00C5-7988-4223-9440-2D1BD30577A2}"/>
                </a:ext>
              </a:extLst>
            </p:cNvPr>
            <p:cNvCxnSpPr/>
            <p:nvPr/>
          </p:nvCxnSpPr>
          <p:spPr bwMode="auto">
            <a:xfrm>
              <a:off x="2416491" y="1681075"/>
              <a:ext cx="112744" cy="109508"/>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8CDDF5E-D42D-45C6-BA3E-38F155E4B411}"/>
                </a:ext>
              </a:extLst>
            </p:cNvPr>
            <p:cNvCxnSpPr/>
            <p:nvPr/>
          </p:nvCxnSpPr>
          <p:spPr bwMode="auto">
            <a:xfrm flipH="1">
              <a:off x="1533600" y="1719165"/>
              <a:ext cx="66693" cy="128553"/>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 name="Arc 4">
              <a:extLst>
                <a:ext uri="{FF2B5EF4-FFF2-40B4-BE49-F238E27FC236}">
                  <a16:creationId xmlns:a16="http://schemas.microsoft.com/office/drawing/2014/main" id="{AED93225-59FE-4118-8675-84757D36B9E5}"/>
                </a:ext>
              </a:extLst>
            </p:cNvPr>
            <p:cNvSpPr/>
            <p:nvPr/>
          </p:nvSpPr>
          <p:spPr>
            <a:xfrm rot="18913871">
              <a:off x="1465319" y="1528716"/>
              <a:ext cx="1108378" cy="1082385"/>
            </a:xfrm>
            <a:prstGeom prst="arc">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9">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D058017C-EBE1-448B-AACB-160D11B72EAD}"/>
              </a:ext>
            </a:extLst>
          </p:cNvPr>
          <p:cNvSpPr>
            <a:spLocks noGrp="1"/>
          </p:cNvSpPr>
          <p:nvPr>
            <p:ph type="title"/>
          </p:nvPr>
        </p:nvSpPr>
        <p:spPr>
          <a:xfrm>
            <a:off x="457200" y="152400"/>
            <a:ext cx="8382000" cy="1143000"/>
          </a:xfrm>
          <a:solidFill>
            <a:schemeClr val="bg1"/>
          </a:solidFill>
        </p:spPr>
        <p:txBody>
          <a:bodyPr/>
          <a:lstStyle/>
          <a:p>
            <a:pPr eaLnBrk="1" hangingPunct="1"/>
            <a:r>
              <a:rPr lang="en-US" altLang="en-US" sz="4000" i="1" dirty="0">
                <a:latin typeface="Trebuchet MS" panose="020B0603020202020204" pitchFamily="34" charset="0"/>
              </a:rPr>
              <a:t>Examples of double replacements:</a:t>
            </a:r>
          </a:p>
        </p:txBody>
      </p:sp>
      <p:sp>
        <p:nvSpPr>
          <p:cNvPr id="7" name="Isosceles Triangle 6">
            <a:extLst>
              <a:ext uri="{FF2B5EF4-FFF2-40B4-BE49-F238E27FC236}">
                <a16:creationId xmlns:a16="http://schemas.microsoft.com/office/drawing/2014/main" id="{6FD0A65B-DDFF-4ACE-81DD-84D009B183F5}"/>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9AE551E4-6F89-4FD8-8B7A-AD628F03388E}"/>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48C3D8A2-4E9F-4309-A57A-065271318631}"/>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BCCCF42B-A7B0-4A78-B45B-F3D3FDC9E9BA}"/>
              </a:ext>
            </a:extLst>
          </p:cNvPr>
          <p:cNvSpPr>
            <a:spLocks noGrp="1"/>
          </p:cNvSpPr>
          <p:nvPr>
            <p:ph idx="1"/>
          </p:nvPr>
        </p:nvSpPr>
        <p:spPr>
          <a:xfrm>
            <a:off x="446088" y="1417638"/>
            <a:ext cx="8382000" cy="4525962"/>
          </a:xfrm>
          <a:solidFill>
            <a:schemeClr val="bg1"/>
          </a:solidFill>
        </p:spPr>
        <p:txBody>
          <a:bodyPr anchor="ctr"/>
          <a:lstStyle/>
          <a:p>
            <a:pPr marL="0" indent="0">
              <a:buFont typeface="Arial" panose="020B0604020202020204" pitchFamily="34" charset="0"/>
              <a:buNone/>
            </a:pPr>
            <a:r>
              <a:rPr lang="en-US" altLang="en-US" dirty="0">
                <a:latin typeface="Trebuchet MS" panose="020B0603020202020204" pitchFamily="34" charset="0"/>
                <a:sym typeface="Wingdings" panose="05000000000000000000" pitchFamily="2" charset="2"/>
              </a:rPr>
              <a:t>A </a:t>
            </a:r>
            <a:r>
              <a:rPr lang="en-US" altLang="en-US" i="1" dirty="0">
                <a:latin typeface="Trebuchet MS" panose="020B0603020202020204" pitchFamily="34" charset="0"/>
                <a:sym typeface="Wingdings" panose="05000000000000000000" pitchFamily="2" charset="2"/>
              </a:rPr>
              <a:t>neutralization reaction </a:t>
            </a:r>
            <a:r>
              <a:rPr lang="en-US" altLang="en-US" dirty="0">
                <a:latin typeface="Trebuchet MS" panose="020B0603020202020204" pitchFamily="34" charset="0"/>
                <a:sym typeface="Wingdings" panose="05000000000000000000" pitchFamily="2" charset="2"/>
              </a:rPr>
              <a:t>is a type of double replacement reaction.</a:t>
            </a:r>
          </a:p>
          <a:p>
            <a:pPr marL="0" indent="0">
              <a:buFont typeface="Arial" panose="020B0604020202020204" pitchFamily="34" charset="0"/>
              <a:buNone/>
            </a:pPr>
            <a:endParaRPr lang="en-US" altLang="en-US" dirty="0">
              <a:solidFill>
                <a:srgbClr val="FFFF99"/>
              </a:solidFill>
              <a:latin typeface="Trebuchet MS" panose="020B0603020202020204" pitchFamily="34" charset="0"/>
              <a:sym typeface="Wingdings" panose="05000000000000000000" pitchFamily="2" charset="2"/>
            </a:endParaRPr>
          </a:p>
          <a:p>
            <a:pPr marL="0" indent="0">
              <a:buFont typeface="Arial" panose="020B0604020202020204" pitchFamily="34" charset="0"/>
              <a:buNone/>
            </a:pPr>
            <a:r>
              <a:rPr lang="en-US" altLang="en-US" u="sng" dirty="0">
                <a:latin typeface="Trebuchet MS" panose="020B0603020202020204" pitchFamily="34" charset="0"/>
                <a:sym typeface="Wingdings" panose="05000000000000000000" pitchFamily="2" charset="2"/>
              </a:rPr>
              <a:t>Neutralization reaction:</a:t>
            </a:r>
            <a:r>
              <a:rPr lang="en-US" altLang="en-US" dirty="0">
                <a:latin typeface="Trebuchet MS" panose="020B0603020202020204" pitchFamily="34" charset="0"/>
                <a:sym typeface="Wingdings" panose="05000000000000000000" pitchFamily="2" charset="2"/>
              </a:rPr>
              <a:t> </a:t>
            </a:r>
            <a:r>
              <a:rPr lang="en-US" altLang="en-US" i="1" dirty="0">
                <a:latin typeface="Trebuchet MS" panose="020B0603020202020204" pitchFamily="34" charset="0"/>
                <a:sym typeface="Wingdings" panose="05000000000000000000" pitchFamily="2" charset="2"/>
              </a:rPr>
              <a:t>Is a reaction between an acid and a base (base – a metal hydroxide, ex: NaOH)</a:t>
            </a:r>
          </a:p>
          <a:p>
            <a:pPr marL="0" indent="0">
              <a:buFont typeface="Arial" panose="020B0604020202020204" pitchFamily="34" charset="0"/>
              <a:buNone/>
            </a:pPr>
            <a:endParaRPr lang="en-US" altLang="en-US" u="sng" dirty="0">
              <a:solidFill>
                <a:srgbClr val="FFFF99"/>
              </a:solidFill>
              <a:latin typeface="Trebuchet MS" panose="020B0603020202020204" pitchFamily="34" charset="0"/>
              <a:sym typeface="Wingdings" panose="05000000000000000000"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5EAB8C2D-425F-4DC2-8E9B-C429F31B43CF}"/>
              </a:ext>
            </a:extLst>
          </p:cNvPr>
          <p:cNvSpPr>
            <a:spLocks noGrp="1"/>
          </p:cNvSpPr>
          <p:nvPr>
            <p:ph type="title"/>
          </p:nvPr>
        </p:nvSpPr>
        <p:spPr>
          <a:xfrm>
            <a:off x="457200" y="152400"/>
            <a:ext cx="8382000" cy="1143000"/>
          </a:xfrm>
          <a:solidFill>
            <a:schemeClr val="tx1"/>
          </a:solidFill>
        </p:spPr>
        <p:txBody>
          <a:bodyPr/>
          <a:lstStyle/>
          <a:p>
            <a:pPr eaLnBrk="1" hangingPunct="1"/>
            <a:r>
              <a:rPr lang="en-US" altLang="en-US" sz="4000" i="1">
                <a:solidFill>
                  <a:srgbClr val="FFFF99"/>
                </a:solidFill>
                <a:latin typeface="Trebuchet MS" panose="020B0603020202020204" pitchFamily="34" charset="0"/>
              </a:rPr>
              <a:t>Example of a neutralization:</a:t>
            </a:r>
          </a:p>
        </p:txBody>
      </p:sp>
      <p:sp>
        <p:nvSpPr>
          <p:cNvPr id="7" name="Isosceles Triangle 6">
            <a:extLst>
              <a:ext uri="{FF2B5EF4-FFF2-40B4-BE49-F238E27FC236}">
                <a16:creationId xmlns:a16="http://schemas.microsoft.com/office/drawing/2014/main" id="{D71C8B88-67A3-41D4-805B-92BE8734C2E0}"/>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1083133A-3B9B-44AC-81AA-3584898C1431}"/>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B41F49E4-B481-4A7A-B4BC-66454414BFF3}"/>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6DCA78E5-47CE-4D82-A80F-9D27C50BFDC9}"/>
              </a:ext>
            </a:extLst>
          </p:cNvPr>
          <p:cNvSpPr>
            <a:spLocks noGrp="1"/>
          </p:cNvSpPr>
          <p:nvPr>
            <p:ph idx="1"/>
          </p:nvPr>
        </p:nvSpPr>
        <p:spPr>
          <a:xfrm>
            <a:off x="446088" y="1417638"/>
            <a:ext cx="8382000" cy="4525962"/>
          </a:xfrm>
          <a:solidFill>
            <a:schemeClr val="bg1"/>
          </a:solidFill>
        </p:spPr>
        <p:txBody>
          <a:bodyPr/>
          <a:lstStyle/>
          <a:p>
            <a:pPr marL="0" indent="0">
              <a:buFont typeface="Arial" panose="020B0604020202020204" pitchFamily="34" charset="0"/>
              <a:buNone/>
              <a:tabLst>
                <a:tab pos="568325" algn="l"/>
              </a:tabLst>
            </a:pPr>
            <a:endParaRPr lang="en-US" altLang="en-US" sz="2000" dirty="0">
              <a:solidFill>
                <a:srgbClr val="FFFF99"/>
              </a:solidFill>
              <a:latin typeface="Trebuchet MS" panose="020B0603020202020204" pitchFamily="34" charset="0"/>
              <a:sym typeface="Wingdings" panose="05000000000000000000" pitchFamily="2" charset="2"/>
            </a:endParaRPr>
          </a:p>
          <a:p>
            <a:pPr marL="0" indent="0">
              <a:buFont typeface="Arial" panose="020B0604020202020204" pitchFamily="34" charset="0"/>
              <a:buNone/>
              <a:tabLst>
                <a:tab pos="568325" algn="l"/>
              </a:tabLst>
            </a:pPr>
            <a:endParaRPr lang="en-US" altLang="en-US" sz="2000" dirty="0">
              <a:solidFill>
                <a:srgbClr val="FFFF99"/>
              </a:solidFill>
              <a:latin typeface="Trebuchet MS" panose="020B0603020202020204" pitchFamily="34" charset="0"/>
              <a:sym typeface="Wingdings" panose="05000000000000000000" pitchFamily="2" charset="2"/>
            </a:endParaRPr>
          </a:p>
          <a:p>
            <a:pPr marL="0" indent="0">
              <a:buFont typeface="Arial" panose="020B0604020202020204" pitchFamily="34" charset="0"/>
              <a:buNone/>
              <a:tabLst>
                <a:tab pos="568325" algn="l"/>
              </a:tabLst>
            </a:pPr>
            <a:endParaRPr lang="en-US" altLang="en-US" sz="2000" dirty="0">
              <a:solidFill>
                <a:srgbClr val="FFFF99"/>
              </a:solidFill>
              <a:latin typeface="Trebuchet MS" panose="020B0603020202020204" pitchFamily="34" charset="0"/>
              <a:sym typeface="Wingdings" panose="05000000000000000000" pitchFamily="2" charset="2"/>
            </a:endParaRPr>
          </a:p>
          <a:p>
            <a:pPr marL="0" indent="0">
              <a:buFont typeface="Arial" panose="020B0604020202020204" pitchFamily="34" charset="0"/>
              <a:buNone/>
              <a:tabLst>
                <a:tab pos="568325" algn="l"/>
              </a:tabLst>
            </a:pPr>
            <a:endParaRPr lang="en-US" altLang="en-US" sz="2000" dirty="0">
              <a:solidFill>
                <a:srgbClr val="FFFF99"/>
              </a:solidFill>
              <a:latin typeface="Trebuchet MS" panose="020B0603020202020204" pitchFamily="34" charset="0"/>
              <a:sym typeface="Wingdings" panose="05000000000000000000" pitchFamily="2" charset="2"/>
            </a:endParaRPr>
          </a:p>
          <a:p>
            <a:pPr marL="0" indent="0">
              <a:lnSpc>
                <a:spcPct val="70000"/>
              </a:lnSpc>
              <a:buFont typeface="Arial" panose="020B0604020202020204" pitchFamily="34" charset="0"/>
              <a:buNone/>
              <a:tabLst>
                <a:tab pos="568325" algn="l"/>
              </a:tabLst>
            </a:pPr>
            <a:r>
              <a:rPr lang="en-US" altLang="en-US" sz="2800" dirty="0">
                <a:latin typeface="Trebuchet MS" panose="020B0603020202020204" pitchFamily="34" charset="0"/>
                <a:sym typeface="Wingdings" panose="05000000000000000000" pitchFamily="2" charset="2"/>
              </a:rPr>
              <a:t>aluminum       nitric    </a:t>
            </a:r>
            <a:br>
              <a:rPr lang="en-US" altLang="en-US" sz="2800" dirty="0">
                <a:latin typeface="Trebuchet MS" panose="020B0603020202020204" pitchFamily="34" charset="0"/>
                <a:sym typeface="Wingdings" panose="05000000000000000000" pitchFamily="2" charset="2"/>
              </a:rPr>
            </a:br>
            <a:r>
              <a:rPr lang="en-US" altLang="en-US" sz="2800" dirty="0">
                <a:latin typeface="Trebuchet MS" panose="020B0603020202020204" pitchFamily="34" charset="0"/>
                <a:sym typeface="Wingdings" panose="05000000000000000000" pitchFamily="2" charset="2"/>
              </a:rPr>
              <a:t>hydroxide +     acid    	</a:t>
            </a:r>
            <a:r>
              <a:rPr lang="en-US" altLang="en-US" sz="2800" dirty="0">
                <a:solidFill>
                  <a:srgbClr val="FFFF99"/>
                </a:solidFill>
                <a:latin typeface="Trebuchet MS" panose="020B0603020202020204" pitchFamily="34" charset="0"/>
                <a:sym typeface="Wingdings" panose="05000000000000000000" pitchFamily="2" charset="2"/>
              </a:rPr>
              <a:t>			        </a:t>
            </a:r>
          </a:p>
        </p:txBody>
      </p:sp>
      <p:sp>
        <p:nvSpPr>
          <p:cNvPr id="14" name="TextBox 13">
            <a:extLst>
              <a:ext uri="{FF2B5EF4-FFF2-40B4-BE49-F238E27FC236}">
                <a16:creationId xmlns:a16="http://schemas.microsoft.com/office/drawing/2014/main" id="{2AF09273-B6DF-453C-9779-6E3C99F8CF33}"/>
              </a:ext>
            </a:extLst>
          </p:cNvPr>
          <p:cNvSpPr txBox="1">
            <a:spLocks noChangeArrowheads="1"/>
          </p:cNvSpPr>
          <p:nvPr/>
        </p:nvSpPr>
        <p:spPr bwMode="auto">
          <a:xfrm>
            <a:off x="4724400" y="2733675"/>
            <a:ext cx="38100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0000"/>
              </a:lnSpc>
            </a:pPr>
            <a:r>
              <a:rPr lang="en-US" altLang="en-US" sz="2800" i="1">
                <a:solidFill>
                  <a:srgbClr val="FF0000"/>
                </a:solidFill>
                <a:latin typeface="Trebuchet MS" panose="020B0603020202020204" pitchFamily="34" charset="0"/>
              </a:rPr>
              <a:t>aluminum   +   water</a:t>
            </a:r>
          </a:p>
          <a:p>
            <a:pPr eaLnBrk="1" hangingPunct="1">
              <a:lnSpc>
                <a:spcPct val="70000"/>
              </a:lnSpc>
            </a:pPr>
            <a:r>
              <a:rPr lang="en-US" altLang="en-US" sz="2800" i="1">
                <a:solidFill>
                  <a:srgbClr val="FF0000"/>
                </a:solidFill>
                <a:latin typeface="Trebuchet MS" panose="020B0603020202020204" pitchFamily="34" charset="0"/>
              </a:rPr>
              <a:t>    nitrate</a:t>
            </a:r>
            <a:endParaRPr lang="en-US" altLang="en-US" sz="2800" i="1" u="sng">
              <a:solidFill>
                <a:srgbClr val="FFFF00"/>
              </a:solidFill>
              <a:latin typeface="Trebuchet MS" panose="020B0603020202020204" pitchFamily="34" charset="0"/>
            </a:endParaRPr>
          </a:p>
        </p:txBody>
      </p:sp>
      <p:sp>
        <p:nvSpPr>
          <p:cNvPr id="55" name="TextBox 54">
            <a:extLst>
              <a:ext uri="{FF2B5EF4-FFF2-40B4-BE49-F238E27FC236}">
                <a16:creationId xmlns:a16="http://schemas.microsoft.com/office/drawing/2014/main" id="{B8389FCC-89F5-46B1-B6E2-A492C2414863}"/>
              </a:ext>
            </a:extLst>
          </p:cNvPr>
          <p:cNvSpPr txBox="1">
            <a:spLocks noChangeArrowheads="1"/>
          </p:cNvSpPr>
          <p:nvPr/>
        </p:nvSpPr>
        <p:spPr bwMode="auto">
          <a:xfrm>
            <a:off x="733425" y="4048125"/>
            <a:ext cx="77247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i="1">
                <a:solidFill>
                  <a:srgbClr val="FF0000"/>
                </a:solidFill>
                <a:latin typeface="Trebuchet MS" panose="020B0603020202020204" pitchFamily="34" charset="0"/>
              </a:rPr>
              <a:t>Water will </a:t>
            </a:r>
            <a:r>
              <a:rPr lang="en-US" altLang="en-US" sz="2800" b="1" i="1" u="sng">
                <a:solidFill>
                  <a:srgbClr val="FF0000"/>
                </a:solidFill>
                <a:latin typeface="Trebuchet MS" panose="020B0603020202020204" pitchFamily="34" charset="0"/>
              </a:rPr>
              <a:t>always</a:t>
            </a:r>
            <a:r>
              <a:rPr lang="en-US" altLang="en-US" sz="2800" b="1" i="1">
                <a:solidFill>
                  <a:srgbClr val="FF0000"/>
                </a:solidFill>
                <a:latin typeface="Trebuchet MS" panose="020B0603020202020204" pitchFamily="34" charset="0"/>
              </a:rPr>
              <a:t> be a product!</a:t>
            </a:r>
            <a:endParaRPr lang="en-US" altLang="en-US" sz="2800" i="1" u="sng">
              <a:solidFill>
                <a:srgbClr val="FFFF00"/>
              </a:solidFill>
              <a:latin typeface="Trebuchet MS" panose="020B0603020202020204" pitchFamily="34" charset="0"/>
            </a:endParaRPr>
          </a:p>
        </p:txBody>
      </p:sp>
      <p:cxnSp>
        <p:nvCxnSpPr>
          <p:cNvPr id="3" name="Straight Connector 2">
            <a:extLst>
              <a:ext uri="{FF2B5EF4-FFF2-40B4-BE49-F238E27FC236}">
                <a16:creationId xmlns:a16="http://schemas.microsoft.com/office/drawing/2014/main" id="{7C9B1926-1C2E-465E-BDB3-54C8548C84C0}"/>
              </a:ext>
            </a:extLst>
          </p:cNvPr>
          <p:cNvCxnSpPr/>
          <p:nvPr/>
        </p:nvCxnSpPr>
        <p:spPr>
          <a:xfrm>
            <a:off x="2727325" y="3070225"/>
            <a:ext cx="109696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028328E7-733C-481F-B5D1-741F3F34A3B9}"/>
              </a:ext>
            </a:extLst>
          </p:cNvPr>
          <p:cNvSpPr txBox="1">
            <a:spLocks noChangeArrowheads="1"/>
          </p:cNvSpPr>
          <p:nvPr/>
        </p:nvSpPr>
        <p:spPr bwMode="auto">
          <a:xfrm>
            <a:off x="2209800" y="2514600"/>
            <a:ext cx="2362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i="1">
                <a:solidFill>
                  <a:srgbClr val="FF0000"/>
                </a:solidFill>
                <a:latin typeface="Trebuchet MS" panose="020B0603020202020204" pitchFamily="34" charset="0"/>
              </a:rPr>
              <a:t>hydrogen nitrate</a:t>
            </a:r>
            <a:endParaRPr lang="en-US" altLang="en-US" i="1" u="sng">
              <a:solidFill>
                <a:srgbClr val="FF0000"/>
              </a:solidFill>
              <a:latin typeface="Trebuchet MS" panose="020B0603020202020204" pitchFamily="34" charset="0"/>
            </a:endParaRPr>
          </a:p>
        </p:txBody>
      </p:sp>
      <p:cxnSp>
        <p:nvCxnSpPr>
          <p:cNvPr id="19" name="Straight Connector 18">
            <a:extLst>
              <a:ext uri="{FF2B5EF4-FFF2-40B4-BE49-F238E27FC236}">
                <a16:creationId xmlns:a16="http://schemas.microsoft.com/office/drawing/2014/main" id="{8CADB0E3-4067-47BF-BB50-3471F7E20466}"/>
              </a:ext>
            </a:extLst>
          </p:cNvPr>
          <p:cNvCxnSpPr/>
          <p:nvPr/>
        </p:nvCxnSpPr>
        <p:spPr>
          <a:xfrm>
            <a:off x="2757488" y="3367088"/>
            <a:ext cx="1006475"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079">
                                            <p:txEl>
                                              <p:pRg st="4" end="4"/>
                                            </p:txEl>
                                          </p:spTgt>
                                        </p:tgtEl>
                                        <p:attrNameLst>
                                          <p:attrName>style.visibility</p:attrName>
                                        </p:attrNameLst>
                                      </p:cBhvr>
                                      <p:to>
                                        <p:strVal val="visible"/>
                                      </p:to>
                                    </p:set>
                                    <p:animEffect transition="in" filter="checkerboard(across)">
                                      <p:cBhvr>
                                        <p:cTn id="7" dur="500"/>
                                        <p:tgtEl>
                                          <p:spTgt spid="3079">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24"/>
                                        </p:tgtEl>
                                        <p:attrNameLst>
                                          <p:attrName>style.visibility</p:attrName>
                                        </p:attrNameLst>
                                      </p:cBhvr>
                                      <p:to>
                                        <p:strVal val="visible"/>
                                      </p:to>
                                    </p:set>
                                    <p:anim to="" calcmode="lin" valueType="num">
                                      <p:cBhvr>
                                        <p:cTn id="18" dur="1" fill="hold"/>
                                        <p:tgtEl>
                                          <p:spTgt spid="24"/>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to="" calcmode="lin" valueType="num">
                                      <p:cBhvr>
                                        <p:cTn id="23" dur="1" fill="hold"/>
                                        <p:tgtEl>
                                          <p:spTgt spid="14"/>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55"/>
                                        </p:tgtEl>
                                        <p:attrNameLst>
                                          <p:attrName>style.visibility</p:attrName>
                                        </p:attrNameLst>
                                      </p:cBhvr>
                                      <p:to>
                                        <p:strVal val="visible"/>
                                      </p:to>
                                    </p:set>
                                    <p:anim to="" calcmode="lin" valueType="num">
                                      <p:cBhvr>
                                        <p:cTn id="28" dur="1" fill="hold"/>
                                        <p:tgtEl>
                                          <p:spTgt spid="5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5"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1F5D1DC-5C7E-41F3-A7C0-7CCA348F9881}"/>
              </a:ext>
            </a:extLst>
          </p:cNvPr>
          <p:cNvSpPr>
            <a:spLocks noGrp="1"/>
          </p:cNvSpPr>
          <p:nvPr>
            <p:ph type="title"/>
          </p:nvPr>
        </p:nvSpPr>
        <p:spPr>
          <a:xfrm>
            <a:off x="457200" y="152400"/>
            <a:ext cx="8382000" cy="1143000"/>
          </a:xfrm>
          <a:solidFill>
            <a:schemeClr val="bg1"/>
          </a:solidFill>
        </p:spPr>
        <p:txBody>
          <a:bodyPr/>
          <a:lstStyle/>
          <a:p>
            <a:pPr eaLnBrk="1" hangingPunct="1"/>
            <a:r>
              <a:rPr lang="en-US" altLang="en-US" sz="4800" i="1" dirty="0">
                <a:latin typeface="Trebuchet MS" panose="020B0603020202020204" pitchFamily="34" charset="0"/>
              </a:rPr>
              <a:t>Predicting Products</a:t>
            </a:r>
          </a:p>
        </p:txBody>
      </p:sp>
      <p:sp>
        <p:nvSpPr>
          <p:cNvPr id="7" name="Isosceles Triangle 6">
            <a:extLst>
              <a:ext uri="{FF2B5EF4-FFF2-40B4-BE49-F238E27FC236}">
                <a16:creationId xmlns:a16="http://schemas.microsoft.com/office/drawing/2014/main" id="{8B301736-C6A9-43FD-A779-32FEFBF3D27C}"/>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E00474D2-8F0F-4DF9-AB4D-DD100F4C1BA3}"/>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D08B01BC-95D9-40C4-9E89-6677CB9201BE}"/>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C34EF871-8650-4B24-AD02-2004069D0F97}"/>
              </a:ext>
            </a:extLst>
          </p:cNvPr>
          <p:cNvSpPr>
            <a:spLocks noGrp="1"/>
          </p:cNvSpPr>
          <p:nvPr>
            <p:ph idx="1"/>
          </p:nvPr>
        </p:nvSpPr>
        <p:spPr>
          <a:xfrm>
            <a:off x="446088" y="1417638"/>
            <a:ext cx="8382000" cy="4525962"/>
          </a:xfrm>
          <a:solidFill>
            <a:schemeClr val="bg1"/>
          </a:solidFill>
        </p:spPr>
        <p:txBody>
          <a:bodyPr/>
          <a:lstStyle/>
          <a:p>
            <a:pPr marL="514350" indent="-514350">
              <a:buFont typeface="+mj-lt"/>
              <a:buAutoNum type="arabicPeriod" startAt="5"/>
              <a:defRPr/>
            </a:pPr>
            <a:r>
              <a:rPr lang="en-US" u="sng" dirty="0">
                <a:latin typeface="Trebuchet MS" pitchFamily="34" charset="0"/>
              </a:rPr>
              <a:t>Combustion:</a:t>
            </a:r>
            <a:r>
              <a:rPr lang="en-US" dirty="0">
                <a:latin typeface="Trebuchet MS" pitchFamily="34" charset="0"/>
              </a:rPr>
              <a:t> </a:t>
            </a:r>
            <a:r>
              <a:rPr lang="en-US" i="1" dirty="0">
                <a:latin typeface="Trebuchet MS" pitchFamily="34" charset="0"/>
              </a:rPr>
              <a:t>A reaction with oxygen (</a:t>
            </a:r>
            <a:r>
              <a:rPr lang="en-US" i="1" dirty="0" err="1">
                <a:latin typeface="Trebuchet MS" pitchFamily="34" charset="0"/>
              </a:rPr>
              <a:t>O</a:t>
            </a:r>
            <a:r>
              <a:rPr lang="en-US" i="1" baseline="-25000" dirty="0" err="1">
                <a:latin typeface="Trebuchet MS" pitchFamily="34" charset="0"/>
              </a:rPr>
              <a:t>2</a:t>
            </a:r>
            <a:r>
              <a:rPr lang="en-US" i="1" dirty="0">
                <a:latin typeface="Trebuchet MS" pitchFamily="34" charset="0"/>
              </a:rPr>
              <a:t>)</a:t>
            </a:r>
          </a:p>
          <a:p>
            <a:pPr marL="520700" indent="-520700">
              <a:buFont typeface="Arial" charset="0"/>
              <a:buNone/>
              <a:defRPr/>
            </a:pPr>
            <a:endParaRPr lang="en-US" i="1" dirty="0">
              <a:latin typeface="Trebuchet MS" pitchFamily="34" charset="0"/>
            </a:endParaRPr>
          </a:p>
          <a:p>
            <a:pPr marL="520700" indent="-520700">
              <a:buFont typeface="Arial" charset="0"/>
              <a:buNone/>
              <a:defRPr/>
            </a:pPr>
            <a:endParaRPr lang="en-US" i="1" dirty="0">
              <a:solidFill>
                <a:schemeClr val="bg1"/>
              </a:solidFill>
              <a:latin typeface="Trebuchet MS" pitchFamily="34" charset="0"/>
            </a:endParaRPr>
          </a:p>
        </p:txBody>
      </p:sp>
      <p:graphicFrame>
        <p:nvGraphicFramePr>
          <p:cNvPr id="16" name="Table 15">
            <a:extLst>
              <a:ext uri="{FF2B5EF4-FFF2-40B4-BE49-F238E27FC236}">
                <a16:creationId xmlns:a16="http://schemas.microsoft.com/office/drawing/2014/main" id="{B6C4407B-7C86-49A3-94FE-4D3DC42D1D4C}"/>
              </a:ext>
            </a:extLst>
          </p:cNvPr>
          <p:cNvGraphicFramePr>
            <a:graphicFrameLocks noGrp="1"/>
          </p:cNvGraphicFramePr>
          <p:nvPr>
            <p:extLst>
              <p:ext uri="{D42A27DB-BD31-4B8C-83A1-F6EECF244321}">
                <p14:modId xmlns:p14="http://schemas.microsoft.com/office/powerpoint/2010/main" val="4244019563"/>
              </p:ext>
            </p:extLst>
          </p:nvPr>
        </p:nvGraphicFramePr>
        <p:xfrm>
          <a:off x="1066800" y="2209800"/>
          <a:ext cx="7239000" cy="3309937"/>
        </p:xfrm>
        <a:graphic>
          <a:graphicData uri="http://schemas.openxmlformats.org/drawingml/2006/table">
            <a:tbl>
              <a:tblPr firstRow="1" bandRow="1">
                <a:tableStyleId>{5940675A-B579-460E-94D1-54222C63F5DA}</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993297">
                <a:tc>
                  <a:txBody>
                    <a:bodyPr/>
                    <a:lstStyle/>
                    <a:p>
                      <a:pPr algn="ctr"/>
                      <a:r>
                        <a:rPr lang="en-US" sz="2800" b="1" dirty="0">
                          <a:solidFill>
                            <a:schemeClr val="tx1"/>
                          </a:solidFill>
                        </a:rPr>
                        <a:t>If your reactant</a:t>
                      </a:r>
                      <a:r>
                        <a:rPr lang="en-US" sz="2800" b="1" baseline="0" dirty="0">
                          <a:solidFill>
                            <a:schemeClr val="tx1"/>
                          </a:solidFill>
                        </a:rPr>
                        <a:t> contains:</a:t>
                      </a:r>
                      <a:endParaRPr lang="en-US" sz="2800" b="1" dirty="0">
                        <a:solidFill>
                          <a:schemeClr val="tx1"/>
                        </a:solidFill>
                        <a:latin typeface="Trebuchet MS" pitchFamily="34" charset="0"/>
                      </a:endParaRPr>
                    </a:p>
                  </a:txBody>
                  <a:tcPr marT="45723" marB="45723" anchor="ctr"/>
                </a:tc>
                <a:tc>
                  <a:txBody>
                    <a:bodyPr/>
                    <a:lstStyle/>
                    <a:p>
                      <a:pPr algn="ctr"/>
                      <a:r>
                        <a:rPr lang="en-US" sz="2800" b="1" dirty="0">
                          <a:solidFill>
                            <a:schemeClr val="tx1"/>
                          </a:solidFill>
                        </a:rPr>
                        <a:t>The</a:t>
                      </a:r>
                      <a:r>
                        <a:rPr lang="en-US" sz="2800" b="1" baseline="0" dirty="0">
                          <a:solidFill>
                            <a:schemeClr val="tx1"/>
                          </a:solidFill>
                        </a:rPr>
                        <a:t> product will be:</a:t>
                      </a:r>
                      <a:endParaRPr lang="en-US" sz="2800" b="1" dirty="0">
                        <a:solidFill>
                          <a:schemeClr val="tx1"/>
                        </a:solidFill>
                        <a:latin typeface="Trebuchet MS" pitchFamily="34" charset="0"/>
                      </a:endParaRPr>
                    </a:p>
                  </a:txBody>
                  <a:tcPr marT="45723" marB="45723" anchor="ctr"/>
                </a:tc>
                <a:extLst>
                  <a:ext uri="{0D108BD9-81ED-4DB2-BD59-A6C34878D82A}">
                    <a16:rowId xmlns:a16="http://schemas.microsoft.com/office/drawing/2014/main" val="10000"/>
                  </a:ext>
                </a:extLst>
              </a:tr>
              <a:tr h="579160">
                <a:tc>
                  <a:txBody>
                    <a:bodyPr/>
                    <a:lstStyle/>
                    <a:p>
                      <a:pPr algn="ctr"/>
                      <a:r>
                        <a:rPr lang="en-US" sz="3200" dirty="0">
                          <a:solidFill>
                            <a:schemeClr val="tx1"/>
                          </a:solidFill>
                        </a:rPr>
                        <a:t>C</a:t>
                      </a:r>
                      <a:endParaRPr lang="en-US" sz="3200" i="1" dirty="0">
                        <a:solidFill>
                          <a:schemeClr val="tx1"/>
                        </a:solidFill>
                        <a:latin typeface="Trebuchet MS" pitchFamily="34" charset="0"/>
                      </a:endParaRPr>
                    </a:p>
                  </a:txBody>
                  <a:tcPr marT="45723" marB="45723" anchor="ctr"/>
                </a:tc>
                <a:tc>
                  <a:txBody>
                    <a:bodyPr/>
                    <a:lstStyle/>
                    <a:p>
                      <a:pPr algn="ctr"/>
                      <a:r>
                        <a:rPr lang="en-US" sz="3200" dirty="0">
                          <a:solidFill>
                            <a:schemeClr val="tx1"/>
                          </a:solidFill>
                        </a:rPr>
                        <a:t>CO</a:t>
                      </a:r>
                      <a:r>
                        <a:rPr lang="en-US" sz="3200" baseline="-25000" dirty="0">
                          <a:solidFill>
                            <a:schemeClr val="tx1"/>
                          </a:solidFill>
                        </a:rPr>
                        <a:t>2</a:t>
                      </a:r>
                      <a:endParaRPr lang="en-US" sz="3200" i="1" baseline="-25000" dirty="0">
                        <a:solidFill>
                          <a:schemeClr val="tx1"/>
                        </a:solidFill>
                        <a:latin typeface="Trebuchet MS" pitchFamily="34" charset="0"/>
                      </a:endParaRPr>
                    </a:p>
                  </a:txBody>
                  <a:tcPr marT="45723" marB="45723" anchor="ctr"/>
                </a:tc>
                <a:extLst>
                  <a:ext uri="{0D108BD9-81ED-4DB2-BD59-A6C34878D82A}">
                    <a16:rowId xmlns:a16="http://schemas.microsoft.com/office/drawing/2014/main" val="10001"/>
                  </a:ext>
                </a:extLst>
              </a:tr>
              <a:tr h="579160">
                <a:tc>
                  <a:txBody>
                    <a:bodyPr/>
                    <a:lstStyle/>
                    <a:p>
                      <a:pPr algn="ctr"/>
                      <a:r>
                        <a:rPr lang="en-US" sz="3200" dirty="0">
                          <a:solidFill>
                            <a:schemeClr val="tx1"/>
                          </a:solidFill>
                        </a:rPr>
                        <a:t>H</a:t>
                      </a:r>
                      <a:endParaRPr lang="en-US" sz="3200" i="1" dirty="0">
                        <a:solidFill>
                          <a:schemeClr val="tx1"/>
                        </a:solidFill>
                        <a:latin typeface="Trebuchet MS" pitchFamily="34" charset="0"/>
                      </a:endParaRPr>
                    </a:p>
                  </a:txBody>
                  <a:tcPr marT="45723" marB="45723" anchor="ctr"/>
                </a:tc>
                <a:tc>
                  <a:txBody>
                    <a:bodyPr/>
                    <a:lstStyle/>
                    <a:p>
                      <a:pPr algn="ctr"/>
                      <a:r>
                        <a:rPr lang="en-US" sz="3200">
                          <a:solidFill>
                            <a:schemeClr val="tx1"/>
                          </a:solidFill>
                        </a:rPr>
                        <a:t>H</a:t>
                      </a:r>
                      <a:r>
                        <a:rPr lang="en-US" sz="3200" baseline="-25000">
                          <a:solidFill>
                            <a:schemeClr val="tx1"/>
                          </a:solidFill>
                        </a:rPr>
                        <a:t>2</a:t>
                      </a:r>
                      <a:r>
                        <a:rPr lang="en-US" sz="3200">
                          <a:solidFill>
                            <a:schemeClr val="tx1"/>
                          </a:solidFill>
                        </a:rPr>
                        <a:t>O</a:t>
                      </a:r>
                      <a:endParaRPr lang="en-US" sz="3200" i="1" dirty="0">
                        <a:solidFill>
                          <a:schemeClr val="tx1"/>
                        </a:solidFill>
                        <a:latin typeface="Trebuchet MS" pitchFamily="34" charset="0"/>
                      </a:endParaRPr>
                    </a:p>
                  </a:txBody>
                  <a:tcPr marT="45723" marB="45723" anchor="ctr"/>
                </a:tc>
                <a:extLst>
                  <a:ext uri="{0D108BD9-81ED-4DB2-BD59-A6C34878D82A}">
                    <a16:rowId xmlns:a16="http://schemas.microsoft.com/office/drawing/2014/main" val="10002"/>
                  </a:ext>
                </a:extLst>
              </a:tr>
              <a:tr h="579160">
                <a:tc>
                  <a:txBody>
                    <a:bodyPr/>
                    <a:lstStyle/>
                    <a:p>
                      <a:pPr algn="ctr"/>
                      <a:r>
                        <a:rPr lang="en-US" sz="3200" dirty="0">
                          <a:solidFill>
                            <a:schemeClr val="tx1"/>
                          </a:solidFill>
                        </a:rPr>
                        <a:t>S</a:t>
                      </a:r>
                      <a:endParaRPr lang="en-US" sz="3200" i="1" dirty="0">
                        <a:solidFill>
                          <a:schemeClr val="tx1"/>
                        </a:solidFill>
                        <a:latin typeface="Trebuchet MS" pitchFamily="34" charset="0"/>
                      </a:endParaRPr>
                    </a:p>
                  </a:txBody>
                  <a:tcPr marT="45723" marB="45723" anchor="ctr"/>
                </a:tc>
                <a:tc>
                  <a:txBody>
                    <a:bodyPr/>
                    <a:lstStyle/>
                    <a:p>
                      <a:pPr algn="ctr"/>
                      <a:r>
                        <a:rPr lang="en-US" sz="3200">
                          <a:solidFill>
                            <a:schemeClr val="tx1"/>
                          </a:solidFill>
                        </a:rPr>
                        <a:t>SO</a:t>
                      </a:r>
                      <a:r>
                        <a:rPr lang="en-US" sz="3200" baseline="-25000">
                          <a:solidFill>
                            <a:schemeClr val="tx1"/>
                          </a:solidFill>
                        </a:rPr>
                        <a:t>2</a:t>
                      </a:r>
                      <a:endParaRPr lang="en-US" sz="3200" i="1" baseline="-25000" dirty="0">
                        <a:solidFill>
                          <a:schemeClr val="tx1"/>
                        </a:solidFill>
                        <a:latin typeface="Trebuchet MS" pitchFamily="34" charset="0"/>
                      </a:endParaRPr>
                    </a:p>
                  </a:txBody>
                  <a:tcPr marT="45723" marB="45723" anchor="ctr"/>
                </a:tc>
                <a:extLst>
                  <a:ext uri="{0D108BD9-81ED-4DB2-BD59-A6C34878D82A}">
                    <a16:rowId xmlns:a16="http://schemas.microsoft.com/office/drawing/2014/main" val="10003"/>
                  </a:ext>
                </a:extLst>
              </a:tr>
              <a:tr h="579160">
                <a:tc>
                  <a:txBody>
                    <a:bodyPr/>
                    <a:lstStyle/>
                    <a:p>
                      <a:pPr algn="ctr"/>
                      <a:r>
                        <a:rPr lang="en-US" sz="3200">
                          <a:solidFill>
                            <a:schemeClr val="tx1"/>
                          </a:solidFill>
                        </a:rPr>
                        <a:t>N</a:t>
                      </a:r>
                      <a:endParaRPr lang="en-US" sz="3200" i="1" dirty="0">
                        <a:solidFill>
                          <a:schemeClr val="tx1"/>
                        </a:solidFill>
                        <a:latin typeface="Trebuchet MS" pitchFamily="34" charset="0"/>
                      </a:endParaRPr>
                    </a:p>
                  </a:txBody>
                  <a:tcPr marT="45723" marB="45723" anchor="ctr"/>
                </a:tc>
                <a:tc>
                  <a:txBody>
                    <a:bodyPr/>
                    <a:lstStyle/>
                    <a:p>
                      <a:pPr algn="ctr"/>
                      <a:r>
                        <a:rPr lang="en-US" sz="3200" dirty="0" err="1">
                          <a:solidFill>
                            <a:schemeClr val="tx1"/>
                          </a:solidFill>
                        </a:rPr>
                        <a:t>N</a:t>
                      </a:r>
                      <a:r>
                        <a:rPr lang="en-US" sz="3200" baseline="-25000" dirty="0" err="1">
                          <a:solidFill>
                            <a:schemeClr val="tx1"/>
                          </a:solidFill>
                        </a:rPr>
                        <a:t>2</a:t>
                      </a:r>
                      <a:endParaRPr lang="en-US" sz="3200" i="1" baseline="-25000" dirty="0">
                        <a:solidFill>
                          <a:schemeClr val="tx1"/>
                        </a:solidFill>
                        <a:latin typeface="Trebuchet MS" pitchFamily="34" charset="0"/>
                      </a:endParaRPr>
                    </a:p>
                  </a:txBody>
                  <a:tcPr marT="45723" marB="45723" anchor="ct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checkerboard(across)">
                                      <p:cBhvr>
                                        <p:cTn id="7" dur="500"/>
                                        <p:tgtEl>
                                          <p:spTgt spid="3079">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 calcmode="lin" valueType="num">
                                      <p:cBhvr additive="base">
                                        <p:cTn id="10" dur="500" fill="hold"/>
                                        <p:tgtEl>
                                          <p:spTgt spid="16"/>
                                        </p:tgtEl>
                                        <p:attrNameLst>
                                          <p:attrName>ppt_x</p:attrName>
                                        </p:attrNameLst>
                                      </p:cBhvr>
                                      <p:tavLst>
                                        <p:tav tm="0">
                                          <p:val>
                                            <p:strVal val="#ppt_x"/>
                                          </p:val>
                                        </p:tav>
                                        <p:tav tm="100000">
                                          <p:val>
                                            <p:strVal val="#ppt_x"/>
                                          </p:val>
                                        </p:tav>
                                      </p:tavLst>
                                    </p:anim>
                                    <p:anim calcmode="lin" valueType="num">
                                      <p:cBhvr additive="base">
                                        <p:cTn id="1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2524</TotalTime>
  <Words>534</Words>
  <Application>Microsoft Office PowerPoint</Application>
  <PresentationFormat>On-screen Show (4:3)</PresentationFormat>
  <Paragraphs>128</Paragraphs>
  <Slides>12</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Script MT Bold</vt:lpstr>
      <vt:lpstr>Trebuchet MS</vt:lpstr>
      <vt:lpstr>Office Theme</vt:lpstr>
      <vt:lpstr>Office Theme</vt:lpstr>
      <vt:lpstr>Unit: Chemical Reactions</vt:lpstr>
      <vt:lpstr>After today you should be able to…</vt:lpstr>
      <vt:lpstr>Predicting Products</vt:lpstr>
      <vt:lpstr>Predicting Products</vt:lpstr>
      <vt:lpstr>Predicting Products</vt:lpstr>
      <vt:lpstr>Examples of double replacements:</vt:lpstr>
      <vt:lpstr>Examples of double replacements:</vt:lpstr>
      <vt:lpstr>Example of a neutralization:</vt:lpstr>
      <vt:lpstr>Predicting Products</vt:lpstr>
      <vt:lpstr>PowerPoint Presentation</vt:lpstr>
      <vt:lpstr>PowerPoint Presentation</vt:lpstr>
      <vt:lpstr>PowerPoint Presentation</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Chemical Reactions</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Heather Lee _ Staff - VernonMaloneHS</cp:lastModifiedBy>
  <cp:revision>146</cp:revision>
  <dcterms:created xsi:type="dcterms:W3CDTF">2012-02-02T01:38:20Z</dcterms:created>
  <dcterms:modified xsi:type="dcterms:W3CDTF">2022-10-28T11:49:08Z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