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1" r:id="rId4"/>
    <p:sldId id="268" r:id="rId5"/>
    <p:sldId id="262" r:id="rId6"/>
    <p:sldId id="269" r:id="rId7"/>
    <p:sldId id="270" r:id="rId8"/>
    <p:sldId id="271" r:id="rId9"/>
    <p:sldId id="272" r:id="rId10"/>
    <p:sldId id="273" r:id="rId11"/>
    <p:sldId id="27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FF0066"/>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340" autoAdjust="0"/>
  </p:normalViewPr>
  <p:slideViewPr>
    <p:cSldViewPr>
      <p:cViewPr>
        <p:scale>
          <a:sx n="75" d="100"/>
          <a:sy n="75" d="100"/>
        </p:scale>
        <p:origin x="10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2376" units="cm"/>
          <inkml:channel name="Y" type="integer" max="696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2-10-27T15:37:11.211"/>
    </inkml:context>
    <inkml:brush xml:id="br0">
      <inkml:brushProperty name="width" value="0.05292" units="cm"/>
      <inkml:brushProperty name="height" value="0.05292" units="cm"/>
      <inkml:brushProperty name="color" value="#FF0000"/>
    </inkml:brush>
  </inkml:definitions>
  <inkml:trace contextRef="#ctx0" brushRef="#br0">11920 5839 0,'0'0'0,"0"0"16,0 0 0,0 0-16,0 0 15,173 69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6E9B6E-7A1F-47DD-9577-81551540FB7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7C5B058-D73E-441A-9074-7C3F0EB2708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90C18D-35D6-41B0-98A5-FBED00546B66}" type="datetimeFigureOut">
              <a:rPr lang="en-US"/>
              <a:pPr>
                <a:defRPr/>
              </a:pPr>
              <a:t>10/27/2022</a:t>
            </a:fld>
            <a:endParaRPr lang="en-US"/>
          </a:p>
        </p:txBody>
      </p:sp>
      <p:sp>
        <p:nvSpPr>
          <p:cNvPr id="4" name="Slide Image Placeholder 3">
            <a:extLst>
              <a:ext uri="{FF2B5EF4-FFF2-40B4-BE49-F238E27FC236}">
                <a16:creationId xmlns:a16="http://schemas.microsoft.com/office/drawing/2014/main" id="{AAF26BAB-3709-4C9A-BC4C-D296CC0A756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28B1240-C6FF-4D73-93FA-47DEB3A8705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AC7196-4507-4430-ADF6-63FFAD44724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AE169F2-788D-401A-AF6D-FDCA5ED0BB0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4172A2D-18E7-4316-B672-171895B6A64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34694CE-1937-41CE-851A-3BA0B91422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a:extLst>
              <a:ext uri="{FF2B5EF4-FFF2-40B4-BE49-F238E27FC236}">
                <a16:creationId xmlns:a16="http://schemas.microsoft.com/office/drawing/2014/main" id="{528233C6-B15B-49D7-B0AE-557F165F5A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0353C2A-55EE-4499-8E94-BA447F43B1DC}"/>
              </a:ext>
            </a:extLst>
          </p:cNvPr>
          <p:cNvSpPr>
            <a:spLocks noGrp="1"/>
          </p:cNvSpPr>
          <p:nvPr>
            <p:ph type="dt" sz="half" idx="10"/>
          </p:nvPr>
        </p:nvSpPr>
        <p:spPr/>
        <p:txBody>
          <a:bodyPr/>
          <a:lstStyle>
            <a:lvl1pPr>
              <a:defRPr/>
            </a:lvl1pPr>
          </a:lstStyle>
          <a:p>
            <a:pPr>
              <a:defRPr/>
            </a:pPr>
            <a:fld id="{E7854E8B-E0B2-4982-88B7-D6AA2B7D3F75}" type="datetimeFigureOut">
              <a:rPr lang="en-US"/>
              <a:pPr>
                <a:defRPr/>
              </a:pPr>
              <a:t>10/27/2022</a:t>
            </a:fld>
            <a:endParaRPr lang="en-US"/>
          </a:p>
        </p:txBody>
      </p:sp>
      <p:sp>
        <p:nvSpPr>
          <p:cNvPr id="5" name="Footer Placeholder 4">
            <a:extLst>
              <a:ext uri="{FF2B5EF4-FFF2-40B4-BE49-F238E27FC236}">
                <a16:creationId xmlns:a16="http://schemas.microsoft.com/office/drawing/2014/main" id="{545A0F92-60A0-41DD-8DB2-3AA68C73DA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8DBB4F-B711-45A2-9257-82478CFF38C0}"/>
              </a:ext>
            </a:extLst>
          </p:cNvPr>
          <p:cNvSpPr>
            <a:spLocks noGrp="1"/>
          </p:cNvSpPr>
          <p:nvPr>
            <p:ph type="sldNum" sz="quarter" idx="12"/>
          </p:nvPr>
        </p:nvSpPr>
        <p:spPr/>
        <p:txBody>
          <a:bodyPr/>
          <a:lstStyle>
            <a:lvl1pPr>
              <a:defRPr/>
            </a:lvl1pPr>
          </a:lstStyle>
          <a:p>
            <a:fld id="{EC4BB5BC-5161-40AE-87A3-42708F2932B7}" type="slidenum">
              <a:rPr lang="en-US" altLang="en-US"/>
              <a:pPr/>
              <a:t>‹#›</a:t>
            </a:fld>
            <a:endParaRPr lang="en-US" altLang="en-US"/>
          </a:p>
        </p:txBody>
      </p:sp>
    </p:spTree>
    <p:extLst>
      <p:ext uri="{BB962C8B-B14F-4D97-AF65-F5344CB8AC3E}">
        <p14:creationId xmlns:p14="http://schemas.microsoft.com/office/powerpoint/2010/main" val="375946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00E4B-DA1D-449D-8214-D645812BC7D5}"/>
              </a:ext>
            </a:extLst>
          </p:cNvPr>
          <p:cNvSpPr>
            <a:spLocks noGrp="1"/>
          </p:cNvSpPr>
          <p:nvPr>
            <p:ph type="dt" sz="half" idx="10"/>
          </p:nvPr>
        </p:nvSpPr>
        <p:spPr/>
        <p:txBody>
          <a:bodyPr/>
          <a:lstStyle>
            <a:lvl1pPr>
              <a:defRPr/>
            </a:lvl1pPr>
          </a:lstStyle>
          <a:p>
            <a:pPr>
              <a:defRPr/>
            </a:pPr>
            <a:fld id="{7E42299E-E209-4D1D-810C-7F4658D2DA3F}" type="datetimeFigureOut">
              <a:rPr lang="en-US"/>
              <a:pPr>
                <a:defRPr/>
              </a:pPr>
              <a:t>10/27/2022</a:t>
            </a:fld>
            <a:endParaRPr lang="en-US"/>
          </a:p>
        </p:txBody>
      </p:sp>
      <p:sp>
        <p:nvSpPr>
          <p:cNvPr id="5" name="Footer Placeholder 4">
            <a:extLst>
              <a:ext uri="{FF2B5EF4-FFF2-40B4-BE49-F238E27FC236}">
                <a16:creationId xmlns:a16="http://schemas.microsoft.com/office/drawing/2014/main" id="{D356253C-ABBE-4FD4-AB53-3CF337B655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060E1F-B206-4966-AFB0-33CE74E5B4AD}"/>
              </a:ext>
            </a:extLst>
          </p:cNvPr>
          <p:cNvSpPr>
            <a:spLocks noGrp="1"/>
          </p:cNvSpPr>
          <p:nvPr>
            <p:ph type="sldNum" sz="quarter" idx="12"/>
          </p:nvPr>
        </p:nvSpPr>
        <p:spPr/>
        <p:txBody>
          <a:bodyPr/>
          <a:lstStyle>
            <a:lvl1pPr>
              <a:defRPr/>
            </a:lvl1pPr>
          </a:lstStyle>
          <a:p>
            <a:fld id="{41DF4629-C38C-4251-B20D-D766B77CD438}" type="slidenum">
              <a:rPr lang="en-US" altLang="en-US"/>
              <a:pPr/>
              <a:t>‹#›</a:t>
            </a:fld>
            <a:endParaRPr lang="en-US" altLang="en-US"/>
          </a:p>
        </p:txBody>
      </p:sp>
    </p:spTree>
    <p:extLst>
      <p:ext uri="{BB962C8B-B14F-4D97-AF65-F5344CB8AC3E}">
        <p14:creationId xmlns:p14="http://schemas.microsoft.com/office/powerpoint/2010/main" val="389485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C490B-2ACA-4C8B-BCFB-B906E33A8981}"/>
              </a:ext>
            </a:extLst>
          </p:cNvPr>
          <p:cNvSpPr>
            <a:spLocks noGrp="1"/>
          </p:cNvSpPr>
          <p:nvPr>
            <p:ph type="dt" sz="half" idx="10"/>
          </p:nvPr>
        </p:nvSpPr>
        <p:spPr/>
        <p:txBody>
          <a:bodyPr/>
          <a:lstStyle>
            <a:lvl1pPr>
              <a:defRPr/>
            </a:lvl1pPr>
          </a:lstStyle>
          <a:p>
            <a:pPr>
              <a:defRPr/>
            </a:pPr>
            <a:fld id="{1E09E31B-4FBF-4FF8-B426-F79300505F74}" type="datetimeFigureOut">
              <a:rPr lang="en-US"/>
              <a:pPr>
                <a:defRPr/>
              </a:pPr>
              <a:t>10/27/2022</a:t>
            </a:fld>
            <a:endParaRPr lang="en-US"/>
          </a:p>
        </p:txBody>
      </p:sp>
      <p:sp>
        <p:nvSpPr>
          <p:cNvPr id="5" name="Footer Placeholder 4">
            <a:extLst>
              <a:ext uri="{FF2B5EF4-FFF2-40B4-BE49-F238E27FC236}">
                <a16:creationId xmlns:a16="http://schemas.microsoft.com/office/drawing/2014/main" id="{7497ED24-FE75-4789-922C-759AB4868B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CC8C6B-1C42-4286-8F0F-9BA97D8B5551}"/>
              </a:ext>
            </a:extLst>
          </p:cNvPr>
          <p:cNvSpPr>
            <a:spLocks noGrp="1"/>
          </p:cNvSpPr>
          <p:nvPr>
            <p:ph type="sldNum" sz="quarter" idx="12"/>
          </p:nvPr>
        </p:nvSpPr>
        <p:spPr/>
        <p:txBody>
          <a:bodyPr/>
          <a:lstStyle>
            <a:lvl1pPr>
              <a:defRPr/>
            </a:lvl1pPr>
          </a:lstStyle>
          <a:p>
            <a:fld id="{33F5AFCF-8091-4FC5-B708-80BC1905EC05}" type="slidenum">
              <a:rPr lang="en-US" altLang="en-US"/>
              <a:pPr/>
              <a:t>‹#›</a:t>
            </a:fld>
            <a:endParaRPr lang="en-US" altLang="en-US"/>
          </a:p>
        </p:txBody>
      </p:sp>
    </p:spTree>
    <p:extLst>
      <p:ext uri="{BB962C8B-B14F-4D97-AF65-F5344CB8AC3E}">
        <p14:creationId xmlns:p14="http://schemas.microsoft.com/office/powerpoint/2010/main" val="203147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265AEF-8BE5-4EF8-93A7-617AA6E4286C}"/>
              </a:ext>
            </a:extLst>
          </p:cNvPr>
          <p:cNvSpPr>
            <a:spLocks noGrp="1"/>
          </p:cNvSpPr>
          <p:nvPr>
            <p:ph type="dt" sz="half" idx="10"/>
          </p:nvPr>
        </p:nvSpPr>
        <p:spPr/>
        <p:txBody>
          <a:bodyPr/>
          <a:lstStyle>
            <a:lvl1pPr>
              <a:defRPr/>
            </a:lvl1pPr>
          </a:lstStyle>
          <a:p>
            <a:pPr>
              <a:defRPr/>
            </a:pPr>
            <a:fld id="{E56B5998-D987-4CD0-BB9A-C3C5CF8C15B2}" type="datetimeFigureOut">
              <a:rPr lang="en-US"/>
              <a:pPr>
                <a:defRPr/>
              </a:pPr>
              <a:t>10/27/2022</a:t>
            </a:fld>
            <a:endParaRPr lang="en-US"/>
          </a:p>
        </p:txBody>
      </p:sp>
      <p:sp>
        <p:nvSpPr>
          <p:cNvPr id="5" name="Footer Placeholder 4">
            <a:extLst>
              <a:ext uri="{FF2B5EF4-FFF2-40B4-BE49-F238E27FC236}">
                <a16:creationId xmlns:a16="http://schemas.microsoft.com/office/drawing/2014/main" id="{281C90D4-E498-4AD4-B3B9-5CA320E0FC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3F26D7-54CC-4703-9E5B-F7778B375F5A}"/>
              </a:ext>
            </a:extLst>
          </p:cNvPr>
          <p:cNvSpPr>
            <a:spLocks noGrp="1"/>
          </p:cNvSpPr>
          <p:nvPr>
            <p:ph type="sldNum" sz="quarter" idx="12"/>
          </p:nvPr>
        </p:nvSpPr>
        <p:spPr/>
        <p:txBody>
          <a:bodyPr/>
          <a:lstStyle>
            <a:lvl1pPr>
              <a:defRPr/>
            </a:lvl1pPr>
          </a:lstStyle>
          <a:p>
            <a:fld id="{98F33810-55E5-41EF-B602-01DA3110F788}" type="slidenum">
              <a:rPr lang="en-US" altLang="en-US"/>
              <a:pPr/>
              <a:t>‹#›</a:t>
            </a:fld>
            <a:endParaRPr lang="en-US" altLang="en-US"/>
          </a:p>
        </p:txBody>
      </p:sp>
    </p:spTree>
    <p:extLst>
      <p:ext uri="{BB962C8B-B14F-4D97-AF65-F5344CB8AC3E}">
        <p14:creationId xmlns:p14="http://schemas.microsoft.com/office/powerpoint/2010/main" val="3861897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D7A511-D1B2-4E54-B71F-21F513FB33ED}"/>
              </a:ext>
            </a:extLst>
          </p:cNvPr>
          <p:cNvSpPr>
            <a:spLocks noGrp="1"/>
          </p:cNvSpPr>
          <p:nvPr>
            <p:ph type="dt" sz="half" idx="10"/>
          </p:nvPr>
        </p:nvSpPr>
        <p:spPr/>
        <p:txBody>
          <a:bodyPr/>
          <a:lstStyle>
            <a:lvl1pPr>
              <a:defRPr/>
            </a:lvl1pPr>
          </a:lstStyle>
          <a:p>
            <a:pPr>
              <a:defRPr/>
            </a:pPr>
            <a:fld id="{912AAAB2-771B-449A-A717-5682372826E0}" type="datetimeFigureOut">
              <a:rPr lang="en-US"/>
              <a:pPr>
                <a:defRPr/>
              </a:pPr>
              <a:t>10/27/2022</a:t>
            </a:fld>
            <a:endParaRPr lang="en-US"/>
          </a:p>
        </p:txBody>
      </p:sp>
      <p:sp>
        <p:nvSpPr>
          <p:cNvPr id="5" name="Footer Placeholder 4">
            <a:extLst>
              <a:ext uri="{FF2B5EF4-FFF2-40B4-BE49-F238E27FC236}">
                <a16:creationId xmlns:a16="http://schemas.microsoft.com/office/drawing/2014/main" id="{BFFB0F47-4FF2-49E0-95A3-811DEF365E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3CA4C6-0038-48CC-83B2-6E44F225EDFF}"/>
              </a:ext>
            </a:extLst>
          </p:cNvPr>
          <p:cNvSpPr>
            <a:spLocks noGrp="1"/>
          </p:cNvSpPr>
          <p:nvPr>
            <p:ph type="sldNum" sz="quarter" idx="12"/>
          </p:nvPr>
        </p:nvSpPr>
        <p:spPr/>
        <p:txBody>
          <a:bodyPr/>
          <a:lstStyle>
            <a:lvl1pPr>
              <a:defRPr/>
            </a:lvl1pPr>
          </a:lstStyle>
          <a:p>
            <a:fld id="{463C55BF-F67F-4780-89E2-0C65E23AAD06}" type="slidenum">
              <a:rPr lang="en-US" altLang="en-US"/>
              <a:pPr/>
              <a:t>‹#›</a:t>
            </a:fld>
            <a:endParaRPr lang="en-US" altLang="en-US"/>
          </a:p>
        </p:txBody>
      </p:sp>
    </p:spTree>
    <p:extLst>
      <p:ext uri="{BB962C8B-B14F-4D97-AF65-F5344CB8AC3E}">
        <p14:creationId xmlns:p14="http://schemas.microsoft.com/office/powerpoint/2010/main" val="389628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DDE5B6A-B81F-40C7-A322-C96BF8F358D8}"/>
              </a:ext>
            </a:extLst>
          </p:cNvPr>
          <p:cNvSpPr>
            <a:spLocks noGrp="1"/>
          </p:cNvSpPr>
          <p:nvPr>
            <p:ph type="dt" sz="half" idx="10"/>
          </p:nvPr>
        </p:nvSpPr>
        <p:spPr/>
        <p:txBody>
          <a:bodyPr/>
          <a:lstStyle>
            <a:lvl1pPr>
              <a:defRPr/>
            </a:lvl1pPr>
          </a:lstStyle>
          <a:p>
            <a:pPr>
              <a:defRPr/>
            </a:pPr>
            <a:fld id="{63CF8624-96C2-44E9-B8CE-32C3C53E4BA9}" type="datetimeFigureOut">
              <a:rPr lang="en-US"/>
              <a:pPr>
                <a:defRPr/>
              </a:pPr>
              <a:t>10/27/2022</a:t>
            </a:fld>
            <a:endParaRPr lang="en-US"/>
          </a:p>
        </p:txBody>
      </p:sp>
      <p:sp>
        <p:nvSpPr>
          <p:cNvPr id="6" name="Footer Placeholder 4">
            <a:extLst>
              <a:ext uri="{FF2B5EF4-FFF2-40B4-BE49-F238E27FC236}">
                <a16:creationId xmlns:a16="http://schemas.microsoft.com/office/drawing/2014/main" id="{83DACFA9-AEC5-401D-9094-F11E91EC894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271BE2-A788-44C5-B536-D6DEA040C46A}"/>
              </a:ext>
            </a:extLst>
          </p:cNvPr>
          <p:cNvSpPr>
            <a:spLocks noGrp="1"/>
          </p:cNvSpPr>
          <p:nvPr>
            <p:ph type="sldNum" sz="quarter" idx="12"/>
          </p:nvPr>
        </p:nvSpPr>
        <p:spPr/>
        <p:txBody>
          <a:bodyPr/>
          <a:lstStyle>
            <a:lvl1pPr>
              <a:defRPr/>
            </a:lvl1pPr>
          </a:lstStyle>
          <a:p>
            <a:fld id="{271D0647-0850-4F87-B90A-08D05D2D2609}" type="slidenum">
              <a:rPr lang="en-US" altLang="en-US"/>
              <a:pPr/>
              <a:t>‹#›</a:t>
            </a:fld>
            <a:endParaRPr lang="en-US" altLang="en-US"/>
          </a:p>
        </p:txBody>
      </p:sp>
    </p:spTree>
    <p:extLst>
      <p:ext uri="{BB962C8B-B14F-4D97-AF65-F5344CB8AC3E}">
        <p14:creationId xmlns:p14="http://schemas.microsoft.com/office/powerpoint/2010/main" val="70418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80AF0E5-DC01-497B-920F-4AC2878F01A5}"/>
              </a:ext>
            </a:extLst>
          </p:cNvPr>
          <p:cNvSpPr>
            <a:spLocks noGrp="1"/>
          </p:cNvSpPr>
          <p:nvPr>
            <p:ph type="dt" sz="half" idx="10"/>
          </p:nvPr>
        </p:nvSpPr>
        <p:spPr/>
        <p:txBody>
          <a:bodyPr/>
          <a:lstStyle>
            <a:lvl1pPr>
              <a:defRPr/>
            </a:lvl1pPr>
          </a:lstStyle>
          <a:p>
            <a:pPr>
              <a:defRPr/>
            </a:pPr>
            <a:fld id="{70295C75-9143-4DAE-8EA4-F190DCDEDCD0}" type="datetimeFigureOut">
              <a:rPr lang="en-US"/>
              <a:pPr>
                <a:defRPr/>
              </a:pPr>
              <a:t>10/27/2022</a:t>
            </a:fld>
            <a:endParaRPr lang="en-US"/>
          </a:p>
        </p:txBody>
      </p:sp>
      <p:sp>
        <p:nvSpPr>
          <p:cNvPr id="8" name="Footer Placeholder 4">
            <a:extLst>
              <a:ext uri="{FF2B5EF4-FFF2-40B4-BE49-F238E27FC236}">
                <a16:creationId xmlns:a16="http://schemas.microsoft.com/office/drawing/2014/main" id="{72E9E6F7-6CAC-4369-A3BD-742DEF66A28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7DACD52-88F7-4C63-BC2A-9133537407DD}"/>
              </a:ext>
            </a:extLst>
          </p:cNvPr>
          <p:cNvSpPr>
            <a:spLocks noGrp="1"/>
          </p:cNvSpPr>
          <p:nvPr>
            <p:ph type="sldNum" sz="quarter" idx="12"/>
          </p:nvPr>
        </p:nvSpPr>
        <p:spPr/>
        <p:txBody>
          <a:bodyPr/>
          <a:lstStyle>
            <a:lvl1pPr>
              <a:defRPr/>
            </a:lvl1pPr>
          </a:lstStyle>
          <a:p>
            <a:fld id="{7C7234C4-8C64-4DAC-8A8E-CA73002EBCE8}" type="slidenum">
              <a:rPr lang="en-US" altLang="en-US"/>
              <a:pPr/>
              <a:t>‹#›</a:t>
            </a:fld>
            <a:endParaRPr lang="en-US" altLang="en-US"/>
          </a:p>
        </p:txBody>
      </p:sp>
    </p:spTree>
    <p:extLst>
      <p:ext uri="{BB962C8B-B14F-4D97-AF65-F5344CB8AC3E}">
        <p14:creationId xmlns:p14="http://schemas.microsoft.com/office/powerpoint/2010/main" val="389233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08418A8-2D15-4140-8579-C3A8BBCEB1EE}"/>
              </a:ext>
            </a:extLst>
          </p:cNvPr>
          <p:cNvSpPr>
            <a:spLocks noGrp="1"/>
          </p:cNvSpPr>
          <p:nvPr>
            <p:ph type="dt" sz="half" idx="10"/>
          </p:nvPr>
        </p:nvSpPr>
        <p:spPr/>
        <p:txBody>
          <a:bodyPr/>
          <a:lstStyle>
            <a:lvl1pPr>
              <a:defRPr/>
            </a:lvl1pPr>
          </a:lstStyle>
          <a:p>
            <a:pPr>
              <a:defRPr/>
            </a:pPr>
            <a:fld id="{3C27F29E-9D86-42E1-9DFC-6962583461A9}" type="datetimeFigureOut">
              <a:rPr lang="en-US"/>
              <a:pPr>
                <a:defRPr/>
              </a:pPr>
              <a:t>10/27/2022</a:t>
            </a:fld>
            <a:endParaRPr lang="en-US"/>
          </a:p>
        </p:txBody>
      </p:sp>
      <p:sp>
        <p:nvSpPr>
          <p:cNvPr id="4" name="Footer Placeholder 4">
            <a:extLst>
              <a:ext uri="{FF2B5EF4-FFF2-40B4-BE49-F238E27FC236}">
                <a16:creationId xmlns:a16="http://schemas.microsoft.com/office/drawing/2014/main" id="{CCC62A25-FE5E-4F5B-851E-D1E827CE38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3E05BAB-6E59-4A1B-A158-6A66B3C55E8B}"/>
              </a:ext>
            </a:extLst>
          </p:cNvPr>
          <p:cNvSpPr>
            <a:spLocks noGrp="1"/>
          </p:cNvSpPr>
          <p:nvPr>
            <p:ph type="sldNum" sz="quarter" idx="12"/>
          </p:nvPr>
        </p:nvSpPr>
        <p:spPr/>
        <p:txBody>
          <a:bodyPr/>
          <a:lstStyle>
            <a:lvl1pPr>
              <a:defRPr/>
            </a:lvl1pPr>
          </a:lstStyle>
          <a:p>
            <a:fld id="{5C4F2914-0521-4EFD-BA3C-F369635D91ED}" type="slidenum">
              <a:rPr lang="en-US" altLang="en-US"/>
              <a:pPr/>
              <a:t>‹#›</a:t>
            </a:fld>
            <a:endParaRPr lang="en-US" altLang="en-US"/>
          </a:p>
        </p:txBody>
      </p:sp>
    </p:spTree>
    <p:extLst>
      <p:ext uri="{BB962C8B-B14F-4D97-AF65-F5344CB8AC3E}">
        <p14:creationId xmlns:p14="http://schemas.microsoft.com/office/powerpoint/2010/main" val="61608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804184-5B4D-4ECE-93EA-AF80C3945035}"/>
              </a:ext>
            </a:extLst>
          </p:cNvPr>
          <p:cNvSpPr>
            <a:spLocks noGrp="1"/>
          </p:cNvSpPr>
          <p:nvPr>
            <p:ph type="dt" sz="half" idx="10"/>
          </p:nvPr>
        </p:nvSpPr>
        <p:spPr/>
        <p:txBody>
          <a:bodyPr/>
          <a:lstStyle>
            <a:lvl1pPr>
              <a:defRPr/>
            </a:lvl1pPr>
          </a:lstStyle>
          <a:p>
            <a:pPr>
              <a:defRPr/>
            </a:pPr>
            <a:fld id="{C4315695-CBF1-4CF5-BB62-F550A661BBF9}" type="datetimeFigureOut">
              <a:rPr lang="en-US"/>
              <a:pPr>
                <a:defRPr/>
              </a:pPr>
              <a:t>10/27/2022</a:t>
            </a:fld>
            <a:endParaRPr lang="en-US"/>
          </a:p>
        </p:txBody>
      </p:sp>
      <p:sp>
        <p:nvSpPr>
          <p:cNvPr id="3" name="Footer Placeholder 4">
            <a:extLst>
              <a:ext uri="{FF2B5EF4-FFF2-40B4-BE49-F238E27FC236}">
                <a16:creationId xmlns:a16="http://schemas.microsoft.com/office/drawing/2014/main" id="{8C23DFEE-76F2-4456-8F28-FF7FD562CEB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3B3735C-AB0A-4DE9-9229-B739564A6AC0}"/>
              </a:ext>
            </a:extLst>
          </p:cNvPr>
          <p:cNvSpPr>
            <a:spLocks noGrp="1"/>
          </p:cNvSpPr>
          <p:nvPr>
            <p:ph type="sldNum" sz="quarter" idx="12"/>
          </p:nvPr>
        </p:nvSpPr>
        <p:spPr/>
        <p:txBody>
          <a:bodyPr/>
          <a:lstStyle>
            <a:lvl1pPr>
              <a:defRPr/>
            </a:lvl1pPr>
          </a:lstStyle>
          <a:p>
            <a:fld id="{D39EAC42-6CBB-4B2E-87EA-2E274C11850F}" type="slidenum">
              <a:rPr lang="en-US" altLang="en-US"/>
              <a:pPr/>
              <a:t>‹#›</a:t>
            </a:fld>
            <a:endParaRPr lang="en-US" altLang="en-US"/>
          </a:p>
        </p:txBody>
      </p:sp>
    </p:spTree>
    <p:extLst>
      <p:ext uri="{BB962C8B-B14F-4D97-AF65-F5344CB8AC3E}">
        <p14:creationId xmlns:p14="http://schemas.microsoft.com/office/powerpoint/2010/main" val="325173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4BEFFE-3678-4406-BE6B-580D31085A7E}"/>
              </a:ext>
            </a:extLst>
          </p:cNvPr>
          <p:cNvSpPr>
            <a:spLocks noGrp="1"/>
          </p:cNvSpPr>
          <p:nvPr>
            <p:ph type="dt" sz="half" idx="10"/>
          </p:nvPr>
        </p:nvSpPr>
        <p:spPr/>
        <p:txBody>
          <a:bodyPr/>
          <a:lstStyle>
            <a:lvl1pPr>
              <a:defRPr/>
            </a:lvl1pPr>
          </a:lstStyle>
          <a:p>
            <a:pPr>
              <a:defRPr/>
            </a:pPr>
            <a:fld id="{7FAE1430-80BF-41AB-8D49-E60D465F84EF}" type="datetimeFigureOut">
              <a:rPr lang="en-US"/>
              <a:pPr>
                <a:defRPr/>
              </a:pPr>
              <a:t>10/27/2022</a:t>
            </a:fld>
            <a:endParaRPr lang="en-US"/>
          </a:p>
        </p:txBody>
      </p:sp>
      <p:sp>
        <p:nvSpPr>
          <p:cNvPr id="6" name="Footer Placeholder 4">
            <a:extLst>
              <a:ext uri="{FF2B5EF4-FFF2-40B4-BE49-F238E27FC236}">
                <a16:creationId xmlns:a16="http://schemas.microsoft.com/office/drawing/2014/main" id="{9A3F9584-B578-4E27-A551-A8602CEEFBB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57C3B41-0571-46CA-941D-3318CA97A7F1}"/>
              </a:ext>
            </a:extLst>
          </p:cNvPr>
          <p:cNvSpPr>
            <a:spLocks noGrp="1"/>
          </p:cNvSpPr>
          <p:nvPr>
            <p:ph type="sldNum" sz="quarter" idx="12"/>
          </p:nvPr>
        </p:nvSpPr>
        <p:spPr/>
        <p:txBody>
          <a:bodyPr/>
          <a:lstStyle>
            <a:lvl1pPr>
              <a:defRPr/>
            </a:lvl1pPr>
          </a:lstStyle>
          <a:p>
            <a:fld id="{64B9C33B-998C-467D-BD00-0D94C2C83BB6}" type="slidenum">
              <a:rPr lang="en-US" altLang="en-US"/>
              <a:pPr/>
              <a:t>‹#›</a:t>
            </a:fld>
            <a:endParaRPr lang="en-US" altLang="en-US"/>
          </a:p>
        </p:txBody>
      </p:sp>
    </p:spTree>
    <p:extLst>
      <p:ext uri="{BB962C8B-B14F-4D97-AF65-F5344CB8AC3E}">
        <p14:creationId xmlns:p14="http://schemas.microsoft.com/office/powerpoint/2010/main" val="1770107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F13F2DC-5664-4EAA-8ED7-99F7C6AD03BA}"/>
              </a:ext>
            </a:extLst>
          </p:cNvPr>
          <p:cNvSpPr>
            <a:spLocks noGrp="1"/>
          </p:cNvSpPr>
          <p:nvPr>
            <p:ph type="dt" sz="half" idx="10"/>
          </p:nvPr>
        </p:nvSpPr>
        <p:spPr/>
        <p:txBody>
          <a:bodyPr/>
          <a:lstStyle>
            <a:lvl1pPr>
              <a:defRPr/>
            </a:lvl1pPr>
          </a:lstStyle>
          <a:p>
            <a:pPr>
              <a:defRPr/>
            </a:pPr>
            <a:fld id="{02AB04E4-5E91-41B9-8794-2E9462DB3BA3}" type="datetimeFigureOut">
              <a:rPr lang="en-US"/>
              <a:pPr>
                <a:defRPr/>
              </a:pPr>
              <a:t>10/27/2022</a:t>
            </a:fld>
            <a:endParaRPr lang="en-US"/>
          </a:p>
        </p:txBody>
      </p:sp>
      <p:sp>
        <p:nvSpPr>
          <p:cNvPr id="6" name="Footer Placeholder 4">
            <a:extLst>
              <a:ext uri="{FF2B5EF4-FFF2-40B4-BE49-F238E27FC236}">
                <a16:creationId xmlns:a16="http://schemas.microsoft.com/office/drawing/2014/main" id="{A39B114C-E852-4C21-8121-77B3F79757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98076D0-360A-4EE4-815E-8EF69447D5AB}"/>
              </a:ext>
            </a:extLst>
          </p:cNvPr>
          <p:cNvSpPr>
            <a:spLocks noGrp="1"/>
          </p:cNvSpPr>
          <p:nvPr>
            <p:ph type="sldNum" sz="quarter" idx="12"/>
          </p:nvPr>
        </p:nvSpPr>
        <p:spPr/>
        <p:txBody>
          <a:bodyPr/>
          <a:lstStyle>
            <a:lvl1pPr>
              <a:defRPr/>
            </a:lvl1pPr>
          </a:lstStyle>
          <a:p>
            <a:fld id="{AA7B1041-6A08-4BA0-B117-83676DDEDFDA}" type="slidenum">
              <a:rPr lang="en-US" altLang="en-US"/>
              <a:pPr/>
              <a:t>‹#›</a:t>
            </a:fld>
            <a:endParaRPr lang="en-US" altLang="en-US"/>
          </a:p>
        </p:txBody>
      </p:sp>
    </p:spTree>
    <p:extLst>
      <p:ext uri="{BB962C8B-B14F-4D97-AF65-F5344CB8AC3E}">
        <p14:creationId xmlns:p14="http://schemas.microsoft.com/office/powerpoint/2010/main" val="224790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Box 7">
            <a:extLst>
              <a:ext uri="{FF2B5EF4-FFF2-40B4-BE49-F238E27FC236}">
                <a16:creationId xmlns:a16="http://schemas.microsoft.com/office/drawing/2014/main" id="{A8370F07-8BFE-4E68-A1CC-6C56F75198F7}"/>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4EF2A767-FBDB-4A31-8357-1375A079B9F2}"/>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19B7166F-2A34-4DC2-8AE5-06B78D72548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E0B30817-7268-437C-B9BF-76D008490FE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4E0805FA-B5A9-40D1-8C22-B5A9F0C4A24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C782A7B6-A194-4731-91BA-8D9111E0CAD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D0613F7C-622C-49BC-A47B-EF76095ABE5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EE39326-2EB0-424D-B571-9C0140FECA1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1A322D5-457B-46C7-AC26-0D8E4CE8C6B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D95A6E-6189-49CC-9E74-FB8D03992768}" type="datetimeFigureOut">
              <a:rPr lang="en-US"/>
              <a:pPr>
                <a:defRPr/>
              </a:pPr>
              <a:t>10/27/2022</a:t>
            </a:fld>
            <a:endParaRPr lang="en-US"/>
          </a:p>
        </p:txBody>
      </p:sp>
      <p:sp>
        <p:nvSpPr>
          <p:cNvPr id="5" name="Footer Placeholder 4">
            <a:extLst>
              <a:ext uri="{FF2B5EF4-FFF2-40B4-BE49-F238E27FC236}">
                <a16:creationId xmlns:a16="http://schemas.microsoft.com/office/drawing/2014/main" id="{2BD320D3-A0B7-4FE5-AD31-A76688F16BE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38F40B4-616A-42AF-9A0F-F9E3CE64EBC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F04FE3E-8130-4763-862B-7026DC01AB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0271B1D-0BBE-426B-B200-A0AA2B19490F}"/>
              </a:ext>
            </a:extLst>
          </p:cNvPr>
          <p:cNvSpPr>
            <a:spLocks noGrp="1"/>
          </p:cNvSpPr>
          <p:nvPr>
            <p:ph type="ctrTitle"/>
          </p:nvPr>
        </p:nvSpPr>
        <p:spPr>
          <a:xfrm>
            <a:off x="533400" y="1993900"/>
            <a:ext cx="8153400" cy="2136775"/>
          </a:xfrm>
          <a:solidFill>
            <a:schemeClr val="bg1"/>
          </a:solidFill>
        </p:spPr>
        <p:txBody>
          <a:bodyPr/>
          <a:lstStyle/>
          <a:p>
            <a:pPr eaLnBrk="1" hangingPunct="1"/>
            <a:r>
              <a:rPr lang="en-US" altLang="en-US" sz="7200" b="1" dirty="0">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6C67A23B-8C8E-4C86-898C-5F10B1581858}"/>
              </a:ext>
            </a:extLst>
          </p:cNvPr>
          <p:cNvSpPr txBox="1">
            <a:spLocks noChangeArrowheads="1"/>
          </p:cNvSpPr>
          <p:nvPr/>
        </p:nvSpPr>
        <p:spPr bwMode="auto">
          <a:xfrm>
            <a:off x="533400" y="4235450"/>
            <a:ext cx="8156575" cy="954088"/>
          </a:xfrm>
          <a:prstGeom prst="rect">
            <a:avLst/>
          </a:prstGeom>
          <a:solidFill>
            <a:schemeClr val="bg1"/>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2800" i="1" dirty="0">
                <a:latin typeface="Trebuchet MS" panose="020B0603020202020204" pitchFamily="34" charset="0"/>
              </a:rPr>
              <a:t>Types of Chemical Reactions: </a:t>
            </a:r>
            <a:r>
              <a:rPr lang="en-US" altLang="en-US" sz="2800" b="1" i="1" dirty="0">
                <a:latin typeface="Trebuchet MS" panose="020B0603020202020204" pitchFamily="34" charset="0"/>
              </a:rPr>
              <a:t>Single Replacement</a:t>
            </a:r>
          </a:p>
        </p:txBody>
      </p:sp>
      <p:sp>
        <p:nvSpPr>
          <p:cNvPr id="2053" name="AutoShape 4">
            <a:extLst>
              <a:ext uri="{FF2B5EF4-FFF2-40B4-BE49-F238E27FC236}">
                <a16:creationId xmlns:a16="http://schemas.microsoft.com/office/drawing/2014/main" id="{956CA5AD-E855-41B6-AA5A-A74A22FF79AE}"/>
              </a:ext>
            </a:extLst>
          </p:cNvPr>
          <p:cNvSpPr>
            <a:spLocks noChangeArrowheads="1"/>
          </p:cNvSpPr>
          <p:nvPr/>
        </p:nvSpPr>
        <p:spPr bwMode="auto">
          <a:xfrm rot="1016732">
            <a:off x="5275263" y="1023938"/>
            <a:ext cx="4130675" cy="1239837"/>
          </a:xfrm>
          <a:prstGeom prst="irregularSeal1">
            <a:avLst/>
          </a:prstGeom>
          <a:noFill/>
          <a:ln w="25400">
            <a:solidFill>
              <a:schemeClr val="bg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a:solidFill>
                  <a:srgbClr val="FFFF99"/>
                </a:solidFill>
                <a:latin typeface="Script MT Bold" pitchFamily="66" charset="0"/>
                <a:cs typeface="Arial" charset="0"/>
              </a:rPr>
              <a:t>Day 5 - Notes</a:t>
            </a:r>
            <a:endParaRPr lang="en-US" sz="4400" b="1">
              <a:solidFill>
                <a:srgbClr val="FFFF99"/>
              </a:solidFill>
              <a:latin typeface="Script MT Bold" pitchFamily="66"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F60A92A-8F5D-45EF-9D98-D6CEAC1AFD92}"/>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C2093981-033F-42C5-8650-BF5121AC024C}"/>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274CC6C8-DC4D-4462-8B8C-80EC589F1F1E}"/>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87E10BC1-CAAC-43B6-81E5-4902D1527AD9}"/>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7FAB44F1-C59D-4C94-B508-76198643337D}"/>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tabLst>
                <a:tab pos="568325" algn="l"/>
              </a:tabLst>
            </a:pPr>
            <a:r>
              <a:rPr lang="en-US" altLang="en-US" sz="2800" dirty="0">
                <a:latin typeface="Trebuchet MS" panose="020B0603020202020204" pitchFamily="34" charset="0"/>
              </a:rPr>
              <a:t>(4) A </a:t>
            </a:r>
            <a:r>
              <a:rPr lang="en-US" altLang="en-US" sz="2800" b="1" dirty="0">
                <a:latin typeface="Trebuchet MS" panose="020B0603020202020204" pitchFamily="34" charset="0"/>
              </a:rPr>
              <a:t>non-metal</a:t>
            </a:r>
            <a:r>
              <a:rPr lang="en-US" altLang="en-US" sz="2800" dirty="0">
                <a:latin typeface="Trebuchet MS" panose="020B0603020202020204" pitchFamily="34" charset="0"/>
              </a:rPr>
              <a:t> in a compound</a:t>
            </a:r>
            <a:r>
              <a:rPr lang="en-US" altLang="en-US" sz="2800" b="1" dirty="0">
                <a:latin typeface="Trebuchet MS" panose="020B0603020202020204" pitchFamily="34" charset="0"/>
              </a:rPr>
              <a:t> </a:t>
            </a:r>
            <a:r>
              <a:rPr lang="en-US" altLang="en-US" sz="2800" dirty="0">
                <a:latin typeface="Trebuchet MS" panose="020B0603020202020204" pitchFamily="34" charset="0"/>
              </a:rPr>
              <a:t>is replaced by a 	</a:t>
            </a:r>
            <a:r>
              <a:rPr lang="en-US" altLang="en-US" sz="2800" b="1" dirty="0">
                <a:latin typeface="Trebuchet MS" panose="020B0603020202020204" pitchFamily="34" charset="0"/>
              </a:rPr>
              <a:t>more active non- metal</a:t>
            </a:r>
          </a:p>
          <a:p>
            <a:pPr marL="0" indent="0">
              <a:buFont typeface="Arial" panose="020B0604020202020204" pitchFamily="34" charset="0"/>
              <a:buNone/>
              <a:tabLst>
                <a:tab pos="568325" algn="l"/>
              </a:tabLst>
            </a:pPr>
            <a:br>
              <a:rPr lang="en-US" altLang="en-US" sz="2000" dirty="0">
                <a:latin typeface="Trebuchet MS" panose="020B0603020202020204" pitchFamily="34" charset="0"/>
                <a:sym typeface="Wingdings" panose="05000000000000000000" pitchFamily="2" charset="2"/>
              </a:rPr>
            </a:br>
            <a:endParaRPr lang="en-US" altLang="en-US" sz="2000" dirty="0">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r>
              <a:rPr lang="en-US" altLang="en-US" sz="2800" dirty="0">
                <a:latin typeface="Trebuchet MS" panose="020B0603020202020204" pitchFamily="34" charset="0"/>
                <a:sym typeface="Wingdings" panose="05000000000000000000" pitchFamily="2" charset="2"/>
              </a:rPr>
              <a:t>fluorine + magnesium iodide </a:t>
            </a:r>
            <a:r>
              <a:rPr lang="en-US" altLang="en-US" sz="2800" dirty="0">
                <a:latin typeface="Trebuchet MS" panose="020B0603020202020204" pitchFamily="34" charset="0"/>
                <a:sym typeface="Symbol" panose="05050102010706020507" pitchFamily="18" charset="2"/>
              </a:rPr>
              <a:t></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10368B33-AC00-4AF3-B343-4D439940C4E3}"/>
              </a:ext>
            </a:extLst>
          </p:cNvPr>
          <p:cNvSpPr txBox="1">
            <a:spLocks noChangeArrowheads="1"/>
          </p:cNvSpPr>
          <p:nvPr/>
        </p:nvSpPr>
        <p:spPr bwMode="auto">
          <a:xfrm>
            <a:off x="5334000" y="2886075"/>
            <a:ext cx="3733800" cy="70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pPr>
            <a:r>
              <a:rPr lang="en-US" altLang="en-US" sz="2800" i="1" dirty="0">
                <a:solidFill>
                  <a:srgbClr val="FF0000"/>
                </a:solidFill>
                <a:latin typeface="Trebuchet MS" panose="020B0603020202020204" pitchFamily="34" charset="0"/>
              </a:rPr>
              <a:t>magnesium + iod</a:t>
            </a:r>
            <a:r>
              <a:rPr lang="en-US" altLang="en-US" sz="2800" i="1" u="sng" dirty="0">
                <a:latin typeface="Trebuchet MS" panose="020B0603020202020204" pitchFamily="34" charset="0"/>
              </a:rPr>
              <a:t>ine</a:t>
            </a:r>
          </a:p>
          <a:p>
            <a:pPr eaLnBrk="1" hangingPunct="1">
              <a:lnSpc>
                <a:spcPct val="70000"/>
              </a:lnSpc>
            </a:pPr>
            <a:r>
              <a:rPr lang="en-US" altLang="en-US" sz="2800" i="1" dirty="0">
                <a:solidFill>
                  <a:srgbClr val="FF0000"/>
                </a:solidFill>
                <a:latin typeface="Trebuchet MS" panose="020B0603020202020204" pitchFamily="34" charset="0"/>
              </a:rPr>
              <a:t>  fluor</a:t>
            </a:r>
            <a:r>
              <a:rPr lang="en-US" altLang="en-US" sz="2800" i="1" u="sng" dirty="0">
                <a:latin typeface="Trebuchet MS" panose="020B0603020202020204" pitchFamily="34" charset="0"/>
              </a:rPr>
              <a:t>ide</a:t>
            </a:r>
          </a:p>
        </p:txBody>
      </p:sp>
      <p:sp>
        <p:nvSpPr>
          <p:cNvPr id="55" name="TextBox 54">
            <a:extLst>
              <a:ext uri="{FF2B5EF4-FFF2-40B4-BE49-F238E27FC236}">
                <a16:creationId xmlns:a16="http://schemas.microsoft.com/office/drawing/2014/main" id="{3A51FD85-1B68-4167-A3CE-D6D8E542FF51}"/>
              </a:ext>
            </a:extLst>
          </p:cNvPr>
          <p:cNvSpPr txBox="1">
            <a:spLocks noChangeArrowheads="1"/>
          </p:cNvSpPr>
          <p:nvPr/>
        </p:nvSpPr>
        <p:spPr bwMode="auto">
          <a:xfrm>
            <a:off x="733425" y="4048125"/>
            <a:ext cx="7724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Tip: </a:t>
            </a:r>
            <a:r>
              <a:rPr lang="en-US" altLang="en-US" sz="2800" i="1">
                <a:solidFill>
                  <a:srgbClr val="FF0000"/>
                </a:solidFill>
                <a:latin typeface="Trebuchet MS" panose="020B0603020202020204" pitchFamily="34" charset="0"/>
              </a:rPr>
              <a:t>Watch your endings!  Make sure non-metals replace non-metals!</a:t>
            </a:r>
            <a:endParaRPr lang="en-US" altLang="en-US" sz="2800" i="1" u="sng">
              <a:solidFill>
                <a:srgbClr val="FFFF00"/>
              </a:solidFill>
              <a:latin typeface="Trebuchet MS" panose="020B0603020202020204" pitchFamily="34" charset="0"/>
            </a:endParaRPr>
          </a:p>
        </p:txBody>
      </p:sp>
      <p:sp>
        <p:nvSpPr>
          <p:cNvPr id="17" name="TextBox 16">
            <a:extLst>
              <a:ext uri="{FF2B5EF4-FFF2-40B4-BE49-F238E27FC236}">
                <a16:creationId xmlns:a16="http://schemas.microsoft.com/office/drawing/2014/main" id="{60846B53-6AAF-440F-A69C-2313566039BC}"/>
              </a:ext>
            </a:extLst>
          </p:cNvPr>
          <p:cNvSpPr txBox="1">
            <a:spLocks noChangeArrowheads="1"/>
          </p:cNvSpPr>
          <p:nvPr/>
        </p:nvSpPr>
        <p:spPr bwMode="auto">
          <a:xfrm>
            <a:off x="327025" y="3409950"/>
            <a:ext cx="1700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(Non-metal)</a:t>
            </a:r>
            <a:endParaRPr lang="en-US" altLang="en-US" sz="3600" u="sng" dirty="0">
              <a:latin typeface="Trebuchet MS" panose="020B0603020202020204" pitchFamily="34" charset="0"/>
            </a:endParaRPr>
          </a:p>
        </p:txBody>
      </p:sp>
      <p:sp>
        <p:nvSpPr>
          <p:cNvPr id="19" name="TextBox 18">
            <a:extLst>
              <a:ext uri="{FF2B5EF4-FFF2-40B4-BE49-F238E27FC236}">
                <a16:creationId xmlns:a16="http://schemas.microsoft.com/office/drawing/2014/main" id="{55558CE9-B90A-438F-9E31-09A70E7C395B}"/>
              </a:ext>
            </a:extLst>
          </p:cNvPr>
          <p:cNvSpPr txBox="1">
            <a:spLocks noChangeArrowheads="1"/>
          </p:cNvSpPr>
          <p:nvPr/>
        </p:nvSpPr>
        <p:spPr bwMode="auto">
          <a:xfrm>
            <a:off x="3786188" y="3429000"/>
            <a:ext cx="17002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(Non-metal)</a:t>
            </a:r>
            <a:endParaRPr lang="en-US" altLang="en-US" sz="3600" u="sng"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5"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D51DFDC1-02CC-426D-A4E5-488B370BB5A5}"/>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9600" i="1">
                <a:solidFill>
                  <a:srgbClr val="FFFF99"/>
                </a:solidFill>
                <a:latin typeface="Trebuchet MS" panose="020B0603020202020204" pitchFamily="34" charset="0"/>
              </a:rPr>
              <a:t>Begin WS 5</a:t>
            </a:r>
          </a:p>
        </p:txBody>
      </p:sp>
      <p:sp>
        <p:nvSpPr>
          <p:cNvPr id="6" name="Title 15">
            <a:extLst>
              <a:ext uri="{FF2B5EF4-FFF2-40B4-BE49-F238E27FC236}">
                <a16:creationId xmlns:a16="http://schemas.microsoft.com/office/drawing/2014/main" id="{0A24C7CE-78DA-4596-8391-387004D6ABDB}"/>
              </a:ext>
            </a:extLst>
          </p:cNvPr>
          <p:cNvSpPr txBox="1">
            <a:spLocks/>
          </p:cNvSpPr>
          <p:nvPr/>
        </p:nvSpPr>
        <p:spPr bwMode="auto">
          <a:xfrm>
            <a:off x="457200" y="1524000"/>
            <a:ext cx="8229600" cy="1905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3800" b="1">
                <a:solidFill>
                  <a:srgbClr val="FFFF99"/>
                </a:solidFill>
                <a:latin typeface="Script MT Bold" panose="03040602040607080904" pitchFamily="66" charset="0"/>
              </a:rPr>
              <a:t>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1B5646E3-D3EC-42B5-B99E-0C52E5B1CEF4}"/>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3700" b="1" dirty="0">
                <a:latin typeface="Trebuchet MS" panose="020B0603020202020204" pitchFamily="34" charset="0"/>
              </a:rPr>
              <a:t>After today you should be able to…</a:t>
            </a:r>
          </a:p>
        </p:txBody>
      </p:sp>
      <p:sp>
        <p:nvSpPr>
          <p:cNvPr id="7" name="Isosceles Triangle 6">
            <a:extLst>
              <a:ext uri="{FF2B5EF4-FFF2-40B4-BE49-F238E27FC236}">
                <a16:creationId xmlns:a16="http://schemas.microsoft.com/office/drawing/2014/main" id="{222342F8-4FC9-4D06-85C2-4ABC5100A5A2}"/>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E66752FC-939B-4DE3-88FE-A05C6E33BEE7}"/>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52FAEDCA-FBA7-49FA-925B-188E21ED8471}"/>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8" name="Content Placeholder 27">
            <a:extLst>
              <a:ext uri="{FF2B5EF4-FFF2-40B4-BE49-F238E27FC236}">
                <a16:creationId xmlns:a16="http://schemas.microsoft.com/office/drawing/2014/main" id="{54A80959-AB2F-43B3-B131-BE713A24C026}"/>
              </a:ext>
            </a:extLst>
          </p:cNvPr>
          <p:cNvSpPr>
            <a:spLocks noGrp="1"/>
          </p:cNvSpPr>
          <p:nvPr>
            <p:ph idx="1"/>
          </p:nvPr>
        </p:nvSpPr>
        <p:spPr>
          <a:xfrm>
            <a:off x="446088" y="1417638"/>
            <a:ext cx="8382000" cy="4906962"/>
          </a:xfrm>
          <a:solidFill>
            <a:schemeClr val="bg1"/>
          </a:solidFill>
        </p:spPr>
        <p:txBody>
          <a:bodyPr/>
          <a:lstStyle/>
          <a:p>
            <a:r>
              <a:rPr lang="en-US" altLang="en-US" sz="3600" dirty="0">
                <a:latin typeface="Trebuchet MS" panose="020B0603020202020204" pitchFamily="34" charset="0"/>
              </a:rPr>
              <a:t>Identify single replacement reactions</a:t>
            </a:r>
          </a:p>
          <a:p>
            <a:r>
              <a:rPr lang="en-US" altLang="en-US" sz="3600" dirty="0">
                <a:latin typeface="Trebuchet MS" panose="020B0603020202020204" pitchFamily="34" charset="0"/>
              </a:rPr>
              <a:t>Use patterns to predict products of single replacement reactions</a:t>
            </a:r>
          </a:p>
          <a:p>
            <a:r>
              <a:rPr lang="en-US" altLang="en-US" sz="3600" dirty="0">
                <a:latin typeface="Trebuchet MS" panose="020B0603020202020204" pitchFamily="34" charset="0"/>
              </a:rPr>
              <a:t>Predict whether or not a single replacement reaction will occur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4909945-83DA-4A9C-86E0-FE2BABC75259}"/>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800" i="1" dirty="0">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E7AEE213-D18C-44FA-A302-9B5588C2D721}"/>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5EA93C99-1148-4753-AC3A-5AD16CA4B205}"/>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DFF78D04-EFAA-4B1E-8FC7-B4958E5E7E10}"/>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821892A9-AAC5-4381-80D7-D9D8D5E622DE}"/>
              </a:ext>
            </a:extLst>
          </p:cNvPr>
          <p:cNvSpPr>
            <a:spLocks noGrp="1"/>
          </p:cNvSpPr>
          <p:nvPr>
            <p:ph idx="1"/>
          </p:nvPr>
        </p:nvSpPr>
        <p:spPr>
          <a:xfrm>
            <a:off x="446088" y="1417638"/>
            <a:ext cx="8382000" cy="4525962"/>
          </a:xfrm>
          <a:solidFill>
            <a:schemeClr val="bg1"/>
          </a:solidFill>
        </p:spPr>
        <p:txBody>
          <a:bodyPr/>
          <a:lstStyle/>
          <a:p>
            <a:pPr marL="514350" indent="-514350">
              <a:buFont typeface="+mj-lt"/>
              <a:buAutoNum type="arabicPeriod" startAt="3"/>
              <a:defRPr/>
            </a:pPr>
            <a:r>
              <a:rPr lang="en-US" u="sng" dirty="0">
                <a:latin typeface="Trebuchet MS" pitchFamily="34" charset="0"/>
              </a:rPr>
              <a:t>Single Replacement:</a:t>
            </a:r>
            <a:r>
              <a:rPr lang="en-US" dirty="0">
                <a:latin typeface="Trebuchet MS" pitchFamily="34" charset="0"/>
              </a:rPr>
              <a:t> </a:t>
            </a:r>
            <a:r>
              <a:rPr lang="en-US" i="1" dirty="0">
                <a:latin typeface="Trebuchet MS" pitchFamily="34" charset="0"/>
              </a:rPr>
              <a:t>An element and compound react to form a different element and compound</a:t>
            </a:r>
          </a:p>
          <a:p>
            <a:pPr marL="520700" indent="-520700">
              <a:buFont typeface="Arial" charset="0"/>
              <a:buNone/>
              <a:defRPr/>
            </a:pPr>
            <a:r>
              <a:rPr lang="en-US" i="1" dirty="0">
                <a:latin typeface="Trebuchet MS" pitchFamily="34" charset="0"/>
              </a:rPr>
              <a:t>	Common form:</a:t>
            </a:r>
          </a:p>
        </p:txBody>
      </p:sp>
      <p:sp>
        <p:nvSpPr>
          <p:cNvPr id="12" name="TextBox 11">
            <a:extLst>
              <a:ext uri="{FF2B5EF4-FFF2-40B4-BE49-F238E27FC236}">
                <a16:creationId xmlns:a16="http://schemas.microsoft.com/office/drawing/2014/main" id="{092921D9-4D10-4BBE-A4F0-8D3AA201BFC9}"/>
              </a:ext>
            </a:extLst>
          </p:cNvPr>
          <p:cNvSpPr txBox="1">
            <a:spLocks noChangeArrowheads="1"/>
          </p:cNvSpPr>
          <p:nvPr/>
        </p:nvSpPr>
        <p:spPr bwMode="auto">
          <a:xfrm>
            <a:off x="1143000" y="3570288"/>
            <a:ext cx="7391400" cy="923925"/>
          </a:xfrm>
          <a:prstGeom prst="rect">
            <a:avLst/>
          </a:prstGeom>
          <a:solidFill>
            <a:schemeClr val="bg1"/>
          </a:solidFill>
          <a:ln w="25400">
            <a:solidFill>
              <a:schemeClr val="bg1"/>
            </a:solidFill>
            <a:miter lim="800000"/>
            <a:headEnd/>
            <a:tailEnd/>
          </a:ln>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700" i="1" dirty="0">
                <a:latin typeface="Trebuchet MS" panose="020B0603020202020204" pitchFamily="34" charset="0"/>
              </a:rPr>
              <a:t>Element + Compound </a:t>
            </a:r>
            <a:r>
              <a:rPr lang="en-US" altLang="en-US" sz="2700" dirty="0">
                <a:latin typeface="Trebuchet MS" panose="020B0603020202020204" pitchFamily="34" charset="0"/>
                <a:sym typeface="Symbol" panose="05050102010706020507" pitchFamily="18" charset="2"/>
              </a:rPr>
              <a:t></a:t>
            </a:r>
            <a:r>
              <a:rPr lang="en-US" altLang="en-US" sz="2700" i="1" dirty="0">
                <a:latin typeface="Trebuchet MS" panose="020B0603020202020204" pitchFamily="34" charset="0"/>
                <a:sym typeface="Wingdings" panose="05000000000000000000" pitchFamily="2" charset="2"/>
              </a:rPr>
              <a:t> Element +Compound</a:t>
            </a:r>
          </a:p>
          <a:p>
            <a:pPr algn="ctr" eaLnBrk="1" hangingPunct="1"/>
            <a:r>
              <a:rPr lang="en-US" altLang="en-US" sz="2700" i="1" dirty="0">
                <a:solidFill>
                  <a:srgbClr val="C00000"/>
                </a:solidFill>
                <a:latin typeface="Trebuchet MS" panose="020B0603020202020204" pitchFamily="34" charset="0"/>
              </a:rPr>
              <a:t>A + BC </a:t>
            </a:r>
            <a:r>
              <a:rPr lang="en-US" altLang="en-US" sz="2700" dirty="0">
                <a:solidFill>
                  <a:srgbClr val="C00000"/>
                </a:solidFill>
                <a:latin typeface="Trebuchet MS" panose="020B0603020202020204" pitchFamily="34" charset="0"/>
                <a:sym typeface="Symbol" panose="05050102010706020507" pitchFamily="18" charset="2"/>
              </a:rPr>
              <a:t></a:t>
            </a:r>
            <a:r>
              <a:rPr lang="en-US" altLang="en-US" sz="2700" dirty="0">
                <a:solidFill>
                  <a:srgbClr val="C00000"/>
                </a:solidFill>
                <a:latin typeface="Trebuchet MS" panose="020B0603020202020204" pitchFamily="34" charset="0"/>
                <a:sym typeface="Wingdings" panose="05000000000000000000" pitchFamily="2" charset="2"/>
              </a:rPr>
              <a:t> </a:t>
            </a:r>
            <a:r>
              <a:rPr lang="en-US" altLang="en-US" sz="2700" i="1" dirty="0">
                <a:solidFill>
                  <a:srgbClr val="C00000"/>
                </a:solidFill>
                <a:latin typeface="Trebuchet MS" panose="020B0603020202020204" pitchFamily="34" charset="0"/>
                <a:sym typeface="Wingdings" panose="05000000000000000000" pitchFamily="2" charset="2"/>
              </a:rPr>
              <a:t>AC + B</a:t>
            </a:r>
            <a:endParaRPr lang="en-US" altLang="en-US" sz="2700" i="1" dirty="0">
              <a:solidFill>
                <a:srgbClr val="C0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2DF065C-6DC9-4E2A-8EB5-44C60F07696C}"/>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800" i="1" dirty="0">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3F0CBC71-E3FA-4215-A911-39DAF6107337}"/>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A34E5846-8BE6-4336-B9D4-26233BF7BB71}"/>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92285F69-A092-415B-BC2F-62009769E912}"/>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EF0A287A-6039-4B29-9B6C-E80116F5E243}"/>
              </a:ext>
            </a:extLst>
          </p:cNvPr>
          <p:cNvSpPr>
            <a:spLocks noGrp="1"/>
          </p:cNvSpPr>
          <p:nvPr>
            <p:ph idx="1"/>
          </p:nvPr>
        </p:nvSpPr>
        <p:spPr>
          <a:xfrm>
            <a:off x="446088" y="1417638"/>
            <a:ext cx="8382000" cy="4525962"/>
          </a:xfrm>
          <a:solidFill>
            <a:schemeClr val="bg1"/>
          </a:solidFill>
        </p:spPr>
        <p:txBody>
          <a:bodyPr/>
          <a:lstStyle/>
          <a:p>
            <a:r>
              <a:rPr lang="en-US" altLang="en-US" sz="4000" dirty="0">
                <a:solidFill>
                  <a:schemeClr val="tx2"/>
                </a:solidFill>
                <a:latin typeface="Trebuchet MS" panose="020B0603020202020204" pitchFamily="34" charset="0"/>
              </a:rPr>
              <a:t>These reactions </a:t>
            </a:r>
            <a:r>
              <a:rPr lang="en-US" altLang="en-US" sz="4000" i="1" dirty="0">
                <a:latin typeface="Trebuchet MS" panose="020B0603020202020204" pitchFamily="34" charset="0"/>
              </a:rPr>
              <a:t>do not always occur.</a:t>
            </a:r>
          </a:p>
          <a:p>
            <a:r>
              <a:rPr lang="en-US" altLang="en-US" sz="4000" dirty="0">
                <a:solidFill>
                  <a:schemeClr val="tx2"/>
                </a:solidFill>
                <a:latin typeface="Trebuchet MS" panose="020B0603020202020204" pitchFamily="34" charset="0"/>
              </a:rPr>
              <a:t>You must use the </a:t>
            </a:r>
            <a:r>
              <a:rPr lang="en-US" altLang="en-US" sz="4000" i="1" dirty="0">
                <a:latin typeface="Trebuchet MS" panose="020B0603020202020204" pitchFamily="34" charset="0"/>
              </a:rPr>
              <a:t>“activity series” sheet</a:t>
            </a:r>
            <a:endParaRPr lang="en-US" altLang="en-US" sz="4000" dirty="0">
              <a:latin typeface="Trebuchet MS" panose="020B0603020202020204" pitchFamily="34" charset="0"/>
            </a:endParaRPr>
          </a:p>
          <a:p>
            <a:r>
              <a:rPr lang="en-US" altLang="en-US" sz="4000" dirty="0">
                <a:latin typeface="Trebuchet MS" panose="020B0603020202020204" pitchFamily="34" charset="0"/>
              </a:rPr>
              <a:t>“Like will replace like” – metals always replace metals,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1360D61-AD5F-48BB-982D-0808F87FE8BA}"/>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9637FD19-18F3-4D17-801B-4BE6CF896318}"/>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B066D86F-87CA-4249-AC26-D4E97F0CBA02}"/>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565AF56E-0DAB-411F-8B7E-BF87952891A1}"/>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593D51F6-4990-47E4-A918-2C77E55979CC}"/>
              </a:ext>
            </a:extLst>
          </p:cNvPr>
          <p:cNvSpPr>
            <a:spLocks noGrp="1"/>
          </p:cNvSpPr>
          <p:nvPr>
            <p:ph idx="1"/>
          </p:nvPr>
        </p:nvSpPr>
        <p:spPr>
          <a:xfrm>
            <a:off x="446088" y="1417638"/>
            <a:ext cx="8382000" cy="4525962"/>
          </a:xfrm>
          <a:solidFill>
            <a:schemeClr val="bg1"/>
          </a:solidFill>
        </p:spPr>
        <p:txBody>
          <a:bodyPr/>
          <a:lstStyle/>
          <a:p>
            <a:pPr marL="512763" indent="-512763">
              <a:buFont typeface="Arial" charset="0"/>
              <a:buAutoNum type="arabicParenBoth"/>
              <a:defRPr/>
            </a:pPr>
            <a:r>
              <a:rPr lang="en-US" sz="2800" dirty="0">
                <a:latin typeface="Trebuchet MS" pitchFamily="34" charset="0"/>
              </a:rPr>
              <a:t>A </a:t>
            </a:r>
            <a:r>
              <a:rPr lang="en-US" sz="2800" b="1" dirty="0">
                <a:latin typeface="Trebuchet MS" pitchFamily="34" charset="0"/>
              </a:rPr>
              <a:t>metal</a:t>
            </a:r>
            <a:r>
              <a:rPr lang="en-US" sz="2800" dirty="0">
                <a:latin typeface="Trebuchet MS" pitchFamily="34" charset="0"/>
              </a:rPr>
              <a:t> in a compound is replaced by a </a:t>
            </a:r>
            <a:r>
              <a:rPr lang="en-US" sz="2800" b="1" dirty="0">
                <a:latin typeface="Trebuchet MS" pitchFamily="34" charset="0"/>
              </a:rPr>
              <a:t>more active metal</a:t>
            </a:r>
          </a:p>
          <a:p>
            <a:pPr marL="0" indent="0">
              <a:buFont typeface="Arial" charset="0"/>
              <a:buNone/>
              <a:defRPr/>
            </a:pPr>
            <a:endParaRPr lang="en-US" sz="2000" dirty="0">
              <a:solidFill>
                <a:srgbClr val="FFFF99"/>
              </a:solidFill>
              <a:latin typeface="Trebuchet MS" pitchFamily="34" charset="0"/>
              <a:sym typeface="Wingdings" pitchFamily="2" charset="2"/>
            </a:endParaRPr>
          </a:p>
          <a:p>
            <a:pPr marL="0" indent="0" algn="ctr">
              <a:buFont typeface="Arial" charset="0"/>
              <a:buNone/>
              <a:defRPr/>
            </a:pPr>
            <a:r>
              <a:rPr lang="en-US" sz="2800" dirty="0">
                <a:latin typeface="Trebuchet MS" pitchFamily="34" charset="0"/>
                <a:sym typeface="Wingdings" pitchFamily="2" charset="2"/>
              </a:rPr>
              <a:t>lithium + zinc acetate </a:t>
            </a:r>
            <a:r>
              <a:rPr lang="en-US" sz="2800" dirty="0">
                <a:latin typeface="Trebuchet MS" pitchFamily="34" charset="0"/>
                <a:sym typeface="Symbol" panose="05050102010706020507" pitchFamily="18" charset="2"/>
              </a:rPr>
              <a:t></a:t>
            </a:r>
            <a:r>
              <a:rPr lang="en-US" sz="2800" dirty="0">
                <a:solidFill>
                  <a:srgbClr val="FFFF99"/>
                </a:solidFill>
                <a:latin typeface="Trebuchet MS" pitchFamily="34" charset="0"/>
                <a:sym typeface="Wingdings" pitchFamily="2" charset="2"/>
              </a:rPr>
              <a:t>				        </a:t>
            </a:r>
          </a:p>
        </p:txBody>
      </p:sp>
      <p:sp>
        <p:nvSpPr>
          <p:cNvPr id="14" name="TextBox 13">
            <a:extLst>
              <a:ext uri="{FF2B5EF4-FFF2-40B4-BE49-F238E27FC236}">
                <a16:creationId xmlns:a16="http://schemas.microsoft.com/office/drawing/2014/main" id="{09EC39D5-74CE-4F86-A211-F923FF833D71}"/>
              </a:ext>
            </a:extLst>
          </p:cNvPr>
          <p:cNvSpPr txBox="1">
            <a:spLocks noChangeArrowheads="1"/>
          </p:cNvSpPr>
          <p:nvPr/>
        </p:nvSpPr>
        <p:spPr bwMode="auto">
          <a:xfrm>
            <a:off x="4927600" y="2690813"/>
            <a:ext cx="391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FF0000"/>
                </a:solidFill>
                <a:latin typeface="Trebuchet MS" panose="020B0603020202020204" pitchFamily="34" charset="0"/>
              </a:rPr>
              <a:t>zinc + lithium acetate</a:t>
            </a:r>
            <a:endParaRPr lang="en-US" altLang="en-US" sz="2800" i="1" u="sng">
              <a:solidFill>
                <a:srgbClr val="FFFF00"/>
              </a:solidFill>
              <a:latin typeface="Trebuchet MS" panose="020B0603020202020204" pitchFamily="34" charset="0"/>
            </a:endParaRPr>
          </a:p>
        </p:txBody>
      </p:sp>
      <p:sp>
        <p:nvSpPr>
          <p:cNvPr id="18" name="TextBox 17">
            <a:extLst>
              <a:ext uri="{FF2B5EF4-FFF2-40B4-BE49-F238E27FC236}">
                <a16:creationId xmlns:a16="http://schemas.microsoft.com/office/drawing/2014/main" id="{64A8D145-5674-4149-91DC-FA04878D4E7F}"/>
              </a:ext>
            </a:extLst>
          </p:cNvPr>
          <p:cNvSpPr txBox="1">
            <a:spLocks noChangeArrowheads="1"/>
          </p:cNvSpPr>
          <p:nvPr/>
        </p:nvSpPr>
        <p:spPr bwMode="auto">
          <a:xfrm>
            <a:off x="993775" y="3105150"/>
            <a:ext cx="111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sp>
        <p:nvSpPr>
          <p:cNvPr id="19" name="TextBox 18">
            <a:extLst>
              <a:ext uri="{FF2B5EF4-FFF2-40B4-BE49-F238E27FC236}">
                <a16:creationId xmlns:a16="http://schemas.microsoft.com/office/drawing/2014/main" id="{8B97C8D0-F1BD-4DD9-B4CB-DC4E0E2E9029}"/>
              </a:ext>
            </a:extLst>
          </p:cNvPr>
          <p:cNvSpPr txBox="1">
            <a:spLocks noChangeArrowheads="1"/>
          </p:cNvSpPr>
          <p:nvPr/>
        </p:nvSpPr>
        <p:spPr bwMode="auto">
          <a:xfrm>
            <a:off x="1981200" y="3105150"/>
            <a:ext cx="1622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grpSp>
        <p:nvGrpSpPr>
          <p:cNvPr id="2" name="Group 6155">
            <a:extLst>
              <a:ext uri="{FF2B5EF4-FFF2-40B4-BE49-F238E27FC236}">
                <a16:creationId xmlns:a16="http://schemas.microsoft.com/office/drawing/2014/main" id="{8C304560-F948-4928-8183-D24C3EE7EBC7}"/>
              </a:ext>
            </a:extLst>
          </p:cNvPr>
          <p:cNvGrpSpPr>
            <a:grpSpLocks/>
          </p:cNvGrpSpPr>
          <p:nvPr/>
        </p:nvGrpSpPr>
        <p:grpSpPr bwMode="auto">
          <a:xfrm rot="-329359">
            <a:off x="1682750" y="2592388"/>
            <a:ext cx="1039813" cy="979487"/>
            <a:chOff x="1727947" y="2609679"/>
            <a:chExt cx="1039908" cy="979898"/>
          </a:xfrm>
        </p:grpSpPr>
        <p:cxnSp>
          <p:nvCxnSpPr>
            <p:cNvPr id="6149" name="Straight Arrow Connector 6148">
              <a:extLst>
                <a:ext uri="{FF2B5EF4-FFF2-40B4-BE49-F238E27FC236}">
                  <a16:creationId xmlns:a16="http://schemas.microsoft.com/office/drawing/2014/main" id="{B49496BA-BBCB-45E6-B06A-6B136492E101}"/>
                </a:ext>
              </a:extLst>
            </p:cNvPr>
            <p:cNvCxnSpPr/>
            <p:nvPr/>
          </p:nvCxnSpPr>
          <p:spPr>
            <a:xfrm>
              <a:off x="2612214" y="2782891"/>
              <a:ext cx="95259" cy="109584"/>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154" name="Arc 6153">
              <a:extLst>
                <a:ext uri="{FF2B5EF4-FFF2-40B4-BE49-F238E27FC236}">
                  <a16:creationId xmlns:a16="http://schemas.microsoft.com/office/drawing/2014/main" id="{658F7F5C-64B1-4E02-92A8-6E6401E9B0DF}"/>
                </a:ext>
              </a:extLst>
            </p:cNvPr>
            <p:cNvSpPr/>
            <p:nvPr/>
          </p:nvSpPr>
          <p:spPr>
            <a:xfrm rot="18838253">
              <a:off x="1757952" y="2579674"/>
              <a:ext cx="979898" cy="1039908"/>
            </a:xfrm>
            <a:prstGeom prst="arc">
              <a:avLst>
                <a:gd name="adj1" fmla="val 15347609"/>
                <a:gd name="adj2" fmla="val 0"/>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54" name="TextBox 53">
            <a:extLst>
              <a:ext uri="{FF2B5EF4-FFF2-40B4-BE49-F238E27FC236}">
                <a16:creationId xmlns:a16="http://schemas.microsoft.com/office/drawing/2014/main" id="{E352AC79-29C0-4529-B938-20A81DF41D4D}"/>
              </a:ext>
            </a:extLst>
          </p:cNvPr>
          <p:cNvSpPr txBox="1">
            <a:spLocks noChangeArrowheads="1"/>
          </p:cNvSpPr>
          <p:nvPr/>
        </p:nvSpPr>
        <p:spPr bwMode="auto">
          <a:xfrm>
            <a:off x="1981200" y="2311400"/>
            <a:ext cx="346075" cy="584200"/>
          </a:xfrm>
          <a:prstGeom prst="rect">
            <a:avLst/>
          </a:prstGeom>
          <a:solidFill>
            <a:schemeClr val="bg1"/>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dirty="0">
                <a:solidFill>
                  <a:srgbClr val="FF0000"/>
                </a:solidFill>
                <a:latin typeface="Trebuchet MS" panose="020B0603020202020204" pitchFamily="34" charset="0"/>
              </a:rPr>
              <a:t>?</a:t>
            </a:r>
            <a:endParaRPr lang="en-US" altLang="en-US" sz="3200" u="sng" dirty="0">
              <a:solidFill>
                <a:srgbClr val="FFFF00"/>
              </a:solidFill>
              <a:latin typeface="Trebuchet MS" panose="020B0603020202020204" pitchFamily="34" charset="0"/>
            </a:endParaRPr>
          </a:p>
        </p:txBody>
      </p:sp>
      <p:sp>
        <p:nvSpPr>
          <p:cNvPr id="56" name="TextBox 55">
            <a:extLst>
              <a:ext uri="{FF2B5EF4-FFF2-40B4-BE49-F238E27FC236}">
                <a16:creationId xmlns:a16="http://schemas.microsoft.com/office/drawing/2014/main" id="{0EE1B6BD-0877-4F00-B16E-99B060C3FCF6}"/>
              </a:ext>
            </a:extLst>
          </p:cNvPr>
          <p:cNvSpPr txBox="1">
            <a:spLocks noChangeArrowheads="1"/>
          </p:cNvSpPr>
          <p:nvPr/>
        </p:nvSpPr>
        <p:spPr bwMode="auto">
          <a:xfrm>
            <a:off x="2233613" y="2373313"/>
            <a:ext cx="358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i="1">
                <a:solidFill>
                  <a:srgbClr val="FF0000"/>
                </a:solidFill>
                <a:latin typeface="Trebuchet MS" panose="020B0603020202020204" pitchFamily="34" charset="0"/>
              </a:rPr>
              <a:t>Must use the activity series!</a:t>
            </a:r>
            <a:endParaRPr lang="en-US" altLang="en-US" i="1" u="sng">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1C8E7459-5CD3-43F6-AB86-72A281C59D65}"/>
              </a:ext>
            </a:extLst>
          </p:cNvPr>
          <p:cNvSpPr txBox="1">
            <a:spLocks noChangeArrowheads="1"/>
          </p:cNvSpPr>
          <p:nvPr/>
        </p:nvSpPr>
        <p:spPr bwMode="auto">
          <a:xfrm>
            <a:off x="733425" y="3790950"/>
            <a:ext cx="7724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i="1">
                <a:solidFill>
                  <a:srgbClr val="FF0000"/>
                </a:solidFill>
                <a:latin typeface="Trebuchet MS" panose="020B0603020202020204" pitchFamily="34" charset="0"/>
              </a:rPr>
              <a:t>Lithium is more reactive than zinc.</a:t>
            </a:r>
            <a:endParaRPr lang="en-US" altLang="en-US" sz="3600" i="1" u="sng">
              <a:solidFill>
                <a:srgbClr val="FFFF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54" grpId="0" animBg="1"/>
      <p:bldP spid="56"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606A974-D18C-41D2-8311-3435A20A7247}"/>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8A48A26B-DDDB-4D03-A0DD-D40D252FD4DC}"/>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3918A8FD-6CE2-4CC6-A60D-8E9E6FCD4B9C}"/>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EE190C4A-9FCC-48B2-A3F8-372055DCFDBA}"/>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4CCF924B-A22A-4DE9-89A1-6641CBE4849B}"/>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pPr>
            <a:r>
              <a:rPr lang="en-US" altLang="en-US" sz="2800" dirty="0">
                <a:latin typeface="Trebuchet MS" panose="020B0603020202020204" pitchFamily="34" charset="0"/>
                <a:sym typeface="Wingdings" panose="05000000000000000000" pitchFamily="2" charset="2"/>
              </a:rPr>
              <a:t>copper + aluminum sulfate </a:t>
            </a:r>
            <a:r>
              <a:rPr lang="en-US" altLang="en-US" sz="2800" dirty="0">
                <a:latin typeface="Trebuchet MS" panose="020B0603020202020204" pitchFamily="34" charset="0"/>
                <a:sym typeface="Symbol" panose="05050102010706020507" pitchFamily="18" charset="2"/>
              </a:rPr>
              <a:t></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9AF4853B-B2A3-4D4D-BBA7-FF6D023A2DB4}"/>
              </a:ext>
            </a:extLst>
          </p:cNvPr>
          <p:cNvSpPr txBox="1">
            <a:spLocks noChangeArrowheads="1"/>
          </p:cNvSpPr>
          <p:nvPr/>
        </p:nvSpPr>
        <p:spPr bwMode="auto">
          <a:xfrm>
            <a:off x="5297488" y="2566988"/>
            <a:ext cx="3911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FF0000"/>
                </a:solidFill>
                <a:latin typeface="Trebuchet MS" panose="020B0603020202020204" pitchFamily="34" charset="0"/>
              </a:rPr>
              <a:t>NO REACTION</a:t>
            </a:r>
            <a:endParaRPr lang="en-US" altLang="en-US" sz="2800" i="1" u="sng">
              <a:solidFill>
                <a:srgbClr val="FFFF00"/>
              </a:solidFill>
              <a:latin typeface="Trebuchet MS" panose="020B0603020202020204" pitchFamily="34" charset="0"/>
            </a:endParaRPr>
          </a:p>
        </p:txBody>
      </p:sp>
      <p:sp>
        <p:nvSpPr>
          <p:cNvPr id="18" name="TextBox 17">
            <a:extLst>
              <a:ext uri="{FF2B5EF4-FFF2-40B4-BE49-F238E27FC236}">
                <a16:creationId xmlns:a16="http://schemas.microsoft.com/office/drawing/2014/main" id="{D4544238-9B30-4135-AAD7-73AB0A993AC5}"/>
              </a:ext>
            </a:extLst>
          </p:cNvPr>
          <p:cNvSpPr txBox="1">
            <a:spLocks noChangeArrowheads="1"/>
          </p:cNvSpPr>
          <p:nvPr/>
        </p:nvSpPr>
        <p:spPr bwMode="auto">
          <a:xfrm>
            <a:off x="457200" y="2895600"/>
            <a:ext cx="111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sp>
        <p:nvSpPr>
          <p:cNvPr id="19" name="TextBox 18">
            <a:extLst>
              <a:ext uri="{FF2B5EF4-FFF2-40B4-BE49-F238E27FC236}">
                <a16:creationId xmlns:a16="http://schemas.microsoft.com/office/drawing/2014/main" id="{B90D553A-76F3-4A93-B56A-FCC5F9405635}"/>
              </a:ext>
            </a:extLst>
          </p:cNvPr>
          <p:cNvSpPr txBox="1">
            <a:spLocks noChangeArrowheads="1"/>
          </p:cNvSpPr>
          <p:nvPr/>
        </p:nvSpPr>
        <p:spPr bwMode="auto">
          <a:xfrm>
            <a:off x="1958975" y="2895600"/>
            <a:ext cx="1622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grpSp>
        <p:nvGrpSpPr>
          <p:cNvPr id="2" name="Group 6155">
            <a:extLst>
              <a:ext uri="{FF2B5EF4-FFF2-40B4-BE49-F238E27FC236}">
                <a16:creationId xmlns:a16="http://schemas.microsoft.com/office/drawing/2014/main" id="{E75B10F3-377B-4102-A9FA-66C856DEFBC3}"/>
              </a:ext>
            </a:extLst>
          </p:cNvPr>
          <p:cNvGrpSpPr>
            <a:grpSpLocks/>
          </p:cNvGrpSpPr>
          <p:nvPr/>
        </p:nvGrpSpPr>
        <p:grpSpPr bwMode="auto">
          <a:xfrm rot="-329359">
            <a:off x="1339850" y="2401888"/>
            <a:ext cx="1039813" cy="979487"/>
            <a:chOff x="1727947" y="2609679"/>
            <a:chExt cx="1039908" cy="979898"/>
          </a:xfrm>
        </p:grpSpPr>
        <p:cxnSp>
          <p:nvCxnSpPr>
            <p:cNvPr id="6149" name="Straight Arrow Connector 6148">
              <a:extLst>
                <a:ext uri="{FF2B5EF4-FFF2-40B4-BE49-F238E27FC236}">
                  <a16:creationId xmlns:a16="http://schemas.microsoft.com/office/drawing/2014/main" id="{A9AB9F4E-C5E8-4E42-B75F-ABE6FA2DDEFF}"/>
                </a:ext>
              </a:extLst>
            </p:cNvPr>
            <p:cNvCxnSpPr/>
            <p:nvPr/>
          </p:nvCxnSpPr>
          <p:spPr>
            <a:xfrm>
              <a:off x="2612214" y="2782891"/>
              <a:ext cx="95259" cy="109584"/>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154" name="Arc 6153">
              <a:extLst>
                <a:ext uri="{FF2B5EF4-FFF2-40B4-BE49-F238E27FC236}">
                  <a16:creationId xmlns:a16="http://schemas.microsoft.com/office/drawing/2014/main" id="{C21C61B0-7F4E-4D8E-B09B-6EE8213DCB05}"/>
                </a:ext>
              </a:extLst>
            </p:cNvPr>
            <p:cNvSpPr/>
            <p:nvPr/>
          </p:nvSpPr>
          <p:spPr>
            <a:xfrm rot="18838253">
              <a:off x="1757952" y="2579674"/>
              <a:ext cx="979898" cy="1039908"/>
            </a:xfrm>
            <a:prstGeom prst="arc">
              <a:avLst>
                <a:gd name="adj1" fmla="val 15347609"/>
                <a:gd name="adj2" fmla="val 0"/>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54" name="TextBox 53">
            <a:extLst>
              <a:ext uri="{FF2B5EF4-FFF2-40B4-BE49-F238E27FC236}">
                <a16:creationId xmlns:a16="http://schemas.microsoft.com/office/drawing/2014/main" id="{A0458E48-026D-477A-BBFF-623746D5D605}"/>
              </a:ext>
            </a:extLst>
          </p:cNvPr>
          <p:cNvSpPr txBox="1">
            <a:spLocks noChangeArrowheads="1"/>
          </p:cNvSpPr>
          <p:nvPr/>
        </p:nvSpPr>
        <p:spPr bwMode="auto">
          <a:xfrm>
            <a:off x="1638300" y="2120900"/>
            <a:ext cx="346075" cy="584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FF0000"/>
                </a:solidFill>
                <a:latin typeface="Trebuchet MS" panose="020B0603020202020204" pitchFamily="34" charset="0"/>
              </a:rPr>
              <a:t>?</a:t>
            </a:r>
            <a:endParaRPr lang="en-US" altLang="en-US" sz="3200" u="sng">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AA33BF6A-88C8-4991-9C64-8871AA8DE36B}"/>
              </a:ext>
            </a:extLst>
          </p:cNvPr>
          <p:cNvSpPr txBox="1">
            <a:spLocks noChangeArrowheads="1"/>
          </p:cNvSpPr>
          <p:nvPr/>
        </p:nvSpPr>
        <p:spPr bwMode="auto">
          <a:xfrm>
            <a:off x="733425" y="3790950"/>
            <a:ext cx="77247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100" i="1">
                <a:solidFill>
                  <a:srgbClr val="FF0000"/>
                </a:solidFill>
                <a:latin typeface="Trebuchet MS" panose="020B0603020202020204" pitchFamily="34" charset="0"/>
              </a:rPr>
              <a:t>Copper is lower on activity series and therefore is less reactive than aluminum.</a:t>
            </a:r>
            <a:endParaRPr lang="en-US" altLang="en-US" sz="3100" i="1" u="sng">
              <a:solidFill>
                <a:srgbClr val="FFFF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54" grpId="0" animBg="1"/>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48F80EB-0633-4C0E-A51B-0761352B7D87}"/>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53CA4BA3-54B3-4686-A895-3FF1F752A777}"/>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45FF5613-F0DB-4D23-99A8-383A8141048F}"/>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ECB3B2AD-14A7-4B5C-B2A2-35898F7511E5}"/>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916F2941-F1EE-4C7C-A6E7-63B439A29EB5}"/>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pP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pPr>
            <a:r>
              <a:rPr lang="en-US" altLang="en-US" sz="2800" dirty="0">
                <a:latin typeface="Trebuchet MS" panose="020B0603020202020204" pitchFamily="34" charset="0"/>
                <a:sym typeface="Wingdings" panose="05000000000000000000" pitchFamily="2" charset="2"/>
              </a:rPr>
              <a:t>lead (II) carbonate + barium</a:t>
            </a:r>
            <a:r>
              <a:rPr lang="en-US" altLang="en-US" sz="2800" dirty="0">
                <a:latin typeface="Trebuchet MS" panose="020B0603020202020204" pitchFamily="34" charset="0"/>
                <a:sym typeface="Symbol" panose="05050102010706020507" pitchFamily="18" charset="2"/>
              </a:rPr>
              <a:t></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9BD89533-AE24-4D33-9BF8-C2BAF914C4A8}"/>
              </a:ext>
            </a:extLst>
          </p:cNvPr>
          <p:cNvSpPr txBox="1">
            <a:spLocks noChangeArrowheads="1"/>
          </p:cNvSpPr>
          <p:nvPr/>
        </p:nvSpPr>
        <p:spPr bwMode="auto">
          <a:xfrm>
            <a:off x="5440363" y="1828800"/>
            <a:ext cx="3911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pPr>
            <a:r>
              <a:rPr lang="en-US" altLang="en-US" sz="2800" i="1">
                <a:solidFill>
                  <a:srgbClr val="FF0000"/>
                </a:solidFill>
                <a:latin typeface="Trebuchet MS" panose="020B0603020202020204" pitchFamily="34" charset="0"/>
              </a:rPr>
              <a:t>barium     +   lead </a:t>
            </a:r>
          </a:p>
          <a:p>
            <a:pPr eaLnBrk="1" hangingPunct="1">
              <a:lnSpc>
                <a:spcPct val="70000"/>
              </a:lnSpc>
            </a:pPr>
            <a:r>
              <a:rPr lang="en-US" altLang="en-US" sz="2800" i="1">
                <a:solidFill>
                  <a:srgbClr val="FF0000"/>
                </a:solidFill>
                <a:latin typeface="Trebuchet MS" panose="020B0603020202020204" pitchFamily="34" charset="0"/>
              </a:rPr>
              <a:t>carbonate</a:t>
            </a:r>
            <a:endParaRPr lang="en-US" altLang="en-US" sz="2800" i="1" u="sng">
              <a:solidFill>
                <a:srgbClr val="FFFF00"/>
              </a:solidFill>
              <a:latin typeface="Trebuchet MS" panose="020B0603020202020204" pitchFamily="34" charset="0"/>
            </a:endParaRPr>
          </a:p>
        </p:txBody>
      </p:sp>
      <p:sp>
        <p:nvSpPr>
          <p:cNvPr id="18" name="TextBox 17">
            <a:extLst>
              <a:ext uri="{FF2B5EF4-FFF2-40B4-BE49-F238E27FC236}">
                <a16:creationId xmlns:a16="http://schemas.microsoft.com/office/drawing/2014/main" id="{1F60347D-B668-45B6-8973-DA7C74249469}"/>
              </a:ext>
            </a:extLst>
          </p:cNvPr>
          <p:cNvSpPr txBox="1">
            <a:spLocks noChangeArrowheads="1"/>
          </p:cNvSpPr>
          <p:nvPr/>
        </p:nvSpPr>
        <p:spPr bwMode="auto">
          <a:xfrm>
            <a:off x="304800" y="2209800"/>
            <a:ext cx="1117600" cy="400050"/>
          </a:xfrm>
          <a:prstGeom prst="rect">
            <a:avLst/>
          </a:prstGeom>
          <a:solidFill>
            <a:schemeClr val="bg1"/>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sp>
        <p:nvSpPr>
          <p:cNvPr id="19" name="TextBox 18">
            <a:extLst>
              <a:ext uri="{FF2B5EF4-FFF2-40B4-BE49-F238E27FC236}">
                <a16:creationId xmlns:a16="http://schemas.microsoft.com/office/drawing/2014/main" id="{7FF868A6-093A-41E7-BF0E-75B6C313BC16}"/>
              </a:ext>
            </a:extLst>
          </p:cNvPr>
          <p:cNvSpPr txBox="1">
            <a:spLocks noChangeArrowheads="1"/>
          </p:cNvSpPr>
          <p:nvPr/>
        </p:nvSpPr>
        <p:spPr bwMode="auto">
          <a:xfrm>
            <a:off x="3711575" y="2209800"/>
            <a:ext cx="1622425" cy="400050"/>
          </a:xfrm>
          <a:prstGeom prst="rect">
            <a:avLst/>
          </a:prstGeom>
          <a:solidFill>
            <a:schemeClr val="bg1"/>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latin typeface="Trebuchet MS" panose="020B0603020202020204" pitchFamily="34" charset="0"/>
              </a:rPr>
              <a:t>(Metal)</a:t>
            </a:r>
            <a:endParaRPr lang="en-US" altLang="en-US" sz="3600" u="sng" dirty="0">
              <a:latin typeface="Trebuchet MS" panose="020B0603020202020204" pitchFamily="34" charset="0"/>
            </a:endParaRPr>
          </a:p>
        </p:txBody>
      </p:sp>
      <p:grpSp>
        <p:nvGrpSpPr>
          <p:cNvPr id="2" name="Group 1">
            <a:extLst>
              <a:ext uri="{FF2B5EF4-FFF2-40B4-BE49-F238E27FC236}">
                <a16:creationId xmlns:a16="http://schemas.microsoft.com/office/drawing/2014/main" id="{6516DC4D-7E66-4110-B042-F69B80D2C8EC}"/>
              </a:ext>
            </a:extLst>
          </p:cNvPr>
          <p:cNvGrpSpPr>
            <a:grpSpLocks/>
          </p:cNvGrpSpPr>
          <p:nvPr/>
        </p:nvGrpSpPr>
        <p:grpSpPr bwMode="auto">
          <a:xfrm>
            <a:off x="128588" y="1408113"/>
            <a:ext cx="5060950" cy="5375275"/>
            <a:chOff x="128242" y="1407480"/>
            <a:chExt cx="5061749" cy="5376277"/>
          </a:xfrm>
        </p:grpSpPr>
        <p:cxnSp>
          <p:nvCxnSpPr>
            <p:cNvPr id="6149" name="Straight Arrow Connector 6148">
              <a:extLst>
                <a:ext uri="{FF2B5EF4-FFF2-40B4-BE49-F238E27FC236}">
                  <a16:creationId xmlns:a16="http://schemas.microsoft.com/office/drawing/2014/main" id="{CDDA2AC9-87D1-4B52-9CFB-6B272B2D31C5}"/>
                </a:ext>
              </a:extLst>
            </p:cNvPr>
            <p:cNvCxnSpPr/>
            <p:nvPr/>
          </p:nvCxnSpPr>
          <p:spPr>
            <a:xfrm rot="329359" flipH="1">
              <a:off x="1055488" y="1867941"/>
              <a:ext cx="93677" cy="10955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154" name="Arc 6153">
              <a:extLst>
                <a:ext uri="{FF2B5EF4-FFF2-40B4-BE49-F238E27FC236}">
                  <a16:creationId xmlns:a16="http://schemas.microsoft.com/office/drawing/2014/main" id="{0538432B-805B-48E0-AC4B-30DA5C546CAF}"/>
                </a:ext>
              </a:extLst>
            </p:cNvPr>
            <p:cNvSpPr/>
            <p:nvPr/>
          </p:nvSpPr>
          <p:spPr>
            <a:xfrm rot="3718022" flipH="1">
              <a:off x="-29023" y="1564745"/>
              <a:ext cx="5376277" cy="5061749"/>
            </a:xfrm>
            <a:prstGeom prst="arc">
              <a:avLst>
                <a:gd name="adj1" fmla="val 18054083"/>
                <a:gd name="adj2" fmla="val 292739"/>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54" name="TextBox 53">
            <a:extLst>
              <a:ext uri="{FF2B5EF4-FFF2-40B4-BE49-F238E27FC236}">
                <a16:creationId xmlns:a16="http://schemas.microsoft.com/office/drawing/2014/main" id="{7B55F0C6-EF3E-44BD-AEEC-55DB8C7056BB}"/>
              </a:ext>
            </a:extLst>
          </p:cNvPr>
          <p:cNvSpPr txBox="1">
            <a:spLocks noChangeArrowheads="1"/>
          </p:cNvSpPr>
          <p:nvPr/>
        </p:nvSpPr>
        <p:spPr bwMode="auto">
          <a:xfrm>
            <a:off x="2320925" y="1320800"/>
            <a:ext cx="346075" cy="584200"/>
          </a:xfrm>
          <a:prstGeom prst="rect">
            <a:avLst/>
          </a:prstGeom>
          <a:solidFill>
            <a:schemeClr val="bg1"/>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dirty="0">
                <a:solidFill>
                  <a:srgbClr val="FF0000"/>
                </a:solidFill>
                <a:latin typeface="Trebuchet MS" panose="020B0603020202020204" pitchFamily="34" charset="0"/>
              </a:rPr>
              <a:t>?</a:t>
            </a:r>
            <a:endParaRPr lang="en-US" altLang="en-US" sz="3200" u="sng" dirty="0">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6956A406-34A5-4688-9267-9D532275D678}"/>
              </a:ext>
            </a:extLst>
          </p:cNvPr>
          <p:cNvSpPr txBox="1">
            <a:spLocks noChangeArrowheads="1"/>
          </p:cNvSpPr>
          <p:nvPr/>
        </p:nvSpPr>
        <p:spPr bwMode="auto">
          <a:xfrm>
            <a:off x="4344988" y="2967038"/>
            <a:ext cx="4341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i="1">
                <a:solidFill>
                  <a:srgbClr val="FF0000"/>
                </a:solidFill>
                <a:latin typeface="Trebuchet MS" panose="020B0603020202020204" pitchFamily="34" charset="0"/>
              </a:rPr>
              <a:t>No Roman Numeral necessary!</a:t>
            </a:r>
            <a:endParaRPr lang="en-US" altLang="en-US" sz="2400" i="1" u="sng">
              <a:solidFill>
                <a:srgbClr val="FFFF00"/>
              </a:solidFill>
              <a:latin typeface="Trebuchet MS" panose="020B0603020202020204" pitchFamily="34" charset="0"/>
            </a:endParaRPr>
          </a:p>
        </p:txBody>
      </p:sp>
      <p:cxnSp>
        <p:nvCxnSpPr>
          <p:cNvPr id="4" name="Straight Arrow Connector 3">
            <a:extLst>
              <a:ext uri="{FF2B5EF4-FFF2-40B4-BE49-F238E27FC236}">
                <a16:creationId xmlns:a16="http://schemas.microsoft.com/office/drawing/2014/main" id="{188804DA-BE22-4A9A-B9E7-B3D62680F22D}"/>
              </a:ext>
            </a:extLst>
          </p:cNvPr>
          <p:cNvCxnSpPr/>
          <p:nvPr/>
        </p:nvCxnSpPr>
        <p:spPr>
          <a:xfrm flipV="1">
            <a:off x="7010400" y="2209800"/>
            <a:ext cx="914400" cy="7905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animBg="1"/>
      <p:bldP spid="19" grpId="0" animBg="1"/>
      <p:bldP spid="54" grpId="0" animBg="1"/>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60E74A7-98EC-4013-A700-D7E339F4928F}"/>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8F61A3CA-7E91-4CA9-8A21-B8C57E76A3B4}"/>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2EE5C43B-B71B-491A-9544-ACDBEBFDFC64}"/>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4846D519-CB80-4B32-BDC4-C47C76FE8AEF}"/>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9DECA4DF-22DC-478E-8A69-1F7207275A1F}"/>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tabLst>
                <a:tab pos="568325" algn="l"/>
              </a:tabLst>
            </a:pPr>
            <a:r>
              <a:rPr lang="en-US" altLang="en-US" sz="2800" dirty="0">
                <a:latin typeface="Trebuchet MS" panose="020B0603020202020204" pitchFamily="34" charset="0"/>
              </a:rPr>
              <a:t>(2) </a:t>
            </a:r>
            <a:r>
              <a:rPr lang="en-US" altLang="en-US" sz="2800" b="1" dirty="0">
                <a:latin typeface="Trebuchet MS" panose="020B0603020202020204" pitchFamily="34" charset="0"/>
              </a:rPr>
              <a:t>Hydrogen</a:t>
            </a:r>
            <a:r>
              <a:rPr lang="en-US" altLang="en-US" sz="2800" dirty="0">
                <a:latin typeface="Trebuchet MS" panose="020B0603020202020204" pitchFamily="34" charset="0"/>
              </a:rPr>
              <a:t> </a:t>
            </a:r>
            <a:r>
              <a:rPr lang="en-US" altLang="en-US" sz="2800" b="1" dirty="0">
                <a:latin typeface="Trebuchet MS" panose="020B0603020202020204" pitchFamily="34" charset="0"/>
              </a:rPr>
              <a:t>in water </a:t>
            </a:r>
            <a:r>
              <a:rPr lang="en-US" altLang="en-US" sz="2800" dirty="0">
                <a:latin typeface="Trebuchet MS" panose="020B0603020202020204" pitchFamily="34" charset="0"/>
              </a:rPr>
              <a:t>is replaced by a </a:t>
            </a:r>
            <a:r>
              <a:rPr lang="en-US" altLang="en-US" sz="2800" b="1" dirty="0">
                <a:latin typeface="Trebuchet MS" panose="020B0603020202020204" pitchFamily="34" charset="0"/>
              </a:rPr>
              <a:t>more 	active metal</a:t>
            </a:r>
          </a:p>
          <a:p>
            <a:pPr marL="0" indent="0">
              <a:buFont typeface="Arial" panose="020B0604020202020204" pitchFamily="34" charset="0"/>
              <a:buNone/>
              <a:tabLst>
                <a:tab pos="568325" algn="l"/>
              </a:tabLst>
            </a:pPr>
            <a:br>
              <a:rPr lang="en-US" altLang="en-US" sz="2000" dirty="0">
                <a:solidFill>
                  <a:srgbClr val="FFFF99"/>
                </a:solidFill>
                <a:latin typeface="Trebuchet MS" panose="020B0603020202020204" pitchFamily="34" charset="0"/>
                <a:sym typeface="Wingdings" panose="05000000000000000000" pitchFamily="2" charset="2"/>
              </a:rPr>
            </a:br>
            <a:endParaRPr lang="en-US" altLang="en-US" sz="2000" dirty="0">
              <a:solidFill>
                <a:srgbClr val="FFFF99"/>
              </a:solidFill>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r>
              <a:rPr lang="en-US" altLang="en-US" sz="2800" dirty="0">
                <a:latin typeface="Trebuchet MS" panose="020B0603020202020204" pitchFamily="34" charset="0"/>
                <a:sym typeface="Wingdings" panose="05000000000000000000" pitchFamily="2" charset="2"/>
              </a:rPr>
              <a:t>sodium   +   water  </a:t>
            </a:r>
            <a:r>
              <a:rPr lang="en-US" altLang="en-US" sz="2800" dirty="0">
                <a:latin typeface="Trebuchet MS" panose="020B0603020202020204" pitchFamily="34" charset="0"/>
                <a:sym typeface="Symbol" panose="05050102010706020507" pitchFamily="18" charset="2"/>
              </a:rPr>
              <a:t></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53E6660B-F49C-4394-A965-3F0C8F4DDBEE}"/>
              </a:ext>
            </a:extLst>
          </p:cNvPr>
          <p:cNvSpPr txBox="1">
            <a:spLocks noChangeArrowheads="1"/>
          </p:cNvSpPr>
          <p:nvPr/>
        </p:nvSpPr>
        <p:spPr bwMode="auto">
          <a:xfrm>
            <a:off x="3971925" y="3013075"/>
            <a:ext cx="495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FF0000"/>
                </a:solidFill>
                <a:latin typeface="Trebuchet MS" panose="020B0603020202020204" pitchFamily="34" charset="0"/>
              </a:rPr>
              <a:t>sodium hydroxide + hydrogen</a:t>
            </a:r>
            <a:endParaRPr lang="en-US" altLang="en-US" sz="2800" i="1" u="sng">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4F3A5578-185B-467D-870C-4A20532E3FFB}"/>
              </a:ext>
            </a:extLst>
          </p:cNvPr>
          <p:cNvSpPr txBox="1">
            <a:spLocks noChangeArrowheads="1"/>
          </p:cNvSpPr>
          <p:nvPr/>
        </p:nvSpPr>
        <p:spPr bwMode="auto">
          <a:xfrm>
            <a:off x="457200" y="4048125"/>
            <a:ext cx="838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Helpful Tip: </a:t>
            </a:r>
            <a:r>
              <a:rPr lang="en-US" altLang="en-US" sz="2800" i="1">
                <a:solidFill>
                  <a:srgbClr val="FF0000"/>
                </a:solidFill>
                <a:latin typeface="Trebuchet MS" panose="020B0603020202020204" pitchFamily="34" charset="0"/>
              </a:rPr>
              <a:t>Change water into “hydrogen hydroxide.”</a:t>
            </a:r>
            <a:endParaRPr lang="en-US" altLang="en-US" sz="2800" i="1" u="sng">
              <a:solidFill>
                <a:srgbClr val="FFFF00"/>
              </a:solidFill>
              <a:latin typeface="Trebuchet MS" panose="020B0603020202020204" pitchFamily="34" charset="0"/>
            </a:endParaRPr>
          </a:p>
        </p:txBody>
      </p:sp>
      <p:cxnSp>
        <p:nvCxnSpPr>
          <p:cNvPr id="3" name="Straight Connector 2">
            <a:extLst>
              <a:ext uri="{FF2B5EF4-FFF2-40B4-BE49-F238E27FC236}">
                <a16:creationId xmlns:a16="http://schemas.microsoft.com/office/drawing/2014/main" id="{D74285AB-FE77-4CC3-9FD2-09E15C260478}"/>
              </a:ext>
            </a:extLst>
          </p:cNvPr>
          <p:cNvCxnSpPr/>
          <p:nvPr/>
        </p:nvCxnSpPr>
        <p:spPr>
          <a:xfrm>
            <a:off x="2438400" y="3297238"/>
            <a:ext cx="104298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8E94E41-83EE-47D7-A0A6-7D127A1D44B4}"/>
              </a:ext>
            </a:extLst>
          </p:cNvPr>
          <p:cNvSpPr txBox="1">
            <a:spLocks noChangeArrowheads="1"/>
          </p:cNvSpPr>
          <p:nvPr/>
        </p:nvSpPr>
        <p:spPr bwMode="auto">
          <a:xfrm>
            <a:off x="1905000" y="2828925"/>
            <a:ext cx="3059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a:solidFill>
                  <a:srgbClr val="FF0000"/>
                </a:solidFill>
                <a:latin typeface="Trebuchet MS" panose="020B0603020202020204" pitchFamily="34" charset="0"/>
              </a:rPr>
              <a:t>hydrogen hydroxide</a:t>
            </a:r>
            <a:endParaRPr lang="en-US" altLang="en-US" i="1" u="sng">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C393F2C-89BF-49E8-9D76-45C7EE68174D}"/>
              </a:ext>
            </a:extLst>
          </p:cNvPr>
          <p:cNvSpPr>
            <a:spLocks noGrp="1"/>
          </p:cNvSpPr>
          <p:nvPr>
            <p:ph type="title"/>
          </p:nvPr>
        </p:nvSpPr>
        <p:spPr>
          <a:xfrm>
            <a:off x="457200" y="152400"/>
            <a:ext cx="8382000" cy="1143000"/>
          </a:xfrm>
          <a:solidFill>
            <a:schemeClr val="bg1"/>
          </a:solidFill>
        </p:spPr>
        <p:txBody>
          <a:bodyPr/>
          <a:lstStyle/>
          <a:p>
            <a:pPr eaLnBrk="1" hangingPunct="1"/>
            <a:r>
              <a:rPr lang="en-US" altLang="en-US" sz="4000" i="1" dirty="0">
                <a:latin typeface="Trebuchet MS" panose="020B0603020202020204" pitchFamily="34" charset="0"/>
              </a:rPr>
              <a:t>Examples of single replacements:</a:t>
            </a:r>
          </a:p>
        </p:txBody>
      </p:sp>
      <p:sp>
        <p:nvSpPr>
          <p:cNvPr id="7" name="Isosceles Triangle 6">
            <a:extLst>
              <a:ext uri="{FF2B5EF4-FFF2-40B4-BE49-F238E27FC236}">
                <a16:creationId xmlns:a16="http://schemas.microsoft.com/office/drawing/2014/main" id="{F0C3FBBA-7A83-441B-AB54-689D9C7F899E}"/>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91CFA184-22C0-49AC-8521-0F20F5EF3257}"/>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184B41B3-4728-4C38-8422-359B0B9C3D9A}"/>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2F2968AC-D0AA-47C0-91F1-B4B7BA0F3136}"/>
              </a:ext>
            </a:extLst>
          </p:cNvPr>
          <p:cNvSpPr>
            <a:spLocks noGrp="1"/>
          </p:cNvSpPr>
          <p:nvPr>
            <p:ph idx="1"/>
          </p:nvPr>
        </p:nvSpPr>
        <p:spPr>
          <a:xfrm>
            <a:off x="446088" y="1417638"/>
            <a:ext cx="8382000" cy="4525962"/>
          </a:xfrm>
          <a:solidFill>
            <a:schemeClr val="bg1"/>
          </a:solidFill>
        </p:spPr>
        <p:txBody>
          <a:bodyPr/>
          <a:lstStyle/>
          <a:p>
            <a:pPr marL="0" indent="0">
              <a:buFont typeface="Arial" panose="020B0604020202020204" pitchFamily="34" charset="0"/>
              <a:buNone/>
              <a:tabLst>
                <a:tab pos="568325" algn="l"/>
              </a:tabLst>
            </a:pPr>
            <a:r>
              <a:rPr lang="en-US" altLang="en-US" sz="2800" dirty="0">
                <a:latin typeface="Trebuchet MS" panose="020B0603020202020204" pitchFamily="34" charset="0"/>
              </a:rPr>
              <a:t>(3) </a:t>
            </a:r>
            <a:r>
              <a:rPr lang="en-US" altLang="en-US" sz="2800" b="1" dirty="0">
                <a:latin typeface="Trebuchet MS" panose="020B0603020202020204" pitchFamily="34" charset="0"/>
              </a:rPr>
              <a:t>Hydrogen</a:t>
            </a:r>
            <a:r>
              <a:rPr lang="en-US" altLang="en-US" sz="2800" dirty="0">
                <a:latin typeface="Trebuchet MS" panose="020B0603020202020204" pitchFamily="34" charset="0"/>
              </a:rPr>
              <a:t> </a:t>
            </a:r>
            <a:r>
              <a:rPr lang="en-US" altLang="en-US" sz="2800" b="1" dirty="0">
                <a:latin typeface="Trebuchet MS" panose="020B0603020202020204" pitchFamily="34" charset="0"/>
              </a:rPr>
              <a:t>in acid </a:t>
            </a:r>
            <a:r>
              <a:rPr lang="en-US" altLang="en-US" sz="2800" dirty="0">
                <a:latin typeface="Trebuchet MS" panose="020B0603020202020204" pitchFamily="34" charset="0"/>
              </a:rPr>
              <a:t>is replaced by a </a:t>
            </a:r>
            <a:r>
              <a:rPr lang="en-US" altLang="en-US" sz="2800" b="1" dirty="0">
                <a:latin typeface="Trebuchet MS" panose="020B0603020202020204" pitchFamily="34" charset="0"/>
              </a:rPr>
              <a:t>more 	active metal</a:t>
            </a:r>
          </a:p>
          <a:p>
            <a:pPr marL="0" indent="0">
              <a:buFont typeface="Arial" panose="020B0604020202020204" pitchFamily="34" charset="0"/>
              <a:buNone/>
              <a:tabLst>
                <a:tab pos="568325" algn="l"/>
              </a:tabLst>
            </a:pPr>
            <a:br>
              <a:rPr lang="en-US" altLang="en-US" sz="2000" dirty="0">
                <a:latin typeface="Trebuchet MS" panose="020B0603020202020204" pitchFamily="34" charset="0"/>
                <a:sym typeface="Wingdings" panose="05000000000000000000" pitchFamily="2" charset="2"/>
              </a:rPr>
            </a:br>
            <a:endParaRPr lang="en-US" altLang="en-US" sz="2000" dirty="0">
              <a:latin typeface="Trebuchet MS" panose="020B0603020202020204" pitchFamily="34" charset="0"/>
              <a:sym typeface="Wingdings" panose="05000000000000000000" pitchFamily="2" charset="2"/>
            </a:endParaRPr>
          </a:p>
          <a:p>
            <a:pPr marL="0" indent="0">
              <a:buFont typeface="Arial" panose="020B0604020202020204" pitchFamily="34" charset="0"/>
              <a:buNone/>
              <a:tabLst>
                <a:tab pos="568325" algn="l"/>
              </a:tabLst>
            </a:pPr>
            <a:r>
              <a:rPr lang="en-US" altLang="en-US" sz="2800" dirty="0">
                <a:latin typeface="Trebuchet MS" panose="020B0603020202020204" pitchFamily="34" charset="0"/>
                <a:sym typeface="Wingdings" panose="05000000000000000000" pitchFamily="2" charset="2"/>
              </a:rPr>
              <a:t>calcium + phosphoric acid  </a:t>
            </a:r>
            <a:r>
              <a:rPr lang="en-US" altLang="en-US" sz="2800" dirty="0">
                <a:latin typeface="Trebuchet MS" panose="020B0603020202020204" pitchFamily="34" charset="0"/>
                <a:sym typeface="Symbol" panose="05050102010706020507" pitchFamily="18" charset="2"/>
              </a:rPr>
              <a:t></a:t>
            </a:r>
            <a:r>
              <a:rPr lang="en-US" altLang="en-US" sz="2800" dirty="0">
                <a:solidFill>
                  <a:srgbClr val="FFFF99"/>
                </a:solidFill>
                <a:latin typeface="Trebuchet MS" panose="020B0603020202020204" pitchFamily="34" charset="0"/>
                <a:sym typeface="Wingdings" panose="05000000000000000000" pitchFamily="2" charset="2"/>
              </a:rPr>
              <a:t>				        </a:t>
            </a:r>
          </a:p>
        </p:txBody>
      </p:sp>
      <p:sp>
        <p:nvSpPr>
          <p:cNvPr id="14" name="TextBox 13">
            <a:extLst>
              <a:ext uri="{FF2B5EF4-FFF2-40B4-BE49-F238E27FC236}">
                <a16:creationId xmlns:a16="http://schemas.microsoft.com/office/drawing/2014/main" id="{D8ECE804-FFE6-40AD-944B-A6F0073FFEAD}"/>
              </a:ext>
            </a:extLst>
          </p:cNvPr>
          <p:cNvSpPr txBox="1">
            <a:spLocks noChangeArrowheads="1"/>
          </p:cNvSpPr>
          <p:nvPr/>
        </p:nvSpPr>
        <p:spPr bwMode="auto">
          <a:xfrm>
            <a:off x="5181600" y="2927350"/>
            <a:ext cx="3810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pPr>
            <a:r>
              <a:rPr lang="en-US" altLang="en-US" sz="2800" i="1">
                <a:solidFill>
                  <a:srgbClr val="FF0000"/>
                </a:solidFill>
                <a:latin typeface="Trebuchet MS" panose="020B0603020202020204" pitchFamily="34" charset="0"/>
              </a:rPr>
              <a:t>calcium     + hydrogen</a:t>
            </a:r>
          </a:p>
          <a:p>
            <a:pPr eaLnBrk="1" hangingPunct="1">
              <a:lnSpc>
                <a:spcPct val="70000"/>
              </a:lnSpc>
            </a:pPr>
            <a:r>
              <a:rPr lang="en-US" altLang="en-US" sz="2800" i="1">
                <a:solidFill>
                  <a:srgbClr val="FF0000"/>
                </a:solidFill>
                <a:latin typeface="Trebuchet MS" panose="020B0603020202020204" pitchFamily="34" charset="0"/>
              </a:rPr>
              <a:t>phosphate</a:t>
            </a:r>
            <a:endParaRPr lang="en-US" altLang="en-US" sz="2800" i="1" u="sng">
              <a:solidFill>
                <a:srgbClr val="FFFF00"/>
              </a:solidFill>
              <a:latin typeface="Trebuchet MS" panose="020B0603020202020204" pitchFamily="34" charset="0"/>
            </a:endParaRPr>
          </a:p>
        </p:txBody>
      </p:sp>
      <p:sp>
        <p:nvSpPr>
          <p:cNvPr id="55" name="TextBox 54">
            <a:extLst>
              <a:ext uri="{FF2B5EF4-FFF2-40B4-BE49-F238E27FC236}">
                <a16:creationId xmlns:a16="http://schemas.microsoft.com/office/drawing/2014/main" id="{A468606D-A6B5-4F45-A4E2-6111E87291AF}"/>
              </a:ext>
            </a:extLst>
          </p:cNvPr>
          <p:cNvSpPr txBox="1">
            <a:spLocks noChangeArrowheads="1"/>
          </p:cNvSpPr>
          <p:nvPr/>
        </p:nvSpPr>
        <p:spPr bwMode="auto">
          <a:xfrm>
            <a:off x="457200" y="4048125"/>
            <a:ext cx="838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Helpful Tip: </a:t>
            </a:r>
            <a:r>
              <a:rPr lang="en-US" altLang="en-US" sz="2800" i="1">
                <a:solidFill>
                  <a:srgbClr val="FF0000"/>
                </a:solidFill>
                <a:latin typeface="Trebuchet MS" panose="020B0603020202020204" pitchFamily="34" charset="0"/>
              </a:rPr>
              <a:t>Change acid names into their ionic name.</a:t>
            </a:r>
            <a:endParaRPr lang="en-US" altLang="en-US" sz="2800" i="1" u="sng">
              <a:solidFill>
                <a:srgbClr val="FFFF00"/>
              </a:solidFill>
              <a:latin typeface="Trebuchet MS" panose="020B0603020202020204" pitchFamily="34" charset="0"/>
            </a:endParaRPr>
          </a:p>
        </p:txBody>
      </p:sp>
      <p:cxnSp>
        <p:nvCxnSpPr>
          <p:cNvPr id="3" name="Straight Connector 2">
            <a:extLst>
              <a:ext uri="{FF2B5EF4-FFF2-40B4-BE49-F238E27FC236}">
                <a16:creationId xmlns:a16="http://schemas.microsoft.com/office/drawing/2014/main" id="{6F3BB254-DD36-45C8-AEF6-CFF71892F859}"/>
              </a:ext>
            </a:extLst>
          </p:cNvPr>
          <p:cNvCxnSpPr/>
          <p:nvPr/>
        </p:nvCxnSpPr>
        <p:spPr>
          <a:xfrm>
            <a:off x="2133600" y="3308350"/>
            <a:ext cx="256063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3B1AB80-C3B9-45D0-BD0C-2248D4A07371}"/>
              </a:ext>
            </a:extLst>
          </p:cNvPr>
          <p:cNvSpPr txBox="1">
            <a:spLocks noChangeArrowheads="1"/>
          </p:cNvSpPr>
          <p:nvPr/>
        </p:nvSpPr>
        <p:spPr bwMode="auto">
          <a:xfrm>
            <a:off x="2220913" y="2806700"/>
            <a:ext cx="2362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a:solidFill>
                  <a:srgbClr val="FF0000"/>
                </a:solidFill>
                <a:latin typeface="Trebuchet MS" panose="020B0603020202020204" pitchFamily="34" charset="0"/>
              </a:rPr>
              <a:t>hydrogen phosphate</a:t>
            </a:r>
            <a:endParaRPr lang="en-US" altLang="en-US" i="1" u="sng">
              <a:solidFill>
                <a:srgbClr val="FF0000"/>
              </a:solidFill>
              <a:latin typeface="Trebuchet MS" panose="020B0603020202020204" pitchFamily="34" charset="0"/>
            </a:endParaRP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53B0E7D1-6DD4-C26F-EAFF-D314B09EB7D2}"/>
                  </a:ext>
                </a:extLst>
              </p14:cNvPr>
              <p14:cNvContentPartPr/>
              <p14:nvPr/>
            </p14:nvContentPartPr>
            <p14:xfrm>
              <a:off x="4291200" y="2102040"/>
              <a:ext cx="62640" cy="25200"/>
            </p14:xfrm>
          </p:contentPart>
        </mc:Choice>
        <mc:Fallback>
          <p:pic>
            <p:nvPicPr>
              <p:cNvPr id="2" name="Ink 1">
                <a:extLst>
                  <a:ext uri="{FF2B5EF4-FFF2-40B4-BE49-F238E27FC236}">
                    <a16:creationId xmlns:a16="http://schemas.microsoft.com/office/drawing/2014/main" id="{53B0E7D1-6DD4-C26F-EAFF-D314B09EB7D2}"/>
                  </a:ext>
                </a:extLst>
              </p:cNvPr>
              <p:cNvPicPr/>
              <p:nvPr/>
            </p:nvPicPr>
            <p:blipFill>
              <a:blip r:embed="rId3"/>
              <a:stretch>
                <a:fillRect/>
              </a:stretch>
            </p:blipFill>
            <p:spPr>
              <a:xfrm>
                <a:off x="4281840" y="2092680"/>
                <a:ext cx="81360" cy="439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5"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TotalTime>
  <Words>492</Words>
  <Application>Microsoft Office PowerPoint</Application>
  <PresentationFormat>On-screen Show (4:3)</PresentationFormat>
  <Paragraphs>93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Office Theme</vt:lpstr>
      <vt:lpstr>Unit: Chemical Reactions</vt:lpstr>
      <vt:lpstr>After today you should be able to…</vt:lpstr>
      <vt:lpstr>Predicting Products</vt:lpstr>
      <vt:lpstr>Predicting Products</vt:lpstr>
      <vt:lpstr>Examples of single replacements:</vt:lpstr>
      <vt:lpstr>Examples of single replacements:</vt:lpstr>
      <vt:lpstr>Examples of single replacements:</vt:lpstr>
      <vt:lpstr>Examples of single replacements:</vt:lpstr>
      <vt:lpstr>Examples of single replacements:</vt:lpstr>
      <vt:lpstr>Examples of single replacements: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123</cp:revision>
  <dcterms:created xsi:type="dcterms:W3CDTF">2012-02-02T01:38:20Z</dcterms:created>
  <dcterms:modified xsi:type="dcterms:W3CDTF">2022-10-27T15:46:49Z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