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2" r:id="rId2"/>
    <p:sldId id="269" r:id="rId3"/>
    <p:sldId id="284" r:id="rId4"/>
    <p:sldId id="285" r:id="rId5"/>
    <p:sldId id="286" r:id="rId6"/>
    <p:sldId id="287" r:id="rId7"/>
    <p:sldId id="288" r:id="rId8"/>
    <p:sldId id="290" r:id="rId9"/>
  </p:sldIdLst>
  <p:sldSz cx="9144000" cy="6858000" type="screen4x3"/>
  <p:notesSz cx="6858000" cy="9144000"/>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5pPr>
    <a:lvl6pPr marL="22860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6pPr>
    <a:lvl7pPr marL="27432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7pPr>
    <a:lvl8pPr marL="32004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8pPr>
    <a:lvl9pPr marL="36576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ECF"/>
    <a:srgbClr val="9900CC"/>
    <a:srgbClr val="0000FF"/>
    <a:srgbClr val="9900FF"/>
    <a:srgbClr val="009900"/>
    <a:srgbClr val="000000"/>
    <a:srgbClr val="FF0066"/>
    <a:srgbClr val="FF4545"/>
    <a:srgbClr val="ED39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0" autoAdjust="0"/>
    <p:restoredTop sz="86333" autoAdjust="0"/>
  </p:normalViewPr>
  <p:slideViewPr>
    <p:cSldViewPr>
      <p:cViewPr varScale="1">
        <p:scale>
          <a:sx n="77" d="100"/>
          <a:sy n="77" d="100"/>
        </p:scale>
        <p:origin x="150" y="90"/>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3BFB801-442B-4231-BD8F-DACA70CBC7C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5" name="Rectangle 3">
            <a:extLst>
              <a:ext uri="{FF2B5EF4-FFF2-40B4-BE49-F238E27FC236}">
                <a16:creationId xmlns:a16="http://schemas.microsoft.com/office/drawing/2014/main" id="{1C44C8D5-B47F-4068-8CF5-E3CD487DF3BE}"/>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ea typeface="ＭＳ Ｐゴシック" pitchFamily="-108" charset="-128"/>
              </a:defRPr>
            </a:lvl1pPr>
          </a:lstStyle>
          <a:p>
            <a:pPr>
              <a:defRPr/>
            </a:pPr>
            <a:fld id="{6304BE8B-DED2-48A9-9902-C569822018F3}" type="datetime1">
              <a:rPr lang="en-US"/>
              <a:pPr>
                <a:defRPr/>
              </a:pPr>
              <a:t>7/19/2019</a:t>
            </a:fld>
            <a:endParaRPr lang="en-US"/>
          </a:p>
        </p:txBody>
      </p:sp>
      <p:sp>
        <p:nvSpPr>
          <p:cNvPr id="28676" name="Rectangle 4">
            <a:extLst>
              <a:ext uri="{FF2B5EF4-FFF2-40B4-BE49-F238E27FC236}">
                <a16:creationId xmlns:a16="http://schemas.microsoft.com/office/drawing/2014/main" id="{33B26AE2-7811-447F-9A28-76409E1E5B92}"/>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7" name="Rectangle 5">
            <a:extLst>
              <a:ext uri="{FF2B5EF4-FFF2-40B4-BE49-F238E27FC236}">
                <a16:creationId xmlns:a16="http://schemas.microsoft.com/office/drawing/2014/main" id="{0C89CCE9-31F9-497A-8C12-A6E64AF05417}"/>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Arial" panose="020B0604020202020204" pitchFamily="34" charset="0"/>
              </a:defRPr>
            </a:lvl1pPr>
          </a:lstStyle>
          <a:p>
            <a:fld id="{0FF27996-22C5-46BE-ABA7-8297AC2E3941}"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5F9850-ACDD-4D3B-ADEC-4614AEF2D0A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charset="0"/>
                <a:ea typeface="+mn-ea"/>
              </a:defRPr>
            </a:lvl1pPr>
          </a:lstStyle>
          <a:p>
            <a:pPr>
              <a:defRPr/>
            </a:pPr>
            <a:endParaRPr lang="en-US"/>
          </a:p>
        </p:txBody>
      </p:sp>
      <p:sp>
        <p:nvSpPr>
          <p:cNvPr id="3" name="Date Placeholder 2">
            <a:extLst>
              <a:ext uri="{FF2B5EF4-FFF2-40B4-BE49-F238E27FC236}">
                <a16:creationId xmlns:a16="http://schemas.microsoft.com/office/drawing/2014/main" id="{E0E33790-9206-4719-A11A-17E3016C73F1}"/>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rebuchet MS" pitchFamily="-108" charset="0"/>
                <a:ea typeface="ＭＳ Ｐゴシック" pitchFamily="-108" charset="-128"/>
              </a:defRPr>
            </a:lvl1pPr>
          </a:lstStyle>
          <a:p>
            <a:pPr>
              <a:defRPr/>
            </a:pPr>
            <a:fld id="{F8CBB890-5653-4084-929B-0472B579B0F3}" type="datetime1">
              <a:rPr lang="en-US"/>
              <a:pPr>
                <a:defRPr/>
              </a:pPr>
              <a:t>7/19/2019</a:t>
            </a:fld>
            <a:endParaRPr lang="en-US"/>
          </a:p>
        </p:txBody>
      </p:sp>
      <p:sp>
        <p:nvSpPr>
          <p:cNvPr id="4" name="Slide Image Placeholder 3">
            <a:extLst>
              <a:ext uri="{FF2B5EF4-FFF2-40B4-BE49-F238E27FC236}">
                <a16:creationId xmlns:a16="http://schemas.microsoft.com/office/drawing/2014/main" id="{4E24AA9B-5240-4A79-8947-0D68B3BBA58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7B1B9E1-1DBB-455B-AB6F-C2B29722080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094DEED-1A5A-4371-BE90-44E82ADA4A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0EF408C6-CAC4-4013-9748-DE800D5F5B9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7ADC5CA-7DA6-486B-83DB-B423BCD8D232}"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e.jpg">
            <a:extLst>
              <a:ext uri="{FF2B5EF4-FFF2-40B4-BE49-F238E27FC236}">
                <a16:creationId xmlns:a16="http://schemas.microsoft.com/office/drawing/2014/main" id="{783BC051-EE93-427B-889A-EEE0F99046A8}"/>
              </a:ext>
            </a:extLst>
          </p:cNvPr>
          <p:cNvPicPr>
            <a:picLocks noChangeAspect="1"/>
          </p:cNvPicPr>
          <p:nvPr userDrawn="1"/>
        </p:nvPicPr>
        <p:blipFill>
          <a:blip r:embed="rId2">
            <a:extLst>
              <a:ext uri="{28A0092B-C50C-407E-A947-70E740481C1C}">
                <a14:useLocalDpi xmlns:a14="http://schemas.microsoft.com/office/drawing/2010/main" val="0"/>
              </a:ext>
            </a:extLst>
          </a:blip>
          <a:srcRect b="62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47800" y="2130426"/>
            <a:ext cx="6477000" cy="1470025"/>
          </a:xfrm>
          <a:effectLst>
            <a:outerShdw blurRad="50800" dist="38100" dir="2700000" algn="tl" rotWithShape="0">
              <a:scrgbClr r="0" g="0" b="0">
                <a:alpha val="53000"/>
              </a:scrgbClr>
            </a:outerShdw>
          </a:effectLst>
        </p:spPr>
        <p:txBody>
          <a:bodyPr/>
          <a:lstStyle>
            <a:lvl1pPr>
              <a:defRPr b="0" i="0" cap="none">
                <a:solidFill>
                  <a:srgbClr val="FFFFFF"/>
                </a:solidFill>
                <a:latin typeface="Arial Black"/>
                <a:cs typeface="Arial Black"/>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effectLst>
            <a:outerShdw blurRad="50800" dist="38100" dir="2700000" algn="tl" rotWithShape="0">
              <a:scrgbClr r="0" g="0" b="0">
                <a:alpha val="53000"/>
              </a:scrgbClr>
            </a:outerShdw>
          </a:effectLst>
        </p:spPr>
        <p:txBody>
          <a:bodyPr/>
          <a:lstStyle>
            <a:lvl1pPr marL="0" indent="0" algn="ctr">
              <a:buNone/>
              <a:defRPr b="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Date Placeholder 5">
            <a:extLst>
              <a:ext uri="{FF2B5EF4-FFF2-40B4-BE49-F238E27FC236}">
                <a16:creationId xmlns:a16="http://schemas.microsoft.com/office/drawing/2014/main" id="{69E4F5A5-9F90-4930-A3C9-045749363986}"/>
              </a:ext>
            </a:extLst>
          </p:cNvPr>
          <p:cNvSpPr>
            <a:spLocks noGrp="1" noChangeArrowheads="1"/>
          </p:cNvSpPr>
          <p:nvPr>
            <p:ph type="dt" sz="half" idx="10"/>
          </p:nvPr>
        </p:nvSpPr>
        <p:spPr/>
        <p:txBody>
          <a:bodyPr/>
          <a:lstStyle>
            <a:lvl1pPr>
              <a:defRPr>
                <a:ea typeface="+mn-ea"/>
              </a:defRPr>
            </a:lvl1pPr>
          </a:lstStyle>
          <a:p>
            <a:pPr>
              <a:defRPr/>
            </a:pPr>
            <a:endParaRPr lang="en-US"/>
          </a:p>
        </p:txBody>
      </p:sp>
      <p:sp>
        <p:nvSpPr>
          <p:cNvPr id="7" name="Footer Placeholder 6">
            <a:extLst>
              <a:ext uri="{FF2B5EF4-FFF2-40B4-BE49-F238E27FC236}">
                <a16:creationId xmlns:a16="http://schemas.microsoft.com/office/drawing/2014/main" id="{1FB32E95-AD4E-499E-865B-278BE81DC303}"/>
              </a:ext>
            </a:extLst>
          </p:cNvPr>
          <p:cNvSpPr>
            <a:spLocks noGrp="1" noChangeArrowheads="1"/>
          </p:cNvSpPr>
          <p:nvPr>
            <p:ph type="ftr" sz="quarter" idx="11"/>
          </p:nvPr>
        </p:nvSpPr>
        <p:spPr/>
        <p:txBody>
          <a:bodyPr/>
          <a:lstStyle>
            <a:lvl1pPr>
              <a:defRPr/>
            </a:lvl1pPr>
          </a:lstStyle>
          <a:p>
            <a:pPr>
              <a:defRPr/>
            </a:pPr>
            <a:endParaRPr lang="en-US"/>
          </a:p>
        </p:txBody>
      </p:sp>
      <p:sp>
        <p:nvSpPr>
          <p:cNvPr id="8" name="Slide Number Placeholder 7">
            <a:extLst>
              <a:ext uri="{FF2B5EF4-FFF2-40B4-BE49-F238E27FC236}">
                <a16:creationId xmlns:a16="http://schemas.microsoft.com/office/drawing/2014/main" id="{F45B4596-665E-4CD0-9BA4-B182CDAE6539}"/>
              </a:ext>
            </a:extLst>
          </p:cNvPr>
          <p:cNvSpPr>
            <a:spLocks noGrp="1" noChangeArrowheads="1"/>
          </p:cNvSpPr>
          <p:nvPr>
            <p:ph type="sldNum" sz="quarter" idx="12"/>
          </p:nvPr>
        </p:nvSpPr>
        <p:spPr/>
        <p:txBody>
          <a:bodyPr/>
          <a:lstStyle>
            <a:lvl1pPr>
              <a:defRPr/>
            </a:lvl1pPr>
          </a:lstStyle>
          <a:p>
            <a:fld id="{38900524-5867-4A7C-B567-809097E003EC}" type="slidenum">
              <a:rPr lang="en-US" altLang="en-US"/>
              <a:pPr/>
              <a:t>‹#›</a:t>
            </a:fld>
            <a:endParaRPr lang="en-US" altLang="en-US"/>
          </a:p>
        </p:txBody>
      </p:sp>
    </p:spTree>
    <p:extLst>
      <p:ext uri="{BB962C8B-B14F-4D97-AF65-F5344CB8AC3E}">
        <p14:creationId xmlns:p14="http://schemas.microsoft.com/office/powerpoint/2010/main" val="422780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1A186D2-7186-49A2-A2B9-8EB99ECEE731}"/>
              </a:ext>
            </a:extLst>
          </p:cNvPr>
          <p:cNvSpPr>
            <a:spLocks noGrp="1" noChangeArrowheads="1"/>
          </p:cNvSpPr>
          <p:nvPr>
            <p:ph type="dt" sz="half" idx="10"/>
          </p:nvPr>
        </p:nvSpPr>
        <p:spPr>
          <a:ln/>
        </p:spPr>
        <p:txBody>
          <a:bodyPr/>
          <a:lstStyle>
            <a:lvl1pPr>
              <a:defRPr/>
            </a:lvl1pPr>
          </a:lstStyle>
          <a:p>
            <a:pPr>
              <a:defRPr/>
            </a:pPr>
            <a:fld id="{706DC2D5-AC05-4FCD-B711-C04003BAED80}" type="datetime1">
              <a:rPr lang="en-US"/>
              <a:pPr>
                <a:defRPr/>
              </a:pPr>
              <a:t>7/19/2019</a:t>
            </a:fld>
            <a:endParaRPr lang="en-US"/>
          </a:p>
        </p:txBody>
      </p:sp>
      <p:sp>
        <p:nvSpPr>
          <p:cNvPr id="5" name="Rectangle 5">
            <a:extLst>
              <a:ext uri="{FF2B5EF4-FFF2-40B4-BE49-F238E27FC236}">
                <a16:creationId xmlns:a16="http://schemas.microsoft.com/office/drawing/2014/main" id="{FB15A3C7-55C6-436D-A0FE-51B8102F36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6E1AB96-8965-4CC4-A697-AA47E6DFF0D4}"/>
              </a:ext>
            </a:extLst>
          </p:cNvPr>
          <p:cNvSpPr>
            <a:spLocks noGrp="1" noChangeArrowheads="1"/>
          </p:cNvSpPr>
          <p:nvPr>
            <p:ph type="sldNum" sz="quarter" idx="12"/>
          </p:nvPr>
        </p:nvSpPr>
        <p:spPr>
          <a:ln/>
        </p:spPr>
        <p:txBody>
          <a:bodyPr/>
          <a:lstStyle>
            <a:lvl1pPr>
              <a:defRPr/>
            </a:lvl1pPr>
          </a:lstStyle>
          <a:p>
            <a:fld id="{16AE2A91-A477-42AC-A33E-13DB3E05ECAA}" type="slidenum">
              <a:rPr lang="en-US" altLang="en-US"/>
              <a:pPr/>
              <a:t>‹#›</a:t>
            </a:fld>
            <a:endParaRPr lang="en-US" altLang="en-US"/>
          </a:p>
        </p:txBody>
      </p:sp>
    </p:spTree>
    <p:extLst>
      <p:ext uri="{BB962C8B-B14F-4D97-AF65-F5344CB8AC3E}">
        <p14:creationId xmlns:p14="http://schemas.microsoft.com/office/powerpoint/2010/main" val="49895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9B1F82-0392-4203-A32A-EC602EDB9919}"/>
              </a:ext>
            </a:extLst>
          </p:cNvPr>
          <p:cNvSpPr>
            <a:spLocks noGrp="1" noChangeArrowheads="1"/>
          </p:cNvSpPr>
          <p:nvPr>
            <p:ph type="dt" sz="half" idx="10"/>
          </p:nvPr>
        </p:nvSpPr>
        <p:spPr>
          <a:ln/>
        </p:spPr>
        <p:txBody>
          <a:bodyPr/>
          <a:lstStyle>
            <a:lvl1pPr>
              <a:defRPr/>
            </a:lvl1pPr>
          </a:lstStyle>
          <a:p>
            <a:pPr>
              <a:defRPr/>
            </a:pPr>
            <a:fld id="{06400058-321E-4EB3-8AD2-A3698E177250}" type="datetime1">
              <a:rPr lang="en-US"/>
              <a:pPr>
                <a:defRPr/>
              </a:pPr>
              <a:t>7/19/2019</a:t>
            </a:fld>
            <a:endParaRPr lang="en-US"/>
          </a:p>
        </p:txBody>
      </p:sp>
      <p:sp>
        <p:nvSpPr>
          <p:cNvPr id="5" name="Rectangle 5">
            <a:extLst>
              <a:ext uri="{FF2B5EF4-FFF2-40B4-BE49-F238E27FC236}">
                <a16:creationId xmlns:a16="http://schemas.microsoft.com/office/drawing/2014/main" id="{EFD61EB2-EC46-4881-8553-8D585C426F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96DBCAF-97AD-4796-B0E3-59EC2C08BF03}"/>
              </a:ext>
            </a:extLst>
          </p:cNvPr>
          <p:cNvSpPr>
            <a:spLocks noGrp="1" noChangeArrowheads="1"/>
          </p:cNvSpPr>
          <p:nvPr>
            <p:ph type="sldNum" sz="quarter" idx="12"/>
          </p:nvPr>
        </p:nvSpPr>
        <p:spPr>
          <a:ln/>
        </p:spPr>
        <p:txBody>
          <a:bodyPr/>
          <a:lstStyle>
            <a:lvl1pPr>
              <a:defRPr/>
            </a:lvl1pPr>
          </a:lstStyle>
          <a:p>
            <a:fld id="{76C17E3D-C06C-4DB2-B76F-F27369BF6C36}" type="slidenum">
              <a:rPr lang="en-US" altLang="en-US"/>
              <a:pPr/>
              <a:t>‹#›</a:t>
            </a:fld>
            <a:endParaRPr lang="en-US" altLang="en-US"/>
          </a:p>
        </p:txBody>
      </p:sp>
    </p:spTree>
    <p:extLst>
      <p:ext uri="{BB962C8B-B14F-4D97-AF65-F5344CB8AC3E}">
        <p14:creationId xmlns:p14="http://schemas.microsoft.com/office/powerpoint/2010/main" val="1555702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4E8427D4-F42B-44FA-B43B-994E8626BE72}"/>
              </a:ext>
            </a:extLst>
          </p:cNvPr>
          <p:cNvSpPr>
            <a:spLocks noGrp="1" noChangeArrowheads="1"/>
          </p:cNvSpPr>
          <p:nvPr>
            <p:ph type="dt" sz="half" idx="10"/>
          </p:nvPr>
        </p:nvSpPr>
        <p:spPr>
          <a:ln/>
        </p:spPr>
        <p:txBody>
          <a:bodyPr/>
          <a:lstStyle>
            <a:lvl1pPr>
              <a:defRPr/>
            </a:lvl1pPr>
          </a:lstStyle>
          <a:p>
            <a:pPr>
              <a:defRPr/>
            </a:pPr>
            <a:fld id="{E59ED00D-A670-435B-8E03-E2B7EA648504}" type="datetime1">
              <a:rPr lang="en-US"/>
              <a:pPr>
                <a:defRPr/>
              </a:pPr>
              <a:t>7/19/2019</a:t>
            </a:fld>
            <a:endParaRPr lang="en-US"/>
          </a:p>
        </p:txBody>
      </p:sp>
      <p:sp>
        <p:nvSpPr>
          <p:cNvPr id="4" name="Rectangle 5">
            <a:extLst>
              <a:ext uri="{FF2B5EF4-FFF2-40B4-BE49-F238E27FC236}">
                <a16:creationId xmlns:a16="http://schemas.microsoft.com/office/drawing/2014/main" id="{0F82431A-7FCB-4E8F-94FE-66AC162531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118F0F4-3FDB-42E0-A2B9-0539FF4633CC}"/>
              </a:ext>
            </a:extLst>
          </p:cNvPr>
          <p:cNvSpPr>
            <a:spLocks noGrp="1" noChangeArrowheads="1"/>
          </p:cNvSpPr>
          <p:nvPr>
            <p:ph type="sldNum" sz="quarter" idx="12"/>
          </p:nvPr>
        </p:nvSpPr>
        <p:spPr>
          <a:ln/>
        </p:spPr>
        <p:txBody>
          <a:bodyPr/>
          <a:lstStyle>
            <a:lvl1pPr>
              <a:defRPr/>
            </a:lvl1pPr>
          </a:lstStyle>
          <a:p>
            <a:fld id="{D5E2B141-CF00-4C92-BCAB-AF0504D103E2}" type="slidenum">
              <a:rPr lang="en-US" altLang="en-US"/>
              <a:pPr/>
              <a:t>‹#›</a:t>
            </a:fld>
            <a:endParaRPr lang="en-US" altLang="en-US"/>
          </a:p>
        </p:txBody>
      </p:sp>
    </p:spTree>
    <p:extLst>
      <p:ext uri="{BB962C8B-B14F-4D97-AF65-F5344CB8AC3E}">
        <p14:creationId xmlns:p14="http://schemas.microsoft.com/office/powerpoint/2010/main" val="1053921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9"/>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D9B529E-1352-438A-8141-A039620FEC48}"/>
              </a:ext>
            </a:extLst>
          </p:cNvPr>
          <p:cNvSpPr>
            <a:spLocks noGrp="1" noChangeArrowheads="1"/>
          </p:cNvSpPr>
          <p:nvPr>
            <p:ph type="dt" sz="half" idx="10"/>
          </p:nvPr>
        </p:nvSpPr>
        <p:spPr>
          <a:ln/>
        </p:spPr>
        <p:txBody>
          <a:bodyPr/>
          <a:lstStyle>
            <a:lvl1pPr>
              <a:defRPr/>
            </a:lvl1pPr>
          </a:lstStyle>
          <a:p>
            <a:pPr>
              <a:defRPr/>
            </a:pPr>
            <a:fld id="{DAE10B9B-BAF7-46AA-A18A-545D6D3389A7}" type="datetime1">
              <a:rPr lang="en-US"/>
              <a:pPr>
                <a:defRPr/>
              </a:pPr>
              <a:t>7/19/2019</a:t>
            </a:fld>
            <a:endParaRPr lang="en-US"/>
          </a:p>
        </p:txBody>
      </p:sp>
      <p:sp>
        <p:nvSpPr>
          <p:cNvPr id="6" name="Rectangle 5">
            <a:extLst>
              <a:ext uri="{FF2B5EF4-FFF2-40B4-BE49-F238E27FC236}">
                <a16:creationId xmlns:a16="http://schemas.microsoft.com/office/drawing/2014/main" id="{C8D8D152-9A60-486D-A914-0C929E6D6B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0E0F852-6285-4EC1-8E49-B06C7DAB30D7}"/>
              </a:ext>
            </a:extLst>
          </p:cNvPr>
          <p:cNvSpPr>
            <a:spLocks noGrp="1" noChangeArrowheads="1"/>
          </p:cNvSpPr>
          <p:nvPr>
            <p:ph type="sldNum" sz="quarter" idx="12"/>
          </p:nvPr>
        </p:nvSpPr>
        <p:spPr>
          <a:ln/>
        </p:spPr>
        <p:txBody>
          <a:bodyPr/>
          <a:lstStyle>
            <a:lvl1pPr>
              <a:defRPr/>
            </a:lvl1pPr>
          </a:lstStyle>
          <a:p>
            <a:fld id="{7366995F-BACC-4949-8F1A-4DA6DBA52CFB}" type="slidenum">
              <a:rPr lang="en-US" altLang="en-US"/>
              <a:pPr/>
              <a:t>‹#›</a:t>
            </a:fld>
            <a:endParaRPr lang="en-US" altLang="en-US"/>
          </a:p>
        </p:txBody>
      </p:sp>
    </p:spTree>
    <p:extLst>
      <p:ext uri="{BB962C8B-B14F-4D97-AF65-F5344CB8AC3E}">
        <p14:creationId xmlns:p14="http://schemas.microsoft.com/office/powerpoint/2010/main" val="535597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1"/>
            <a:ext cx="8229600" cy="4525963"/>
          </a:xfrm>
        </p:spPr>
        <p:txBody>
          <a:bodyPr/>
          <a:lstStyle/>
          <a:p>
            <a:pPr lvl="0"/>
            <a:endParaRPr lang="en-US" noProof="0"/>
          </a:p>
        </p:txBody>
      </p:sp>
      <p:sp>
        <p:nvSpPr>
          <p:cNvPr id="4" name="Rectangle 4">
            <a:extLst>
              <a:ext uri="{FF2B5EF4-FFF2-40B4-BE49-F238E27FC236}">
                <a16:creationId xmlns:a16="http://schemas.microsoft.com/office/drawing/2014/main" id="{503C1217-6A17-4081-87E0-A22C6FF90425}"/>
              </a:ext>
            </a:extLst>
          </p:cNvPr>
          <p:cNvSpPr>
            <a:spLocks noGrp="1" noChangeArrowheads="1"/>
          </p:cNvSpPr>
          <p:nvPr>
            <p:ph type="dt" sz="half" idx="10"/>
          </p:nvPr>
        </p:nvSpPr>
        <p:spPr>
          <a:ln/>
        </p:spPr>
        <p:txBody>
          <a:bodyPr/>
          <a:lstStyle>
            <a:lvl1pPr>
              <a:defRPr/>
            </a:lvl1pPr>
          </a:lstStyle>
          <a:p>
            <a:pPr>
              <a:defRPr/>
            </a:pPr>
            <a:fld id="{8B6FA3D2-14FD-4E01-9387-D254E3ADCAA5}" type="datetime1">
              <a:rPr lang="en-US"/>
              <a:pPr>
                <a:defRPr/>
              </a:pPr>
              <a:t>7/19/2019</a:t>
            </a:fld>
            <a:endParaRPr lang="en-US"/>
          </a:p>
        </p:txBody>
      </p:sp>
      <p:sp>
        <p:nvSpPr>
          <p:cNvPr id="5" name="Rectangle 5">
            <a:extLst>
              <a:ext uri="{FF2B5EF4-FFF2-40B4-BE49-F238E27FC236}">
                <a16:creationId xmlns:a16="http://schemas.microsoft.com/office/drawing/2014/main" id="{5AE8374D-3E87-483B-A9F5-8165DC6EFE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AB67BB-B1F9-447B-9F2E-EB81F7DA08AD}"/>
              </a:ext>
            </a:extLst>
          </p:cNvPr>
          <p:cNvSpPr>
            <a:spLocks noGrp="1" noChangeArrowheads="1"/>
          </p:cNvSpPr>
          <p:nvPr>
            <p:ph type="sldNum" sz="quarter" idx="12"/>
          </p:nvPr>
        </p:nvSpPr>
        <p:spPr>
          <a:ln/>
        </p:spPr>
        <p:txBody>
          <a:bodyPr/>
          <a:lstStyle>
            <a:lvl1pPr>
              <a:defRPr/>
            </a:lvl1pPr>
          </a:lstStyle>
          <a:p>
            <a:fld id="{3BF27A98-45EB-4BF2-9EA7-AC817311205C}" type="slidenum">
              <a:rPr lang="en-US" altLang="en-US"/>
              <a:pPr/>
              <a:t>‹#›</a:t>
            </a:fld>
            <a:endParaRPr lang="en-US" altLang="en-US"/>
          </a:p>
        </p:txBody>
      </p:sp>
    </p:spTree>
    <p:extLst>
      <p:ext uri="{BB962C8B-B14F-4D97-AF65-F5344CB8AC3E}">
        <p14:creationId xmlns:p14="http://schemas.microsoft.com/office/powerpoint/2010/main" val="170752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F238A674-095E-4876-9141-E88D9D88B67E}"/>
              </a:ext>
            </a:extLst>
          </p:cNvPr>
          <p:cNvSpPr>
            <a:spLocks noGrp="1" noChangeArrowheads="1"/>
          </p:cNvSpPr>
          <p:nvPr>
            <p:ph type="dt" sz="half" idx="10"/>
          </p:nvPr>
        </p:nvSpPr>
        <p:spPr>
          <a:ln/>
        </p:spPr>
        <p:txBody>
          <a:bodyPr/>
          <a:lstStyle>
            <a:lvl1pPr>
              <a:defRPr/>
            </a:lvl1pPr>
          </a:lstStyle>
          <a:p>
            <a:pPr>
              <a:defRPr/>
            </a:pPr>
            <a:fld id="{D05AC4C2-88C4-4953-9EDB-92B2CC29E1EE}" type="datetime1">
              <a:rPr lang="en-US"/>
              <a:pPr>
                <a:defRPr/>
              </a:pPr>
              <a:t>7/19/2019</a:t>
            </a:fld>
            <a:endParaRPr lang="en-US"/>
          </a:p>
        </p:txBody>
      </p:sp>
      <p:sp>
        <p:nvSpPr>
          <p:cNvPr id="5" name="Rectangle 5">
            <a:extLst>
              <a:ext uri="{FF2B5EF4-FFF2-40B4-BE49-F238E27FC236}">
                <a16:creationId xmlns:a16="http://schemas.microsoft.com/office/drawing/2014/main" id="{CF08C87D-4D7E-40B8-9214-5CB617F6E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299A04-59E2-4203-8621-D15E290E5AFC}"/>
              </a:ext>
            </a:extLst>
          </p:cNvPr>
          <p:cNvSpPr>
            <a:spLocks noGrp="1" noChangeArrowheads="1"/>
          </p:cNvSpPr>
          <p:nvPr>
            <p:ph type="sldNum" sz="quarter" idx="12"/>
          </p:nvPr>
        </p:nvSpPr>
        <p:spPr>
          <a:ln/>
        </p:spPr>
        <p:txBody>
          <a:bodyPr/>
          <a:lstStyle>
            <a:lvl1pPr>
              <a:defRPr/>
            </a:lvl1pPr>
          </a:lstStyle>
          <a:p>
            <a:fld id="{7893D55D-9D67-4540-8EEE-787D40D5B3B3}" type="slidenum">
              <a:rPr lang="en-US" altLang="en-US"/>
              <a:pPr/>
              <a:t>‹#›</a:t>
            </a:fld>
            <a:endParaRPr lang="en-US" altLang="en-US"/>
          </a:p>
        </p:txBody>
      </p:sp>
    </p:spTree>
    <p:extLst>
      <p:ext uri="{BB962C8B-B14F-4D97-AF65-F5344CB8AC3E}">
        <p14:creationId xmlns:p14="http://schemas.microsoft.com/office/powerpoint/2010/main" val="284614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CFE8D03-5064-4E78-BF1D-BA1F4AFF09A3}"/>
              </a:ext>
            </a:extLst>
          </p:cNvPr>
          <p:cNvSpPr>
            <a:spLocks noGrp="1" noChangeArrowheads="1"/>
          </p:cNvSpPr>
          <p:nvPr>
            <p:ph type="dt" sz="half" idx="10"/>
          </p:nvPr>
        </p:nvSpPr>
        <p:spPr>
          <a:ln/>
        </p:spPr>
        <p:txBody>
          <a:bodyPr/>
          <a:lstStyle>
            <a:lvl1pPr>
              <a:defRPr/>
            </a:lvl1pPr>
          </a:lstStyle>
          <a:p>
            <a:pPr>
              <a:defRPr/>
            </a:pPr>
            <a:fld id="{762AA83C-A903-44E7-A3C1-BF3E29E1A843}" type="datetime1">
              <a:rPr lang="en-US"/>
              <a:pPr>
                <a:defRPr/>
              </a:pPr>
              <a:t>7/19/2019</a:t>
            </a:fld>
            <a:endParaRPr lang="en-US"/>
          </a:p>
        </p:txBody>
      </p:sp>
      <p:sp>
        <p:nvSpPr>
          <p:cNvPr id="5" name="Rectangle 5">
            <a:extLst>
              <a:ext uri="{FF2B5EF4-FFF2-40B4-BE49-F238E27FC236}">
                <a16:creationId xmlns:a16="http://schemas.microsoft.com/office/drawing/2014/main" id="{B9233A27-46D5-44ED-9364-5AF63CF823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EFC48D9-2E5F-4800-BF73-3E58BAE166D3}"/>
              </a:ext>
            </a:extLst>
          </p:cNvPr>
          <p:cNvSpPr>
            <a:spLocks noGrp="1" noChangeArrowheads="1"/>
          </p:cNvSpPr>
          <p:nvPr>
            <p:ph type="sldNum" sz="quarter" idx="12"/>
          </p:nvPr>
        </p:nvSpPr>
        <p:spPr>
          <a:ln/>
        </p:spPr>
        <p:txBody>
          <a:bodyPr/>
          <a:lstStyle>
            <a:lvl1pPr>
              <a:defRPr/>
            </a:lvl1pPr>
          </a:lstStyle>
          <a:p>
            <a:fld id="{DC85CB26-7494-4E2E-9F3C-90B9DDF99E20}" type="slidenum">
              <a:rPr lang="en-US" altLang="en-US"/>
              <a:pPr/>
              <a:t>‹#›</a:t>
            </a:fld>
            <a:endParaRPr lang="en-US" altLang="en-US"/>
          </a:p>
        </p:txBody>
      </p:sp>
    </p:spTree>
    <p:extLst>
      <p:ext uri="{BB962C8B-B14F-4D97-AF65-F5344CB8AC3E}">
        <p14:creationId xmlns:p14="http://schemas.microsoft.com/office/powerpoint/2010/main" val="25718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9F670E9-005A-49DB-800A-DA71F29A47F9}"/>
              </a:ext>
            </a:extLst>
          </p:cNvPr>
          <p:cNvSpPr>
            <a:spLocks noGrp="1" noChangeArrowheads="1"/>
          </p:cNvSpPr>
          <p:nvPr>
            <p:ph type="dt" sz="half" idx="10"/>
          </p:nvPr>
        </p:nvSpPr>
        <p:spPr>
          <a:ln/>
        </p:spPr>
        <p:txBody>
          <a:bodyPr/>
          <a:lstStyle>
            <a:lvl1pPr>
              <a:defRPr/>
            </a:lvl1pPr>
          </a:lstStyle>
          <a:p>
            <a:pPr>
              <a:defRPr/>
            </a:pPr>
            <a:fld id="{99D73221-8AA8-4876-A60C-AA1C5DCE308D}" type="datetime1">
              <a:rPr lang="en-US"/>
              <a:pPr>
                <a:defRPr/>
              </a:pPr>
              <a:t>7/19/2019</a:t>
            </a:fld>
            <a:endParaRPr lang="en-US"/>
          </a:p>
        </p:txBody>
      </p:sp>
      <p:sp>
        <p:nvSpPr>
          <p:cNvPr id="6" name="Rectangle 5">
            <a:extLst>
              <a:ext uri="{FF2B5EF4-FFF2-40B4-BE49-F238E27FC236}">
                <a16:creationId xmlns:a16="http://schemas.microsoft.com/office/drawing/2014/main" id="{41EA7711-7DC5-4BED-AB69-09B729C949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F09E0DA-A364-4FD1-83D8-B197B362867D}"/>
              </a:ext>
            </a:extLst>
          </p:cNvPr>
          <p:cNvSpPr>
            <a:spLocks noGrp="1" noChangeArrowheads="1"/>
          </p:cNvSpPr>
          <p:nvPr>
            <p:ph type="sldNum" sz="quarter" idx="12"/>
          </p:nvPr>
        </p:nvSpPr>
        <p:spPr>
          <a:ln/>
        </p:spPr>
        <p:txBody>
          <a:bodyPr/>
          <a:lstStyle>
            <a:lvl1pPr>
              <a:defRPr/>
            </a:lvl1pPr>
          </a:lstStyle>
          <a:p>
            <a:fld id="{C872EA0A-9D8C-46AD-8ED8-C6484CC79B89}" type="slidenum">
              <a:rPr lang="en-US" altLang="en-US"/>
              <a:pPr/>
              <a:t>‹#›</a:t>
            </a:fld>
            <a:endParaRPr lang="en-US" altLang="en-US"/>
          </a:p>
        </p:txBody>
      </p:sp>
    </p:spTree>
    <p:extLst>
      <p:ext uri="{BB962C8B-B14F-4D97-AF65-F5344CB8AC3E}">
        <p14:creationId xmlns:p14="http://schemas.microsoft.com/office/powerpoint/2010/main" val="335044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53E757A-BA20-4523-8B85-379D71D6922A}"/>
              </a:ext>
            </a:extLst>
          </p:cNvPr>
          <p:cNvSpPr>
            <a:spLocks noGrp="1" noChangeArrowheads="1"/>
          </p:cNvSpPr>
          <p:nvPr>
            <p:ph type="dt" sz="half" idx="10"/>
          </p:nvPr>
        </p:nvSpPr>
        <p:spPr>
          <a:ln/>
        </p:spPr>
        <p:txBody>
          <a:bodyPr/>
          <a:lstStyle>
            <a:lvl1pPr>
              <a:defRPr/>
            </a:lvl1pPr>
          </a:lstStyle>
          <a:p>
            <a:pPr>
              <a:defRPr/>
            </a:pPr>
            <a:fld id="{FEF14B31-CC3E-44D5-B349-3A5BEC643A91}" type="datetime1">
              <a:rPr lang="en-US"/>
              <a:pPr>
                <a:defRPr/>
              </a:pPr>
              <a:t>7/19/2019</a:t>
            </a:fld>
            <a:endParaRPr lang="en-US"/>
          </a:p>
        </p:txBody>
      </p:sp>
      <p:sp>
        <p:nvSpPr>
          <p:cNvPr id="8" name="Rectangle 5">
            <a:extLst>
              <a:ext uri="{FF2B5EF4-FFF2-40B4-BE49-F238E27FC236}">
                <a16:creationId xmlns:a16="http://schemas.microsoft.com/office/drawing/2014/main" id="{36E93A47-623F-46D5-958E-AD6B4991A9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AF41B10-EE07-4D79-833E-6A68175082F9}"/>
              </a:ext>
            </a:extLst>
          </p:cNvPr>
          <p:cNvSpPr>
            <a:spLocks noGrp="1" noChangeArrowheads="1"/>
          </p:cNvSpPr>
          <p:nvPr>
            <p:ph type="sldNum" sz="quarter" idx="12"/>
          </p:nvPr>
        </p:nvSpPr>
        <p:spPr>
          <a:ln/>
        </p:spPr>
        <p:txBody>
          <a:bodyPr/>
          <a:lstStyle>
            <a:lvl1pPr>
              <a:defRPr/>
            </a:lvl1pPr>
          </a:lstStyle>
          <a:p>
            <a:fld id="{F3ACA7F0-6DE8-4748-892B-6626FA8B6CC6}" type="slidenum">
              <a:rPr lang="en-US" altLang="en-US"/>
              <a:pPr/>
              <a:t>‹#›</a:t>
            </a:fld>
            <a:endParaRPr lang="en-US" altLang="en-US"/>
          </a:p>
        </p:txBody>
      </p:sp>
    </p:spTree>
    <p:extLst>
      <p:ext uri="{BB962C8B-B14F-4D97-AF65-F5344CB8AC3E}">
        <p14:creationId xmlns:p14="http://schemas.microsoft.com/office/powerpoint/2010/main" val="3684234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9C52F0C-F9C0-40EB-86B0-906850CA6F35}"/>
              </a:ext>
            </a:extLst>
          </p:cNvPr>
          <p:cNvSpPr>
            <a:spLocks noGrp="1" noChangeArrowheads="1"/>
          </p:cNvSpPr>
          <p:nvPr>
            <p:ph type="dt" sz="half" idx="10"/>
          </p:nvPr>
        </p:nvSpPr>
        <p:spPr>
          <a:ln/>
        </p:spPr>
        <p:txBody>
          <a:bodyPr/>
          <a:lstStyle>
            <a:lvl1pPr>
              <a:defRPr/>
            </a:lvl1pPr>
          </a:lstStyle>
          <a:p>
            <a:pPr>
              <a:defRPr/>
            </a:pPr>
            <a:fld id="{C76C78EB-E87C-4483-81C4-2226D8EB751C}" type="datetime1">
              <a:rPr lang="en-US"/>
              <a:pPr>
                <a:defRPr/>
              </a:pPr>
              <a:t>7/19/2019</a:t>
            </a:fld>
            <a:endParaRPr lang="en-US"/>
          </a:p>
        </p:txBody>
      </p:sp>
      <p:sp>
        <p:nvSpPr>
          <p:cNvPr id="4" name="Rectangle 5">
            <a:extLst>
              <a:ext uri="{FF2B5EF4-FFF2-40B4-BE49-F238E27FC236}">
                <a16:creationId xmlns:a16="http://schemas.microsoft.com/office/drawing/2014/main" id="{DC33A75B-FFD4-4CD6-A4E5-70060F5A7F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7555E64-036B-45B5-AFD6-C83AAB8729E2}"/>
              </a:ext>
            </a:extLst>
          </p:cNvPr>
          <p:cNvSpPr>
            <a:spLocks noGrp="1" noChangeArrowheads="1"/>
          </p:cNvSpPr>
          <p:nvPr>
            <p:ph type="sldNum" sz="quarter" idx="12"/>
          </p:nvPr>
        </p:nvSpPr>
        <p:spPr>
          <a:ln/>
        </p:spPr>
        <p:txBody>
          <a:bodyPr/>
          <a:lstStyle>
            <a:lvl1pPr>
              <a:defRPr/>
            </a:lvl1pPr>
          </a:lstStyle>
          <a:p>
            <a:fld id="{43923346-2CBD-4092-A74C-49CE4F2C22CC}" type="slidenum">
              <a:rPr lang="en-US" altLang="en-US"/>
              <a:pPr/>
              <a:t>‹#›</a:t>
            </a:fld>
            <a:endParaRPr lang="en-US" altLang="en-US"/>
          </a:p>
        </p:txBody>
      </p:sp>
    </p:spTree>
    <p:extLst>
      <p:ext uri="{BB962C8B-B14F-4D97-AF65-F5344CB8AC3E}">
        <p14:creationId xmlns:p14="http://schemas.microsoft.com/office/powerpoint/2010/main" val="233945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F6888AB-FC21-4CB5-8BB5-036FA087936D}"/>
              </a:ext>
            </a:extLst>
          </p:cNvPr>
          <p:cNvSpPr>
            <a:spLocks noGrp="1" noChangeArrowheads="1"/>
          </p:cNvSpPr>
          <p:nvPr>
            <p:ph type="dt" sz="half" idx="10"/>
          </p:nvPr>
        </p:nvSpPr>
        <p:spPr>
          <a:ln/>
        </p:spPr>
        <p:txBody>
          <a:bodyPr/>
          <a:lstStyle>
            <a:lvl1pPr>
              <a:defRPr/>
            </a:lvl1pPr>
          </a:lstStyle>
          <a:p>
            <a:pPr>
              <a:defRPr/>
            </a:pPr>
            <a:fld id="{43E8544D-8272-4134-B814-2767DDB323D6}" type="datetime1">
              <a:rPr lang="en-US"/>
              <a:pPr>
                <a:defRPr/>
              </a:pPr>
              <a:t>7/19/2019</a:t>
            </a:fld>
            <a:endParaRPr lang="en-US"/>
          </a:p>
        </p:txBody>
      </p:sp>
      <p:sp>
        <p:nvSpPr>
          <p:cNvPr id="3" name="Rectangle 5">
            <a:extLst>
              <a:ext uri="{FF2B5EF4-FFF2-40B4-BE49-F238E27FC236}">
                <a16:creationId xmlns:a16="http://schemas.microsoft.com/office/drawing/2014/main" id="{B359833A-1C71-4089-A801-D916A1355C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5341DD7-768C-4746-9928-513336EA1903}"/>
              </a:ext>
            </a:extLst>
          </p:cNvPr>
          <p:cNvSpPr>
            <a:spLocks noGrp="1" noChangeArrowheads="1"/>
          </p:cNvSpPr>
          <p:nvPr>
            <p:ph type="sldNum" sz="quarter" idx="12"/>
          </p:nvPr>
        </p:nvSpPr>
        <p:spPr>
          <a:ln/>
        </p:spPr>
        <p:txBody>
          <a:bodyPr/>
          <a:lstStyle>
            <a:lvl1pPr>
              <a:defRPr/>
            </a:lvl1pPr>
          </a:lstStyle>
          <a:p>
            <a:fld id="{81947256-5730-4823-87E6-D57A3227A2E9}" type="slidenum">
              <a:rPr lang="en-US" altLang="en-US"/>
              <a:pPr/>
              <a:t>‹#›</a:t>
            </a:fld>
            <a:endParaRPr lang="en-US" altLang="en-US"/>
          </a:p>
        </p:txBody>
      </p:sp>
    </p:spTree>
    <p:extLst>
      <p:ext uri="{BB962C8B-B14F-4D97-AF65-F5344CB8AC3E}">
        <p14:creationId xmlns:p14="http://schemas.microsoft.com/office/powerpoint/2010/main" val="329096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49"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657B9A-0588-4D36-BB3F-4EE6A738B4BC}"/>
              </a:ext>
            </a:extLst>
          </p:cNvPr>
          <p:cNvSpPr>
            <a:spLocks noGrp="1" noChangeArrowheads="1"/>
          </p:cNvSpPr>
          <p:nvPr>
            <p:ph type="dt" sz="half" idx="10"/>
          </p:nvPr>
        </p:nvSpPr>
        <p:spPr>
          <a:ln/>
        </p:spPr>
        <p:txBody>
          <a:bodyPr/>
          <a:lstStyle>
            <a:lvl1pPr>
              <a:defRPr/>
            </a:lvl1pPr>
          </a:lstStyle>
          <a:p>
            <a:pPr>
              <a:defRPr/>
            </a:pPr>
            <a:fld id="{953F785C-D30D-4743-A0D6-D14224859D36}" type="datetime1">
              <a:rPr lang="en-US"/>
              <a:pPr>
                <a:defRPr/>
              </a:pPr>
              <a:t>7/19/2019</a:t>
            </a:fld>
            <a:endParaRPr lang="en-US"/>
          </a:p>
        </p:txBody>
      </p:sp>
      <p:sp>
        <p:nvSpPr>
          <p:cNvPr id="6" name="Rectangle 5">
            <a:extLst>
              <a:ext uri="{FF2B5EF4-FFF2-40B4-BE49-F238E27FC236}">
                <a16:creationId xmlns:a16="http://schemas.microsoft.com/office/drawing/2014/main" id="{F705CCDE-94C1-47A9-8E46-3240057E99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E19F515-5F32-48F6-9F06-3DFAFB79AF37}"/>
              </a:ext>
            </a:extLst>
          </p:cNvPr>
          <p:cNvSpPr>
            <a:spLocks noGrp="1" noChangeArrowheads="1"/>
          </p:cNvSpPr>
          <p:nvPr>
            <p:ph type="sldNum" sz="quarter" idx="12"/>
          </p:nvPr>
        </p:nvSpPr>
        <p:spPr>
          <a:ln/>
        </p:spPr>
        <p:txBody>
          <a:bodyPr/>
          <a:lstStyle>
            <a:lvl1pPr>
              <a:defRPr/>
            </a:lvl1pPr>
          </a:lstStyle>
          <a:p>
            <a:fld id="{52565472-CE50-4DB7-9F07-0C8946E5A670}" type="slidenum">
              <a:rPr lang="en-US" altLang="en-US"/>
              <a:pPr/>
              <a:t>‹#›</a:t>
            </a:fld>
            <a:endParaRPr lang="en-US" altLang="en-US"/>
          </a:p>
        </p:txBody>
      </p:sp>
    </p:spTree>
    <p:extLst>
      <p:ext uri="{BB962C8B-B14F-4D97-AF65-F5344CB8AC3E}">
        <p14:creationId xmlns:p14="http://schemas.microsoft.com/office/powerpoint/2010/main" val="989970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558C26C-A3C7-4759-89D6-CE5B4EC7799B}"/>
              </a:ext>
            </a:extLst>
          </p:cNvPr>
          <p:cNvSpPr>
            <a:spLocks noGrp="1" noChangeArrowheads="1"/>
          </p:cNvSpPr>
          <p:nvPr>
            <p:ph type="dt" sz="half" idx="10"/>
          </p:nvPr>
        </p:nvSpPr>
        <p:spPr>
          <a:ln/>
        </p:spPr>
        <p:txBody>
          <a:bodyPr/>
          <a:lstStyle>
            <a:lvl1pPr>
              <a:defRPr/>
            </a:lvl1pPr>
          </a:lstStyle>
          <a:p>
            <a:pPr>
              <a:defRPr/>
            </a:pPr>
            <a:fld id="{7C4EF38F-A4F0-41AD-BCE5-4CB037887213}" type="datetime1">
              <a:rPr lang="en-US"/>
              <a:pPr>
                <a:defRPr/>
              </a:pPr>
              <a:t>7/19/2019</a:t>
            </a:fld>
            <a:endParaRPr lang="en-US"/>
          </a:p>
        </p:txBody>
      </p:sp>
      <p:sp>
        <p:nvSpPr>
          <p:cNvPr id="6" name="Rectangle 5">
            <a:extLst>
              <a:ext uri="{FF2B5EF4-FFF2-40B4-BE49-F238E27FC236}">
                <a16:creationId xmlns:a16="http://schemas.microsoft.com/office/drawing/2014/main" id="{72FBD5C2-20FB-404C-90B1-4FF371423D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6EF5E2A-E6E2-49D3-817A-800684ABE584}"/>
              </a:ext>
            </a:extLst>
          </p:cNvPr>
          <p:cNvSpPr>
            <a:spLocks noGrp="1" noChangeArrowheads="1"/>
          </p:cNvSpPr>
          <p:nvPr>
            <p:ph type="sldNum" sz="quarter" idx="12"/>
          </p:nvPr>
        </p:nvSpPr>
        <p:spPr>
          <a:ln/>
        </p:spPr>
        <p:txBody>
          <a:bodyPr/>
          <a:lstStyle>
            <a:lvl1pPr>
              <a:defRPr/>
            </a:lvl1pPr>
          </a:lstStyle>
          <a:p>
            <a:fld id="{154D59BF-C41C-433A-95FD-A1A68A486165}" type="slidenum">
              <a:rPr lang="en-US" altLang="en-US"/>
              <a:pPr/>
              <a:t>‹#›</a:t>
            </a:fld>
            <a:endParaRPr lang="en-US" altLang="en-US"/>
          </a:p>
        </p:txBody>
      </p:sp>
    </p:spTree>
    <p:extLst>
      <p:ext uri="{BB962C8B-B14F-4D97-AF65-F5344CB8AC3E}">
        <p14:creationId xmlns:p14="http://schemas.microsoft.com/office/powerpoint/2010/main" val="120639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a:extLst>
              <a:ext uri="{FF2B5EF4-FFF2-40B4-BE49-F238E27FC236}">
                <a16:creationId xmlns:a16="http://schemas.microsoft.com/office/drawing/2014/main" id="{DF809553-E1B4-4E87-A2BD-72ECADC75C39}"/>
              </a:ext>
            </a:extLst>
          </p:cNvPr>
          <p:cNvSpPr>
            <a:spLocks noChangeArrowheads="1"/>
          </p:cNvSpPr>
          <p:nvPr userDrawn="1"/>
        </p:nvSpPr>
        <p:spPr bwMode="auto">
          <a:xfrm>
            <a:off x="6330950" y="0"/>
            <a:ext cx="2813050" cy="276225"/>
          </a:xfrm>
          <a:prstGeom prst="rect">
            <a:avLst/>
          </a:prstGeom>
          <a:noFill/>
          <a:ln w="28575" cap="sq" cmpd="sng" algn="ctr">
            <a:noFill/>
            <a:prstDash val="solid"/>
            <a:miter lim="800000"/>
            <a:headEnd type="none" w="med" len="med"/>
            <a:tailEnd type="none" w="med" len="med"/>
          </a:ln>
          <a:effectLst/>
        </p:spPr>
        <p:txBody>
          <a:bodyPr wrap="none" anchor="ctr">
            <a:spAutoFit/>
          </a:bodyPr>
          <a:lstStyle/>
          <a:p>
            <a:pPr algn="r" eaLnBrk="0" hangingPunct="0">
              <a:defRPr/>
            </a:pPr>
            <a:r>
              <a:rPr lang="en-US" sz="1200" dirty="0">
                <a:solidFill>
                  <a:srgbClr val="CECECF"/>
                </a:solidFill>
              </a:rPr>
              <a:t>Copyright © 2011 MsRazz ChemClass</a:t>
            </a:r>
            <a:endParaRPr lang="en-US" sz="3600" dirty="0">
              <a:solidFill>
                <a:srgbClr val="CECECF"/>
              </a:solidFill>
            </a:endParaRPr>
          </a:p>
        </p:txBody>
      </p:sp>
      <p:pic>
        <p:nvPicPr>
          <p:cNvPr id="1026" name="Picture 7" descr="Be.jpg">
            <a:extLst>
              <a:ext uri="{FF2B5EF4-FFF2-40B4-BE49-F238E27FC236}">
                <a16:creationId xmlns:a16="http://schemas.microsoft.com/office/drawing/2014/main" id="{213C3680-2291-4DFB-8D26-AB7BAFF8757B}"/>
              </a:ext>
            </a:extLst>
          </p:cNvPr>
          <p:cNvPicPr>
            <a:picLocks noChangeAspect="1"/>
          </p:cNvPicPr>
          <p:nvPr userDrawn="1"/>
        </p:nvPicPr>
        <p:blipFill>
          <a:blip r:embed="rId16">
            <a:clrChange>
              <a:clrFrom>
                <a:srgbClr val="B4BAC5"/>
              </a:clrFrom>
              <a:clrTo>
                <a:srgbClr val="B4BAC5">
                  <a:alpha val="0"/>
                </a:srgbClr>
              </a:clrTo>
            </a:clrChange>
            <a:lum bright="70000" contrast="-70000"/>
            <a:extLst>
              <a:ext uri="{28A0092B-C50C-407E-A947-70E740481C1C}">
                <a14:useLocalDpi xmlns:a14="http://schemas.microsoft.com/office/drawing/2010/main" val="0"/>
              </a:ext>
            </a:extLst>
          </a:blip>
          <a:srcRect r="11667" b="6248"/>
          <a:stretch>
            <a:fillRect/>
          </a:stretch>
        </p:blipFill>
        <p:spPr bwMode="auto">
          <a:xfrm>
            <a:off x="1066800" y="0"/>
            <a:ext cx="8077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descr="Be.jpg">
            <a:extLst>
              <a:ext uri="{FF2B5EF4-FFF2-40B4-BE49-F238E27FC236}">
                <a16:creationId xmlns:a16="http://schemas.microsoft.com/office/drawing/2014/main" id="{80A0D404-685A-4967-9AB0-D86D38BB5E86}"/>
              </a:ext>
            </a:extLst>
          </p:cNvPr>
          <p:cNvPicPr>
            <a:picLocks noChangeAspect="1"/>
          </p:cNvPicPr>
          <p:nvPr userDrawn="1"/>
        </p:nvPicPr>
        <p:blipFill>
          <a:blip r:embed="rId16">
            <a:extLst>
              <a:ext uri="{28A0092B-C50C-407E-A947-70E740481C1C}">
                <a14:useLocalDpi xmlns:a14="http://schemas.microsoft.com/office/drawing/2010/main" val="0"/>
              </a:ext>
            </a:extLst>
          </a:blip>
          <a:srcRect l="27055" r="59642"/>
          <a:stretch>
            <a:fillRect/>
          </a:stretch>
        </p:blipFill>
        <p:spPr bwMode="auto">
          <a:xfrm>
            <a:off x="0" y="0"/>
            <a:ext cx="1143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2EB8C375-F1A4-4D71-98AC-95DC67B7350D}"/>
              </a:ext>
            </a:extLst>
          </p:cNvPr>
          <p:cNvSpPr>
            <a:spLocks noGrp="1" noChangeArrowheads="1"/>
          </p:cNvSpPr>
          <p:nvPr>
            <p:ph type="title"/>
          </p:nvPr>
        </p:nvSpPr>
        <p:spPr bwMode="auto">
          <a:xfrm>
            <a:off x="1219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4248956D-441B-494C-B7D3-0009EB79CD69}"/>
              </a:ext>
            </a:extLst>
          </p:cNvPr>
          <p:cNvSpPr>
            <a:spLocks noGrp="1" noChangeArrowheads="1"/>
          </p:cNvSpPr>
          <p:nvPr>
            <p:ph type="body" idx="1"/>
          </p:nvPr>
        </p:nvSpPr>
        <p:spPr bwMode="auto">
          <a:xfrm>
            <a:off x="1219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618902EF-443B-4CCF-A0FF-8B6F02C098D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ea typeface="ＭＳ Ｐゴシック" pitchFamily="-108" charset="-128"/>
              </a:defRPr>
            </a:lvl1pPr>
          </a:lstStyle>
          <a:p>
            <a:pPr>
              <a:defRPr/>
            </a:pPr>
            <a:fld id="{1793B169-8382-4694-A0DC-E2F55E9ABA4A}" type="datetime1">
              <a:rPr lang="en-US"/>
              <a:pPr>
                <a:defRPr/>
              </a:pPr>
              <a:t>7/19/2019</a:t>
            </a:fld>
            <a:endParaRPr lang="en-US"/>
          </a:p>
        </p:txBody>
      </p:sp>
      <p:sp>
        <p:nvSpPr>
          <p:cNvPr id="3" name="Rectangle 5">
            <a:extLst>
              <a:ext uri="{FF2B5EF4-FFF2-40B4-BE49-F238E27FC236}">
                <a16:creationId xmlns:a16="http://schemas.microsoft.com/office/drawing/2014/main" id="{5A94BD3D-EE04-4645-8BE7-AFB90E9FE31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latin typeface="Arial" charset="0"/>
                <a:ea typeface="+mn-ea"/>
              </a:defRPr>
            </a:lvl1pPr>
          </a:lstStyle>
          <a:p>
            <a:pPr>
              <a:defRPr/>
            </a:pPr>
            <a:endParaRPr lang="en-US"/>
          </a:p>
        </p:txBody>
      </p:sp>
      <p:sp>
        <p:nvSpPr>
          <p:cNvPr id="1030" name="Rectangle 6">
            <a:extLst>
              <a:ext uri="{FF2B5EF4-FFF2-40B4-BE49-F238E27FC236}">
                <a16:creationId xmlns:a16="http://schemas.microsoft.com/office/drawing/2014/main" id="{A26FFCD0-B274-4DCA-8F87-9AA138BE8E2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2C17DA2E-5C6B-478E-AB97-8FAFBE01AF6B}" type="slidenum">
              <a:rPr lang="en-US" altLang="en-US"/>
              <a:pPr/>
              <a:t>‹#›</a:t>
            </a:fld>
            <a:endParaRPr lang="en-US" altLang="en-US"/>
          </a:p>
        </p:txBody>
      </p:sp>
      <p:cxnSp>
        <p:nvCxnSpPr>
          <p:cNvPr id="10" name="Straight Connector 9">
            <a:extLst>
              <a:ext uri="{FF2B5EF4-FFF2-40B4-BE49-F238E27FC236}">
                <a16:creationId xmlns:a16="http://schemas.microsoft.com/office/drawing/2014/main" id="{C03C7DF5-7728-430C-935E-242E5121CE6F}"/>
              </a:ext>
            </a:extLst>
          </p:cNvPr>
          <p:cNvCxnSpPr>
            <a:cxnSpLocks noChangeShapeType="1"/>
          </p:cNvCxnSpPr>
          <p:nvPr userDrawn="1"/>
        </p:nvCxnSpPr>
        <p:spPr bwMode="auto">
          <a:xfrm rot="5400000">
            <a:off x="-2285999" y="3429000"/>
            <a:ext cx="6858000" cy="3175"/>
          </a:xfrm>
          <a:prstGeom prst="line">
            <a:avLst/>
          </a:prstGeom>
          <a:noFill/>
          <a:ln w="41275">
            <a:solidFill>
              <a:srgbClr val="0000FF"/>
            </a:solidFill>
            <a:round/>
            <a:headEnd/>
            <a:tailEnd/>
          </a:ln>
          <a:effectLst>
            <a:outerShdw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3827"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Lst>
  <p:hf sldNum="0" hdr="0" ftr="0" dt="0"/>
  <p:txStyles>
    <p:titleStyle>
      <a:lvl1pPr algn="ctr" rtl="0" eaLnBrk="0" fontAlgn="base" hangingPunct="0">
        <a:spcBef>
          <a:spcPct val="0"/>
        </a:spcBef>
        <a:spcAft>
          <a:spcPct val="0"/>
        </a:spcAft>
        <a:defRPr sz="4400" b="1">
          <a:solidFill>
            <a:schemeClr val="tx2"/>
          </a:solidFill>
          <a:latin typeface="+mj-lt"/>
          <a:ea typeface="ＭＳ Ｐゴシック" charset="-128"/>
          <a:cs typeface="Arial Black"/>
        </a:defRPr>
      </a:lvl1pPr>
      <a:lvl2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2pPr>
      <a:lvl3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3pPr>
      <a:lvl4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4pPr>
      <a:lvl5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457200" indent="-457200" algn="l" rtl="0" eaLnBrk="0" fontAlgn="base" hangingPunct="0">
        <a:spcBef>
          <a:spcPct val="20000"/>
        </a:spcBef>
        <a:spcAft>
          <a:spcPct val="0"/>
        </a:spcAft>
        <a:buClr>
          <a:srgbClr val="ED392E"/>
        </a:buClr>
        <a:buSzPct val="100000"/>
        <a:buFont typeface="Wingdings" panose="05000000000000000000" pitchFamily="2" charset="2"/>
        <a:buChar char="v"/>
        <a:defRPr sz="3200">
          <a:solidFill>
            <a:schemeClr val="tx1"/>
          </a:solidFill>
          <a:latin typeface="+mn-lt"/>
          <a:ea typeface="ＭＳ Ｐゴシック" charset="-128"/>
          <a:cs typeface="ＭＳ Ｐゴシック" charset="-128"/>
        </a:defRPr>
      </a:lvl1pPr>
      <a:lvl2pPr marL="749300" indent="-292100" algn="l" rtl="0" eaLnBrk="0" fontAlgn="base" hangingPunct="0">
        <a:spcBef>
          <a:spcPct val="20000"/>
        </a:spcBef>
        <a:spcAft>
          <a:spcPct val="0"/>
        </a:spcAft>
        <a:buClr>
          <a:srgbClr val="ED392E"/>
        </a:buClr>
        <a:buSzPct val="100000"/>
        <a:buFont typeface="Wingdings" panose="05000000000000000000" pitchFamily="2" charset="2"/>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lr>
          <a:srgbClr val="ED392E"/>
        </a:buClr>
        <a:buFont typeface="Lucida Grande" pitchFamily="-108" charset="0"/>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lr>
          <a:srgbClr val="ED392E"/>
        </a:buClr>
        <a:buFont typeface="Arial" panose="020B0604020202020204" pitchFamily="34" charset="0"/>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lr>
          <a:srgbClr val="ED392E"/>
        </a:buClr>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3F058-801D-49F5-940E-FBBF2CA01073}"/>
              </a:ext>
            </a:extLst>
          </p:cNvPr>
          <p:cNvSpPr>
            <a:spLocks noGrp="1"/>
          </p:cNvSpPr>
          <p:nvPr>
            <p:ph type="ctrTitle"/>
          </p:nvPr>
        </p:nvSpPr>
        <p:spPr>
          <a:xfrm>
            <a:off x="685800" y="2130425"/>
            <a:ext cx="8229600" cy="1470025"/>
          </a:xfrm>
          <a:effectLst>
            <a:outerShdw dist="38100" dir="2700000" algn="tl" rotWithShape="0">
              <a:srgbClr val="000000"/>
            </a:outerShdw>
          </a:effectLst>
        </p:spPr>
        <p:txBody>
          <a:bodyPr/>
          <a:lstStyle/>
          <a:p>
            <a:pPr>
              <a:defRPr/>
            </a:pPr>
            <a:r>
              <a:rPr lang="en-US" sz="4800" dirty="0">
                <a:solidFill>
                  <a:schemeClr val="bg1"/>
                </a:solidFill>
                <a:effectLst>
                  <a:glow rad="63500">
                    <a:schemeClr val="accent4">
                      <a:satMod val="175000"/>
                      <a:alpha val="40000"/>
                    </a:schemeClr>
                  </a:glow>
                </a:effectLst>
                <a:latin typeface="Gill Sans Ultra Bold" pitchFamily="34" charset="0"/>
                <a:ea typeface="ＭＳ Ｐゴシック" pitchFamily="-108" charset="-128"/>
              </a:rPr>
              <a:t>Unit: Chemical Names and Formulas</a:t>
            </a:r>
          </a:p>
        </p:txBody>
      </p:sp>
      <p:sp>
        <p:nvSpPr>
          <p:cNvPr id="3" name="Title 1">
            <a:extLst>
              <a:ext uri="{FF2B5EF4-FFF2-40B4-BE49-F238E27FC236}">
                <a16:creationId xmlns:a16="http://schemas.microsoft.com/office/drawing/2014/main" id="{9EDE6CCC-F80C-46CA-895C-114E42E8F136}"/>
              </a:ext>
            </a:extLst>
          </p:cNvPr>
          <p:cNvSpPr txBox="1">
            <a:spLocks/>
          </p:cNvSpPr>
          <p:nvPr/>
        </p:nvSpPr>
        <p:spPr bwMode="auto">
          <a:xfrm>
            <a:off x="990600" y="3429000"/>
            <a:ext cx="7848600" cy="1470025"/>
          </a:xfrm>
          <a:prstGeom prst="rect">
            <a:avLst/>
          </a:prstGeom>
          <a:noFill/>
          <a:ln w="9525">
            <a:noFill/>
            <a:miter lim="800000"/>
            <a:headEnd/>
            <a:tailEnd/>
          </a:ln>
          <a:effectLst>
            <a:outerShdw dist="38100" dir="2700000" algn="tl" rotWithShape="0">
              <a:srgbClr val="000000"/>
            </a:outerShdw>
          </a:effectLst>
        </p:spPr>
        <p:txBody>
          <a:bodyPr anchor="ctr"/>
          <a:lstStyle/>
          <a:p>
            <a:pPr algn="r" eaLnBrk="0" hangingPunct="0">
              <a:spcBef>
                <a:spcPct val="0"/>
              </a:spcBef>
              <a:defRPr/>
            </a:pPr>
            <a:r>
              <a:rPr lang="en-US" sz="4400" b="0" i="1" kern="0" dirty="0">
                <a:effectLst>
                  <a:glow rad="63500">
                    <a:schemeClr val="accent4">
                      <a:satMod val="175000"/>
                      <a:alpha val="40000"/>
                    </a:schemeClr>
                  </a:glow>
                </a:effectLst>
                <a:ea typeface="ＭＳ Ｐゴシック" pitchFamily="-108" charset="-128"/>
                <a:cs typeface="Arial Black"/>
              </a:rPr>
              <a:t>Introduction and the Basics </a:t>
            </a:r>
            <a:br>
              <a:rPr lang="en-US" sz="4400" b="0" i="1" kern="0" dirty="0">
                <a:effectLst>
                  <a:glow rad="63500">
                    <a:schemeClr val="accent4">
                      <a:satMod val="175000"/>
                      <a:alpha val="40000"/>
                    </a:schemeClr>
                  </a:glow>
                </a:effectLst>
                <a:ea typeface="ＭＳ Ｐゴシック" pitchFamily="-108" charset="-128"/>
                <a:cs typeface="Arial Black"/>
              </a:rPr>
            </a:br>
            <a:r>
              <a:rPr lang="en-US" sz="4400" b="0" i="1" kern="0" dirty="0">
                <a:effectLst>
                  <a:glow rad="63500">
                    <a:schemeClr val="accent4">
                      <a:satMod val="175000"/>
                      <a:alpha val="40000"/>
                    </a:schemeClr>
                  </a:glow>
                </a:effectLst>
                <a:ea typeface="ＭＳ Ｐゴシック" pitchFamily="-108" charset="-128"/>
                <a:cs typeface="Arial Black"/>
              </a:rPr>
              <a:t>of Naming</a:t>
            </a:r>
          </a:p>
        </p:txBody>
      </p:sp>
      <p:sp>
        <p:nvSpPr>
          <p:cNvPr id="4" name="Explosion 1 3">
            <a:extLst>
              <a:ext uri="{FF2B5EF4-FFF2-40B4-BE49-F238E27FC236}">
                <a16:creationId xmlns:a16="http://schemas.microsoft.com/office/drawing/2014/main" id="{4234FB8D-D2F7-4593-9F3A-94A2816A817D}"/>
              </a:ext>
            </a:extLst>
          </p:cNvPr>
          <p:cNvSpPr/>
          <p:nvPr/>
        </p:nvSpPr>
        <p:spPr>
          <a:xfrm rot="20480566">
            <a:off x="-614363" y="758825"/>
            <a:ext cx="5029201" cy="1752600"/>
          </a:xfrm>
          <a:prstGeom prst="irregularSeal1">
            <a:avLst/>
          </a:prstGeom>
          <a:solidFill>
            <a:srgbClr val="9900CC">
              <a:alpha val="35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dirty="0">
                <a:effectLst>
                  <a:glow rad="63500">
                    <a:schemeClr val="accent4">
                      <a:satMod val="175000"/>
                      <a:alpha val="40000"/>
                    </a:schemeClr>
                  </a:glow>
                </a:effectLst>
                <a:latin typeface="Script MT Bold" pitchFamily="66" charset="0"/>
              </a:rPr>
              <a:t>Day 1 - Notes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0D4B7616-5518-4CFE-BDA9-FB6A4FDD5070}"/>
              </a:ext>
            </a:extLst>
          </p:cNvPr>
          <p:cNvSpPr>
            <a:spLocks noGrp="1" noChangeArrowheads="1"/>
          </p:cNvSpPr>
          <p:nvPr>
            <p:ph type="title"/>
          </p:nvPr>
        </p:nvSpPr>
        <p:spPr>
          <a:xfrm>
            <a:off x="1219200" y="152400"/>
            <a:ext cx="7467600" cy="1143000"/>
          </a:xfrm>
        </p:spPr>
        <p:txBody>
          <a:bodyPr/>
          <a:lstStyle/>
          <a:p>
            <a:r>
              <a:rPr lang="en-US" altLang="en-US" sz="3400" dirty="0">
                <a:latin typeface="Trebuchet MS" panose="020B0603020202020204" pitchFamily="34" charset="0"/>
                <a:ea typeface="ＭＳ Ｐゴシック" panose="020B0600070205080204" pitchFamily="34" charset="-128"/>
                <a:cs typeface="Arial Black" panose="020B0A04020102020204" pitchFamily="34" charset="0"/>
              </a:rPr>
              <a:t>After today you should be able to…</a:t>
            </a:r>
          </a:p>
        </p:txBody>
      </p:sp>
      <p:sp>
        <p:nvSpPr>
          <p:cNvPr id="4099" name="Rectangle 5">
            <a:extLst>
              <a:ext uri="{FF2B5EF4-FFF2-40B4-BE49-F238E27FC236}">
                <a16:creationId xmlns:a16="http://schemas.microsoft.com/office/drawing/2014/main" id="{463459D9-3D15-4825-8957-7535311B87CF}"/>
              </a:ext>
            </a:extLst>
          </p:cNvPr>
          <p:cNvSpPr>
            <a:spLocks noGrp="1" noChangeArrowheads="1"/>
          </p:cNvSpPr>
          <p:nvPr>
            <p:ph type="body" idx="1"/>
          </p:nvPr>
        </p:nvSpPr>
        <p:spPr>
          <a:xfrm>
            <a:off x="1219200" y="1066800"/>
            <a:ext cx="7696200" cy="5334000"/>
          </a:xfrm>
        </p:spPr>
        <p:txBody>
          <a:bodyPr/>
          <a:lstStyle/>
          <a:p>
            <a:r>
              <a:rPr lang="en-US" altLang="en-US" sz="4000" dirty="0">
                <a:latin typeface="Trebuchet MS" panose="020B0603020202020204" pitchFamily="34" charset="0"/>
                <a:ea typeface="ＭＳ Ｐゴシック" panose="020B0600070205080204" pitchFamily="34" charset="-128"/>
              </a:rPr>
              <a:t>List differences between ionic and covalently bonded compounds</a:t>
            </a:r>
          </a:p>
          <a:p>
            <a:r>
              <a:rPr lang="en-US" altLang="en-US" sz="4000" dirty="0">
                <a:latin typeface="Trebuchet MS" panose="020B0603020202020204" pitchFamily="34" charset="0"/>
                <a:ea typeface="ＭＳ Ｐゴシック" panose="020B0600070205080204" pitchFamily="34" charset="-128"/>
              </a:rPr>
              <a:t>Identify polyatomic and monatomic ions and name them correctly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0C71788-2F21-4712-BF1A-6A4313A91255}"/>
              </a:ext>
            </a:extLst>
          </p:cNvPr>
          <p:cNvSpPr>
            <a:spLocks noGrp="1"/>
          </p:cNvSpPr>
          <p:nvPr>
            <p:ph type="title"/>
          </p:nvPr>
        </p:nvSpPr>
        <p:spPr>
          <a:xfrm>
            <a:off x="1219200" y="76200"/>
            <a:ext cx="7467600" cy="1143000"/>
          </a:xfrm>
        </p:spPr>
        <p:txBody>
          <a:bodyPr/>
          <a:lstStyle/>
          <a:p>
            <a:r>
              <a:rPr lang="en-US" altLang="en-US" sz="46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Review of Ionic Compounds (Crystals)</a:t>
            </a:r>
          </a:p>
        </p:txBody>
      </p:sp>
      <p:sp>
        <p:nvSpPr>
          <p:cNvPr id="3" name="Content Placeholder 2">
            <a:extLst>
              <a:ext uri="{FF2B5EF4-FFF2-40B4-BE49-F238E27FC236}">
                <a16:creationId xmlns:a16="http://schemas.microsoft.com/office/drawing/2014/main" id="{E18E60FF-D602-469A-A7B3-6C909C610978}"/>
              </a:ext>
            </a:extLst>
          </p:cNvPr>
          <p:cNvSpPr>
            <a:spLocks noGrp="1"/>
          </p:cNvSpPr>
          <p:nvPr>
            <p:ph idx="1"/>
          </p:nvPr>
        </p:nvSpPr>
        <p:spPr>
          <a:xfrm>
            <a:off x="1219200" y="1295400"/>
            <a:ext cx="7467600" cy="5181600"/>
          </a:xfrm>
        </p:spPr>
        <p:txBody>
          <a:bodyPr/>
          <a:lstStyle/>
          <a:p>
            <a:r>
              <a:rPr lang="en-US" altLang="en-US" sz="2800">
                <a:solidFill>
                  <a:srgbClr val="0000FF"/>
                </a:solidFill>
                <a:latin typeface="Trebuchet MS" panose="020B0603020202020204" pitchFamily="34" charset="0"/>
                <a:ea typeface="ＭＳ Ｐゴシック" panose="020B0600070205080204" pitchFamily="34" charset="-128"/>
              </a:rPr>
              <a:t>Transfer of electrons</a:t>
            </a:r>
          </a:p>
          <a:p>
            <a:r>
              <a:rPr lang="en-US" altLang="en-US" sz="2800">
                <a:solidFill>
                  <a:srgbClr val="0000FF"/>
                </a:solidFill>
                <a:latin typeface="Trebuchet MS" panose="020B0603020202020204" pitchFamily="34" charset="0"/>
                <a:ea typeface="ＭＳ Ｐゴシック" panose="020B0600070205080204" pitchFamily="34" charset="-128"/>
              </a:rPr>
              <a:t>Made from a metal and a non-metal</a:t>
            </a:r>
          </a:p>
          <a:p>
            <a:r>
              <a:rPr lang="en-US" altLang="en-US" sz="2800">
                <a:solidFill>
                  <a:srgbClr val="0000FF"/>
                </a:solidFill>
                <a:latin typeface="Trebuchet MS" panose="020B0603020202020204" pitchFamily="34" charset="0"/>
                <a:ea typeface="ＭＳ Ｐゴシック" panose="020B0600070205080204" pitchFamily="34" charset="-128"/>
              </a:rPr>
              <a:t>Metals lose electrons, nonmetals gain electrons</a:t>
            </a:r>
          </a:p>
          <a:p>
            <a:r>
              <a:rPr lang="en-US" altLang="en-US" sz="2800">
                <a:solidFill>
                  <a:srgbClr val="0000FF"/>
                </a:solidFill>
                <a:latin typeface="Trebuchet MS" panose="020B0603020202020204" pitchFamily="34" charset="0"/>
                <a:ea typeface="ＭＳ Ｐゴシック" panose="020B0600070205080204" pitchFamily="34" charset="-128"/>
              </a:rPr>
              <a:t>Chemical formula is arranged in the smallest whole number ratio (empirical formula)</a:t>
            </a:r>
          </a:p>
          <a:p>
            <a:pPr lvl="1"/>
            <a:r>
              <a:rPr lang="en-US" altLang="en-US" sz="2400" b="1" u="sng">
                <a:latin typeface="Trebuchet MS" panose="020B0603020202020204" pitchFamily="34" charset="0"/>
                <a:ea typeface="ＭＳ Ｐゴシック" panose="020B0600070205080204" pitchFamily="34" charset="-128"/>
              </a:rPr>
              <a:t>Formula unit:</a:t>
            </a:r>
            <a:r>
              <a:rPr lang="en-US" altLang="en-US" sz="2400" b="1">
                <a:latin typeface="Trebuchet MS" panose="020B0603020202020204" pitchFamily="34" charset="0"/>
                <a:ea typeface="ＭＳ Ｐゴシック" panose="020B0600070205080204" pitchFamily="34" charset="-128"/>
              </a:rPr>
              <a:t> </a:t>
            </a:r>
            <a:r>
              <a:rPr lang="en-US" altLang="en-US" sz="2400">
                <a:solidFill>
                  <a:srgbClr val="0000FF"/>
                </a:solidFill>
                <a:latin typeface="Trebuchet MS" panose="020B0603020202020204" pitchFamily="34" charset="0"/>
                <a:ea typeface="ＭＳ Ｐゴシック" panose="020B0600070205080204" pitchFamily="34" charset="-128"/>
              </a:rPr>
              <a:t>the smallest repeating pattern within a crystal</a:t>
            </a:r>
          </a:p>
          <a:p>
            <a:r>
              <a:rPr lang="en-US" altLang="en-US" sz="2800">
                <a:solidFill>
                  <a:srgbClr val="0000FF"/>
                </a:solidFill>
                <a:latin typeface="Trebuchet MS" panose="020B0603020202020204" pitchFamily="34" charset="0"/>
                <a:ea typeface="ＭＳ Ｐゴシック" panose="020B0600070205080204" pitchFamily="34" charset="-128"/>
              </a:rPr>
              <a:t>Even though ionic compounds are made up of ions, they ARE ELECTRICALLY NEUTRAL!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992E77-5774-47EE-83B1-90ECF07A856B}"/>
              </a:ext>
            </a:extLst>
          </p:cNvPr>
          <p:cNvSpPr>
            <a:spLocks noGrp="1"/>
          </p:cNvSpPr>
          <p:nvPr>
            <p:ph idx="1"/>
          </p:nvPr>
        </p:nvSpPr>
        <p:spPr>
          <a:xfrm>
            <a:off x="1371600" y="1066800"/>
            <a:ext cx="7467600" cy="4525963"/>
          </a:xfrm>
        </p:spPr>
        <p:txBody>
          <a:bodyPr/>
          <a:lstStyle/>
          <a:p>
            <a:pPr>
              <a:buFont typeface="Wingdings" panose="05000000000000000000" pitchFamily="2" charset="2"/>
              <a:buNone/>
            </a:pPr>
            <a:r>
              <a:rPr lang="en-US" altLang="en-US">
                <a:latin typeface="Trebuchet MS" panose="020B0603020202020204" pitchFamily="34" charset="0"/>
                <a:ea typeface="ＭＳ Ｐゴシック" panose="020B0600070205080204" pitchFamily="34" charset="-128"/>
              </a:rPr>
              <a:t>Ions can be </a:t>
            </a:r>
            <a:r>
              <a:rPr lang="en-US" altLang="en-US">
                <a:solidFill>
                  <a:srgbClr val="0000FF"/>
                </a:solidFill>
                <a:latin typeface="Trebuchet MS" panose="020B0603020202020204" pitchFamily="34" charset="0"/>
                <a:ea typeface="ＭＳ Ｐゴシック" panose="020B0600070205080204" pitchFamily="34" charset="-128"/>
              </a:rPr>
              <a:t>monatomic</a:t>
            </a:r>
            <a:r>
              <a:rPr lang="en-US" altLang="en-US">
                <a:latin typeface="Trebuchet MS" panose="020B0603020202020204" pitchFamily="34" charset="0"/>
                <a:ea typeface="ＭＳ Ｐゴシック" panose="020B0600070205080204" pitchFamily="34" charset="-128"/>
              </a:rPr>
              <a:t> or </a:t>
            </a:r>
            <a:r>
              <a:rPr lang="en-US" altLang="en-US">
                <a:solidFill>
                  <a:srgbClr val="0000FF"/>
                </a:solidFill>
                <a:latin typeface="Trebuchet MS" panose="020B0603020202020204" pitchFamily="34" charset="0"/>
                <a:ea typeface="ＭＳ Ｐゴシック" panose="020B0600070205080204" pitchFamily="34" charset="-128"/>
              </a:rPr>
              <a:t>polyatomic</a:t>
            </a:r>
            <a:r>
              <a:rPr lang="en-US" altLang="en-US">
                <a:latin typeface="Trebuchet MS" panose="020B0603020202020204" pitchFamily="34" charset="0"/>
                <a:ea typeface="ＭＳ Ｐゴシック" panose="020B0600070205080204" pitchFamily="34" charset="-128"/>
              </a:rPr>
              <a:t>:</a:t>
            </a:r>
          </a:p>
          <a:p>
            <a:r>
              <a:rPr lang="en-US" altLang="en-US" sz="2800" b="1">
                <a:latin typeface="Trebuchet MS" panose="020B0603020202020204" pitchFamily="34" charset="0"/>
                <a:ea typeface="ＭＳ Ｐゴシック" panose="020B0600070205080204" pitchFamily="34" charset="-128"/>
              </a:rPr>
              <a:t>Monatomic: </a:t>
            </a:r>
            <a:r>
              <a:rPr lang="en-US" altLang="en-US" sz="2800">
                <a:solidFill>
                  <a:srgbClr val="0000FF"/>
                </a:solidFill>
                <a:latin typeface="Trebuchet MS" panose="020B0603020202020204" pitchFamily="34" charset="0"/>
                <a:ea typeface="ＭＳ Ｐゴシック" panose="020B0600070205080204" pitchFamily="34" charset="-128"/>
              </a:rPr>
              <a:t>Made up of a single atom</a:t>
            </a:r>
          </a:p>
          <a:p>
            <a:r>
              <a:rPr lang="en-US" altLang="en-US" sz="2800" b="1">
                <a:latin typeface="Trebuchet MS" panose="020B0603020202020204" pitchFamily="34" charset="0"/>
                <a:ea typeface="ＭＳ Ｐゴシック" panose="020B0600070205080204" pitchFamily="34" charset="-128"/>
              </a:rPr>
              <a:t>Polyatomic:</a:t>
            </a:r>
            <a:r>
              <a:rPr lang="en-US" altLang="en-US" sz="2800">
                <a:latin typeface="Trebuchet MS" panose="020B0603020202020204" pitchFamily="34" charset="0"/>
                <a:ea typeface="ＭＳ Ｐゴシック" panose="020B0600070205080204" pitchFamily="34" charset="-128"/>
              </a:rPr>
              <a:t> </a:t>
            </a:r>
            <a:r>
              <a:rPr lang="en-US" altLang="en-US" sz="2800">
                <a:solidFill>
                  <a:srgbClr val="0000FF"/>
                </a:solidFill>
                <a:latin typeface="Trebuchet MS" panose="020B0603020202020204" pitchFamily="34" charset="0"/>
                <a:ea typeface="ＭＳ Ｐゴシック" panose="020B0600070205080204" pitchFamily="34" charset="-128"/>
              </a:rPr>
              <a:t>Made up of multiple atoms</a:t>
            </a:r>
          </a:p>
          <a:p>
            <a:pPr>
              <a:buFontTx/>
              <a:buNone/>
            </a:pPr>
            <a:endParaRPr lang="en-US" altLang="en-US" sz="2800">
              <a:latin typeface="Trebuchet MS" panose="020B0603020202020204" pitchFamily="34" charset="0"/>
              <a:ea typeface="ＭＳ Ｐゴシック" panose="020B0600070205080204" pitchFamily="34" charset="-128"/>
            </a:endParaRPr>
          </a:p>
          <a:p>
            <a:pPr>
              <a:buFontTx/>
              <a:buNone/>
            </a:pPr>
            <a:r>
              <a:rPr lang="en-US" altLang="en-US" sz="2800" i="1">
                <a:latin typeface="Trebuchet MS" panose="020B0603020202020204" pitchFamily="34" charset="0"/>
                <a:ea typeface="ＭＳ Ｐゴシック" panose="020B0600070205080204" pitchFamily="34" charset="-128"/>
              </a:rPr>
              <a:t>Remember…</a:t>
            </a:r>
          </a:p>
          <a:p>
            <a:pPr>
              <a:buFontTx/>
              <a:buNone/>
            </a:pPr>
            <a:r>
              <a:rPr lang="en-US" altLang="en-US" sz="2800">
                <a:latin typeface="Trebuchet MS" panose="020B0603020202020204" pitchFamily="34" charset="0"/>
                <a:ea typeface="ＭＳ Ｐゴシック" panose="020B0600070205080204" pitchFamily="34" charset="-128"/>
              </a:rPr>
              <a:t>Group #:  1   2   13   14   15   16   17   18</a:t>
            </a:r>
          </a:p>
          <a:p>
            <a:pPr>
              <a:buFontTx/>
              <a:buNone/>
            </a:pPr>
            <a:r>
              <a:rPr lang="en-US" altLang="en-US" sz="2800">
                <a:latin typeface="Trebuchet MS" panose="020B0603020202020204" pitchFamily="34" charset="0"/>
                <a:ea typeface="ＭＳ Ｐゴシック" panose="020B0600070205080204" pitchFamily="34" charset="-128"/>
              </a:rPr>
              <a:t>Charge:  </a:t>
            </a:r>
            <a:r>
              <a:rPr lang="en-US" altLang="en-US" sz="2800">
                <a:solidFill>
                  <a:srgbClr val="0000FF"/>
                </a:solidFill>
                <a:latin typeface="Trebuchet MS" panose="020B0603020202020204" pitchFamily="34" charset="0"/>
                <a:ea typeface="ＭＳ Ｐゴシック" panose="020B0600070205080204" pitchFamily="34" charset="-128"/>
              </a:rPr>
              <a:t>+1  +2   +3    X    -3  -2    -1    </a:t>
            </a:r>
            <a:r>
              <a:rPr lang="en-US" altLang="en-US" sz="2800">
                <a:solidFill>
                  <a:srgbClr val="0000FF"/>
                </a:solidFill>
                <a:latin typeface="Trebuchet MS" panose="020B0603020202020204" pitchFamily="34" charset="0"/>
                <a:ea typeface="ＭＳ Ｐゴシック" panose="020B0600070205080204" pitchFamily="34" charset="-128"/>
                <a:sym typeface="Wingdings" panose="05000000000000000000" pitchFamily="2" charset="2"/>
              </a:rPr>
              <a:t></a:t>
            </a:r>
            <a:endParaRPr lang="en-US" altLang="en-US" sz="2800">
              <a:solidFill>
                <a:srgbClr val="0000FF"/>
              </a:solidFill>
              <a:latin typeface="Trebuchet MS" panose="020B0603020202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a:extLst>
              <a:ext uri="{FF2B5EF4-FFF2-40B4-BE49-F238E27FC236}">
                <a16:creationId xmlns:a16="http://schemas.microsoft.com/office/drawing/2014/main" id="{676B704D-99BC-4366-962C-3C7BBBF092F8}"/>
              </a:ext>
            </a:extLst>
          </p:cNvPr>
          <p:cNvSpPr>
            <a:spLocks noGrp="1"/>
          </p:cNvSpPr>
          <p:nvPr>
            <p:ph type="title"/>
          </p:nvPr>
        </p:nvSpPr>
        <p:spPr/>
        <p:txBody>
          <a:bodyPr/>
          <a:lstStyle/>
          <a:p>
            <a:endParaRPr lang="en-US" altLang="en-US">
              <a:ea typeface="ＭＳ Ｐゴシック" panose="020B0600070205080204" pitchFamily="34" charset="-128"/>
              <a:cs typeface="Arial Black" panose="020B0A04020102020204" pitchFamily="34" charset="0"/>
            </a:endParaRPr>
          </a:p>
        </p:txBody>
      </p:sp>
      <p:sp>
        <p:nvSpPr>
          <p:cNvPr id="3" name="Content Placeholder 2">
            <a:extLst>
              <a:ext uri="{FF2B5EF4-FFF2-40B4-BE49-F238E27FC236}">
                <a16:creationId xmlns:a16="http://schemas.microsoft.com/office/drawing/2014/main" id="{34C07968-925A-4ED1-AF55-62334CDC6E93}"/>
              </a:ext>
            </a:extLst>
          </p:cNvPr>
          <p:cNvSpPr>
            <a:spLocks noGrp="1"/>
          </p:cNvSpPr>
          <p:nvPr>
            <p:ph idx="1"/>
          </p:nvPr>
        </p:nvSpPr>
        <p:spPr/>
        <p:txBody>
          <a:bodyPr/>
          <a:lstStyle/>
          <a:p>
            <a:r>
              <a:rPr lang="en-US" altLang="en-US" dirty="0">
                <a:latin typeface="Trebuchet MS" panose="020B0603020202020204" pitchFamily="34" charset="0"/>
                <a:ea typeface="ＭＳ Ｐゴシック" panose="020B0600070205080204" pitchFamily="34" charset="-128"/>
              </a:rPr>
              <a:t>Monatomic </a:t>
            </a:r>
            <a:r>
              <a:rPr lang="en-US" altLang="en-US" b="1" dirty="0">
                <a:latin typeface="Trebuchet MS" panose="020B0603020202020204" pitchFamily="34" charset="0"/>
                <a:ea typeface="ＭＳ Ｐゴシック" panose="020B0600070205080204" pitchFamily="34" charset="-128"/>
              </a:rPr>
              <a:t>cations</a:t>
            </a:r>
            <a:r>
              <a:rPr lang="en-US" altLang="en-US" dirty="0">
                <a:latin typeface="Trebuchet MS" panose="020B0603020202020204" pitchFamily="34" charset="0"/>
                <a:ea typeface="ＭＳ Ｐゴシック" panose="020B0600070205080204" pitchFamily="34" charset="-128"/>
              </a:rPr>
              <a:t> </a:t>
            </a:r>
            <a:r>
              <a:rPr lang="en-US" altLang="en-US" dirty="0">
                <a:solidFill>
                  <a:srgbClr val="0000FF"/>
                </a:solidFill>
                <a:latin typeface="Trebuchet MS" panose="020B0603020202020204" pitchFamily="34" charset="0"/>
                <a:ea typeface="ＭＳ Ｐゴシック" panose="020B0600070205080204" pitchFamily="34" charset="-128"/>
              </a:rPr>
              <a:t>have the same name as the element</a:t>
            </a:r>
          </a:p>
          <a:p>
            <a:pPr lvl="1"/>
            <a:r>
              <a:rPr lang="en-US" altLang="en-US" dirty="0">
                <a:latin typeface="Trebuchet MS" panose="020B0603020202020204" pitchFamily="34" charset="0"/>
                <a:ea typeface="ＭＳ Ｐゴシック" panose="020B0600070205080204" pitchFamily="34" charset="-128"/>
              </a:rPr>
              <a:t>Example: </a:t>
            </a:r>
            <a:r>
              <a:rPr lang="en-US" altLang="en-US" dirty="0">
                <a:solidFill>
                  <a:srgbClr val="0000FF"/>
                </a:solidFill>
                <a:latin typeface="Trebuchet MS" panose="020B0603020202020204" pitchFamily="34" charset="0"/>
                <a:ea typeface="ＭＳ Ｐゴシック" panose="020B0600070205080204" pitchFamily="34" charset="-128"/>
              </a:rPr>
              <a:t>Na</a:t>
            </a:r>
            <a:r>
              <a:rPr lang="en-US" altLang="en-US" baseline="30000" dirty="0">
                <a:solidFill>
                  <a:srgbClr val="0000FF"/>
                </a:solidFill>
                <a:latin typeface="Trebuchet MS" panose="020B0603020202020204" pitchFamily="34" charset="0"/>
                <a:ea typeface="ＭＳ Ｐゴシック" panose="020B0600070205080204" pitchFamily="34" charset="-128"/>
              </a:rPr>
              <a:t>+1</a:t>
            </a:r>
            <a:r>
              <a:rPr lang="en-US" altLang="en-US" dirty="0">
                <a:solidFill>
                  <a:srgbClr val="0000FF"/>
                </a:solidFill>
                <a:latin typeface="Trebuchet MS" panose="020B0603020202020204" pitchFamily="34" charset="0"/>
                <a:ea typeface="ＭＳ Ｐゴシック" panose="020B0600070205080204" pitchFamily="34" charset="-128"/>
              </a:rPr>
              <a:t> = Sodium ion, Ca</a:t>
            </a:r>
            <a:r>
              <a:rPr lang="en-US" altLang="en-US" baseline="30000" dirty="0">
                <a:solidFill>
                  <a:srgbClr val="0000FF"/>
                </a:solidFill>
                <a:latin typeface="Trebuchet MS" panose="020B0603020202020204" pitchFamily="34" charset="0"/>
                <a:ea typeface="ＭＳ Ｐゴシック" panose="020B0600070205080204" pitchFamily="34" charset="-128"/>
              </a:rPr>
              <a:t>+2</a:t>
            </a:r>
            <a:r>
              <a:rPr lang="en-US" altLang="en-US" dirty="0">
                <a:solidFill>
                  <a:srgbClr val="0000FF"/>
                </a:solidFill>
                <a:latin typeface="Trebuchet MS" panose="020B0603020202020204" pitchFamily="34" charset="0"/>
                <a:ea typeface="ＭＳ Ｐゴシック" panose="020B0600070205080204" pitchFamily="34" charset="-128"/>
              </a:rPr>
              <a:t> = Calcium ion</a:t>
            </a:r>
          </a:p>
          <a:p>
            <a:pPr lvl="2"/>
            <a:endParaRPr lang="en-US" altLang="en-US" dirty="0">
              <a:latin typeface="Trebuchet MS" panose="020B0603020202020204" pitchFamily="34" charset="0"/>
              <a:ea typeface="ＭＳ Ｐゴシック" panose="020B0600070205080204" pitchFamily="34" charset="-128"/>
            </a:endParaRPr>
          </a:p>
          <a:p>
            <a:r>
              <a:rPr lang="en-US" altLang="en-US" dirty="0">
                <a:latin typeface="Trebuchet MS" panose="020B0603020202020204" pitchFamily="34" charset="0"/>
                <a:ea typeface="ＭＳ Ｐゴシック" panose="020B0600070205080204" pitchFamily="34" charset="-128"/>
              </a:rPr>
              <a:t>Monatomic </a:t>
            </a:r>
            <a:r>
              <a:rPr lang="en-US" altLang="en-US" b="1" dirty="0">
                <a:latin typeface="Trebuchet MS" panose="020B0603020202020204" pitchFamily="34" charset="0"/>
                <a:ea typeface="ＭＳ Ｐゴシック" panose="020B0600070205080204" pitchFamily="34" charset="-128"/>
              </a:rPr>
              <a:t>anions</a:t>
            </a:r>
            <a:r>
              <a:rPr lang="en-US" altLang="en-US" dirty="0">
                <a:latin typeface="Trebuchet MS" panose="020B0603020202020204" pitchFamily="34" charset="0"/>
                <a:ea typeface="ＭＳ Ｐゴシック" panose="020B0600070205080204" pitchFamily="34" charset="-128"/>
              </a:rPr>
              <a:t> have </a:t>
            </a:r>
            <a:r>
              <a:rPr lang="en-US" altLang="en-US" dirty="0">
                <a:solidFill>
                  <a:srgbClr val="0000FF"/>
                </a:solidFill>
                <a:latin typeface="Trebuchet MS" panose="020B0603020202020204" pitchFamily="34" charset="0"/>
                <a:ea typeface="ＭＳ Ｐゴシック" panose="020B0600070205080204" pitchFamily="34" charset="-128"/>
              </a:rPr>
              <a:t>the ending of the element name changed to</a:t>
            </a:r>
            <a:br>
              <a:rPr lang="en-US" altLang="en-US" dirty="0">
                <a:solidFill>
                  <a:srgbClr val="0000FF"/>
                </a:solidFill>
                <a:latin typeface="Trebuchet MS" panose="020B0603020202020204" pitchFamily="34" charset="0"/>
                <a:ea typeface="ＭＳ Ｐゴシック" panose="020B0600070205080204" pitchFamily="34" charset="-128"/>
              </a:rPr>
            </a:br>
            <a:r>
              <a:rPr lang="en-US" altLang="en-US" dirty="0">
                <a:solidFill>
                  <a:srgbClr val="0000FF"/>
                </a:solidFill>
                <a:latin typeface="Trebuchet MS" panose="020B0603020202020204" pitchFamily="34" charset="0"/>
                <a:ea typeface="ＭＳ Ｐゴシック" panose="020B0600070205080204" pitchFamily="34" charset="-128"/>
              </a:rPr>
              <a:t>“-ide”</a:t>
            </a:r>
          </a:p>
          <a:p>
            <a:pPr lvl="1"/>
            <a:r>
              <a:rPr lang="en-US" altLang="en-US" dirty="0">
                <a:latin typeface="Trebuchet MS" panose="020B0603020202020204" pitchFamily="34" charset="0"/>
                <a:ea typeface="ＭＳ Ｐゴシック" panose="020B0600070205080204" pitchFamily="34" charset="-128"/>
              </a:rPr>
              <a:t>Example: </a:t>
            </a:r>
            <a:r>
              <a:rPr lang="en-US" altLang="en-US" dirty="0">
                <a:solidFill>
                  <a:srgbClr val="0000FF"/>
                </a:solidFill>
                <a:latin typeface="Trebuchet MS" panose="020B0603020202020204" pitchFamily="34" charset="0"/>
                <a:ea typeface="ＭＳ Ｐゴシック" panose="020B0600070205080204" pitchFamily="34" charset="-128"/>
              </a:rPr>
              <a:t>Cl</a:t>
            </a:r>
            <a:r>
              <a:rPr lang="en-US" altLang="en-US" baseline="30000" dirty="0">
                <a:solidFill>
                  <a:srgbClr val="0000FF"/>
                </a:solidFill>
                <a:latin typeface="Trebuchet MS" panose="020B0603020202020204" pitchFamily="34" charset="0"/>
                <a:ea typeface="ＭＳ Ｐゴシック" panose="020B0600070205080204" pitchFamily="34" charset="-128"/>
              </a:rPr>
              <a:t>-1</a:t>
            </a:r>
            <a:r>
              <a:rPr lang="en-US" altLang="en-US" dirty="0">
                <a:solidFill>
                  <a:srgbClr val="0000FF"/>
                </a:solidFill>
                <a:latin typeface="Trebuchet MS" panose="020B0603020202020204" pitchFamily="34" charset="0"/>
                <a:ea typeface="ＭＳ Ｐゴシック" panose="020B0600070205080204" pitchFamily="34" charset="-128"/>
              </a:rPr>
              <a:t>=chloride ion, O</a:t>
            </a:r>
            <a:r>
              <a:rPr lang="en-US" altLang="en-US" baseline="30000" dirty="0">
                <a:solidFill>
                  <a:srgbClr val="0000FF"/>
                </a:solidFill>
                <a:latin typeface="Trebuchet MS" panose="020B0603020202020204" pitchFamily="34" charset="0"/>
                <a:ea typeface="ＭＳ Ｐゴシック" panose="020B0600070205080204" pitchFamily="34" charset="-128"/>
              </a:rPr>
              <a:t>-2</a:t>
            </a:r>
            <a:r>
              <a:rPr lang="en-US" altLang="en-US" dirty="0">
                <a:solidFill>
                  <a:srgbClr val="0000FF"/>
                </a:solidFill>
                <a:latin typeface="Trebuchet MS" panose="020B0603020202020204" pitchFamily="34" charset="0"/>
                <a:ea typeface="ＭＳ Ｐゴシック" panose="020B0600070205080204" pitchFamily="34" charset="-128"/>
              </a:rPr>
              <a:t>=oxide 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167A3EC6-63BF-4166-BED8-0AABBC8AD19D}"/>
              </a:ext>
            </a:extLst>
          </p:cNvPr>
          <p:cNvSpPr>
            <a:spLocks noGrp="1"/>
          </p:cNvSpPr>
          <p:nvPr>
            <p:ph idx="1"/>
          </p:nvPr>
        </p:nvSpPr>
        <p:spPr>
          <a:xfrm>
            <a:off x="1371600" y="579438"/>
            <a:ext cx="3276600" cy="5059362"/>
          </a:xfrm>
        </p:spPr>
        <p:txBody>
          <a:bodyPr/>
          <a:lstStyle/>
          <a:p>
            <a:pPr marL="0" indent="0" algn="ctr">
              <a:buFont typeface="Wingdings" panose="05000000000000000000" pitchFamily="2" charset="2"/>
              <a:buNone/>
            </a:pPr>
            <a:r>
              <a:rPr lang="en-US" altLang="en-US" sz="3000" b="1" dirty="0">
                <a:latin typeface="Trebuchet MS" panose="020B0603020202020204" pitchFamily="34" charset="0"/>
                <a:ea typeface="ＭＳ Ｐゴシック" panose="020B0600070205080204" pitchFamily="34" charset="-128"/>
              </a:rPr>
              <a:t>Polyatomic ions:  </a:t>
            </a:r>
            <a:r>
              <a:rPr lang="en-US" altLang="en-US" sz="3000" dirty="0">
                <a:latin typeface="Trebuchet MS" panose="020B0603020202020204" pitchFamily="34" charset="0"/>
                <a:ea typeface="ＭＳ Ｐゴシック" panose="020B0600070205080204" pitchFamily="34" charset="-128"/>
              </a:rPr>
              <a:t>(See polyatomic ion sheet) </a:t>
            </a:r>
            <a:r>
              <a:rPr lang="en-US" altLang="en-US" sz="3000" dirty="0">
                <a:solidFill>
                  <a:srgbClr val="0000FF"/>
                </a:solidFill>
                <a:latin typeface="Trebuchet MS" panose="020B0603020202020204" pitchFamily="34" charset="0"/>
                <a:ea typeface="ＭＳ Ｐゴシック" panose="020B0600070205080204" pitchFamily="34" charset="-128"/>
              </a:rPr>
              <a:t>are made up of two or more elements covalently bonded together with an overall positive or negative charge.</a:t>
            </a:r>
          </a:p>
        </p:txBody>
      </p:sp>
      <p:pic>
        <p:nvPicPr>
          <p:cNvPr id="8195" name="Picture 4">
            <a:extLst>
              <a:ext uri="{FF2B5EF4-FFF2-40B4-BE49-F238E27FC236}">
                <a16:creationId xmlns:a16="http://schemas.microsoft.com/office/drawing/2014/main" id="{F8738AB9-9A9D-4837-AB52-1F29255556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40"/>
          <a:stretch/>
        </p:blipFill>
        <p:spPr bwMode="auto">
          <a:xfrm>
            <a:off x="4648200" y="457200"/>
            <a:ext cx="4191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fade">
                                      <p:cBhvr>
                                        <p:cTn id="7" dur="500"/>
                                        <p:tgtEl>
                                          <p:spTgt spid="819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195"/>
                                        </p:tgtEl>
                                        <p:attrNameLst>
                                          <p:attrName>style.visibility</p:attrName>
                                        </p:attrNameLst>
                                      </p:cBhvr>
                                      <p:to>
                                        <p:strVal val="visible"/>
                                      </p:to>
                                    </p:set>
                                    <p:animEffect transition="in" filter="fade">
                                      <p:cBhvr>
                                        <p:cTn id="11"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8FB83DC-FF23-4544-BC70-A5C348DB8604}"/>
              </a:ext>
            </a:extLst>
          </p:cNvPr>
          <p:cNvSpPr>
            <a:spLocks noGrp="1"/>
          </p:cNvSpPr>
          <p:nvPr>
            <p:ph type="title"/>
          </p:nvPr>
        </p:nvSpPr>
        <p:spPr/>
        <p:txBody>
          <a:bodyPr/>
          <a:lstStyle/>
          <a:p>
            <a:r>
              <a:rPr lang="en-US" altLang="en-US">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Review Molecular Compounds (Molecules)</a:t>
            </a:r>
          </a:p>
        </p:txBody>
      </p:sp>
      <p:sp>
        <p:nvSpPr>
          <p:cNvPr id="3" name="Content Placeholder 2">
            <a:extLst>
              <a:ext uri="{FF2B5EF4-FFF2-40B4-BE49-F238E27FC236}">
                <a16:creationId xmlns:a16="http://schemas.microsoft.com/office/drawing/2014/main" id="{FF1E405D-C72A-4C11-AD44-DE52C1B31A33}"/>
              </a:ext>
            </a:extLst>
          </p:cNvPr>
          <p:cNvSpPr>
            <a:spLocks noGrp="1"/>
          </p:cNvSpPr>
          <p:nvPr>
            <p:ph idx="1"/>
          </p:nvPr>
        </p:nvSpPr>
        <p:spPr>
          <a:xfrm>
            <a:off x="1219200" y="1493838"/>
            <a:ext cx="7467600" cy="4525962"/>
          </a:xfrm>
        </p:spPr>
        <p:txBody>
          <a:bodyPr/>
          <a:lstStyle/>
          <a:p>
            <a:r>
              <a:rPr lang="en-US" altLang="en-US" sz="3600">
                <a:solidFill>
                  <a:srgbClr val="0000FF"/>
                </a:solidFill>
                <a:latin typeface="Trebuchet MS" panose="020B0603020202020204" pitchFamily="34" charset="0"/>
                <a:ea typeface="ＭＳ Ｐゴシック" panose="020B0600070205080204" pitchFamily="34" charset="-128"/>
              </a:rPr>
              <a:t>Sharing of electrons</a:t>
            </a:r>
          </a:p>
          <a:p>
            <a:r>
              <a:rPr lang="en-US" altLang="en-US" sz="3600">
                <a:solidFill>
                  <a:srgbClr val="0000FF"/>
                </a:solidFill>
                <a:latin typeface="Trebuchet MS" panose="020B0603020202020204" pitchFamily="34" charset="0"/>
                <a:ea typeface="ＭＳ Ｐゴシック" panose="020B0600070205080204" pitchFamily="34" charset="-128"/>
              </a:rPr>
              <a:t>Made from nonmetals only</a:t>
            </a:r>
          </a:p>
          <a:p>
            <a:r>
              <a:rPr lang="en-US" altLang="en-US" sz="3600">
                <a:solidFill>
                  <a:srgbClr val="0000FF"/>
                </a:solidFill>
                <a:latin typeface="Trebuchet MS" panose="020B0603020202020204" pitchFamily="34" charset="0"/>
                <a:ea typeface="ＭＳ Ｐゴシック" panose="020B0600070205080204" pitchFamily="34" charset="-128"/>
              </a:rPr>
              <a:t>Molecules of the same compound are IDENTICAL and INDEPENDENT of each other</a:t>
            </a:r>
          </a:p>
          <a:p>
            <a:r>
              <a:rPr lang="en-US" altLang="en-US" sz="3600">
                <a:solidFill>
                  <a:srgbClr val="0000FF"/>
                </a:solidFill>
                <a:latin typeface="Trebuchet MS" panose="020B0603020202020204" pitchFamily="34" charset="0"/>
                <a:ea typeface="ＭＳ Ｐゴシック" panose="020B0600070205080204" pitchFamily="34" charset="-128"/>
              </a:rPr>
              <a:t>Chemical formula indicates the exact makeup of one molecule (molecular formula)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260295-7D62-4F76-8CE5-7CC8F64DE989}"/>
              </a:ext>
            </a:extLst>
          </p:cNvPr>
          <p:cNvSpPr>
            <a:spLocks noGrp="1"/>
          </p:cNvSpPr>
          <p:nvPr>
            <p:ph type="ctrTitle"/>
          </p:nvPr>
        </p:nvSpPr>
        <p:spPr>
          <a:xfrm>
            <a:off x="190500" y="2693988"/>
            <a:ext cx="8763000" cy="1470025"/>
          </a:xfrm>
        </p:spPr>
        <p:txBody>
          <a:bodyPr/>
          <a:lstStyle/>
          <a:p>
            <a:pPr>
              <a:defRPr/>
            </a:pPr>
            <a:r>
              <a:rPr lang="en-US" sz="9600" dirty="0">
                <a:effectLst>
                  <a:glow rad="63500">
                    <a:schemeClr val="accent4">
                      <a:satMod val="175000"/>
                      <a:alpha val="40000"/>
                    </a:schemeClr>
                  </a:glow>
                </a:effectLst>
                <a:latin typeface="Gill Sans Ultra Bold" pitchFamily="34" charset="0"/>
              </a:rPr>
              <a:t>Questions?</a:t>
            </a:r>
          </a:p>
        </p:txBody>
      </p:sp>
      <p:sp>
        <p:nvSpPr>
          <p:cNvPr id="5" name="Subtitle 4">
            <a:extLst>
              <a:ext uri="{FF2B5EF4-FFF2-40B4-BE49-F238E27FC236}">
                <a16:creationId xmlns:a16="http://schemas.microsoft.com/office/drawing/2014/main" id="{CD2EB6CD-6859-4617-82C9-6E8DD8829193}"/>
              </a:ext>
            </a:extLst>
          </p:cNvPr>
          <p:cNvSpPr>
            <a:spLocks noGrp="1"/>
          </p:cNvSpPr>
          <p:nvPr>
            <p:ph type="subTitle" idx="1"/>
          </p:nvPr>
        </p:nvSpPr>
        <p:spPr>
          <a:xfrm>
            <a:off x="500063" y="3810000"/>
            <a:ext cx="8143875" cy="1752600"/>
          </a:xfrm>
        </p:spPr>
        <p:txBody>
          <a:bodyPr/>
          <a:lstStyle/>
          <a:p>
            <a:pPr>
              <a:defRPr/>
            </a:pP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Begin WS#1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Custom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3276</TotalTime>
  <Words>259</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Black</vt:lpstr>
      <vt:lpstr>Calibri</vt:lpstr>
      <vt:lpstr>Gill Sans Ultra Bold</vt:lpstr>
      <vt:lpstr>Lucida Grande</vt:lpstr>
      <vt:lpstr>Script MT Bold</vt:lpstr>
      <vt:lpstr>Trebuchet MS</vt:lpstr>
      <vt:lpstr>Wingdings</vt:lpstr>
      <vt:lpstr>Default Design</vt:lpstr>
      <vt:lpstr>Unit: Chemical Names and Formulas</vt:lpstr>
      <vt:lpstr>After today you should be able to…</vt:lpstr>
      <vt:lpstr>Review of Ionic Compounds (Crystals)</vt:lpstr>
      <vt:lpstr>PowerPoint Presentation</vt:lpstr>
      <vt:lpstr>PowerPoint Presentation</vt:lpstr>
      <vt:lpstr>PowerPoint Presentation</vt:lpstr>
      <vt:lpstr>Review Molecular Compounds (Molecules)</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Naming and Formula Writing</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204</cp:revision>
  <dcterms:created xsi:type="dcterms:W3CDTF">2012-05-14T23:36:47Z</dcterms:created>
  <dcterms:modified xsi:type="dcterms:W3CDTF">2019-07-19T20:09:28Z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