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68" r:id="rId3"/>
    <p:sldId id="258" r:id="rId4"/>
    <p:sldId id="259" r:id="rId5"/>
    <p:sldId id="270" r:id="rId6"/>
    <p:sldId id="271" r:id="rId7"/>
    <p:sldId id="260" r:id="rId8"/>
    <p:sldId id="261" r:id="rId9"/>
    <p:sldId id="262" r:id="rId10"/>
    <p:sldId id="269" r:id="rId1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880" autoAdjust="0"/>
    <p:restoredTop sz="86333" autoAdjust="0"/>
  </p:normalViewPr>
  <p:slideViewPr>
    <p:cSldViewPr>
      <p:cViewPr>
        <p:scale>
          <a:sx n="73" d="100"/>
          <a:sy n="73" d="100"/>
        </p:scale>
        <p:origin x="420" y="-2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EBE1FF79-7969-4E07-90AC-841D50E35BC8}"/>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24579" name="Rectangle 3">
            <a:extLst>
              <a:ext uri="{FF2B5EF4-FFF2-40B4-BE49-F238E27FC236}">
                <a16:creationId xmlns:a16="http://schemas.microsoft.com/office/drawing/2014/main" id="{FA998BA8-8670-4BDC-88C0-8CB6E0980596}"/>
              </a:ext>
            </a:extLst>
          </p:cNvPr>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Arial" charset="0"/>
              </a:defRPr>
            </a:lvl1pPr>
          </a:lstStyle>
          <a:p>
            <a:pPr>
              <a:defRPr/>
            </a:pPr>
            <a:fld id="{860724AA-DCD9-49C8-A555-6FAAAE130C95}" type="datetimeFigureOut">
              <a:rPr lang="en-US"/>
              <a:pPr>
                <a:defRPr/>
              </a:pPr>
              <a:t>8/15/2022</a:t>
            </a:fld>
            <a:endParaRPr lang="en-US"/>
          </a:p>
        </p:txBody>
      </p:sp>
      <p:sp>
        <p:nvSpPr>
          <p:cNvPr id="24580" name="Rectangle 4">
            <a:extLst>
              <a:ext uri="{FF2B5EF4-FFF2-40B4-BE49-F238E27FC236}">
                <a16:creationId xmlns:a16="http://schemas.microsoft.com/office/drawing/2014/main" id="{32FD98D9-6899-4C96-A081-F8E19F4D23A6}"/>
              </a:ext>
            </a:extLst>
          </p:cNvPr>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24581" name="Rectangle 5">
            <a:extLst>
              <a:ext uri="{FF2B5EF4-FFF2-40B4-BE49-F238E27FC236}">
                <a16:creationId xmlns:a16="http://schemas.microsoft.com/office/drawing/2014/main" id="{98C6922A-C9A0-4C70-B719-8050708652BA}"/>
              </a:ext>
            </a:extLst>
          </p:cNvPr>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60200A15-7036-42F2-8861-D082735161C1}"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0C2694-E3FE-48F1-BD41-F8C60EA86337}"/>
              </a:ext>
            </a:extLst>
          </p:cNvPr>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3A0D95C7-3B61-419A-BE23-6288A730B64F}"/>
              </a:ext>
            </a:extLst>
          </p:cNvPr>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atin typeface="Arial" charset="0"/>
                <a:cs typeface="Arial" charset="0"/>
              </a:defRPr>
            </a:lvl1pPr>
          </a:lstStyle>
          <a:p>
            <a:pPr>
              <a:defRPr/>
            </a:pPr>
            <a:fld id="{C866B7C6-91C7-41F5-9176-33691F903189}" type="datetimeFigureOut">
              <a:rPr lang="en-US"/>
              <a:pPr>
                <a:defRPr/>
              </a:pPr>
              <a:t>8/15/2022</a:t>
            </a:fld>
            <a:endParaRPr lang="en-US"/>
          </a:p>
        </p:txBody>
      </p:sp>
      <p:sp>
        <p:nvSpPr>
          <p:cNvPr id="4" name="Slide Image Placeholder 3">
            <a:extLst>
              <a:ext uri="{FF2B5EF4-FFF2-40B4-BE49-F238E27FC236}">
                <a16:creationId xmlns:a16="http://schemas.microsoft.com/office/drawing/2014/main" id="{631E8ED9-1E01-41D1-8B9D-DFEAC0F09258}"/>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767E7389-97DA-4E12-A182-8CFA69E064C9}"/>
              </a:ext>
            </a:extLst>
          </p:cNvPr>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18C8B76-FDD3-45E7-8FD2-5F9A136C20D7}"/>
              </a:ext>
            </a:extLst>
          </p:cNvPr>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2958D1A5-0E21-4A7F-BCD3-253C1A3DB02C}"/>
              </a:ext>
            </a:extLst>
          </p:cNvPr>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4B6DB82-29A4-41B2-AEEE-4020F39F91E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E8545D83-3FC8-4109-A881-F05BB7F94D25}"/>
              </a:ext>
            </a:extLst>
          </p:cNvPr>
          <p:cNvSpPr>
            <a:spLocks noGrp="1"/>
          </p:cNvSpPr>
          <p:nvPr>
            <p:ph type="dt" sz="half" idx="10"/>
          </p:nvPr>
        </p:nvSpPr>
        <p:spPr/>
        <p:txBody>
          <a:bodyPr/>
          <a:lstStyle>
            <a:lvl1pPr>
              <a:defRPr/>
            </a:lvl1pPr>
          </a:lstStyle>
          <a:p>
            <a:pPr>
              <a:defRPr/>
            </a:pPr>
            <a:fld id="{6D99396C-D8DC-4A2A-A1D2-088B7C9E7F25}" type="datetimeFigureOut">
              <a:rPr lang="en-US"/>
              <a:pPr>
                <a:defRPr/>
              </a:pPr>
              <a:t>8/15/2022</a:t>
            </a:fld>
            <a:endParaRPr lang="en-US"/>
          </a:p>
        </p:txBody>
      </p:sp>
      <p:sp>
        <p:nvSpPr>
          <p:cNvPr id="5" name="Footer Placeholder 4">
            <a:extLst>
              <a:ext uri="{FF2B5EF4-FFF2-40B4-BE49-F238E27FC236}">
                <a16:creationId xmlns:a16="http://schemas.microsoft.com/office/drawing/2014/main" id="{D0F7F68C-6A46-45D1-AC32-3B732C4E253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ECB580C-030D-424F-B565-817D327583A2}"/>
              </a:ext>
            </a:extLst>
          </p:cNvPr>
          <p:cNvSpPr>
            <a:spLocks noGrp="1"/>
          </p:cNvSpPr>
          <p:nvPr>
            <p:ph type="sldNum" sz="quarter" idx="12"/>
          </p:nvPr>
        </p:nvSpPr>
        <p:spPr/>
        <p:txBody>
          <a:bodyPr/>
          <a:lstStyle>
            <a:lvl1pPr>
              <a:defRPr/>
            </a:lvl1pPr>
          </a:lstStyle>
          <a:p>
            <a:fld id="{89D8B2E2-8C47-45E1-B6D0-46C4B8C22EAA}" type="slidenum">
              <a:rPr lang="en-US" altLang="en-US"/>
              <a:pPr/>
              <a:t>‹#›</a:t>
            </a:fld>
            <a:endParaRPr lang="en-US" altLang="en-US"/>
          </a:p>
        </p:txBody>
      </p:sp>
    </p:spTree>
    <p:extLst>
      <p:ext uri="{BB962C8B-B14F-4D97-AF65-F5344CB8AC3E}">
        <p14:creationId xmlns:p14="http://schemas.microsoft.com/office/powerpoint/2010/main" val="327286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A2F943-10B8-4E65-8EEB-E4E68D004072}"/>
              </a:ext>
            </a:extLst>
          </p:cNvPr>
          <p:cNvSpPr>
            <a:spLocks noGrp="1"/>
          </p:cNvSpPr>
          <p:nvPr>
            <p:ph type="dt" sz="half" idx="10"/>
          </p:nvPr>
        </p:nvSpPr>
        <p:spPr/>
        <p:txBody>
          <a:bodyPr/>
          <a:lstStyle>
            <a:lvl1pPr>
              <a:defRPr/>
            </a:lvl1pPr>
          </a:lstStyle>
          <a:p>
            <a:pPr>
              <a:defRPr/>
            </a:pPr>
            <a:fld id="{591D4C5E-2BB5-4EE5-AA77-F78D26CA90A9}" type="datetimeFigureOut">
              <a:rPr lang="en-US"/>
              <a:pPr>
                <a:defRPr/>
              </a:pPr>
              <a:t>8/15/2022</a:t>
            </a:fld>
            <a:endParaRPr lang="en-US"/>
          </a:p>
        </p:txBody>
      </p:sp>
      <p:sp>
        <p:nvSpPr>
          <p:cNvPr id="5" name="Footer Placeholder 4">
            <a:extLst>
              <a:ext uri="{FF2B5EF4-FFF2-40B4-BE49-F238E27FC236}">
                <a16:creationId xmlns:a16="http://schemas.microsoft.com/office/drawing/2014/main" id="{99E34E90-7F48-4F40-981C-BAC594C7EC8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4BAB152-38E6-4E54-A508-A62B29F39603}"/>
              </a:ext>
            </a:extLst>
          </p:cNvPr>
          <p:cNvSpPr>
            <a:spLocks noGrp="1"/>
          </p:cNvSpPr>
          <p:nvPr>
            <p:ph type="sldNum" sz="quarter" idx="12"/>
          </p:nvPr>
        </p:nvSpPr>
        <p:spPr/>
        <p:txBody>
          <a:bodyPr/>
          <a:lstStyle>
            <a:lvl1pPr>
              <a:defRPr/>
            </a:lvl1pPr>
          </a:lstStyle>
          <a:p>
            <a:fld id="{C12D4CF6-6156-4D2D-9347-CB57769FEBF2}" type="slidenum">
              <a:rPr lang="en-US" altLang="en-US"/>
              <a:pPr/>
              <a:t>‹#›</a:t>
            </a:fld>
            <a:endParaRPr lang="en-US" altLang="en-US"/>
          </a:p>
        </p:txBody>
      </p:sp>
    </p:spTree>
    <p:extLst>
      <p:ext uri="{BB962C8B-B14F-4D97-AF65-F5344CB8AC3E}">
        <p14:creationId xmlns:p14="http://schemas.microsoft.com/office/powerpoint/2010/main" val="706266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5EC2A2-A504-4788-932A-BEAED571AF63}"/>
              </a:ext>
            </a:extLst>
          </p:cNvPr>
          <p:cNvSpPr>
            <a:spLocks noGrp="1"/>
          </p:cNvSpPr>
          <p:nvPr>
            <p:ph type="dt" sz="half" idx="10"/>
          </p:nvPr>
        </p:nvSpPr>
        <p:spPr/>
        <p:txBody>
          <a:bodyPr/>
          <a:lstStyle>
            <a:lvl1pPr>
              <a:defRPr/>
            </a:lvl1pPr>
          </a:lstStyle>
          <a:p>
            <a:pPr>
              <a:defRPr/>
            </a:pPr>
            <a:fld id="{36694FCA-F0A8-4192-89CF-A3C413E95F0C}" type="datetimeFigureOut">
              <a:rPr lang="en-US"/>
              <a:pPr>
                <a:defRPr/>
              </a:pPr>
              <a:t>8/15/2022</a:t>
            </a:fld>
            <a:endParaRPr lang="en-US"/>
          </a:p>
        </p:txBody>
      </p:sp>
      <p:sp>
        <p:nvSpPr>
          <p:cNvPr id="5" name="Footer Placeholder 4">
            <a:extLst>
              <a:ext uri="{FF2B5EF4-FFF2-40B4-BE49-F238E27FC236}">
                <a16:creationId xmlns:a16="http://schemas.microsoft.com/office/drawing/2014/main" id="{FF9DE459-3F04-4245-9324-DFB664EBB56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6966C39-3830-4AD9-9769-EA897C0BDB08}"/>
              </a:ext>
            </a:extLst>
          </p:cNvPr>
          <p:cNvSpPr>
            <a:spLocks noGrp="1"/>
          </p:cNvSpPr>
          <p:nvPr>
            <p:ph type="sldNum" sz="quarter" idx="12"/>
          </p:nvPr>
        </p:nvSpPr>
        <p:spPr/>
        <p:txBody>
          <a:bodyPr/>
          <a:lstStyle>
            <a:lvl1pPr>
              <a:defRPr/>
            </a:lvl1pPr>
          </a:lstStyle>
          <a:p>
            <a:fld id="{7C40B4F5-4D22-45E6-8FF3-809D49DBC115}" type="slidenum">
              <a:rPr lang="en-US" altLang="en-US"/>
              <a:pPr/>
              <a:t>‹#›</a:t>
            </a:fld>
            <a:endParaRPr lang="en-US" altLang="en-US"/>
          </a:p>
        </p:txBody>
      </p:sp>
    </p:spTree>
    <p:extLst>
      <p:ext uri="{BB962C8B-B14F-4D97-AF65-F5344CB8AC3E}">
        <p14:creationId xmlns:p14="http://schemas.microsoft.com/office/powerpoint/2010/main" val="3449641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64C7B2-5BCB-48AC-83A6-27578BD99678}"/>
              </a:ext>
            </a:extLst>
          </p:cNvPr>
          <p:cNvSpPr>
            <a:spLocks noGrp="1"/>
          </p:cNvSpPr>
          <p:nvPr>
            <p:ph type="dt" sz="half" idx="10"/>
          </p:nvPr>
        </p:nvSpPr>
        <p:spPr/>
        <p:txBody>
          <a:bodyPr/>
          <a:lstStyle>
            <a:lvl1pPr>
              <a:defRPr/>
            </a:lvl1pPr>
          </a:lstStyle>
          <a:p>
            <a:pPr>
              <a:defRPr/>
            </a:pPr>
            <a:fld id="{591B6BB2-EDC5-40BA-81B0-603C60FB247B}" type="datetimeFigureOut">
              <a:rPr lang="en-US"/>
              <a:pPr>
                <a:defRPr/>
              </a:pPr>
              <a:t>8/15/2022</a:t>
            </a:fld>
            <a:endParaRPr lang="en-US"/>
          </a:p>
        </p:txBody>
      </p:sp>
      <p:sp>
        <p:nvSpPr>
          <p:cNvPr id="5" name="Footer Placeholder 4">
            <a:extLst>
              <a:ext uri="{FF2B5EF4-FFF2-40B4-BE49-F238E27FC236}">
                <a16:creationId xmlns:a16="http://schemas.microsoft.com/office/drawing/2014/main" id="{B18886F0-0760-49DC-A48C-6214F860F66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5E3652B-D091-4773-920B-82D9615E5F41}"/>
              </a:ext>
            </a:extLst>
          </p:cNvPr>
          <p:cNvSpPr>
            <a:spLocks noGrp="1"/>
          </p:cNvSpPr>
          <p:nvPr>
            <p:ph type="sldNum" sz="quarter" idx="12"/>
          </p:nvPr>
        </p:nvSpPr>
        <p:spPr/>
        <p:txBody>
          <a:bodyPr/>
          <a:lstStyle>
            <a:lvl1pPr>
              <a:defRPr/>
            </a:lvl1pPr>
          </a:lstStyle>
          <a:p>
            <a:fld id="{27CED23E-56E1-4191-9065-C49E9358A77C}" type="slidenum">
              <a:rPr lang="en-US" altLang="en-US"/>
              <a:pPr/>
              <a:t>‹#›</a:t>
            </a:fld>
            <a:endParaRPr lang="en-US" altLang="en-US"/>
          </a:p>
        </p:txBody>
      </p:sp>
    </p:spTree>
    <p:extLst>
      <p:ext uri="{BB962C8B-B14F-4D97-AF65-F5344CB8AC3E}">
        <p14:creationId xmlns:p14="http://schemas.microsoft.com/office/powerpoint/2010/main" val="1995483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60A77A-2831-426C-8874-1DDB33537771}"/>
              </a:ext>
            </a:extLst>
          </p:cNvPr>
          <p:cNvSpPr>
            <a:spLocks noGrp="1"/>
          </p:cNvSpPr>
          <p:nvPr>
            <p:ph type="dt" sz="half" idx="10"/>
          </p:nvPr>
        </p:nvSpPr>
        <p:spPr/>
        <p:txBody>
          <a:bodyPr/>
          <a:lstStyle>
            <a:lvl1pPr>
              <a:defRPr/>
            </a:lvl1pPr>
          </a:lstStyle>
          <a:p>
            <a:pPr>
              <a:defRPr/>
            </a:pPr>
            <a:fld id="{8B7D7BE9-1AEA-4FAA-9A91-FD77F4227042}" type="datetimeFigureOut">
              <a:rPr lang="en-US"/>
              <a:pPr>
                <a:defRPr/>
              </a:pPr>
              <a:t>8/15/2022</a:t>
            </a:fld>
            <a:endParaRPr lang="en-US"/>
          </a:p>
        </p:txBody>
      </p:sp>
      <p:sp>
        <p:nvSpPr>
          <p:cNvPr id="5" name="Footer Placeholder 4">
            <a:extLst>
              <a:ext uri="{FF2B5EF4-FFF2-40B4-BE49-F238E27FC236}">
                <a16:creationId xmlns:a16="http://schemas.microsoft.com/office/drawing/2014/main" id="{F38F40A7-F1FA-43DE-B9CE-199B3081A9C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14B92B5-1AD7-4812-B731-E025E6B8B2C6}"/>
              </a:ext>
            </a:extLst>
          </p:cNvPr>
          <p:cNvSpPr>
            <a:spLocks noGrp="1"/>
          </p:cNvSpPr>
          <p:nvPr>
            <p:ph type="sldNum" sz="quarter" idx="12"/>
          </p:nvPr>
        </p:nvSpPr>
        <p:spPr/>
        <p:txBody>
          <a:bodyPr/>
          <a:lstStyle>
            <a:lvl1pPr>
              <a:defRPr/>
            </a:lvl1pPr>
          </a:lstStyle>
          <a:p>
            <a:fld id="{4FC03AD1-423E-4CAE-BED1-ECAC019B1087}" type="slidenum">
              <a:rPr lang="en-US" altLang="en-US"/>
              <a:pPr/>
              <a:t>‹#›</a:t>
            </a:fld>
            <a:endParaRPr lang="en-US" altLang="en-US"/>
          </a:p>
        </p:txBody>
      </p:sp>
    </p:spTree>
    <p:extLst>
      <p:ext uri="{BB962C8B-B14F-4D97-AF65-F5344CB8AC3E}">
        <p14:creationId xmlns:p14="http://schemas.microsoft.com/office/powerpoint/2010/main" val="2790698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E04A4EE-D7E6-4F42-877F-39D3E5481733}"/>
              </a:ext>
            </a:extLst>
          </p:cNvPr>
          <p:cNvSpPr>
            <a:spLocks noGrp="1"/>
          </p:cNvSpPr>
          <p:nvPr>
            <p:ph type="dt" sz="half" idx="10"/>
          </p:nvPr>
        </p:nvSpPr>
        <p:spPr/>
        <p:txBody>
          <a:bodyPr/>
          <a:lstStyle>
            <a:lvl1pPr>
              <a:defRPr/>
            </a:lvl1pPr>
          </a:lstStyle>
          <a:p>
            <a:pPr>
              <a:defRPr/>
            </a:pPr>
            <a:fld id="{F869CF5E-6E34-42D1-81CB-816503E5E4E4}" type="datetimeFigureOut">
              <a:rPr lang="en-US"/>
              <a:pPr>
                <a:defRPr/>
              </a:pPr>
              <a:t>8/15/2022</a:t>
            </a:fld>
            <a:endParaRPr lang="en-US"/>
          </a:p>
        </p:txBody>
      </p:sp>
      <p:sp>
        <p:nvSpPr>
          <p:cNvPr id="6" name="Footer Placeholder 4">
            <a:extLst>
              <a:ext uri="{FF2B5EF4-FFF2-40B4-BE49-F238E27FC236}">
                <a16:creationId xmlns:a16="http://schemas.microsoft.com/office/drawing/2014/main" id="{CF74D284-A9AA-4AB6-817A-6CDFDCF4191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FAE199D-7C66-4851-B1E5-E43FFAE54D74}"/>
              </a:ext>
            </a:extLst>
          </p:cNvPr>
          <p:cNvSpPr>
            <a:spLocks noGrp="1"/>
          </p:cNvSpPr>
          <p:nvPr>
            <p:ph type="sldNum" sz="quarter" idx="12"/>
          </p:nvPr>
        </p:nvSpPr>
        <p:spPr/>
        <p:txBody>
          <a:bodyPr/>
          <a:lstStyle>
            <a:lvl1pPr>
              <a:defRPr/>
            </a:lvl1pPr>
          </a:lstStyle>
          <a:p>
            <a:fld id="{94BCDD18-CA83-457D-8CBA-E1A8274B6174}" type="slidenum">
              <a:rPr lang="en-US" altLang="en-US"/>
              <a:pPr/>
              <a:t>‹#›</a:t>
            </a:fld>
            <a:endParaRPr lang="en-US" altLang="en-US"/>
          </a:p>
        </p:txBody>
      </p:sp>
    </p:spTree>
    <p:extLst>
      <p:ext uri="{BB962C8B-B14F-4D97-AF65-F5344CB8AC3E}">
        <p14:creationId xmlns:p14="http://schemas.microsoft.com/office/powerpoint/2010/main" val="3115896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E30FBEA-669E-4C6D-81EE-83232B998E89}"/>
              </a:ext>
            </a:extLst>
          </p:cNvPr>
          <p:cNvSpPr>
            <a:spLocks noGrp="1"/>
          </p:cNvSpPr>
          <p:nvPr>
            <p:ph type="dt" sz="half" idx="10"/>
          </p:nvPr>
        </p:nvSpPr>
        <p:spPr/>
        <p:txBody>
          <a:bodyPr/>
          <a:lstStyle>
            <a:lvl1pPr>
              <a:defRPr/>
            </a:lvl1pPr>
          </a:lstStyle>
          <a:p>
            <a:pPr>
              <a:defRPr/>
            </a:pPr>
            <a:fld id="{4C97874C-CC07-450A-9C5E-4FB12F6D7475}" type="datetimeFigureOut">
              <a:rPr lang="en-US"/>
              <a:pPr>
                <a:defRPr/>
              </a:pPr>
              <a:t>8/15/2022</a:t>
            </a:fld>
            <a:endParaRPr lang="en-US"/>
          </a:p>
        </p:txBody>
      </p:sp>
      <p:sp>
        <p:nvSpPr>
          <p:cNvPr id="8" name="Footer Placeholder 4">
            <a:extLst>
              <a:ext uri="{FF2B5EF4-FFF2-40B4-BE49-F238E27FC236}">
                <a16:creationId xmlns:a16="http://schemas.microsoft.com/office/drawing/2014/main" id="{E3526B68-369C-4327-821E-6F878F591B5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2362335-D079-4A44-B11D-DF47149AEFFC}"/>
              </a:ext>
            </a:extLst>
          </p:cNvPr>
          <p:cNvSpPr>
            <a:spLocks noGrp="1"/>
          </p:cNvSpPr>
          <p:nvPr>
            <p:ph type="sldNum" sz="quarter" idx="12"/>
          </p:nvPr>
        </p:nvSpPr>
        <p:spPr/>
        <p:txBody>
          <a:bodyPr/>
          <a:lstStyle>
            <a:lvl1pPr>
              <a:defRPr/>
            </a:lvl1pPr>
          </a:lstStyle>
          <a:p>
            <a:fld id="{89D76E1A-D0CD-46F5-966D-A53CB36FCCB2}" type="slidenum">
              <a:rPr lang="en-US" altLang="en-US"/>
              <a:pPr/>
              <a:t>‹#›</a:t>
            </a:fld>
            <a:endParaRPr lang="en-US" altLang="en-US"/>
          </a:p>
        </p:txBody>
      </p:sp>
    </p:spTree>
    <p:extLst>
      <p:ext uri="{BB962C8B-B14F-4D97-AF65-F5344CB8AC3E}">
        <p14:creationId xmlns:p14="http://schemas.microsoft.com/office/powerpoint/2010/main" val="3792030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45E8E50-56CD-4613-837D-8CB7C73A79B0}"/>
              </a:ext>
            </a:extLst>
          </p:cNvPr>
          <p:cNvSpPr>
            <a:spLocks noGrp="1"/>
          </p:cNvSpPr>
          <p:nvPr>
            <p:ph type="dt" sz="half" idx="10"/>
          </p:nvPr>
        </p:nvSpPr>
        <p:spPr/>
        <p:txBody>
          <a:bodyPr/>
          <a:lstStyle>
            <a:lvl1pPr>
              <a:defRPr/>
            </a:lvl1pPr>
          </a:lstStyle>
          <a:p>
            <a:pPr>
              <a:defRPr/>
            </a:pPr>
            <a:fld id="{9AE04282-7F21-4AFD-BE2B-235F5115849D}" type="datetimeFigureOut">
              <a:rPr lang="en-US"/>
              <a:pPr>
                <a:defRPr/>
              </a:pPr>
              <a:t>8/15/2022</a:t>
            </a:fld>
            <a:endParaRPr lang="en-US"/>
          </a:p>
        </p:txBody>
      </p:sp>
      <p:sp>
        <p:nvSpPr>
          <p:cNvPr id="4" name="Footer Placeholder 4">
            <a:extLst>
              <a:ext uri="{FF2B5EF4-FFF2-40B4-BE49-F238E27FC236}">
                <a16:creationId xmlns:a16="http://schemas.microsoft.com/office/drawing/2014/main" id="{EC044470-022B-48C7-B159-8BE863A5881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865E834-6D3E-40A2-8F0B-21049255E01E}"/>
              </a:ext>
            </a:extLst>
          </p:cNvPr>
          <p:cNvSpPr>
            <a:spLocks noGrp="1"/>
          </p:cNvSpPr>
          <p:nvPr>
            <p:ph type="sldNum" sz="quarter" idx="12"/>
          </p:nvPr>
        </p:nvSpPr>
        <p:spPr/>
        <p:txBody>
          <a:bodyPr/>
          <a:lstStyle>
            <a:lvl1pPr>
              <a:defRPr/>
            </a:lvl1pPr>
          </a:lstStyle>
          <a:p>
            <a:fld id="{BE9C8A58-8164-49AC-882B-2C7286F8CA6D}" type="slidenum">
              <a:rPr lang="en-US" altLang="en-US"/>
              <a:pPr/>
              <a:t>‹#›</a:t>
            </a:fld>
            <a:endParaRPr lang="en-US" altLang="en-US"/>
          </a:p>
        </p:txBody>
      </p:sp>
    </p:spTree>
    <p:extLst>
      <p:ext uri="{BB962C8B-B14F-4D97-AF65-F5344CB8AC3E}">
        <p14:creationId xmlns:p14="http://schemas.microsoft.com/office/powerpoint/2010/main" val="3798447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9559634-AA7C-40AA-8560-C1F299286366}"/>
              </a:ext>
            </a:extLst>
          </p:cNvPr>
          <p:cNvSpPr>
            <a:spLocks noGrp="1"/>
          </p:cNvSpPr>
          <p:nvPr>
            <p:ph type="dt" sz="half" idx="10"/>
          </p:nvPr>
        </p:nvSpPr>
        <p:spPr/>
        <p:txBody>
          <a:bodyPr/>
          <a:lstStyle>
            <a:lvl1pPr>
              <a:defRPr/>
            </a:lvl1pPr>
          </a:lstStyle>
          <a:p>
            <a:pPr>
              <a:defRPr/>
            </a:pPr>
            <a:fld id="{E01A618E-D475-4ACA-A58E-C6A72DB54929}" type="datetimeFigureOut">
              <a:rPr lang="en-US"/>
              <a:pPr>
                <a:defRPr/>
              </a:pPr>
              <a:t>8/15/2022</a:t>
            </a:fld>
            <a:endParaRPr lang="en-US"/>
          </a:p>
        </p:txBody>
      </p:sp>
      <p:sp>
        <p:nvSpPr>
          <p:cNvPr id="3" name="Footer Placeholder 4">
            <a:extLst>
              <a:ext uri="{FF2B5EF4-FFF2-40B4-BE49-F238E27FC236}">
                <a16:creationId xmlns:a16="http://schemas.microsoft.com/office/drawing/2014/main" id="{6F14F196-386B-4FCF-A855-D8EE32644AF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A0FEA205-0D03-4BE2-997F-67DFBAD8375E}"/>
              </a:ext>
            </a:extLst>
          </p:cNvPr>
          <p:cNvSpPr>
            <a:spLocks noGrp="1"/>
          </p:cNvSpPr>
          <p:nvPr>
            <p:ph type="sldNum" sz="quarter" idx="12"/>
          </p:nvPr>
        </p:nvSpPr>
        <p:spPr/>
        <p:txBody>
          <a:bodyPr/>
          <a:lstStyle>
            <a:lvl1pPr>
              <a:defRPr/>
            </a:lvl1pPr>
          </a:lstStyle>
          <a:p>
            <a:fld id="{FC53A3CF-03BA-4FAF-937F-519F7BF5627A}" type="slidenum">
              <a:rPr lang="en-US" altLang="en-US"/>
              <a:pPr/>
              <a:t>‹#›</a:t>
            </a:fld>
            <a:endParaRPr lang="en-US" altLang="en-US"/>
          </a:p>
        </p:txBody>
      </p:sp>
    </p:spTree>
    <p:extLst>
      <p:ext uri="{BB962C8B-B14F-4D97-AF65-F5344CB8AC3E}">
        <p14:creationId xmlns:p14="http://schemas.microsoft.com/office/powerpoint/2010/main" val="4287964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CA27655-9036-440A-8014-6CF4126AAA11}"/>
              </a:ext>
            </a:extLst>
          </p:cNvPr>
          <p:cNvSpPr>
            <a:spLocks noGrp="1"/>
          </p:cNvSpPr>
          <p:nvPr>
            <p:ph type="dt" sz="half" idx="10"/>
          </p:nvPr>
        </p:nvSpPr>
        <p:spPr/>
        <p:txBody>
          <a:bodyPr/>
          <a:lstStyle>
            <a:lvl1pPr>
              <a:defRPr/>
            </a:lvl1pPr>
          </a:lstStyle>
          <a:p>
            <a:pPr>
              <a:defRPr/>
            </a:pPr>
            <a:fld id="{E5853392-AB8F-4980-A55D-FC9A9623D277}" type="datetimeFigureOut">
              <a:rPr lang="en-US"/>
              <a:pPr>
                <a:defRPr/>
              </a:pPr>
              <a:t>8/15/2022</a:t>
            </a:fld>
            <a:endParaRPr lang="en-US"/>
          </a:p>
        </p:txBody>
      </p:sp>
      <p:sp>
        <p:nvSpPr>
          <p:cNvPr id="6" name="Footer Placeholder 4">
            <a:extLst>
              <a:ext uri="{FF2B5EF4-FFF2-40B4-BE49-F238E27FC236}">
                <a16:creationId xmlns:a16="http://schemas.microsoft.com/office/drawing/2014/main" id="{7807EF67-FDF9-4063-8A13-4F31639C344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85AEC5F-AD63-4B5C-939C-C5A94F6C3ABD}"/>
              </a:ext>
            </a:extLst>
          </p:cNvPr>
          <p:cNvSpPr>
            <a:spLocks noGrp="1"/>
          </p:cNvSpPr>
          <p:nvPr>
            <p:ph type="sldNum" sz="quarter" idx="12"/>
          </p:nvPr>
        </p:nvSpPr>
        <p:spPr/>
        <p:txBody>
          <a:bodyPr/>
          <a:lstStyle>
            <a:lvl1pPr>
              <a:defRPr/>
            </a:lvl1pPr>
          </a:lstStyle>
          <a:p>
            <a:fld id="{B94FE147-75F9-41D9-9CEE-2FFAD4853938}" type="slidenum">
              <a:rPr lang="en-US" altLang="en-US"/>
              <a:pPr/>
              <a:t>‹#›</a:t>
            </a:fld>
            <a:endParaRPr lang="en-US" altLang="en-US"/>
          </a:p>
        </p:txBody>
      </p:sp>
    </p:spTree>
    <p:extLst>
      <p:ext uri="{BB962C8B-B14F-4D97-AF65-F5344CB8AC3E}">
        <p14:creationId xmlns:p14="http://schemas.microsoft.com/office/powerpoint/2010/main" val="3919181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B13994E-DC61-433B-81FD-3AE147930B74}"/>
              </a:ext>
            </a:extLst>
          </p:cNvPr>
          <p:cNvSpPr>
            <a:spLocks noGrp="1"/>
          </p:cNvSpPr>
          <p:nvPr>
            <p:ph type="dt" sz="half" idx="10"/>
          </p:nvPr>
        </p:nvSpPr>
        <p:spPr/>
        <p:txBody>
          <a:bodyPr/>
          <a:lstStyle>
            <a:lvl1pPr>
              <a:defRPr/>
            </a:lvl1pPr>
          </a:lstStyle>
          <a:p>
            <a:pPr>
              <a:defRPr/>
            </a:pPr>
            <a:fld id="{FC1CBF6B-1A0C-427F-B6C0-BCF1AA3D7782}" type="datetimeFigureOut">
              <a:rPr lang="en-US"/>
              <a:pPr>
                <a:defRPr/>
              </a:pPr>
              <a:t>8/15/2022</a:t>
            </a:fld>
            <a:endParaRPr lang="en-US"/>
          </a:p>
        </p:txBody>
      </p:sp>
      <p:sp>
        <p:nvSpPr>
          <p:cNvPr id="6" name="Footer Placeholder 4">
            <a:extLst>
              <a:ext uri="{FF2B5EF4-FFF2-40B4-BE49-F238E27FC236}">
                <a16:creationId xmlns:a16="http://schemas.microsoft.com/office/drawing/2014/main" id="{A06F5BBA-C8F0-4DBA-97B2-B1C0F097640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FDB4428-F0D2-47F6-93E7-C969A9EFE9F2}"/>
              </a:ext>
            </a:extLst>
          </p:cNvPr>
          <p:cNvSpPr>
            <a:spLocks noGrp="1"/>
          </p:cNvSpPr>
          <p:nvPr>
            <p:ph type="sldNum" sz="quarter" idx="12"/>
          </p:nvPr>
        </p:nvSpPr>
        <p:spPr/>
        <p:txBody>
          <a:bodyPr/>
          <a:lstStyle>
            <a:lvl1pPr>
              <a:defRPr/>
            </a:lvl1pPr>
          </a:lstStyle>
          <a:p>
            <a:fld id="{FF444007-17D9-41C1-AAFB-A57A465B2344}" type="slidenum">
              <a:rPr lang="en-US" altLang="en-US"/>
              <a:pPr/>
              <a:t>‹#›</a:t>
            </a:fld>
            <a:endParaRPr lang="en-US" altLang="en-US"/>
          </a:p>
        </p:txBody>
      </p:sp>
    </p:spTree>
    <p:extLst>
      <p:ext uri="{BB962C8B-B14F-4D97-AF65-F5344CB8AC3E}">
        <p14:creationId xmlns:p14="http://schemas.microsoft.com/office/powerpoint/2010/main" val="1532065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AE38896-8371-44DD-B40F-FBA1E36ACC69}"/>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7BD0296-CF83-4825-89E8-F3188DCC5D3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a:extLst>
              <a:ext uri="{FF2B5EF4-FFF2-40B4-BE49-F238E27FC236}">
                <a16:creationId xmlns:a16="http://schemas.microsoft.com/office/drawing/2014/main" id="{4D7EEDAE-94FD-4D6B-A6BF-4227245A54BA}"/>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559F1FF-9327-4140-8370-A39C367223AB}" type="datetimeFigureOut">
              <a:rPr lang="en-US"/>
              <a:pPr>
                <a:defRPr/>
              </a:pPr>
              <a:t>8/15/2022</a:t>
            </a:fld>
            <a:endParaRPr lang="en-US"/>
          </a:p>
        </p:txBody>
      </p:sp>
      <p:sp>
        <p:nvSpPr>
          <p:cNvPr id="5" name="Footer Placeholder 4">
            <a:extLst>
              <a:ext uri="{FF2B5EF4-FFF2-40B4-BE49-F238E27FC236}">
                <a16:creationId xmlns:a16="http://schemas.microsoft.com/office/drawing/2014/main" id="{BA973053-A4BA-4307-93A5-B245EAC5EC3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A5B6D18E-3B44-4771-B35D-4FE0026402D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1EEDB6D0-B9AA-4C86-A110-7864B88503AC}" type="slidenum">
              <a:rPr lang="en-US" altLang="en-US"/>
              <a:pPr/>
              <a:t>‹#›</a:t>
            </a:fld>
            <a:endParaRPr lang="en-US" altLang="en-US"/>
          </a:p>
        </p:txBody>
      </p:sp>
      <p:sp>
        <p:nvSpPr>
          <p:cNvPr id="7" name="Text Box 7">
            <a:extLst>
              <a:ext uri="{FF2B5EF4-FFF2-40B4-BE49-F238E27FC236}">
                <a16:creationId xmlns:a16="http://schemas.microsoft.com/office/drawing/2014/main" id="{03632D85-EBF6-4FFD-83B9-F1479F03EDFE}"/>
              </a:ext>
            </a:extLst>
          </p:cNvPr>
          <p:cNvSpPr txBox="1">
            <a:spLocks noChangeArrowheads="1"/>
          </p:cNvSpPr>
          <p:nvPr userDrawn="1"/>
        </p:nvSpPr>
        <p:spPr bwMode="auto">
          <a:xfrm>
            <a:off x="0" y="6642100"/>
            <a:ext cx="2170113" cy="215900"/>
          </a:xfrm>
          <a:prstGeom prst="rect">
            <a:avLst/>
          </a:prstGeom>
          <a:noFill/>
          <a:ln w="9525">
            <a:noFill/>
            <a:miter lim="800000"/>
            <a:headEnd/>
            <a:tailEnd/>
          </a:ln>
        </p:spPr>
        <p:txBody>
          <a:bodyPr>
            <a:spAutoFit/>
          </a:bodyPr>
          <a:lstStyle>
            <a:defPPr>
              <a:defRPr lang="en-US"/>
            </a:defPPr>
            <a:lvl1pPr algn="ctr" rtl="0" fontAlgn="base">
              <a:spcBef>
                <a:spcPct val="50000"/>
              </a:spcBef>
              <a:spcAft>
                <a:spcPct val="0"/>
              </a:spcAft>
              <a:defRPr b="1" kern="1200">
                <a:solidFill>
                  <a:schemeClr val="bg1"/>
                </a:solidFill>
                <a:latin typeface="Trebuchet MS" pitchFamily="34" charset="0"/>
                <a:ea typeface="+mn-ea"/>
                <a:cs typeface="+mn-cs"/>
              </a:defRPr>
            </a:lvl1pPr>
            <a:lvl2pPr marL="457200" algn="ctr" rtl="0" fontAlgn="base">
              <a:spcBef>
                <a:spcPct val="50000"/>
              </a:spcBef>
              <a:spcAft>
                <a:spcPct val="0"/>
              </a:spcAft>
              <a:defRPr b="1" kern="1200">
                <a:solidFill>
                  <a:schemeClr val="bg1"/>
                </a:solidFill>
                <a:latin typeface="Trebuchet MS" pitchFamily="34" charset="0"/>
                <a:ea typeface="+mn-ea"/>
                <a:cs typeface="+mn-cs"/>
              </a:defRPr>
            </a:lvl2pPr>
            <a:lvl3pPr marL="914400" algn="ctr" rtl="0" fontAlgn="base">
              <a:spcBef>
                <a:spcPct val="50000"/>
              </a:spcBef>
              <a:spcAft>
                <a:spcPct val="0"/>
              </a:spcAft>
              <a:defRPr b="1" kern="1200">
                <a:solidFill>
                  <a:schemeClr val="bg1"/>
                </a:solidFill>
                <a:latin typeface="Trebuchet MS" pitchFamily="34" charset="0"/>
                <a:ea typeface="+mn-ea"/>
                <a:cs typeface="+mn-cs"/>
              </a:defRPr>
            </a:lvl3pPr>
            <a:lvl4pPr marL="1371600" algn="ctr" rtl="0" fontAlgn="base">
              <a:spcBef>
                <a:spcPct val="50000"/>
              </a:spcBef>
              <a:spcAft>
                <a:spcPct val="0"/>
              </a:spcAft>
              <a:defRPr b="1" kern="1200">
                <a:solidFill>
                  <a:schemeClr val="bg1"/>
                </a:solidFill>
                <a:latin typeface="Trebuchet MS" pitchFamily="34" charset="0"/>
                <a:ea typeface="+mn-ea"/>
                <a:cs typeface="+mn-cs"/>
              </a:defRPr>
            </a:lvl4pPr>
            <a:lvl5pPr marL="1828800" algn="ctr" rtl="0" fontAlgn="base">
              <a:spcBef>
                <a:spcPct val="50000"/>
              </a:spcBef>
              <a:spcAft>
                <a:spcPct val="0"/>
              </a:spcAft>
              <a:defRPr b="1" kern="1200">
                <a:solidFill>
                  <a:schemeClr val="bg1"/>
                </a:solidFill>
                <a:latin typeface="Trebuchet MS" pitchFamily="34" charset="0"/>
                <a:ea typeface="+mn-ea"/>
                <a:cs typeface="+mn-cs"/>
              </a:defRPr>
            </a:lvl5pPr>
            <a:lvl6pPr marL="2286000" algn="l" defTabSz="914400" rtl="0" eaLnBrk="1" latinLnBrk="0" hangingPunct="1">
              <a:defRPr b="1" kern="1200">
                <a:solidFill>
                  <a:schemeClr val="bg1"/>
                </a:solidFill>
                <a:latin typeface="Trebuchet MS" pitchFamily="34" charset="0"/>
                <a:ea typeface="+mn-ea"/>
                <a:cs typeface="+mn-cs"/>
              </a:defRPr>
            </a:lvl6pPr>
            <a:lvl7pPr marL="2743200" algn="l" defTabSz="914400" rtl="0" eaLnBrk="1" latinLnBrk="0" hangingPunct="1">
              <a:defRPr b="1" kern="1200">
                <a:solidFill>
                  <a:schemeClr val="bg1"/>
                </a:solidFill>
                <a:latin typeface="Trebuchet MS" pitchFamily="34" charset="0"/>
                <a:ea typeface="+mn-ea"/>
                <a:cs typeface="+mn-cs"/>
              </a:defRPr>
            </a:lvl7pPr>
            <a:lvl8pPr marL="3200400" algn="l" defTabSz="914400" rtl="0" eaLnBrk="1" latinLnBrk="0" hangingPunct="1">
              <a:defRPr b="1" kern="1200">
                <a:solidFill>
                  <a:schemeClr val="bg1"/>
                </a:solidFill>
                <a:latin typeface="Trebuchet MS" pitchFamily="34" charset="0"/>
                <a:ea typeface="+mn-ea"/>
                <a:cs typeface="+mn-cs"/>
              </a:defRPr>
            </a:lvl8pPr>
            <a:lvl9pPr marL="3657600" algn="l" defTabSz="914400" rtl="0" eaLnBrk="1" latinLnBrk="0" hangingPunct="1">
              <a:defRPr b="1" kern="1200">
                <a:solidFill>
                  <a:schemeClr val="bg1"/>
                </a:solidFill>
                <a:latin typeface="Trebuchet MS" pitchFamily="34" charset="0"/>
                <a:ea typeface="+mn-ea"/>
                <a:cs typeface="+mn-cs"/>
              </a:defRPr>
            </a:lvl9pPr>
          </a:lstStyle>
          <a:p>
            <a:pPr algn="l">
              <a:defRPr/>
            </a:pPr>
            <a:r>
              <a:rPr lang="en-US" sz="800" b="0" dirty="0">
                <a:solidFill>
                  <a:schemeClr val="bg1"/>
                </a:solidFill>
              </a:rPr>
              <a:t>Copyright © 2015 - MsRazz ChemClass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nuaHY5lj2AA?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CD7362EB-E2DD-457E-BF15-5FF69DB255FB}"/>
              </a:ext>
            </a:extLst>
          </p:cNvPr>
          <p:cNvSpPr>
            <a:spLocks noGrp="1"/>
          </p:cNvSpPr>
          <p:nvPr>
            <p:ph type="ctrTitle"/>
          </p:nvPr>
        </p:nvSpPr>
        <p:spPr>
          <a:xfrm>
            <a:off x="381000" y="2130425"/>
            <a:ext cx="8458200" cy="1470025"/>
          </a:xfrm>
        </p:spPr>
        <p:txBody>
          <a:bodyPr/>
          <a:lstStyle/>
          <a:p>
            <a:pPr eaLnBrk="1" hangingPunct="1">
              <a:defRPr/>
            </a:pPr>
            <a:r>
              <a:rPr lang="en-US" sz="6000" b="1" dirty="0">
                <a:solidFill>
                  <a:srgbClr val="7030A0"/>
                </a:solidFill>
                <a:effectLst>
                  <a:outerShdw blurRad="38100" dist="38100" dir="2700000" algn="tl">
                    <a:srgbClr val="000000">
                      <a:alpha val="43137"/>
                    </a:srgbClr>
                  </a:outerShdw>
                </a:effectLst>
                <a:latin typeface="Trebuchet MS" pitchFamily="34" charset="0"/>
              </a:rPr>
              <a:t>Unit: Atomic Structure</a:t>
            </a:r>
            <a:endParaRPr lang="en-US" sz="5400" b="1" dirty="0">
              <a:solidFill>
                <a:srgbClr val="7030A0"/>
              </a:solidFill>
              <a:effectLst>
                <a:outerShdw blurRad="38100" dist="38100" dir="2700000" algn="tl">
                  <a:srgbClr val="000000">
                    <a:alpha val="43137"/>
                  </a:srgbClr>
                </a:outerShdw>
              </a:effectLst>
              <a:latin typeface="Trebuchet MS" pitchFamily="34" charset="0"/>
            </a:endParaRPr>
          </a:p>
        </p:txBody>
      </p:sp>
      <p:sp>
        <p:nvSpPr>
          <p:cNvPr id="2051" name="Subtitle 4">
            <a:extLst>
              <a:ext uri="{FF2B5EF4-FFF2-40B4-BE49-F238E27FC236}">
                <a16:creationId xmlns:a16="http://schemas.microsoft.com/office/drawing/2014/main" id="{41DE7165-7AD7-473E-ADA8-41F0E7A0B001}"/>
              </a:ext>
            </a:extLst>
          </p:cNvPr>
          <p:cNvSpPr>
            <a:spLocks noGrp="1"/>
          </p:cNvSpPr>
          <p:nvPr>
            <p:ph type="subTitle" idx="1"/>
          </p:nvPr>
        </p:nvSpPr>
        <p:spPr>
          <a:xfrm>
            <a:off x="762000" y="3276600"/>
            <a:ext cx="8001000" cy="1295400"/>
          </a:xfrm>
        </p:spPr>
        <p:txBody>
          <a:bodyPr/>
          <a:lstStyle/>
          <a:p>
            <a:pPr algn="r" eaLnBrk="1" hangingPunct="1">
              <a:buFont typeface="Arial" charset="0"/>
              <a:buNone/>
              <a:defRPr/>
            </a:pPr>
            <a:r>
              <a:rPr lang="en-US" i="1" dirty="0">
                <a:solidFill>
                  <a:schemeClr val="tx1"/>
                </a:solidFill>
                <a:effectLst>
                  <a:outerShdw blurRad="38100" dist="38100" dir="2700000" algn="tl">
                    <a:srgbClr val="000000">
                      <a:alpha val="43137"/>
                    </a:srgbClr>
                  </a:outerShdw>
                </a:effectLst>
                <a:latin typeface="Trebuchet MS" pitchFamily="34" charset="0"/>
              </a:rPr>
              <a:t>Bohr’s Model</a:t>
            </a:r>
          </a:p>
        </p:txBody>
      </p:sp>
      <p:pic>
        <p:nvPicPr>
          <p:cNvPr id="2052" name="Picture 12" descr="C:\Users\Karen\AppData\Local\Microsoft\Windows\Temporary Internet Files\Content.IE5\ZHNKCICD\MC900237945[1].wmf">
            <a:extLst>
              <a:ext uri="{FF2B5EF4-FFF2-40B4-BE49-F238E27FC236}">
                <a16:creationId xmlns:a16="http://schemas.microsoft.com/office/drawing/2014/main" id="{7EF39930-F4CA-4684-B0A2-0BC398B78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7113" y="4343400"/>
            <a:ext cx="3036887"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AutoShape 5">
            <a:extLst>
              <a:ext uri="{FF2B5EF4-FFF2-40B4-BE49-F238E27FC236}">
                <a16:creationId xmlns:a16="http://schemas.microsoft.com/office/drawing/2014/main" id="{A08CDA48-AE9D-42BF-AD97-B469D4A6F8FB}"/>
              </a:ext>
            </a:extLst>
          </p:cNvPr>
          <p:cNvSpPr>
            <a:spLocks noChangeArrowheads="1"/>
          </p:cNvSpPr>
          <p:nvPr/>
        </p:nvSpPr>
        <p:spPr bwMode="auto">
          <a:xfrm rot="747459">
            <a:off x="5256213" y="1620838"/>
            <a:ext cx="3814762" cy="1104900"/>
          </a:xfrm>
          <a:prstGeom prst="irregularSeal1">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20000"/>
              </a:spcBef>
            </a:pPr>
            <a:r>
              <a:rPr lang="en-US" altLang="en-US" sz="2400" b="1" dirty="0">
                <a:latin typeface="Script MT Bold" panose="03040602040607080904" pitchFamily="66" charset="0"/>
              </a:rPr>
              <a:t>Day 3 - Notes</a:t>
            </a:r>
            <a:endParaRPr lang="en-US" altLang="en-US" sz="4400" dirty="0">
              <a:latin typeface="Script MT Bold" panose="03040602040607080904"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D0D6B523-118A-4D10-B263-32A228BDADA5}"/>
              </a:ext>
            </a:extLst>
          </p:cNvPr>
          <p:cNvSpPr>
            <a:spLocks noGrp="1" noChangeArrowheads="1"/>
          </p:cNvSpPr>
          <p:nvPr>
            <p:ph type="title"/>
          </p:nvPr>
        </p:nvSpPr>
        <p:spPr>
          <a:xfrm>
            <a:off x="457200" y="1676400"/>
            <a:ext cx="8229600" cy="1752600"/>
          </a:xfrm>
        </p:spPr>
        <p:txBody>
          <a:bodyPr/>
          <a:lstStyle/>
          <a:p>
            <a:pPr eaLnBrk="1" hangingPunct="1">
              <a:defRPr/>
            </a:pPr>
            <a:r>
              <a:rPr lang="en-US" sz="9600" b="1" dirty="0">
                <a:solidFill>
                  <a:srgbClr val="7030A0"/>
                </a:solidFill>
                <a:effectLst>
                  <a:outerShdw blurRad="38100" dist="38100" dir="2700000" algn="tl">
                    <a:srgbClr val="000000">
                      <a:alpha val="43137"/>
                    </a:srgbClr>
                  </a:outerShdw>
                </a:effectLst>
                <a:latin typeface="Trebuchet MS" pitchFamily="34" charset="0"/>
              </a:rPr>
              <a:t>Questions?</a:t>
            </a:r>
          </a:p>
        </p:txBody>
      </p:sp>
      <p:sp>
        <p:nvSpPr>
          <p:cNvPr id="69635" name="Rectangle 3">
            <a:extLst>
              <a:ext uri="{FF2B5EF4-FFF2-40B4-BE49-F238E27FC236}">
                <a16:creationId xmlns:a16="http://schemas.microsoft.com/office/drawing/2014/main" id="{9321E8A2-EC95-4571-8A17-749BEDE47C0C}"/>
              </a:ext>
            </a:extLst>
          </p:cNvPr>
          <p:cNvSpPr>
            <a:spLocks noGrp="1" noChangeArrowheads="1"/>
          </p:cNvSpPr>
          <p:nvPr>
            <p:ph type="body" idx="1"/>
          </p:nvPr>
        </p:nvSpPr>
        <p:spPr>
          <a:xfrm>
            <a:off x="457200" y="3200400"/>
            <a:ext cx="8229600" cy="838200"/>
          </a:xfrm>
        </p:spPr>
        <p:txBody>
          <a:bodyPr/>
          <a:lstStyle/>
          <a:p>
            <a:pPr marL="0" indent="0" algn="ctr">
              <a:buFont typeface="Arial" charset="0"/>
              <a:buNone/>
              <a:defRPr/>
            </a:pPr>
            <a:endParaRPr lang="en-US" sz="4800" i="1" dirty="0">
              <a:effectLst>
                <a:outerShdw blurRad="38100" dist="38100" dir="2700000" algn="tl">
                  <a:srgbClr val="000000">
                    <a:alpha val="43137"/>
                  </a:srgbClr>
                </a:outerShdw>
              </a:effectLst>
              <a:latin typeface="Trebuchet MS" pitchFamily="34" charset="0"/>
            </a:endParaRPr>
          </a:p>
        </p:txBody>
      </p:sp>
      <p:pic>
        <p:nvPicPr>
          <p:cNvPr id="9220" name="Picture 12" descr="C:\Users\Karen\AppData\Local\Microsoft\Windows\Temporary Internet Files\Content.IE5\ZHNKCICD\MC900237945[1].wmf">
            <a:extLst>
              <a:ext uri="{FF2B5EF4-FFF2-40B4-BE49-F238E27FC236}">
                <a16:creationId xmlns:a16="http://schemas.microsoft.com/office/drawing/2014/main" id="{F9277FA1-A45B-431E-A144-BDB97DA015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7113" y="4343400"/>
            <a:ext cx="3036887"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32584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963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nodePh="1">
                                  <p:stCondLst>
                                    <p:cond delay="0"/>
                                  </p:stCondLst>
                                  <p:endCondLst>
                                    <p:cond evt="begin" delay="0">
                                      <p:tn val="9"/>
                                    </p:cond>
                                  </p:endCondLst>
                                  <p:childTnLst>
                                    <p:set>
                                      <p:cBhvr>
                                        <p:cTn id="10" dur="1" fill="hold">
                                          <p:stCondLst>
                                            <p:cond delay="0"/>
                                          </p:stCondLst>
                                        </p:cTn>
                                        <p:tgtEl>
                                          <p:spTgt spid="69635">
                                            <p:txEl>
                                              <p:pRg st="0" end="0"/>
                                            </p:txEl>
                                          </p:spTgt>
                                        </p:tgtEl>
                                        <p:attrNameLst>
                                          <p:attrName>style.visibility</p:attrName>
                                        </p:attrNameLst>
                                      </p:cBhvr>
                                      <p:to>
                                        <p:strVal val="visible"/>
                                      </p:to>
                                    </p:set>
                                    <p:animEffect transition="in" filter="dissolve">
                                      <p:cBhvr>
                                        <p:cTn id="11" dur="500"/>
                                        <p:tgtEl>
                                          <p:spTgt spid="696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autoUpdateAnimBg="0"/>
      <p:bldP spid="6963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CD7362EB-E2DD-457E-BF15-5FF69DB255FB}"/>
              </a:ext>
            </a:extLst>
          </p:cNvPr>
          <p:cNvSpPr>
            <a:spLocks noGrp="1"/>
          </p:cNvSpPr>
          <p:nvPr>
            <p:ph type="title"/>
          </p:nvPr>
        </p:nvSpPr>
        <p:spPr/>
        <p:txBody>
          <a:bodyPr/>
          <a:lstStyle/>
          <a:p>
            <a:pPr eaLnBrk="1" hangingPunct="1">
              <a:defRPr/>
            </a:pPr>
            <a:r>
              <a:rPr lang="en-US" sz="3600" b="1" dirty="0">
                <a:solidFill>
                  <a:srgbClr val="7030A0"/>
                </a:solidFill>
                <a:effectLst>
                  <a:outerShdw blurRad="38100" dist="38100" dir="2700000" algn="tl">
                    <a:srgbClr val="000000">
                      <a:alpha val="43137"/>
                    </a:srgbClr>
                  </a:outerShdw>
                </a:effectLst>
                <a:latin typeface="Trebuchet MS" pitchFamily="34" charset="0"/>
              </a:rPr>
              <a:t>After today, you should be able to…</a:t>
            </a:r>
            <a:endParaRPr lang="en-US" sz="3200" b="1" dirty="0">
              <a:solidFill>
                <a:srgbClr val="7030A0"/>
              </a:solidFill>
              <a:effectLst>
                <a:outerShdw blurRad="38100" dist="38100" dir="2700000" algn="tl">
                  <a:srgbClr val="000000">
                    <a:alpha val="43137"/>
                  </a:srgbClr>
                </a:outerShdw>
              </a:effectLst>
              <a:latin typeface="Trebuchet MS" pitchFamily="34" charset="0"/>
            </a:endParaRPr>
          </a:p>
        </p:txBody>
      </p:sp>
      <p:sp>
        <p:nvSpPr>
          <p:cNvPr id="2051" name="Subtitle 4">
            <a:extLst>
              <a:ext uri="{FF2B5EF4-FFF2-40B4-BE49-F238E27FC236}">
                <a16:creationId xmlns:a16="http://schemas.microsoft.com/office/drawing/2014/main" id="{41DE7165-7AD7-473E-ADA8-41F0E7A0B001}"/>
              </a:ext>
            </a:extLst>
          </p:cNvPr>
          <p:cNvSpPr>
            <a:spLocks noGrp="1"/>
          </p:cNvSpPr>
          <p:nvPr>
            <p:ph idx="1"/>
          </p:nvPr>
        </p:nvSpPr>
        <p:spPr>
          <a:xfrm>
            <a:off x="457200" y="1219200"/>
            <a:ext cx="8229600" cy="4906963"/>
          </a:xfrm>
        </p:spPr>
        <p:txBody>
          <a:bodyPr/>
          <a:lstStyle/>
          <a:p>
            <a:pPr eaLnBrk="1" hangingPunct="1">
              <a:spcBef>
                <a:spcPts val="0"/>
              </a:spcBef>
              <a:defRPr/>
            </a:pPr>
            <a:r>
              <a:rPr lang="en-US" sz="3600" dirty="0">
                <a:solidFill>
                  <a:schemeClr val="tx1"/>
                </a:solidFill>
                <a:effectLst>
                  <a:outerShdw blurRad="38100" dist="38100" dir="2700000" algn="tl">
                    <a:srgbClr val="000000">
                      <a:alpha val="43137"/>
                    </a:srgbClr>
                  </a:outerShdw>
                </a:effectLst>
                <a:latin typeface="Trebuchet MS" pitchFamily="34" charset="0"/>
              </a:rPr>
              <a:t>Calculate the atomic mass when provided with percent abundances and atomic masses of isotopes</a:t>
            </a:r>
          </a:p>
          <a:p>
            <a:pPr eaLnBrk="1" hangingPunct="1">
              <a:spcBef>
                <a:spcPts val="0"/>
              </a:spcBef>
              <a:defRPr/>
            </a:pPr>
            <a:r>
              <a:rPr lang="en-US" sz="3600" dirty="0">
                <a:effectLst>
                  <a:outerShdw blurRad="38100" dist="38100" dir="2700000" algn="tl">
                    <a:srgbClr val="000000">
                      <a:alpha val="43137"/>
                    </a:srgbClr>
                  </a:outerShdw>
                </a:effectLst>
                <a:latin typeface="Trebuchet MS" pitchFamily="34" charset="0"/>
              </a:rPr>
              <a:t>Compare the relative abundance of isotopes for a particular element</a:t>
            </a:r>
            <a:endParaRPr lang="en-US" sz="3600" dirty="0">
              <a:solidFill>
                <a:schemeClr val="tx1"/>
              </a:solidFill>
              <a:effectLst>
                <a:outerShdw blurRad="38100" dist="38100" dir="2700000" algn="tl">
                  <a:srgbClr val="000000">
                    <a:alpha val="43137"/>
                  </a:srgbClr>
                </a:outerShdw>
              </a:effectLst>
              <a:latin typeface="Trebuchet MS" pitchFamily="34" charset="0"/>
            </a:endParaRPr>
          </a:p>
        </p:txBody>
      </p:sp>
      <p:pic>
        <p:nvPicPr>
          <p:cNvPr id="2052" name="Picture 12" descr="C:\Users\Karen\AppData\Local\Microsoft\Windows\Temporary Internet Files\Content.IE5\ZHNKCICD\MC900237945[1].wmf">
            <a:extLst>
              <a:ext uri="{FF2B5EF4-FFF2-40B4-BE49-F238E27FC236}">
                <a16:creationId xmlns:a16="http://schemas.microsoft.com/office/drawing/2014/main" id="{7EF39930-F4CA-4684-B0A2-0BC398B78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7113" y="4343400"/>
            <a:ext cx="3036887"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5559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2432ECEB-29E3-431B-8641-C11F502A5462}"/>
              </a:ext>
            </a:extLst>
          </p:cNvPr>
          <p:cNvSpPr>
            <a:spLocks noGrp="1" noChangeArrowheads="1"/>
          </p:cNvSpPr>
          <p:nvPr>
            <p:ph type="title"/>
          </p:nvPr>
        </p:nvSpPr>
        <p:spPr/>
        <p:txBody>
          <a:bodyPr/>
          <a:lstStyle/>
          <a:p>
            <a:pPr eaLnBrk="1" hangingPunct="1">
              <a:defRPr/>
            </a:pPr>
            <a:r>
              <a:rPr lang="en-US" sz="5400" b="1">
                <a:solidFill>
                  <a:srgbClr val="7030A0"/>
                </a:solidFill>
                <a:effectLst>
                  <a:outerShdw blurRad="38100" dist="38100" dir="2700000" algn="tl">
                    <a:srgbClr val="000000">
                      <a:alpha val="43137"/>
                    </a:srgbClr>
                  </a:outerShdw>
                </a:effectLst>
                <a:latin typeface="Trebuchet MS" pitchFamily="34" charset="0"/>
              </a:rPr>
              <a:t>Remember???</a:t>
            </a:r>
          </a:p>
        </p:txBody>
      </p:sp>
      <p:sp>
        <p:nvSpPr>
          <p:cNvPr id="44035" name="Rectangle 3">
            <a:extLst>
              <a:ext uri="{FF2B5EF4-FFF2-40B4-BE49-F238E27FC236}">
                <a16:creationId xmlns:a16="http://schemas.microsoft.com/office/drawing/2014/main" id="{BBF56353-72CB-4DE6-A250-1B0E4E3A68C1}"/>
              </a:ext>
            </a:extLst>
          </p:cNvPr>
          <p:cNvSpPr>
            <a:spLocks noGrp="1" noChangeArrowheads="1"/>
          </p:cNvSpPr>
          <p:nvPr>
            <p:ph type="body" idx="1"/>
          </p:nvPr>
        </p:nvSpPr>
        <p:spPr>
          <a:xfrm>
            <a:off x="152400" y="1371600"/>
            <a:ext cx="8610600" cy="3886200"/>
          </a:xfrm>
        </p:spPr>
        <p:txBody>
          <a:bodyPr/>
          <a:lstStyle/>
          <a:p>
            <a:pPr eaLnBrk="1" hangingPunct="1">
              <a:buFont typeface="Arial" charset="0"/>
              <a:buChar char="•"/>
              <a:defRPr/>
            </a:pPr>
            <a:r>
              <a:rPr lang="en-US" sz="3600" i="1" dirty="0">
                <a:solidFill>
                  <a:srgbClr val="7030A0"/>
                </a:solidFill>
                <a:effectLst>
                  <a:outerShdw blurRad="38100" dist="38100" dir="2700000" algn="tl">
                    <a:srgbClr val="000000">
                      <a:alpha val="43137"/>
                    </a:srgbClr>
                  </a:outerShdw>
                </a:effectLst>
                <a:latin typeface="Trebuchet MS" pitchFamily="34" charset="0"/>
              </a:rPr>
              <a:t>Nucleus: contains protons and neutrons</a:t>
            </a:r>
          </a:p>
          <a:p>
            <a:pPr eaLnBrk="1" hangingPunct="1">
              <a:buFont typeface="Arial" charset="0"/>
              <a:buChar char="•"/>
              <a:defRPr/>
            </a:pPr>
            <a:r>
              <a:rPr lang="en-US" sz="3600" i="1" dirty="0">
                <a:solidFill>
                  <a:srgbClr val="7030A0"/>
                </a:solidFill>
                <a:effectLst>
                  <a:outerShdw blurRad="38100" dist="38100" dir="2700000" algn="tl">
                    <a:srgbClr val="000000">
                      <a:alpha val="43137"/>
                    </a:srgbClr>
                  </a:outerShdw>
                </a:effectLst>
                <a:latin typeface="Trebuchet MS" pitchFamily="34" charset="0"/>
              </a:rPr>
              <a:t>Electrons: on the outside of the atom</a:t>
            </a:r>
          </a:p>
        </p:txBody>
      </p:sp>
      <p:pic>
        <p:nvPicPr>
          <p:cNvPr id="3076" name="Picture 12" descr="C:\Users\Karen\AppData\Local\Microsoft\Windows\Temporary Internet Files\Content.IE5\ZHNKCICD\MC900237945[1].wmf">
            <a:extLst>
              <a:ext uri="{FF2B5EF4-FFF2-40B4-BE49-F238E27FC236}">
                <a16:creationId xmlns:a16="http://schemas.microsoft.com/office/drawing/2014/main" id="{D6AD2969-931D-4834-9BC9-F27357665F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7113" y="4343400"/>
            <a:ext cx="3036887"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03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44035">
                                            <p:txEl>
                                              <p:pRg st="0" end="0"/>
                                            </p:txEl>
                                          </p:spTgt>
                                        </p:tgtEl>
                                        <p:attrNameLst>
                                          <p:attrName>style.visibility</p:attrName>
                                        </p:attrNameLst>
                                      </p:cBhvr>
                                      <p:to>
                                        <p:strVal val="visible"/>
                                      </p:to>
                                    </p:set>
                                    <p:animEffect transition="in" filter="dissolve">
                                      <p:cBhvr>
                                        <p:cTn id="11" dur="500"/>
                                        <p:tgtEl>
                                          <p:spTgt spid="4403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44035">
                                            <p:txEl>
                                              <p:pRg st="1" end="1"/>
                                            </p:txEl>
                                          </p:spTgt>
                                        </p:tgtEl>
                                        <p:attrNameLst>
                                          <p:attrName>style.visibility</p:attrName>
                                        </p:attrNameLst>
                                      </p:cBhvr>
                                      <p:to>
                                        <p:strVal val="visible"/>
                                      </p:to>
                                    </p:set>
                                    <p:animEffect transition="in" filter="dissolve">
                                      <p:cBhvr>
                                        <p:cTn id="16" dur="500"/>
                                        <p:tgtEl>
                                          <p:spTgt spid="440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74ED34BA-004E-4F3C-9668-31E666FA94C5}"/>
              </a:ext>
            </a:extLst>
          </p:cNvPr>
          <p:cNvSpPr>
            <a:spLocks noGrp="1" noChangeArrowheads="1"/>
          </p:cNvSpPr>
          <p:nvPr>
            <p:ph type="title"/>
          </p:nvPr>
        </p:nvSpPr>
        <p:spPr/>
        <p:txBody>
          <a:bodyPr/>
          <a:lstStyle/>
          <a:p>
            <a:pPr eaLnBrk="1" hangingPunct="1">
              <a:defRPr/>
            </a:pPr>
            <a:r>
              <a:rPr lang="en-US" sz="6000" b="1" dirty="0">
                <a:solidFill>
                  <a:srgbClr val="7030A0"/>
                </a:solidFill>
                <a:effectLst>
                  <a:outerShdw blurRad="38100" dist="38100" dir="2700000" algn="tl">
                    <a:srgbClr val="000000">
                      <a:alpha val="43137"/>
                    </a:srgbClr>
                  </a:outerShdw>
                </a:effectLst>
                <a:latin typeface="Trebuchet MS" pitchFamily="34" charset="0"/>
              </a:rPr>
              <a:t>Bohr’s Model</a:t>
            </a:r>
          </a:p>
        </p:txBody>
      </p:sp>
      <p:pic>
        <p:nvPicPr>
          <p:cNvPr id="1026" name="Picture 2" descr="Bohr atomic model of a nitrogen atom">
            <a:extLst>
              <a:ext uri="{FF2B5EF4-FFF2-40B4-BE49-F238E27FC236}">
                <a16:creationId xmlns:a16="http://schemas.microsoft.com/office/drawing/2014/main" id="{54C64C5F-9771-48B5-E8FC-A47E62D0DD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981200"/>
            <a:ext cx="4876800" cy="3657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309D76F-F6EE-2082-16B2-35DC62366728}"/>
              </a:ext>
            </a:extLst>
          </p:cNvPr>
          <p:cNvSpPr txBox="1"/>
          <p:nvPr/>
        </p:nvSpPr>
        <p:spPr>
          <a:xfrm>
            <a:off x="6611587" y="2286000"/>
            <a:ext cx="1676400" cy="2308324"/>
          </a:xfrm>
          <a:prstGeom prst="rect">
            <a:avLst/>
          </a:prstGeom>
          <a:noFill/>
        </p:spPr>
        <p:txBody>
          <a:bodyPr wrap="square" rtlCol="0">
            <a:spAutoFit/>
          </a:bodyPr>
          <a:lstStyle/>
          <a:p>
            <a:r>
              <a:rPr lang="en-US" dirty="0"/>
              <a:t>Orbits– where electrons live.</a:t>
            </a:r>
          </a:p>
          <a:p>
            <a:endParaRPr lang="en-US" dirty="0"/>
          </a:p>
          <a:p>
            <a:r>
              <a:rPr lang="en-US" dirty="0"/>
              <a:t>Means that electrons have discrete energy levels called </a:t>
            </a:r>
            <a:r>
              <a:rPr lang="en-US" dirty="0" err="1"/>
              <a:t>quantas</a:t>
            </a:r>
            <a:endParaRPr lang="en-US" dirty="0"/>
          </a:p>
        </p:txBody>
      </p:sp>
      <p:cxnSp>
        <p:nvCxnSpPr>
          <p:cNvPr id="4" name="Straight Arrow Connector 3">
            <a:extLst>
              <a:ext uri="{FF2B5EF4-FFF2-40B4-BE49-F238E27FC236}">
                <a16:creationId xmlns:a16="http://schemas.microsoft.com/office/drawing/2014/main" id="{D0E59DFE-3868-EED0-9086-112F2B25BEC2}"/>
              </a:ext>
            </a:extLst>
          </p:cNvPr>
          <p:cNvCxnSpPr/>
          <p:nvPr/>
        </p:nvCxnSpPr>
        <p:spPr>
          <a:xfrm flipH="1">
            <a:off x="4191000" y="2438400"/>
            <a:ext cx="2438400" cy="6858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14414C6B-2A84-2A10-8D4F-C37D0D3A6E3A}"/>
              </a:ext>
            </a:extLst>
          </p:cNvPr>
          <p:cNvCxnSpPr>
            <a:cxnSpLocks/>
          </p:cNvCxnSpPr>
          <p:nvPr/>
        </p:nvCxnSpPr>
        <p:spPr>
          <a:xfrm flipH="1">
            <a:off x="4724400" y="2438400"/>
            <a:ext cx="1887187" cy="8292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0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74ED34BA-004E-4F3C-9668-31E666FA94C5}"/>
              </a:ext>
            </a:extLst>
          </p:cNvPr>
          <p:cNvSpPr>
            <a:spLocks noGrp="1" noChangeArrowheads="1"/>
          </p:cNvSpPr>
          <p:nvPr>
            <p:ph type="title"/>
          </p:nvPr>
        </p:nvSpPr>
        <p:spPr/>
        <p:txBody>
          <a:bodyPr/>
          <a:lstStyle/>
          <a:p>
            <a:pPr eaLnBrk="1" hangingPunct="1">
              <a:defRPr/>
            </a:pPr>
            <a:r>
              <a:rPr lang="en-US" sz="6000" b="1" dirty="0">
                <a:solidFill>
                  <a:srgbClr val="7030A0"/>
                </a:solidFill>
                <a:effectLst>
                  <a:outerShdw blurRad="38100" dist="38100" dir="2700000" algn="tl">
                    <a:srgbClr val="000000">
                      <a:alpha val="43137"/>
                    </a:srgbClr>
                  </a:outerShdw>
                </a:effectLst>
                <a:latin typeface="Trebuchet MS" pitchFamily="34" charset="0"/>
              </a:rPr>
              <a:t>Bohr’s Model</a:t>
            </a:r>
          </a:p>
        </p:txBody>
      </p:sp>
      <p:pic>
        <p:nvPicPr>
          <p:cNvPr id="1026" name="Picture 2" descr="Bohr atomic model of a nitrogen atom">
            <a:extLst>
              <a:ext uri="{FF2B5EF4-FFF2-40B4-BE49-F238E27FC236}">
                <a16:creationId xmlns:a16="http://schemas.microsoft.com/office/drawing/2014/main" id="{54C64C5F-9771-48B5-E8FC-A47E62D0DD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812" y="1934528"/>
            <a:ext cx="4876800" cy="3657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309D76F-F6EE-2082-16B2-35DC62366728}"/>
              </a:ext>
            </a:extLst>
          </p:cNvPr>
          <p:cNvSpPr txBox="1"/>
          <p:nvPr/>
        </p:nvSpPr>
        <p:spPr>
          <a:xfrm>
            <a:off x="6319840" y="2667000"/>
            <a:ext cx="1975754" cy="2308324"/>
          </a:xfrm>
          <a:prstGeom prst="rect">
            <a:avLst/>
          </a:prstGeom>
          <a:noFill/>
        </p:spPr>
        <p:txBody>
          <a:bodyPr wrap="square" rtlCol="0">
            <a:spAutoFit/>
          </a:bodyPr>
          <a:lstStyle/>
          <a:p>
            <a:r>
              <a:rPr lang="en-US" sz="2400" dirty="0"/>
              <a:t>Excited electrons gain energy and move up energy levels</a:t>
            </a:r>
          </a:p>
        </p:txBody>
      </p:sp>
      <p:sp>
        <p:nvSpPr>
          <p:cNvPr id="3" name="Oval 2">
            <a:extLst>
              <a:ext uri="{FF2B5EF4-FFF2-40B4-BE49-F238E27FC236}">
                <a16:creationId xmlns:a16="http://schemas.microsoft.com/office/drawing/2014/main" id="{BB15A8D7-228A-AFFD-D68E-7C8F4E40B0B2}"/>
              </a:ext>
            </a:extLst>
          </p:cNvPr>
          <p:cNvSpPr/>
          <p:nvPr/>
        </p:nvSpPr>
        <p:spPr>
          <a:xfrm>
            <a:off x="4131937" y="3124200"/>
            <a:ext cx="229565" cy="191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EAE126EA-453D-79AC-EC90-220402902E92}"/>
              </a:ext>
            </a:extLst>
          </p:cNvPr>
          <p:cNvSpPr/>
          <p:nvPr/>
        </p:nvSpPr>
        <p:spPr>
          <a:xfrm>
            <a:off x="4570072" y="2932254"/>
            <a:ext cx="229565" cy="191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Connector: Curved 5">
            <a:extLst>
              <a:ext uri="{FF2B5EF4-FFF2-40B4-BE49-F238E27FC236}">
                <a16:creationId xmlns:a16="http://schemas.microsoft.com/office/drawing/2014/main" id="{62815638-0956-6CB8-CB47-E3455E1137F0}"/>
              </a:ext>
            </a:extLst>
          </p:cNvPr>
          <p:cNvCxnSpPr/>
          <p:nvPr/>
        </p:nvCxnSpPr>
        <p:spPr>
          <a:xfrm flipV="1">
            <a:off x="4246720" y="3048000"/>
            <a:ext cx="381000" cy="152400"/>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8576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74ED34BA-004E-4F3C-9668-31E666FA94C5}"/>
              </a:ext>
            </a:extLst>
          </p:cNvPr>
          <p:cNvSpPr>
            <a:spLocks noGrp="1" noChangeArrowheads="1"/>
          </p:cNvSpPr>
          <p:nvPr>
            <p:ph type="title"/>
          </p:nvPr>
        </p:nvSpPr>
        <p:spPr/>
        <p:txBody>
          <a:bodyPr/>
          <a:lstStyle/>
          <a:p>
            <a:pPr eaLnBrk="1" hangingPunct="1">
              <a:defRPr/>
            </a:pPr>
            <a:r>
              <a:rPr lang="en-US" sz="6000" b="1" dirty="0">
                <a:solidFill>
                  <a:srgbClr val="7030A0"/>
                </a:solidFill>
                <a:effectLst>
                  <a:outerShdw blurRad="38100" dist="38100" dir="2700000" algn="tl">
                    <a:srgbClr val="000000">
                      <a:alpha val="43137"/>
                    </a:srgbClr>
                  </a:outerShdw>
                </a:effectLst>
                <a:latin typeface="Trebuchet MS" pitchFamily="34" charset="0"/>
              </a:rPr>
              <a:t>Bohr’s Model</a:t>
            </a:r>
          </a:p>
        </p:txBody>
      </p:sp>
      <p:pic>
        <p:nvPicPr>
          <p:cNvPr id="1026" name="Picture 2" descr="Bohr atomic model of a nitrogen atom">
            <a:extLst>
              <a:ext uri="{FF2B5EF4-FFF2-40B4-BE49-F238E27FC236}">
                <a16:creationId xmlns:a16="http://schemas.microsoft.com/office/drawing/2014/main" id="{54C64C5F-9771-48B5-E8FC-A47E62D0DD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812" y="1934528"/>
            <a:ext cx="4876800" cy="3657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309D76F-F6EE-2082-16B2-35DC62366728}"/>
              </a:ext>
            </a:extLst>
          </p:cNvPr>
          <p:cNvSpPr txBox="1"/>
          <p:nvPr/>
        </p:nvSpPr>
        <p:spPr>
          <a:xfrm>
            <a:off x="6248400" y="2286000"/>
            <a:ext cx="2438400" cy="3416320"/>
          </a:xfrm>
          <a:prstGeom prst="rect">
            <a:avLst/>
          </a:prstGeom>
          <a:noFill/>
        </p:spPr>
        <p:txBody>
          <a:bodyPr wrap="square" rtlCol="0">
            <a:spAutoFit/>
          </a:bodyPr>
          <a:lstStyle/>
          <a:p>
            <a:r>
              <a:rPr lang="en-US" sz="2400" dirty="0"/>
              <a:t>Eventually, they fall back down.  When they do that, they release a photon.  This photon is called electromagnetic radiation</a:t>
            </a:r>
          </a:p>
        </p:txBody>
      </p:sp>
      <p:sp>
        <p:nvSpPr>
          <p:cNvPr id="3" name="Oval 2">
            <a:extLst>
              <a:ext uri="{FF2B5EF4-FFF2-40B4-BE49-F238E27FC236}">
                <a16:creationId xmlns:a16="http://schemas.microsoft.com/office/drawing/2014/main" id="{BB15A8D7-228A-AFFD-D68E-7C8F4E40B0B2}"/>
              </a:ext>
            </a:extLst>
          </p:cNvPr>
          <p:cNvSpPr/>
          <p:nvPr/>
        </p:nvSpPr>
        <p:spPr>
          <a:xfrm>
            <a:off x="4131937" y="3124200"/>
            <a:ext cx="229565" cy="191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EAE126EA-453D-79AC-EC90-220402902E92}"/>
              </a:ext>
            </a:extLst>
          </p:cNvPr>
          <p:cNvSpPr/>
          <p:nvPr/>
        </p:nvSpPr>
        <p:spPr>
          <a:xfrm>
            <a:off x="4570072" y="2932254"/>
            <a:ext cx="229565" cy="191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Connector: Curved 5">
            <a:extLst>
              <a:ext uri="{FF2B5EF4-FFF2-40B4-BE49-F238E27FC236}">
                <a16:creationId xmlns:a16="http://schemas.microsoft.com/office/drawing/2014/main" id="{62815638-0956-6CB8-CB47-E3455E1137F0}"/>
              </a:ext>
            </a:extLst>
          </p:cNvPr>
          <p:cNvCxnSpPr/>
          <p:nvPr/>
        </p:nvCxnSpPr>
        <p:spPr>
          <a:xfrm flipV="1">
            <a:off x="4246720" y="3048000"/>
            <a:ext cx="381000" cy="152400"/>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275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68F743C-25B1-B307-5855-408D1BF0CA1E}"/>
              </a:ext>
            </a:extLst>
          </p:cNvPr>
          <p:cNvPicPr>
            <a:picLocks noChangeAspect="1"/>
          </p:cNvPicPr>
          <p:nvPr/>
        </p:nvPicPr>
        <p:blipFill>
          <a:blip r:embed="rId2"/>
          <a:stretch>
            <a:fillRect/>
          </a:stretch>
        </p:blipFill>
        <p:spPr>
          <a:xfrm>
            <a:off x="838200" y="533400"/>
            <a:ext cx="7543800" cy="4473237"/>
          </a:xfrm>
          <a:prstGeom prst="rect">
            <a:avLst/>
          </a:prstGeom>
        </p:spPr>
      </p:pic>
      <p:sp>
        <p:nvSpPr>
          <p:cNvPr id="4" name="TextBox 3">
            <a:extLst>
              <a:ext uri="{FF2B5EF4-FFF2-40B4-BE49-F238E27FC236}">
                <a16:creationId xmlns:a16="http://schemas.microsoft.com/office/drawing/2014/main" id="{79182780-06AB-4496-B377-D85739E7AE67}"/>
              </a:ext>
            </a:extLst>
          </p:cNvPr>
          <p:cNvSpPr txBox="1"/>
          <p:nvPr/>
        </p:nvSpPr>
        <p:spPr>
          <a:xfrm>
            <a:off x="838200" y="5410200"/>
            <a:ext cx="7543800" cy="923330"/>
          </a:xfrm>
          <a:prstGeom prst="rect">
            <a:avLst/>
          </a:prstGeom>
          <a:noFill/>
        </p:spPr>
        <p:txBody>
          <a:bodyPr wrap="square" rtlCol="0">
            <a:spAutoFit/>
          </a:bodyPr>
          <a:lstStyle/>
          <a:p>
            <a:r>
              <a:rPr lang="en-US" dirty="0"/>
              <a:t>Highest energy color:</a:t>
            </a:r>
          </a:p>
          <a:p>
            <a:endParaRPr lang="en-US" dirty="0"/>
          </a:p>
          <a:p>
            <a:r>
              <a:rPr lang="en-US" dirty="0"/>
              <a:t>Lowest energy color: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9EDE722D-AF27-4FA9-994B-0F3574AF6875}"/>
              </a:ext>
            </a:extLst>
          </p:cNvPr>
          <p:cNvSpPr>
            <a:spLocks noGrp="1" noChangeArrowheads="1"/>
          </p:cNvSpPr>
          <p:nvPr>
            <p:ph type="title"/>
          </p:nvPr>
        </p:nvSpPr>
        <p:spPr>
          <a:xfrm>
            <a:off x="457200" y="76200"/>
            <a:ext cx="8229600" cy="1143000"/>
          </a:xfrm>
        </p:spPr>
        <p:txBody>
          <a:bodyPr/>
          <a:lstStyle/>
          <a:p>
            <a:pPr eaLnBrk="1" hangingPunct="1">
              <a:defRPr/>
            </a:pPr>
            <a:r>
              <a:rPr lang="en-US" sz="4000" b="1" dirty="0">
                <a:solidFill>
                  <a:srgbClr val="7030A0"/>
                </a:solidFill>
                <a:effectLst>
                  <a:outerShdw blurRad="38100" dist="38100" dir="2700000" algn="tl">
                    <a:srgbClr val="000000">
                      <a:alpha val="43137"/>
                    </a:srgbClr>
                  </a:outerShdw>
                </a:effectLst>
                <a:latin typeface="Trebuchet MS" pitchFamily="34" charset="0"/>
              </a:rPr>
              <a:t>Waves Properties:</a:t>
            </a:r>
          </a:p>
        </p:txBody>
      </p:sp>
      <p:sp>
        <p:nvSpPr>
          <p:cNvPr id="47107" name="Rectangle 3">
            <a:extLst>
              <a:ext uri="{FF2B5EF4-FFF2-40B4-BE49-F238E27FC236}">
                <a16:creationId xmlns:a16="http://schemas.microsoft.com/office/drawing/2014/main" id="{CDF0DAA2-EC71-4B3E-8369-BC71403B6433}"/>
              </a:ext>
            </a:extLst>
          </p:cNvPr>
          <p:cNvSpPr>
            <a:spLocks noGrp="1" noChangeArrowheads="1"/>
          </p:cNvSpPr>
          <p:nvPr>
            <p:ph type="body" idx="1"/>
          </p:nvPr>
        </p:nvSpPr>
        <p:spPr>
          <a:xfrm>
            <a:off x="381000" y="1295400"/>
            <a:ext cx="4876800" cy="3600450"/>
          </a:xfrm>
        </p:spPr>
        <p:txBody>
          <a:bodyPr/>
          <a:lstStyle/>
          <a:p>
            <a:pPr eaLnBrk="1" hangingPunct="1">
              <a:buFontTx/>
              <a:buNone/>
              <a:defRPr/>
            </a:pPr>
            <a:r>
              <a:rPr lang="en-US" dirty="0">
                <a:effectLst>
                  <a:outerShdw blurRad="38100" dist="38100" dir="2700000" algn="tl">
                    <a:srgbClr val="000000">
                      <a:alpha val="43137"/>
                    </a:srgbClr>
                  </a:outerShdw>
                </a:effectLst>
                <a:latin typeface="Trebuchet MS" pitchFamily="34" charset="0"/>
              </a:rPr>
              <a:t>Wavelength: The distance between two identical points on a wave</a:t>
            </a:r>
          </a:p>
          <a:p>
            <a:pPr eaLnBrk="1" hangingPunct="1">
              <a:buFontTx/>
              <a:buNone/>
              <a:defRPr/>
            </a:pPr>
            <a:r>
              <a:rPr lang="en-US" dirty="0">
                <a:effectLst>
                  <a:outerShdw blurRad="38100" dist="38100" dir="2700000" algn="tl">
                    <a:srgbClr val="000000">
                      <a:alpha val="43137"/>
                    </a:srgbClr>
                  </a:outerShdw>
                </a:effectLst>
                <a:latin typeface="Trebuchet MS" pitchFamily="34" charset="0"/>
              </a:rPr>
              <a:t>Frequency: number of waves that pass in a second</a:t>
            </a:r>
          </a:p>
          <a:p>
            <a:pPr eaLnBrk="1" hangingPunct="1">
              <a:buFontTx/>
              <a:buNone/>
              <a:defRPr/>
            </a:pPr>
            <a:endParaRPr lang="en-US" dirty="0">
              <a:effectLst>
                <a:outerShdw blurRad="38100" dist="38100" dir="2700000" algn="tl">
                  <a:srgbClr val="000000">
                    <a:alpha val="43137"/>
                  </a:srgbClr>
                </a:outerShdw>
              </a:effectLst>
              <a:latin typeface="Trebuchet MS" pitchFamily="34" charset="0"/>
            </a:endParaRPr>
          </a:p>
        </p:txBody>
      </p:sp>
      <p:pic>
        <p:nvPicPr>
          <p:cNvPr id="3074" name="Picture 2" descr="Wavelength | NASA">
            <a:extLst>
              <a:ext uri="{FF2B5EF4-FFF2-40B4-BE49-F238E27FC236}">
                <a16:creationId xmlns:a16="http://schemas.microsoft.com/office/drawing/2014/main" id="{52F9ACC1-E92A-881B-B9C8-D8397D11B2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9091" y="1219200"/>
            <a:ext cx="2819400" cy="16192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What is Frequency?">
            <a:extLst>
              <a:ext uri="{FF2B5EF4-FFF2-40B4-BE49-F238E27FC236}">
                <a16:creationId xmlns:a16="http://schemas.microsoft.com/office/drawing/2014/main" id="{8D8743FE-4845-A716-29E8-C0229A8DE67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620" t="31325" r="18675" b="13855"/>
          <a:stretch/>
        </p:blipFill>
        <p:spPr bwMode="auto">
          <a:xfrm>
            <a:off x="4800600" y="3276600"/>
            <a:ext cx="3581401" cy="17335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11E89C0-BA44-1CAB-878C-6D98BDDD9E95}"/>
              </a:ext>
            </a:extLst>
          </p:cNvPr>
          <p:cNvSpPr txBox="1"/>
          <p:nvPr/>
        </p:nvSpPr>
        <p:spPr>
          <a:xfrm>
            <a:off x="571500" y="5485311"/>
            <a:ext cx="8001000" cy="923330"/>
          </a:xfrm>
          <a:prstGeom prst="rect">
            <a:avLst/>
          </a:prstGeom>
          <a:noFill/>
        </p:spPr>
        <p:txBody>
          <a:bodyPr wrap="square" rtlCol="0">
            <a:spAutoFit/>
          </a:bodyPr>
          <a:lstStyle/>
          <a:p>
            <a:r>
              <a:rPr lang="en-US" dirty="0">
                <a:effectLst>
                  <a:outerShdw blurRad="38100" dist="38100" dir="2700000" algn="tl">
                    <a:srgbClr val="000000">
                      <a:alpha val="43137"/>
                    </a:srgbClr>
                  </a:outerShdw>
                </a:effectLst>
                <a:latin typeface="Trebuchet MS" pitchFamily="34" charset="0"/>
              </a:rPr>
              <a:t>These have an inverse relationship:  frequency = speed of light/wavelength</a:t>
            </a:r>
          </a:p>
          <a:p>
            <a:r>
              <a:rPr lang="en-US" dirty="0">
                <a:effectLst>
                  <a:outerShdw blurRad="38100" dist="38100" dir="2700000" algn="tl">
                    <a:srgbClr val="000000">
                      <a:alpha val="43137"/>
                    </a:srgbClr>
                  </a:outerShdw>
                </a:effectLst>
                <a:latin typeface="Trebuchet MS" pitchFamily="34" charset="0"/>
              </a:rPr>
              <a:t>It has a direct relationship with energy: energy = h*frequency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FB1BB776-992D-4DEC-8473-EEFD21396C4D}"/>
              </a:ext>
            </a:extLst>
          </p:cNvPr>
          <p:cNvSpPr>
            <a:spLocks noGrp="1" noChangeArrowheads="1"/>
          </p:cNvSpPr>
          <p:nvPr>
            <p:ph type="title"/>
          </p:nvPr>
        </p:nvSpPr>
        <p:spPr/>
        <p:txBody>
          <a:bodyPr/>
          <a:lstStyle/>
          <a:p>
            <a:pPr eaLnBrk="1" hangingPunct="1">
              <a:defRPr/>
            </a:pPr>
            <a:r>
              <a:rPr lang="en-US" b="1" dirty="0">
                <a:solidFill>
                  <a:srgbClr val="7030A0"/>
                </a:solidFill>
                <a:effectLst>
                  <a:outerShdw blurRad="38100" dist="38100" dir="2700000" algn="tl">
                    <a:srgbClr val="000000">
                      <a:alpha val="43137"/>
                    </a:srgbClr>
                  </a:outerShdw>
                </a:effectLst>
                <a:latin typeface="Trebuchet MS" pitchFamily="34" charset="0"/>
              </a:rPr>
              <a:t>Wave-Particle Duality</a:t>
            </a:r>
          </a:p>
        </p:txBody>
      </p:sp>
      <p:sp>
        <p:nvSpPr>
          <p:cNvPr id="48131" name="Rectangle 3">
            <a:extLst>
              <a:ext uri="{FF2B5EF4-FFF2-40B4-BE49-F238E27FC236}">
                <a16:creationId xmlns:a16="http://schemas.microsoft.com/office/drawing/2014/main" id="{62BF2AD5-2F63-4DBB-AD85-8BE9EE954D6E}"/>
              </a:ext>
            </a:extLst>
          </p:cNvPr>
          <p:cNvSpPr>
            <a:spLocks noGrp="1" noChangeArrowheads="1"/>
          </p:cNvSpPr>
          <p:nvPr>
            <p:ph type="body" idx="1"/>
          </p:nvPr>
        </p:nvSpPr>
        <p:spPr>
          <a:xfrm>
            <a:off x="685800" y="6019800"/>
            <a:ext cx="7848600" cy="533400"/>
          </a:xfrm>
        </p:spPr>
        <p:txBody>
          <a:bodyPr/>
          <a:lstStyle/>
          <a:p>
            <a:pPr eaLnBrk="1" hangingPunct="1">
              <a:lnSpc>
                <a:spcPct val="90000"/>
              </a:lnSpc>
              <a:buFont typeface="Arial" charset="0"/>
              <a:buNone/>
              <a:defRPr/>
            </a:pPr>
            <a:r>
              <a:rPr lang="en-US" sz="3200" i="1" dirty="0">
                <a:solidFill>
                  <a:srgbClr val="7030A0"/>
                </a:solidFill>
                <a:effectLst>
                  <a:outerShdw blurRad="38100" dist="38100" dir="2700000" algn="tl">
                    <a:srgbClr val="000000">
                      <a:alpha val="43137"/>
                    </a:srgbClr>
                  </a:outerShdw>
                </a:effectLst>
                <a:latin typeface="Trebuchet MS" pitchFamily="34" charset="0"/>
              </a:rPr>
              <a:t>Electrons can act like waves or particles</a:t>
            </a:r>
          </a:p>
        </p:txBody>
      </p:sp>
      <p:pic>
        <p:nvPicPr>
          <p:cNvPr id="3" name="Online Media 2" title="Young's Double Slit demonstration">
            <a:hlinkClick r:id="" action="ppaction://media"/>
            <a:extLst>
              <a:ext uri="{FF2B5EF4-FFF2-40B4-BE49-F238E27FC236}">
                <a16:creationId xmlns:a16="http://schemas.microsoft.com/office/drawing/2014/main" id="{E3B8C87E-7C99-65A0-8666-9FC1283C7CAE}"/>
              </a:ext>
            </a:extLst>
          </p:cNvPr>
          <p:cNvPicPr>
            <a:picLocks noRot="1" noChangeAspect="1"/>
          </p:cNvPicPr>
          <p:nvPr>
            <a:videoFile r:link="rId1"/>
          </p:nvPr>
        </p:nvPicPr>
        <p:blipFill>
          <a:blip r:embed="rId3"/>
          <a:stretch>
            <a:fillRect/>
          </a:stretch>
        </p:blipFill>
        <p:spPr>
          <a:xfrm>
            <a:off x="590006" y="1358537"/>
            <a:ext cx="7924800" cy="44775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48131">
                                            <p:txEl>
                                              <p:pRg st="0" end="0"/>
                                            </p:txEl>
                                          </p:spTgt>
                                        </p:tgtEl>
                                        <p:attrNameLst>
                                          <p:attrName>style.visibility</p:attrName>
                                        </p:attrNameLst>
                                      </p:cBhvr>
                                      <p:to>
                                        <p:strVal val="visible"/>
                                      </p:to>
                                    </p:set>
                                    <p:animEffect transition="in" filter="dissolve">
                                      <p:cBhvr>
                                        <p:cTn id="11" dur="500"/>
                                        <p:tgtEl>
                                          <p:spTgt spid="4813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mediacall" presetSubtype="0" fill="hold" nodeType="clickEffect">
                                  <p:stCondLst>
                                    <p:cond delay="0"/>
                                  </p:stCondLst>
                                  <p:childTnLst>
                                    <p:cmd type="call" cmd="playFrom(0.0)">
                                      <p:cBhvr>
                                        <p:cTn id="15"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6" fill="hold" display="0">
                  <p:stCondLst>
                    <p:cond delay="indefinite"/>
                  </p:stCondLst>
                </p:cTn>
                <p:tgtEl>
                  <p:spTgt spid="3"/>
                </p:tgtEl>
              </p:cMediaNode>
            </p:video>
            <p:seq concurrent="1" nextAc="seek">
              <p:cTn id="17" restart="whenNotActive" fill="hold" evtFilter="cancelBubble" nodeType="interactiveSeq">
                <p:stCondLst>
                  <p:cond evt="onClick" delay="0">
                    <p:tgtEl>
                      <p:spTgt spid="3"/>
                    </p:tgtEl>
                  </p:cond>
                </p:stCondLst>
                <p:endSync evt="end" delay="0">
                  <p:rtn val="all"/>
                </p:endSync>
                <p:childTnLst>
                  <p:par>
                    <p:cTn id="18" fill="hold">
                      <p:stCondLst>
                        <p:cond delay="0"/>
                      </p:stCondLst>
                      <p:childTnLst>
                        <p:par>
                          <p:cTn id="19" fill="hold">
                            <p:stCondLst>
                              <p:cond delay="0"/>
                            </p:stCondLst>
                            <p:childTnLst>
                              <p:par>
                                <p:cTn id="20" presetID="2" presetClass="mediacall" presetSubtype="0" fill="hold" nodeType="clickEffect">
                                  <p:stCondLst>
                                    <p:cond delay="0"/>
                                  </p:stCondLst>
                                  <p:childTnLst>
                                    <p:cmd type="call" cmd="togglePause">
                                      <p:cBhvr>
                                        <p:cTn id="21" dur="1" fill="hold"/>
                                        <p:tgtEl>
                                          <p:spTgt spid="3"/>
                                        </p:tgtEl>
                                      </p:cBhvr>
                                    </p:cmd>
                                  </p:childTnLst>
                                </p:cTn>
                              </p:par>
                            </p:childTnLst>
                          </p:cTn>
                        </p:par>
                      </p:childTnLst>
                    </p:cTn>
                  </p:par>
                </p:childTnLst>
              </p:cTn>
              <p:nextCondLst>
                <p:cond evt="onClick" delay="0">
                  <p:tgtEl>
                    <p:spTgt spid="3"/>
                  </p:tgtEl>
                </p:cond>
              </p:nextCondLst>
            </p:seq>
          </p:childTnLst>
        </p:cTn>
      </p:par>
    </p:tnLst>
    <p:bldLst>
      <p:bldP spid="48130" grpId="0" autoUpdateAnimBg="0"/>
      <p:bldP spid="48131" grpId="0" build="p" bldLvl="5"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TotalTime>
  <Words>181</Words>
  <Application>Microsoft Office PowerPoint</Application>
  <PresentationFormat>On-screen Show (4:3)</PresentationFormat>
  <Paragraphs>28</Paragraphs>
  <Slides>10</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Script MT Bold</vt:lpstr>
      <vt:lpstr>Trebuchet MS</vt:lpstr>
      <vt:lpstr>Office Theme</vt:lpstr>
      <vt:lpstr>Unit: Atomic Structure</vt:lpstr>
      <vt:lpstr>After today, you should be able to…</vt:lpstr>
      <vt:lpstr>Remember???</vt:lpstr>
      <vt:lpstr>Bohr’s Model</vt:lpstr>
      <vt:lpstr>Bohr’s Model</vt:lpstr>
      <vt:lpstr>Bohr’s Model</vt:lpstr>
      <vt:lpstr>PowerPoint Presentation</vt:lpstr>
      <vt:lpstr>Waves Properties:</vt:lpstr>
      <vt:lpstr>Wave-Particle Duality</vt:lpstr>
      <vt:lpstr>Questions?</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Heather Lee _ Staff - VernonMaloneHS</cp:lastModifiedBy>
  <cp:revision>51</cp:revision>
  <dcterms:created xsi:type="dcterms:W3CDTF">2008-09-26T02:43:15Z</dcterms:created>
  <dcterms:modified xsi:type="dcterms:W3CDTF">2022-08-15T16:55:49Z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