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1"/>
  </p:sldMasterIdLst>
  <p:handoutMasterIdLst>
    <p:handoutMasterId r:id="rId14"/>
  </p:handoutMasterIdLst>
  <p:sldIdLst>
    <p:sldId id="256" r:id="rId2"/>
    <p:sldId id="259" r:id="rId3"/>
    <p:sldId id="257" r:id="rId4"/>
    <p:sldId id="270" r:id="rId5"/>
    <p:sldId id="260" r:id="rId6"/>
    <p:sldId id="261" r:id="rId7"/>
    <p:sldId id="262" r:id="rId8"/>
    <p:sldId id="263" r:id="rId9"/>
    <p:sldId id="271" r:id="rId10"/>
    <p:sldId id="265" r:id="rId11"/>
    <p:sldId id="268" r:id="rId12"/>
    <p:sldId id="269" r:id="rId13"/>
  </p:sldIdLst>
  <p:sldSz cx="9144000" cy="6858000" type="screen4x3"/>
  <p:notesSz cx="68580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00"/>
    <a:srgbClr val="00FFFF"/>
    <a:srgbClr val="66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4" autoAdjust="0"/>
    <p:restoredTop sz="94803" autoAdjust="0"/>
  </p:normalViewPr>
  <p:slideViewPr>
    <p:cSldViewPr>
      <p:cViewPr varScale="1">
        <p:scale>
          <a:sx n="62" d="100"/>
          <a:sy n="62" d="100"/>
        </p:scale>
        <p:origin x="684" y="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8F5F83EC-8513-4D02-B83D-5E741BA5892C}"/>
              </a:ext>
            </a:extLst>
          </p:cNvPr>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charset="0"/>
                <a:cs typeface="Arial" charset="0"/>
              </a:defRPr>
            </a:lvl1pPr>
          </a:lstStyle>
          <a:p>
            <a:pPr>
              <a:defRPr/>
            </a:pPr>
            <a:endParaRPr lang="en-US"/>
          </a:p>
        </p:txBody>
      </p:sp>
      <p:sp>
        <p:nvSpPr>
          <p:cNvPr id="23555" name="Rectangle 3">
            <a:extLst>
              <a:ext uri="{FF2B5EF4-FFF2-40B4-BE49-F238E27FC236}">
                <a16:creationId xmlns:a16="http://schemas.microsoft.com/office/drawing/2014/main" id="{33F53E7D-9BF0-4EDE-BA57-C660F3A15676}"/>
              </a:ext>
            </a:extLst>
          </p:cNvPr>
          <p:cNvSpPr>
            <a:spLocks noGrp="1" noChangeArrowheads="1"/>
          </p:cNvSpPr>
          <p:nvPr>
            <p:ph type="dt" sz="quarter"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Arial" charset="0"/>
                <a:cs typeface="Arial" charset="0"/>
              </a:defRPr>
            </a:lvl1pPr>
          </a:lstStyle>
          <a:p>
            <a:pPr>
              <a:defRPr/>
            </a:pPr>
            <a:fld id="{59996FF1-3D63-4BE9-9DB2-397C92A3793B}" type="datetimeFigureOut">
              <a:rPr lang="en-US"/>
              <a:pPr>
                <a:defRPr/>
              </a:pPr>
              <a:t>8/4/2022</a:t>
            </a:fld>
            <a:endParaRPr lang="en-US"/>
          </a:p>
        </p:txBody>
      </p:sp>
      <p:sp>
        <p:nvSpPr>
          <p:cNvPr id="23556" name="Rectangle 4">
            <a:extLst>
              <a:ext uri="{FF2B5EF4-FFF2-40B4-BE49-F238E27FC236}">
                <a16:creationId xmlns:a16="http://schemas.microsoft.com/office/drawing/2014/main" id="{80BA2D12-D9A6-4E84-9603-A6DCFF05F8E6}"/>
              </a:ext>
            </a:extLst>
          </p:cNvPr>
          <p:cNvSpPr>
            <a:spLocks noGrp="1" noChangeArrowheads="1"/>
          </p:cNvSpPr>
          <p:nvPr>
            <p:ph type="ftr" sz="quarter" idx="2"/>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Arial" charset="0"/>
                <a:cs typeface="Arial" charset="0"/>
              </a:defRPr>
            </a:lvl1pPr>
          </a:lstStyle>
          <a:p>
            <a:pPr>
              <a:defRPr/>
            </a:pPr>
            <a:endParaRPr lang="en-US"/>
          </a:p>
        </p:txBody>
      </p:sp>
      <p:sp>
        <p:nvSpPr>
          <p:cNvPr id="23557" name="Rectangle 5">
            <a:extLst>
              <a:ext uri="{FF2B5EF4-FFF2-40B4-BE49-F238E27FC236}">
                <a16:creationId xmlns:a16="http://schemas.microsoft.com/office/drawing/2014/main" id="{859CF030-B390-4B29-87AB-7526F3C980DA}"/>
              </a:ext>
            </a:extLst>
          </p:cNvPr>
          <p:cNvSpPr>
            <a:spLocks noGrp="1" noChangeArrowheads="1"/>
          </p:cNvSpPr>
          <p:nvPr>
            <p:ph type="sldNum" sz="quarter" idx="3"/>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smtClean="0"/>
            </a:lvl1pPr>
          </a:lstStyle>
          <a:p>
            <a:pPr>
              <a:defRPr/>
            </a:pPr>
            <a:fld id="{F4C3927F-F3A6-4647-8EB0-B1670A0541C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681C05EA-97B0-4ACF-8E82-9DE390CA882E}"/>
              </a:ext>
            </a:extLst>
          </p:cNvPr>
          <p:cNvSpPr>
            <a:spLocks noGrp="1"/>
          </p:cNvSpPr>
          <p:nvPr>
            <p:ph type="dt" sz="half" idx="10"/>
          </p:nvPr>
        </p:nvSpPr>
        <p:spPr/>
        <p:txBody>
          <a:bodyPr/>
          <a:lstStyle>
            <a:lvl1pPr>
              <a:defRPr/>
            </a:lvl1pPr>
          </a:lstStyle>
          <a:p>
            <a:pPr>
              <a:defRPr/>
            </a:pPr>
            <a:fld id="{364159C2-2EB6-4630-B53B-756C2F251A1A}" type="datetimeFigureOut">
              <a:rPr lang="en-US"/>
              <a:pPr>
                <a:defRPr/>
              </a:pPr>
              <a:t>8/4/2022</a:t>
            </a:fld>
            <a:endParaRPr lang="en-US"/>
          </a:p>
        </p:txBody>
      </p:sp>
      <p:sp>
        <p:nvSpPr>
          <p:cNvPr id="5" name="Footer Placeholder 4">
            <a:extLst>
              <a:ext uri="{FF2B5EF4-FFF2-40B4-BE49-F238E27FC236}">
                <a16:creationId xmlns:a16="http://schemas.microsoft.com/office/drawing/2014/main" id="{0D933572-A960-4F12-B1E3-0F45BF05D18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D09A0B2-8E35-4769-9E5C-C6E417B447C8}"/>
              </a:ext>
            </a:extLst>
          </p:cNvPr>
          <p:cNvSpPr>
            <a:spLocks noGrp="1"/>
          </p:cNvSpPr>
          <p:nvPr>
            <p:ph type="sldNum" sz="quarter" idx="12"/>
          </p:nvPr>
        </p:nvSpPr>
        <p:spPr/>
        <p:txBody>
          <a:bodyPr/>
          <a:lstStyle>
            <a:lvl1pPr>
              <a:defRPr/>
            </a:lvl1pPr>
          </a:lstStyle>
          <a:p>
            <a:pPr>
              <a:defRPr/>
            </a:pPr>
            <a:fld id="{B800BF49-0502-4813-884B-47AADDA6554C}" type="slidenum">
              <a:rPr lang="en-US" altLang="en-US"/>
              <a:pPr>
                <a:defRPr/>
              </a:pPr>
              <a:t>‹#›</a:t>
            </a:fld>
            <a:endParaRPr lang="en-US" altLang="en-US"/>
          </a:p>
        </p:txBody>
      </p:sp>
    </p:spTree>
    <p:extLst>
      <p:ext uri="{BB962C8B-B14F-4D97-AF65-F5344CB8AC3E}">
        <p14:creationId xmlns:p14="http://schemas.microsoft.com/office/powerpoint/2010/main" val="4043156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C2352F-D8B4-41A7-A022-2C43ACC14DF6}"/>
              </a:ext>
            </a:extLst>
          </p:cNvPr>
          <p:cNvSpPr>
            <a:spLocks noGrp="1"/>
          </p:cNvSpPr>
          <p:nvPr>
            <p:ph type="dt" sz="half" idx="10"/>
          </p:nvPr>
        </p:nvSpPr>
        <p:spPr/>
        <p:txBody>
          <a:bodyPr/>
          <a:lstStyle>
            <a:lvl1pPr>
              <a:defRPr/>
            </a:lvl1pPr>
          </a:lstStyle>
          <a:p>
            <a:pPr>
              <a:defRPr/>
            </a:pPr>
            <a:fld id="{EB076315-DD34-4433-B55D-6E75A425A562}" type="datetimeFigureOut">
              <a:rPr lang="en-US"/>
              <a:pPr>
                <a:defRPr/>
              </a:pPr>
              <a:t>8/4/2022</a:t>
            </a:fld>
            <a:endParaRPr lang="en-US"/>
          </a:p>
        </p:txBody>
      </p:sp>
      <p:sp>
        <p:nvSpPr>
          <p:cNvPr id="5" name="Footer Placeholder 4">
            <a:extLst>
              <a:ext uri="{FF2B5EF4-FFF2-40B4-BE49-F238E27FC236}">
                <a16:creationId xmlns:a16="http://schemas.microsoft.com/office/drawing/2014/main" id="{FDA2E250-5BEA-4FBE-9C2D-282579FC3DE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C6878CB-6407-471E-9C70-198882AD3710}"/>
              </a:ext>
            </a:extLst>
          </p:cNvPr>
          <p:cNvSpPr>
            <a:spLocks noGrp="1"/>
          </p:cNvSpPr>
          <p:nvPr>
            <p:ph type="sldNum" sz="quarter" idx="12"/>
          </p:nvPr>
        </p:nvSpPr>
        <p:spPr/>
        <p:txBody>
          <a:bodyPr/>
          <a:lstStyle>
            <a:lvl1pPr>
              <a:defRPr/>
            </a:lvl1pPr>
          </a:lstStyle>
          <a:p>
            <a:pPr>
              <a:defRPr/>
            </a:pPr>
            <a:fld id="{2D91DFD3-2F51-417C-A9E2-6FC3EFD67588}" type="slidenum">
              <a:rPr lang="en-US" altLang="en-US"/>
              <a:pPr>
                <a:defRPr/>
              </a:pPr>
              <a:t>‹#›</a:t>
            </a:fld>
            <a:endParaRPr lang="en-US" altLang="en-US"/>
          </a:p>
        </p:txBody>
      </p:sp>
    </p:spTree>
    <p:extLst>
      <p:ext uri="{BB962C8B-B14F-4D97-AF65-F5344CB8AC3E}">
        <p14:creationId xmlns:p14="http://schemas.microsoft.com/office/powerpoint/2010/main" val="3800732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A49C1C-5702-4CEF-BA31-BEDF4069CCB2}"/>
              </a:ext>
            </a:extLst>
          </p:cNvPr>
          <p:cNvSpPr>
            <a:spLocks noGrp="1"/>
          </p:cNvSpPr>
          <p:nvPr>
            <p:ph type="dt" sz="half" idx="10"/>
          </p:nvPr>
        </p:nvSpPr>
        <p:spPr/>
        <p:txBody>
          <a:bodyPr/>
          <a:lstStyle>
            <a:lvl1pPr>
              <a:defRPr/>
            </a:lvl1pPr>
          </a:lstStyle>
          <a:p>
            <a:pPr>
              <a:defRPr/>
            </a:pPr>
            <a:fld id="{17769A67-E620-419F-A70F-20F5B22BA3FC}" type="datetimeFigureOut">
              <a:rPr lang="en-US"/>
              <a:pPr>
                <a:defRPr/>
              </a:pPr>
              <a:t>8/4/2022</a:t>
            </a:fld>
            <a:endParaRPr lang="en-US"/>
          </a:p>
        </p:txBody>
      </p:sp>
      <p:sp>
        <p:nvSpPr>
          <p:cNvPr id="5" name="Footer Placeholder 4">
            <a:extLst>
              <a:ext uri="{FF2B5EF4-FFF2-40B4-BE49-F238E27FC236}">
                <a16:creationId xmlns:a16="http://schemas.microsoft.com/office/drawing/2014/main" id="{2442D783-3F01-4BC6-8D8F-4EF488578D4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048C97D-D33F-4F96-9E3C-47C578055F97}"/>
              </a:ext>
            </a:extLst>
          </p:cNvPr>
          <p:cNvSpPr>
            <a:spLocks noGrp="1"/>
          </p:cNvSpPr>
          <p:nvPr>
            <p:ph type="sldNum" sz="quarter" idx="12"/>
          </p:nvPr>
        </p:nvSpPr>
        <p:spPr/>
        <p:txBody>
          <a:bodyPr/>
          <a:lstStyle>
            <a:lvl1pPr>
              <a:defRPr/>
            </a:lvl1pPr>
          </a:lstStyle>
          <a:p>
            <a:pPr>
              <a:defRPr/>
            </a:pPr>
            <a:fld id="{6434D5D9-F3C3-4ADB-A237-45D055E207C0}" type="slidenum">
              <a:rPr lang="en-US" altLang="en-US"/>
              <a:pPr>
                <a:defRPr/>
              </a:pPr>
              <a:t>‹#›</a:t>
            </a:fld>
            <a:endParaRPr lang="en-US" altLang="en-US"/>
          </a:p>
        </p:txBody>
      </p:sp>
    </p:spTree>
    <p:extLst>
      <p:ext uri="{BB962C8B-B14F-4D97-AF65-F5344CB8AC3E}">
        <p14:creationId xmlns:p14="http://schemas.microsoft.com/office/powerpoint/2010/main" val="3298377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51D7B5-99E2-490D-B371-FD323539358A}"/>
              </a:ext>
            </a:extLst>
          </p:cNvPr>
          <p:cNvSpPr>
            <a:spLocks noGrp="1"/>
          </p:cNvSpPr>
          <p:nvPr>
            <p:ph type="dt" sz="half" idx="10"/>
          </p:nvPr>
        </p:nvSpPr>
        <p:spPr/>
        <p:txBody>
          <a:bodyPr/>
          <a:lstStyle>
            <a:lvl1pPr>
              <a:defRPr/>
            </a:lvl1pPr>
          </a:lstStyle>
          <a:p>
            <a:pPr>
              <a:defRPr/>
            </a:pPr>
            <a:fld id="{F4421EFB-0E65-4AFC-99D7-2A8AAAAC6A33}" type="datetimeFigureOut">
              <a:rPr lang="en-US"/>
              <a:pPr>
                <a:defRPr/>
              </a:pPr>
              <a:t>8/4/2022</a:t>
            </a:fld>
            <a:endParaRPr lang="en-US"/>
          </a:p>
        </p:txBody>
      </p:sp>
      <p:sp>
        <p:nvSpPr>
          <p:cNvPr id="5" name="Footer Placeholder 4">
            <a:extLst>
              <a:ext uri="{FF2B5EF4-FFF2-40B4-BE49-F238E27FC236}">
                <a16:creationId xmlns:a16="http://schemas.microsoft.com/office/drawing/2014/main" id="{6E4CC273-6682-4E6C-97FF-B148A835C67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AF91AB5-8CF2-4F64-A362-35BDB378D1A3}"/>
              </a:ext>
            </a:extLst>
          </p:cNvPr>
          <p:cNvSpPr>
            <a:spLocks noGrp="1"/>
          </p:cNvSpPr>
          <p:nvPr>
            <p:ph type="sldNum" sz="quarter" idx="12"/>
          </p:nvPr>
        </p:nvSpPr>
        <p:spPr/>
        <p:txBody>
          <a:bodyPr/>
          <a:lstStyle>
            <a:lvl1pPr>
              <a:defRPr/>
            </a:lvl1pPr>
          </a:lstStyle>
          <a:p>
            <a:pPr>
              <a:defRPr/>
            </a:pPr>
            <a:fld id="{F7035743-20B0-454C-8F64-DEC39D93E75A}" type="slidenum">
              <a:rPr lang="en-US" altLang="en-US"/>
              <a:pPr>
                <a:defRPr/>
              </a:pPr>
              <a:t>‹#›</a:t>
            </a:fld>
            <a:endParaRPr lang="en-US" altLang="en-US"/>
          </a:p>
        </p:txBody>
      </p:sp>
    </p:spTree>
    <p:extLst>
      <p:ext uri="{BB962C8B-B14F-4D97-AF65-F5344CB8AC3E}">
        <p14:creationId xmlns:p14="http://schemas.microsoft.com/office/powerpoint/2010/main" val="3325779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02A8147-AFB4-4605-AE32-BF65E203E99C}"/>
              </a:ext>
            </a:extLst>
          </p:cNvPr>
          <p:cNvSpPr>
            <a:spLocks noGrp="1"/>
          </p:cNvSpPr>
          <p:nvPr>
            <p:ph type="dt" sz="half" idx="10"/>
          </p:nvPr>
        </p:nvSpPr>
        <p:spPr/>
        <p:txBody>
          <a:bodyPr/>
          <a:lstStyle>
            <a:lvl1pPr>
              <a:defRPr/>
            </a:lvl1pPr>
          </a:lstStyle>
          <a:p>
            <a:pPr>
              <a:defRPr/>
            </a:pPr>
            <a:fld id="{1F88ED7E-B294-4AC1-BB30-0C0381E61C29}" type="datetimeFigureOut">
              <a:rPr lang="en-US"/>
              <a:pPr>
                <a:defRPr/>
              </a:pPr>
              <a:t>8/4/2022</a:t>
            </a:fld>
            <a:endParaRPr lang="en-US"/>
          </a:p>
        </p:txBody>
      </p:sp>
      <p:sp>
        <p:nvSpPr>
          <p:cNvPr id="5" name="Footer Placeholder 4">
            <a:extLst>
              <a:ext uri="{FF2B5EF4-FFF2-40B4-BE49-F238E27FC236}">
                <a16:creationId xmlns:a16="http://schemas.microsoft.com/office/drawing/2014/main" id="{B269E681-0374-46A8-B29C-FCE6B36F6C7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379CA8DE-2AB9-44D0-9451-02DDAC3A32ED}"/>
              </a:ext>
            </a:extLst>
          </p:cNvPr>
          <p:cNvSpPr>
            <a:spLocks noGrp="1"/>
          </p:cNvSpPr>
          <p:nvPr>
            <p:ph type="sldNum" sz="quarter" idx="12"/>
          </p:nvPr>
        </p:nvSpPr>
        <p:spPr/>
        <p:txBody>
          <a:bodyPr/>
          <a:lstStyle>
            <a:lvl1pPr>
              <a:defRPr/>
            </a:lvl1pPr>
          </a:lstStyle>
          <a:p>
            <a:pPr>
              <a:defRPr/>
            </a:pPr>
            <a:fld id="{22A1B823-15C2-4664-807E-2F8A5CCF891D}" type="slidenum">
              <a:rPr lang="en-US" altLang="en-US"/>
              <a:pPr>
                <a:defRPr/>
              </a:pPr>
              <a:t>‹#›</a:t>
            </a:fld>
            <a:endParaRPr lang="en-US" altLang="en-US"/>
          </a:p>
        </p:txBody>
      </p:sp>
    </p:spTree>
    <p:extLst>
      <p:ext uri="{BB962C8B-B14F-4D97-AF65-F5344CB8AC3E}">
        <p14:creationId xmlns:p14="http://schemas.microsoft.com/office/powerpoint/2010/main" val="254554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090BC170-E93A-4D59-85A6-263519529A8A}"/>
              </a:ext>
            </a:extLst>
          </p:cNvPr>
          <p:cNvSpPr>
            <a:spLocks noGrp="1"/>
          </p:cNvSpPr>
          <p:nvPr>
            <p:ph type="dt" sz="half" idx="10"/>
          </p:nvPr>
        </p:nvSpPr>
        <p:spPr/>
        <p:txBody>
          <a:bodyPr/>
          <a:lstStyle>
            <a:lvl1pPr>
              <a:defRPr/>
            </a:lvl1pPr>
          </a:lstStyle>
          <a:p>
            <a:pPr>
              <a:defRPr/>
            </a:pPr>
            <a:fld id="{97217B5C-B154-4B51-8E43-E252163D0A62}" type="datetimeFigureOut">
              <a:rPr lang="en-US"/>
              <a:pPr>
                <a:defRPr/>
              </a:pPr>
              <a:t>8/4/2022</a:t>
            </a:fld>
            <a:endParaRPr lang="en-US"/>
          </a:p>
        </p:txBody>
      </p:sp>
      <p:sp>
        <p:nvSpPr>
          <p:cNvPr id="6" name="Footer Placeholder 4">
            <a:extLst>
              <a:ext uri="{FF2B5EF4-FFF2-40B4-BE49-F238E27FC236}">
                <a16:creationId xmlns:a16="http://schemas.microsoft.com/office/drawing/2014/main" id="{CC0D29E9-81BF-4901-88F3-81C4DAEC175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FBECF4A2-7BAF-481D-8A45-AAE1D5FD1469}"/>
              </a:ext>
            </a:extLst>
          </p:cNvPr>
          <p:cNvSpPr>
            <a:spLocks noGrp="1"/>
          </p:cNvSpPr>
          <p:nvPr>
            <p:ph type="sldNum" sz="quarter" idx="12"/>
          </p:nvPr>
        </p:nvSpPr>
        <p:spPr/>
        <p:txBody>
          <a:bodyPr/>
          <a:lstStyle>
            <a:lvl1pPr>
              <a:defRPr/>
            </a:lvl1pPr>
          </a:lstStyle>
          <a:p>
            <a:pPr>
              <a:defRPr/>
            </a:pPr>
            <a:fld id="{F5E8C0D6-52AD-490A-86D6-F8AEB14CE880}" type="slidenum">
              <a:rPr lang="en-US" altLang="en-US"/>
              <a:pPr>
                <a:defRPr/>
              </a:pPr>
              <a:t>‹#›</a:t>
            </a:fld>
            <a:endParaRPr lang="en-US" altLang="en-US"/>
          </a:p>
        </p:txBody>
      </p:sp>
    </p:spTree>
    <p:extLst>
      <p:ext uri="{BB962C8B-B14F-4D97-AF65-F5344CB8AC3E}">
        <p14:creationId xmlns:p14="http://schemas.microsoft.com/office/powerpoint/2010/main" val="1431378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AE364229-162B-40E2-8DD3-57957CF43984}"/>
              </a:ext>
            </a:extLst>
          </p:cNvPr>
          <p:cNvSpPr>
            <a:spLocks noGrp="1"/>
          </p:cNvSpPr>
          <p:nvPr>
            <p:ph type="dt" sz="half" idx="10"/>
          </p:nvPr>
        </p:nvSpPr>
        <p:spPr/>
        <p:txBody>
          <a:bodyPr/>
          <a:lstStyle>
            <a:lvl1pPr>
              <a:defRPr/>
            </a:lvl1pPr>
          </a:lstStyle>
          <a:p>
            <a:pPr>
              <a:defRPr/>
            </a:pPr>
            <a:fld id="{83E19CC9-BBC3-4A8A-91C1-64405DFD7AB1}" type="datetimeFigureOut">
              <a:rPr lang="en-US"/>
              <a:pPr>
                <a:defRPr/>
              </a:pPr>
              <a:t>8/4/2022</a:t>
            </a:fld>
            <a:endParaRPr lang="en-US"/>
          </a:p>
        </p:txBody>
      </p:sp>
      <p:sp>
        <p:nvSpPr>
          <p:cNvPr id="8" name="Footer Placeholder 4">
            <a:extLst>
              <a:ext uri="{FF2B5EF4-FFF2-40B4-BE49-F238E27FC236}">
                <a16:creationId xmlns:a16="http://schemas.microsoft.com/office/drawing/2014/main" id="{775AAC26-1398-4052-B2D3-3C11CCE674F5}"/>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90E9613E-7BA3-420F-9ACD-46D3FDD9A97B}"/>
              </a:ext>
            </a:extLst>
          </p:cNvPr>
          <p:cNvSpPr>
            <a:spLocks noGrp="1"/>
          </p:cNvSpPr>
          <p:nvPr>
            <p:ph type="sldNum" sz="quarter" idx="12"/>
          </p:nvPr>
        </p:nvSpPr>
        <p:spPr/>
        <p:txBody>
          <a:bodyPr/>
          <a:lstStyle>
            <a:lvl1pPr>
              <a:defRPr/>
            </a:lvl1pPr>
          </a:lstStyle>
          <a:p>
            <a:pPr>
              <a:defRPr/>
            </a:pPr>
            <a:fld id="{7CF44466-17AC-4CD5-AD9C-90EF9FB36DAC}" type="slidenum">
              <a:rPr lang="en-US" altLang="en-US"/>
              <a:pPr>
                <a:defRPr/>
              </a:pPr>
              <a:t>‹#›</a:t>
            </a:fld>
            <a:endParaRPr lang="en-US" altLang="en-US"/>
          </a:p>
        </p:txBody>
      </p:sp>
    </p:spTree>
    <p:extLst>
      <p:ext uri="{BB962C8B-B14F-4D97-AF65-F5344CB8AC3E}">
        <p14:creationId xmlns:p14="http://schemas.microsoft.com/office/powerpoint/2010/main" val="228659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A13A60FC-C539-4738-BD71-DC781BE29F51}"/>
              </a:ext>
            </a:extLst>
          </p:cNvPr>
          <p:cNvSpPr>
            <a:spLocks noGrp="1"/>
          </p:cNvSpPr>
          <p:nvPr>
            <p:ph type="dt" sz="half" idx="10"/>
          </p:nvPr>
        </p:nvSpPr>
        <p:spPr/>
        <p:txBody>
          <a:bodyPr/>
          <a:lstStyle>
            <a:lvl1pPr>
              <a:defRPr/>
            </a:lvl1pPr>
          </a:lstStyle>
          <a:p>
            <a:pPr>
              <a:defRPr/>
            </a:pPr>
            <a:fld id="{A8C553D0-9B88-45EB-BB19-A75A38CE7CC3}" type="datetimeFigureOut">
              <a:rPr lang="en-US"/>
              <a:pPr>
                <a:defRPr/>
              </a:pPr>
              <a:t>8/4/2022</a:t>
            </a:fld>
            <a:endParaRPr lang="en-US"/>
          </a:p>
        </p:txBody>
      </p:sp>
      <p:sp>
        <p:nvSpPr>
          <p:cNvPr id="4" name="Footer Placeholder 4">
            <a:extLst>
              <a:ext uri="{FF2B5EF4-FFF2-40B4-BE49-F238E27FC236}">
                <a16:creationId xmlns:a16="http://schemas.microsoft.com/office/drawing/2014/main" id="{27E9FD04-E3EE-4620-9A6B-503206A90F45}"/>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BE6FA5A3-207C-4A67-B301-DDE190B11F38}"/>
              </a:ext>
            </a:extLst>
          </p:cNvPr>
          <p:cNvSpPr>
            <a:spLocks noGrp="1"/>
          </p:cNvSpPr>
          <p:nvPr>
            <p:ph type="sldNum" sz="quarter" idx="12"/>
          </p:nvPr>
        </p:nvSpPr>
        <p:spPr/>
        <p:txBody>
          <a:bodyPr/>
          <a:lstStyle>
            <a:lvl1pPr>
              <a:defRPr/>
            </a:lvl1pPr>
          </a:lstStyle>
          <a:p>
            <a:pPr>
              <a:defRPr/>
            </a:pPr>
            <a:fld id="{3A0F2635-FD1E-4FB6-9ABA-4965B84E4004}" type="slidenum">
              <a:rPr lang="en-US" altLang="en-US"/>
              <a:pPr>
                <a:defRPr/>
              </a:pPr>
              <a:t>‹#›</a:t>
            </a:fld>
            <a:endParaRPr lang="en-US" altLang="en-US"/>
          </a:p>
        </p:txBody>
      </p:sp>
    </p:spTree>
    <p:extLst>
      <p:ext uri="{BB962C8B-B14F-4D97-AF65-F5344CB8AC3E}">
        <p14:creationId xmlns:p14="http://schemas.microsoft.com/office/powerpoint/2010/main" val="1887871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AC17754F-4BF8-43EA-B1E6-6FBF1DFCE8E5}"/>
              </a:ext>
            </a:extLst>
          </p:cNvPr>
          <p:cNvSpPr>
            <a:spLocks noGrp="1"/>
          </p:cNvSpPr>
          <p:nvPr>
            <p:ph type="dt" sz="half" idx="10"/>
          </p:nvPr>
        </p:nvSpPr>
        <p:spPr/>
        <p:txBody>
          <a:bodyPr/>
          <a:lstStyle>
            <a:lvl1pPr>
              <a:defRPr/>
            </a:lvl1pPr>
          </a:lstStyle>
          <a:p>
            <a:pPr>
              <a:defRPr/>
            </a:pPr>
            <a:fld id="{9B3111EE-7D7C-475D-AC20-F50D52692DFE}" type="datetimeFigureOut">
              <a:rPr lang="en-US"/>
              <a:pPr>
                <a:defRPr/>
              </a:pPr>
              <a:t>8/4/2022</a:t>
            </a:fld>
            <a:endParaRPr lang="en-US"/>
          </a:p>
        </p:txBody>
      </p:sp>
      <p:sp>
        <p:nvSpPr>
          <p:cNvPr id="3" name="Footer Placeholder 4">
            <a:extLst>
              <a:ext uri="{FF2B5EF4-FFF2-40B4-BE49-F238E27FC236}">
                <a16:creationId xmlns:a16="http://schemas.microsoft.com/office/drawing/2014/main" id="{6E009BF6-3EE3-42D3-B81E-33323ED83954}"/>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725A2579-C61A-4B01-BDC5-09D95034F34A}"/>
              </a:ext>
            </a:extLst>
          </p:cNvPr>
          <p:cNvSpPr>
            <a:spLocks noGrp="1"/>
          </p:cNvSpPr>
          <p:nvPr>
            <p:ph type="sldNum" sz="quarter" idx="12"/>
          </p:nvPr>
        </p:nvSpPr>
        <p:spPr/>
        <p:txBody>
          <a:bodyPr/>
          <a:lstStyle>
            <a:lvl1pPr>
              <a:defRPr/>
            </a:lvl1pPr>
          </a:lstStyle>
          <a:p>
            <a:pPr>
              <a:defRPr/>
            </a:pPr>
            <a:fld id="{E5052ED2-2445-4D21-A3F4-578B3A47E64B}" type="slidenum">
              <a:rPr lang="en-US" altLang="en-US"/>
              <a:pPr>
                <a:defRPr/>
              </a:pPr>
              <a:t>‹#›</a:t>
            </a:fld>
            <a:endParaRPr lang="en-US" altLang="en-US"/>
          </a:p>
        </p:txBody>
      </p:sp>
    </p:spTree>
    <p:extLst>
      <p:ext uri="{BB962C8B-B14F-4D97-AF65-F5344CB8AC3E}">
        <p14:creationId xmlns:p14="http://schemas.microsoft.com/office/powerpoint/2010/main" val="993094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4CB8055B-FE83-478D-9E97-588885911735}"/>
              </a:ext>
            </a:extLst>
          </p:cNvPr>
          <p:cNvSpPr>
            <a:spLocks noGrp="1"/>
          </p:cNvSpPr>
          <p:nvPr>
            <p:ph type="dt" sz="half" idx="10"/>
          </p:nvPr>
        </p:nvSpPr>
        <p:spPr/>
        <p:txBody>
          <a:bodyPr/>
          <a:lstStyle>
            <a:lvl1pPr>
              <a:defRPr/>
            </a:lvl1pPr>
          </a:lstStyle>
          <a:p>
            <a:pPr>
              <a:defRPr/>
            </a:pPr>
            <a:fld id="{03B902AF-5188-4F99-A843-A0930A432A57}" type="datetimeFigureOut">
              <a:rPr lang="en-US"/>
              <a:pPr>
                <a:defRPr/>
              </a:pPr>
              <a:t>8/4/2022</a:t>
            </a:fld>
            <a:endParaRPr lang="en-US"/>
          </a:p>
        </p:txBody>
      </p:sp>
      <p:sp>
        <p:nvSpPr>
          <p:cNvPr id="6" name="Footer Placeholder 4">
            <a:extLst>
              <a:ext uri="{FF2B5EF4-FFF2-40B4-BE49-F238E27FC236}">
                <a16:creationId xmlns:a16="http://schemas.microsoft.com/office/drawing/2014/main" id="{FF3BFDEA-6DEC-4093-B007-A4876B2B8C9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E259FFBA-E116-46B7-9026-F070F4B83A57}"/>
              </a:ext>
            </a:extLst>
          </p:cNvPr>
          <p:cNvSpPr>
            <a:spLocks noGrp="1"/>
          </p:cNvSpPr>
          <p:nvPr>
            <p:ph type="sldNum" sz="quarter" idx="12"/>
          </p:nvPr>
        </p:nvSpPr>
        <p:spPr/>
        <p:txBody>
          <a:bodyPr/>
          <a:lstStyle>
            <a:lvl1pPr>
              <a:defRPr/>
            </a:lvl1pPr>
          </a:lstStyle>
          <a:p>
            <a:pPr>
              <a:defRPr/>
            </a:pPr>
            <a:fld id="{B7400451-6F06-4828-B53D-B6D72B959321}" type="slidenum">
              <a:rPr lang="en-US" altLang="en-US"/>
              <a:pPr>
                <a:defRPr/>
              </a:pPr>
              <a:t>‹#›</a:t>
            </a:fld>
            <a:endParaRPr lang="en-US" altLang="en-US"/>
          </a:p>
        </p:txBody>
      </p:sp>
    </p:spTree>
    <p:extLst>
      <p:ext uri="{BB962C8B-B14F-4D97-AF65-F5344CB8AC3E}">
        <p14:creationId xmlns:p14="http://schemas.microsoft.com/office/powerpoint/2010/main" val="17444661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4BDE0803-F1FE-40D0-8CDC-AA9FFDD318A1}"/>
              </a:ext>
            </a:extLst>
          </p:cNvPr>
          <p:cNvSpPr>
            <a:spLocks noGrp="1"/>
          </p:cNvSpPr>
          <p:nvPr>
            <p:ph type="dt" sz="half" idx="10"/>
          </p:nvPr>
        </p:nvSpPr>
        <p:spPr/>
        <p:txBody>
          <a:bodyPr/>
          <a:lstStyle>
            <a:lvl1pPr>
              <a:defRPr/>
            </a:lvl1pPr>
          </a:lstStyle>
          <a:p>
            <a:pPr>
              <a:defRPr/>
            </a:pPr>
            <a:fld id="{EEC6ACF3-31C6-4B6C-97F7-D8965D70BD1D}" type="datetimeFigureOut">
              <a:rPr lang="en-US"/>
              <a:pPr>
                <a:defRPr/>
              </a:pPr>
              <a:t>8/4/2022</a:t>
            </a:fld>
            <a:endParaRPr lang="en-US"/>
          </a:p>
        </p:txBody>
      </p:sp>
      <p:sp>
        <p:nvSpPr>
          <p:cNvPr id="6" name="Footer Placeholder 4">
            <a:extLst>
              <a:ext uri="{FF2B5EF4-FFF2-40B4-BE49-F238E27FC236}">
                <a16:creationId xmlns:a16="http://schemas.microsoft.com/office/drawing/2014/main" id="{BC3E050B-FDDB-46C0-B6D2-CB9136F79DA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F197E330-D031-43D5-86BB-5C74CC6F545C}"/>
              </a:ext>
            </a:extLst>
          </p:cNvPr>
          <p:cNvSpPr>
            <a:spLocks noGrp="1"/>
          </p:cNvSpPr>
          <p:nvPr>
            <p:ph type="sldNum" sz="quarter" idx="12"/>
          </p:nvPr>
        </p:nvSpPr>
        <p:spPr/>
        <p:txBody>
          <a:bodyPr/>
          <a:lstStyle>
            <a:lvl1pPr>
              <a:defRPr/>
            </a:lvl1pPr>
          </a:lstStyle>
          <a:p>
            <a:pPr>
              <a:defRPr/>
            </a:pPr>
            <a:fld id="{D0B8057A-563C-4E40-8D41-A2D99E934148}" type="slidenum">
              <a:rPr lang="en-US" altLang="en-US"/>
              <a:pPr>
                <a:defRPr/>
              </a:pPr>
              <a:t>‹#›</a:t>
            </a:fld>
            <a:endParaRPr lang="en-US" altLang="en-US"/>
          </a:p>
        </p:txBody>
      </p:sp>
    </p:spTree>
    <p:extLst>
      <p:ext uri="{BB962C8B-B14F-4D97-AF65-F5344CB8AC3E}">
        <p14:creationId xmlns:p14="http://schemas.microsoft.com/office/powerpoint/2010/main" val="906117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w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w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7">
            <a:extLst>
              <a:ext uri="{FF2B5EF4-FFF2-40B4-BE49-F238E27FC236}">
                <a16:creationId xmlns:a16="http://schemas.microsoft.com/office/drawing/2014/main" id="{9407E681-0F4F-443B-B354-846DFDD548D8}"/>
              </a:ext>
            </a:extLst>
          </p:cNvPr>
          <p:cNvGrpSpPr>
            <a:grpSpLocks/>
          </p:cNvGrpSpPr>
          <p:nvPr userDrawn="1"/>
        </p:nvGrpSpPr>
        <p:grpSpPr bwMode="auto">
          <a:xfrm>
            <a:off x="-76200" y="762000"/>
            <a:ext cx="6858000" cy="6056313"/>
            <a:chOff x="-76200" y="762000"/>
            <a:chExt cx="7467600" cy="6437014"/>
          </a:xfrm>
        </p:grpSpPr>
        <p:pic>
          <p:nvPicPr>
            <p:cNvPr id="1033" name="Picture 6" descr="C:\Users\Karen\AppData\Local\Microsoft\Windows\Temporary Internet Files\Content.IE5\UD9EZ60T\MC900232816[1].wmf">
              <a:extLst>
                <a:ext uri="{FF2B5EF4-FFF2-40B4-BE49-F238E27FC236}">
                  <a16:creationId xmlns:a16="http://schemas.microsoft.com/office/drawing/2014/main" id="{C4B66D9A-BDB6-45B1-A365-5CD2B4B4AAB0}"/>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6200" y="1440413"/>
              <a:ext cx="4339553" cy="358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 name="Picture 5" descr="MCEN00275_0000[1]">
              <a:extLst>
                <a:ext uri="{FF2B5EF4-FFF2-40B4-BE49-F238E27FC236}">
                  <a16:creationId xmlns:a16="http://schemas.microsoft.com/office/drawing/2014/main" id="{7B9BA7F4-3834-4C01-9CC6-8F3EEAC44B6F}"/>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505200" y="762000"/>
              <a:ext cx="3886200" cy="3239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5" name="Picture 18" descr="C:\Users\Karen\AppData\Local\Microsoft\Windows\Temporary Internet Files\Content.IE5\8ZZSQSQL\MC900272454[1].wmf">
              <a:extLst>
                <a:ext uri="{FF2B5EF4-FFF2-40B4-BE49-F238E27FC236}">
                  <a16:creationId xmlns:a16="http://schemas.microsoft.com/office/drawing/2014/main" id="{3422CE80-E9BD-41B4-A2F0-3A89DF9C7F3F}"/>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581400" y="3429000"/>
              <a:ext cx="3792061" cy="37700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6" name="Picture 17" descr="C:\Users\Karen\AppData\Local\Microsoft\Windows\Temporary Internet Files\Content.IE5\8HYB23HN\MC900234068[1].wmf">
              <a:extLst>
                <a:ext uri="{FF2B5EF4-FFF2-40B4-BE49-F238E27FC236}">
                  <a16:creationId xmlns:a16="http://schemas.microsoft.com/office/drawing/2014/main" id="{6F0632D1-A85E-4C50-8040-1D63258F4F28}"/>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rot="5400000">
              <a:off x="845232" y="3153381"/>
              <a:ext cx="3733800" cy="3443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27" name="Title Placeholder 1">
            <a:extLst>
              <a:ext uri="{FF2B5EF4-FFF2-40B4-BE49-F238E27FC236}">
                <a16:creationId xmlns:a16="http://schemas.microsoft.com/office/drawing/2014/main" id="{7AB69537-258A-4860-86A0-514696296548}"/>
              </a:ext>
            </a:extLst>
          </p:cNvPr>
          <p:cNvSpPr>
            <a:spLocks noGrp="1"/>
          </p:cNvSpPr>
          <p:nvPr>
            <p:ph type="title"/>
          </p:nvPr>
        </p:nvSpPr>
        <p:spPr bwMode="auto">
          <a:xfrm>
            <a:off x="457200" y="274638"/>
            <a:ext cx="8229600" cy="1143000"/>
          </a:xfrm>
          <a:prstGeom prst="rect">
            <a:avLst/>
          </a:prstGeom>
          <a:solidFill>
            <a:schemeClr val="bg1">
              <a:alpha val="90195"/>
            </a:schemeClr>
          </a:solidFill>
          <a:ln w="28575">
            <a:solidFill>
              <a:schemeClr val="tx1"/>
            </a:solid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Text Placeholder 2">
            <a:extLst>
              <a:ext uri="{FF2B5EF4-FFF2-40B4-BE49-F238E27FC236}">
                <a16:creationId xmlns:a16="http://schemas.microsoft.com/office/drawing/2014/main" id="{9E385FCC-C365-4598-A72E-61F355D3E429}"/>
              </a:ext>
            </a:extLst>
          </p:cNvPr>
          <p:cNvSpPr>
            <a:spLocks noGrp="1"/>
          </p:cNvSpPr>
          <p:nvPr>
            <p:ph type="body" idx="1"/>
          </p:nvPr>
        </p:nvSpPr>
        <p:spPr bwMode="auto">
          <a:xfrm>
            <a:off x="457200" y="1600200"/>
            <a:ext cx="8229600" cy="4525963"/>
          </a:xfrm>
          <a:prstGeom prst="rect">
            <a:avLst/>
          </a:prstGeom>
          <a:solidFill>
            <a:schemeClr val="bg1">
              <a:alpha val="90195"/>
            </a:schemeClr>
          </a:solidFill>
          <a:ln w="28575">
            <a:solidFill>
              <a:schemeClr val="tx1"/>
            </a:solid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0B0816A8-24A4-42C1-948A-D8780FDF063E}"/>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cs typeface="Arial" charset="0"/>
              </a:defRPr>
            </a:lvl1pPr>
          </a:lstStyle>
          <a:p>
            <a:pPr>
              <a:defRPr/>
            </a:pPr>
            <a:fld id="{7B2B1B71-EBEC-40E9-8EFD-456614B06DFF}" type="datetimeFigureOut">
              <a:rPr lang="en-US"/>
              <a:pPr>
                <a:defRPr/>
              </a:pPr>
              <a:t>8/4/2022</a:t>
            </a:fld>
            <a:endParaRPr lang="en-US"/>
          </a:p>
        </p:txBody>
      </p:sp>
      <p:sp>
        <p:nvSpPr>
          <p:cNvPr id="5" name="Footer Placeholder 4">
            <a:extLst>
              <a:ext uri="{FF2B5EF4-FFF2-40B4-BE49-F238E27FC236}">
                <a16:creationId xmlns:a16="http://schemas.microsoft.com/office/drawing/2014/main" id="{FF9877E9-2E3E-4778-8B83-8FBCB6388D7A}"/>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cs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A2916199-17B6-4310-949D-1F7F482ABF70}"/>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defRPr>
            </a:lvl1pPr>
          </a:lstStyle>
          <a:p>
            <a:pPr>
              <a:defRPr/>
            </a:pPr>
            <a:fld id="{9386299E-0665-4704-8510-4EB629169ED5}" type="slidenum">
              <a:rPr lang="en-US" altLang="en-US"/>
              <a:pPr>
                <a:defRPr/>
              </a:pPr>
              <a:t>‹#›</a:t>
            </a:fld>
            <a:endParaRPr lang="en-US" altLang="en-US"/>
          </a:p>
        </p:txBody>
      </p:sp>
      <p:sp>
        <p:nvSpPr>
          <p:cNvPr id="7" name="Text Box 7">
            <a:extLst>
              <a:ext uri="{FF2B5EF4-FFF2-40B4-BE49-F238E27FC236}">
                <a16:creationId xmlns:a16="http://schemas.microsoft.com/office/drawing/2014/main" id="{71F86BD0-DA7B-462F-826E-CA22A8EFB24B}"/>
              </a:ext>
            </a:extLst>
          </p:cNvPr>
          <p:cNvSpPr txBox="1">
            <a:spLocks noChangeArrowheads="1"/>
          </p:cNvSpPr>
          <p:nvPr userDrawn="1"/>
        </p:nvSpPr>
        <p:spPr bwMode="auto">
          <a:xfrm>
            <a:off x="6973888" y="6642100"/>
            <a:ext cx="2170112" cy="215900"/>
          </a:xfrm>
          <a:prstGeom prst="rect">
            <a:avLst/>
          </a:prstGeom>
          <a:noFill/>
          <a:ln w="9525">
            <a:noFill/>
            <a:miter lim="800000"/>
            <a:headEnd/>
            <a:tailEnd/>
          </a:ln>
        </p:spPr>
        <p:txBody>
          <a:bodyPr>
            <a:spAutoFit/>
          </a:bodyPr>
          <a:lstStyle>
            <a:defPPr>
              <a:defRPr lang="en-US"/>
            </a:defPPr>
            <a:lvl1pPr algn="ctr" rtl="0" fontAlgn="base">
              <a:spcBef>
                <a:spcPct val="50000"/>
              </a:spcBef>
              <a:spcAft>
                <a:spcPct val="0"/>
              </a:spcAft>
              <a:defRPr b="1" kern="1200">
                <a:solidFill>
                  <a:schemeClr val="bg1"/>
                </a:solidFill>
                <a:latin typeface="Trebuchet MS" pitchFamily="34" charset="0"/>
                <a:ea typeface="+mn-ea"/>
                <a:cs typeface="+mn-cs"/>
              </a:defRPr>
            </a:lvl1pPr>
            <a:lvl2pPr marL="457200" algn="ctr" rtl="0" fontAlgn="base">
              <a:spcBef>
                <a:spcPct val="50000"/>
              </a:spcBef>
              <a:spcAft>
                <a:spcPct val="0"/>
              </a:spcAft>
              <a:defRPr b="1" kern="1200">
                <a:solidFill>
                  <a:schemeClr val="bg1"/>
                </a:solidFill>
                <a:latin typeface="Trebuchet MS" pitchFamily="34" charset="0"/>
                <a:ea typeface="+mn-ea"/>
                <a:cs typeface="+mn-cs"/>
              </a:defRPr>
            </a:lvl2pPr>
            <a:lvl3pPr marL="914400" algn="ctr" rtl="0" fontAlgn="base">
              <a:spcBef>
                <a:spcPct val="50000"/>
              </a:spcBef>
              <a:spcAft>
                <a:spcPct val="0"/>
              </a:spcAft>
              <a:defRPr b="1" kern="1200">
                <a:solidFill>
                  <a:schemeClr val="bg1"/>
                </a:solidFill>
                <a:latin typeface="Trebuchet MS" pitchFamily="34" charset="0"/>
                <a:ea typeface="+mn-ea"/>
                <a:cs typeface="+mn-cs"/>
              </a:defRPr>
            </a:lvl3pPr>
            <a:lvl4pPr marL="1371600" algn="ctr" rtl="0" fontAlgn="base">
              <a:spcBef>
                <a:spcPct val="50000"/>
              </a:spcBef>
              <a:spcAft>
                <a:spcPct val="0"/>
              </a:spcAft>
              <a:defRPr b="1" kern="1200">
                <a:solidFill>
                  <a:schemeClr val="bg1"/>
                </a:solidFill>
                <a:latin typeface="Trebuchet MS" pitchFamily="34" charset="0"/>
                <a:ea typeface="+mn-ea"/>
                <a:cs typeface="+mn-cs"/>
              </a:defRPr>
            </a:lvl4pPr>
            <a:lvl5pPr marL="1828800" algn="ctr" rtl="0" fontAlgn="base">
              <a:spcBef>
                <a:spcPct val="50000"/>
              </a:spcBef>
              <a:spcAft>
                <a:spcPct val="0"/>
              </a:spcAft>
              <a:defRPr b="1" kern="1200">
                <a:solidFill>
                  <a:schemeClr val="bg1"/>
                </a:solidFill>
                <a:latin typeface="Trebuchet MS" pitchFamily="34" charset="0"/>
                <a:ea typeface="+mn-ea"/>
                <a:cs typeface="+mn-cs"/>
              </a:defRPr>
            </a:lvl5pPr>
            <a:lvl6pPr marL="2286000" algn="l" defTabSz="914400" rtl="0" eaLnBrk="1" latinLnBrk="0" hangingPunct="1">
              <a:defRPr b="1" kern="1200">
                <a:solidFill>
                  <a:schemeClr val="bg1"/>
                </a:solidFill>
                <a:latin typeface="Trebuchet MS" pitchFamily="34" charset="0"/>
                <a:ea typeface="+mn-ea"/>
                <a:cs typeface="+mn-cs"/>
              </a:defRPr>
            </a:lvl6pPr>
            <a:lvl7pPr marL="2743200" algn="l" defTabSz="914400" rtl="0" eaLnBrk="1" latinLnBrk="0" hangingPunct="1">
              <a:defRPr b="1" kern="1200">
                <a:solidFill>
                  <a:schemeClr val="bg1"/>
                </a:solidFill>
                <a:latin typeface="Trebuchet MS" pitchFamily="34" charset="0"/>
                <a:ea typeface="+mn-ea"/>
                <a:cs typeface="+mn-cs"/>
              </a:defRPr>
            </a:lvl7pPr>
            <a:lvl8pPr marL="3200400" algn="l" defTabSz="914400" rtl="0" eaLnBrk="1" latinLnBrk="0" hangingPunct="1">
              <a:defRPr b="1" kern="1200">
                <a:solidFill>
                  <a:schemeClr val="bg1"/>
                </a:solidFill>
                <a:latin typeface="Trebuchet MS" pitchFamily="34" charset="0"/>
                <a:ea typeface="+mn-ea"/>
                <a:cs typeface="+mn-cs"/>
              </a:defRPr>
            </a:lvl8pPr>
            <a:lvl9pPr marL="3657600" algn="l" defTabSz="914400" rtl="0" eaLnBrk="1" latinLnBrk="0" hangingPunct="1">
              <a:defRPr b="1" kern="1200">
                <a:solidFill>
                  <a:schemeClr val="bg1"/>
                </a:solidFill>
                <a:latin typeface="Trebuchet MS" pitchFamily="34" charset="0"/>
                <a:ea typeface="+mn-ea"/>
                <a:cs typeface="+mn-cs"/>
              </a:defRPr>
            </a:lvl9pPr>
          </a:lstStyle>
          <a:p>
            <a:pPr algn="r" eaLnBrk="1" hangingPunct="1">
              <a:defRPr/>
            </a:pPr>
            <a:r>
              <a:rPr lang="en-US" sz="800" b="0" dirty="0">
                <a:noFill/>
              </a:rPr>
              <a:t>Copyright © 2011 - MsRazz ChemClass</a:t>
            </a:r>
          </a:p>
        </p:txBody>
      </p:sp>
    </p:spTree>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Lst>
  <p:txStyles>
    <p:titleStyle>
      <a:lvl1pPr algn="ctr" rtl="0" eaLnBrk="0" fontAlgn="base" hangingPunct="0">
        <a:spcBef>
          <a:spcPct val="0"/>
        </a:spcBef>
        <a:spcAft>
          <a:spcPct val="0"/>
        </a:spcAft>
        <a:defRPr sz="4400" kern="1200">
          <a:solidFill>
            <a:schemeClr val="tx1"/>
          </a:solidFill>
          <a:latin typeface="Trebuchet MS" panose="020B0603020202020204" pitchFamily="34" charset="0"/>
          <a:ea typeface="+mj-ea"/>
          <a:cs typeface="+mj-cs"/>
        </a:defRPr>
      </a:lvl1pPr>
      <a:lvl2pPr algn="ctr" rtl="0" eaLnBrk="0" fontAlgn="base" hangingPunct="0">
        <a:spcBef>
          <a:spcPct val="0"/>
        </a:spcBef>
        <a:spcAft>
          <a:spcPct val="0"/>
        </a:spcAft>
        <a:defRPr sz="4400">
          <a:solidFill>
            <a:schemeClr val="tx1"/>
          </a:solidFill>
          <a:latin typeface="Trebuchet MS" panose="020B0603020202020204" pitchFamily="34" charset="0"/>
        </a:defRPr>
      </a:lvl2pPr>
      <a:lvl3pPr algn="ctr" rtl="0" eaLnBrk="0" fontAlgn="base" hangingPunct="0">
        <a:spcBef>
          <a:spcPct val="0"/>
        </a:spcBef>
        <a:spcAft>
          <a:spcPct val="0"/>
        </a:spcAft>
        <a:defRPr sz="4400">
          <a:solidFill>
            <a:schemeClr val="tx1"/>
          </a:solidFill>
          <a:latin typeface="Trebuchet MS" panose="020B0603020202020204" pitchFamily="34" charset="0"/>
        </a:defRPr>
      </a:lvl3pPr>
      <a:lvl4pPr algn="ctr" rtl="0" eaLnBrk="0" fontAlgn="base" hangingPunct="0">
        <a:spcBef>
          <a:spcPct val="0"/>
        </a:spcBef>
        <a:spcAft>
          <a:spcPct val="0"/>
        </a:spcAft>
        <a:defRPr sz="4400">
          <a:solidFill>
            <a:schemeClr val="tx1"/>
          </a:solidFill>
          <a:latin typeface="Trebuchet MS" panose="020B0603020202020204" pitchFamily="34" charset="0"/>
        </a:defRPr>
      </a:lvl4pPr>
      <a:lvl5pPr algn="ctr" rtl="0" eaLnBrk="0" fontAlgn="base" hangingPunct="0">
        <a:spcBef>
          <a:spcPct val="0"/>
        </a:spcBef>
        <a:spcAft>
          <a:spcPct val="0"/>
        </a:spcAft>
        <a:defRPr sz="4400">
          <a:solidFill>
            <a:schemeClr val="tx1"/>
          </a:solidFill>
          <a:latin typeface="Trebuchet MS" panose="020B0603020202020204"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Trebuchet MS" panose="020B0603020202020204" pitchFamily="34" charset="0"/>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Trebuchet MS" panose="020B0603020202020204" pitchFamily="34" charset="0"/>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Trebuchet MS" panose="020B0603020202020204" pitchFamily="34" charset="0"/>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Trebuchet MS" panose="020B0603020202020204" pitchFamily="34" charset="0"/>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Trebuchet MS" panose="020B0603020202020204"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8">
            <a:extLst>
              <a:ext uri="{FF2B5EF4-FFF2-40B4-BE49-F238E27FC236}">
                <a16:creationId xmlns:a16="http://schemas.microsoft.com/office/drawing/2014/main" id="{3B369015-3BD4-41C2-A370-B79E3B948975}"/>
              </a:ext>
            </a:extLst>
          </p:cNvPr>
          <p:cNvSpPr>
            <a:spLocks noGrp="1" noChangeArrowheads="1"/>
          </p:cNvSpPr>
          <p:nvPr/>
        </p:nvSpPr>
        <p:spPr bwMode="auto">
          <a:xfrm>
            <a:off x="1143000" y="0"/>
            <a:ext cx="77724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Trebuchet MS" panose="020B0603020202020204" pitchFamily="34" charset="0"/>
              </a:defRPr>
            </a:lvl1pPr>
            <a:lvl2pPr marL="742950" indent="-285750">
              <a:spcBef>
                <a:spcPct val="20000"/>
              </a:spcBef>
              <a:buFont typeface="Arial" panose="020B0604020202020204" pitchFamily="34" charset="0"/>
              <a:buChar char="–"/>
              <a:defRPr sz="2800">
                <a:solidFill>
                  <a:schemeClr val="tx1"/>
                </a:solidFill>
                <a:latin typeface="Trebuchet MS" panose="020B0603020202020204" pitchFamily="34" charset="0"/>
              </a:defRPr>
            </a:lvl2pPr>
            <a:lvl3pPr marL="1143000" indent="-228600">
              <a:spcBef>
                <a:spcPct val="20000"/>
              </a:spcBef>
              <a:buFont typeface="Arial" panose="020B0604020202020204" pitchFamily="34" charset="0"/>
              <a:buChar char="•"/>
              <a:defRPr sz="2400">
                <a:solidFill>
                  <a:schemeClr val="tx1"/>
                </a:solidFill>
                <a:latin typeface="Trebuchet MS" panose="020B0603020202020204" pitchFamily="34" charset="0"/>
              </a:defRPr>
            </a:lvl3pPr>
            <a:lvl4pPr marL="1600200" indent="-228600">
              <a:spcBef>
                <a:spcPct val="20000"/>
              </a:spcBef>
              <a:buFont typeface="Arial" panose="020B0604020202020204" pitchFamily="34" charset="0"/>
              <a:buChar char="–"/>
              <a:defRPr sz="2000">
                <a:solidFill>
                  <a:schemeClr val="tx1"/>
                </a:solidFill>
                <a:latin typeface="Trebuchet MS" panose="020B0603020202020204" pitchFamily="34" charset="0"/>
              </a:defRPr>
            </a:lvl4pPr>
            <a:lvl5pPr marL="2057400" indent="-228600">
              <a:spcBef>
                <a:spcPct val="20000"/>
              </a:spcBef>
              <a:buFont typeface="Arial" panose="020B0604020202020204" pitchFamily="34" charset="0"/>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9pPr>
          </a:lstStyle>
          <a:p>
            <a:pPr algn="r" eaLnBrk="1" hangingPunct="1">
              <a:spcBef>
                <a:spcPct val="0"/>
              </a:spcBef>
              <a:buFontTx/>
              <a:buNone/>
            </a:pPr>
            <a:endParaRPr lang="en-US" altLang="en-US" sz="4800" i="1">
              <a:solidFill>
                <a:schemeClr val="bg1"/>
              </a:solidFill>
            </a:endParaRPr>
          </a:p>
        </p:txBody>
      </p:sp>
      <p:sp>
        <p:nvSpPr>
          <p:cNvPr id="3075" name="Rectangle 9">
            <a:extLst>
              <a:ext uri="{FF2B5EF4-FFF2-40B4-BE49-F238E27FC236}">
                <a16:creationId xmlns:a16="http://schemas.microsoft.com/office/drawing/2014/main" id="{3DB1A1E3-002F-45A6-8CA5-1BA80E49C725}"/>
              </a:ext>
            </a:extLst>
          </p:cNvPr>
          <p:cNvSpPr>
            <a:spLocks noGrp="1" noChangeArrowheads="1"/>
          </p:cNvSpPr>
          <p:nvPr/>
        </p:nvSpPr>
        <p:spPr bwMode="auto">
          <a:xfrm>
            <a:off x="762000" y="1524000"/>
            <a:ext cx="7772400" cy="2209800"/>
          </a:xfrm>
          <a:prstGeom prst="rect">
            <a:avLst/>
          </a:prstGeom>
          <a:solidFill>
            <a:schemeClr val="bg1">
              <a:alpha val="90195"/>
            </a:schemeClr>
          </a:solidFill>
          <a:ln w="38100">
            <a:solidFill>
              <a:schemeClr val="tx1"/>
            </a:solidFill>
            <a:miter lim="800000"/>
            <a:headEnd/>
            <a:tailEnd/>
          </a:ln>
        </p:spPr>
        <p:txBody>
          <a:bodyPr/>
          <a:lstStyle>
            <a:lvl1pPr>
              <a:spcBef>
                <a:spcPct val="20000"/>
              </a:spcBef>
              <a:buFont typeface="Arial" panose="020B0604020202020204" pitchFamily="34" charset="0"/>
              <a:buChar char="•"/>
              <a:defRPr sz="3200">
                <a:solidFill>
                  <a:schemeClr val="tx1"/>
                </a:solidFill>
                <a:latin typeface="Trebuchet MS" panose="020B0603020202020204" pitchFamily="34" charset="0"/>
              </a:defRPr>
            </a:lvl1pPr>
            <a:lvl2pPr marL="742950" indent="-285750">
              <a:spcBef>
                <a:spcPct val="20000"/>
              </a:spcBef>
              <a:buFont typeface="Arial" panose="020B0604020202020204" pitchFamily="34" charset="0"/>
              <a:buChar char="–"/>
              <a:defRPr sz="2800">
                <a:solidFill>
                  <a:schemeClr val="tx1"/>
                </a:solidFill>
                <a:latin typeface="Trebuchet MS" panose="020B0603020202020204" pitchFamily="34" charset="0"/>
              </a:defRPr>
            </a:lvl2pPr>
            <a:lvl3pPr marL="1143000" indent="-228600">
              <a:spcBef>
                <a:spcPct val="20000"/>
              </a:spcBef>
              <a:buFont typeface="Arial" panose="020B0604020202020204" pitchFamily="34" charset="0"/>
              <a:buChar char="•"/>
              <a:defRPr sz="2400">
                <a:solidFill>
                  <a:schemeClr val="tx1"/>
                </a:solidFill>
                <a:latin typeface="Trebuchet MS" panose="020B0603020202020204" pitchFamily="34" charset="0"/>
              </a:defRPr>
            </a:lvl3pPr>
            <a:lvl4pPr marL="1600200" indent="-228600">
              <a:spcBef>
                <a:spcPct val="20000"/>
              </a:spcBef>
              <a:buFont typeface="Arial" panose="020B0604020202020204" pitchFamily="34" charset="0"/>
              <a:buChar char="–"/>
              <a:defRPr sz="2000">
                <a:solidFill>
                  <a:schemeClr val="tx1"/>
                </a:solidFill>
                <a:latin typeface="Trebuchet MS" panose="020B0603020202020204" pitchFamily="34" charset="0"/>
              </a:defRPr>
            </a:lvl4pPr>
            <a:lvl5pPr marL="2057400" indent="-228600">
              <a:spcBef>
                <a:spcPct val="20000"/>
              </a:spcBef>
              <a:buFont typeface="Arial" panose="020B0604020202020204" pitchFamily="34" charset="0"/>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9pPr>
          </a:lstStyle>
          <a:p>
            <a:pPr algn="ctr" eaLnBrk="1" hangingPunct="1">
              <a:spcBef>
                <a:spcPct val="0"/>
              </a:spcBef>
              <a:buFontTx/>
              <a:buNone/>
            </a:pPr>
            <a:r>
              <a:rPr lang="en-US" altLang="en-US" sz="6000" b="1"/>
              <a:t>Unit: Introduction to Chemistry</a:t>
            </a:r>
            <a:br>
              <a:rPr lang="en-US" altLang="en-US" sz="6000" b="1"/>
            </a:br>
            <a:endParaRPr lang="en-US" altLang="en-US" sz="4800" i="1"/>
          </a:p>
        </p:txBody>
      </p:sp>
      <p:sp>
        <p:nvSpPr>
          <p:cNvPr id="3076" name="Rectangle 11">
            <a:extLst>
              <a:ext uri="{FF2B5EF4-FFF2-40B4-BE49-F238E27FC236}">
                <a16:creationId xmlns:a16="http://schemas.microsoft.com/office/drawing/2014/main" id="{371CAF5F-58B4-44A3-8F7C-37340A16F43D}"/>
              </a:ext>
            </a:extLst>
          </p:cNvPr>
          <p:cNvSpPr>
            <a:spLocks noChangeArrowheads="1"/>
          </p:cNvSpPr>
          <p:nvPr/>
        </p:nvSpPr>
        <p:spPr bwMode="auto">
          <a:xfrm>
            <a:off x="762000" y="3887788"/>
            <a:ext cx="7772400" cy="523875"/>
          </a:xfrm>
          <a:prstGeom prst="rect">
            <a:avLst/>
          </a:prstGeom>
          <a:solidFill>
            <a:schemeClr val="bg1">
              <a:alpha val="90195"/>
            </a:schemeClr>
          </a:solidFill>
          <a:ln w="38100">
            <a:solidFill>
              <a:schemeClr val="tx1"/>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Trebuchet MS" panose="020B0603020202020204" pitchFamily="34" charset="0"/>
              </a:defRPr>
            </a:lvl1pPr>
            <a:lvl2pPr marL="742950" indent="-285750">
              <a:spcBef>
                <a:spcPct val="20000"/>
              </a:spcBef>
              <a:buFont typeface="Arial" panose="020B0604020202020204" pitchFamily="34" charset="0"/>
              <a:buChar char="–"/>
              <a:defRPr sz="2800">
                <a:solidFill>
                  <a:schemeClr val="tx1"/>
                </a:solidFill>
                <a:latin typeface="Trebuchet MS" panose="020B0603020202020204" pitchFamily="34" charset="0"/>
              </a:defRPr>
            </a:lvl2pPr>
            <a:lvl3pPr marL="1143000" indent="-228600">
              <a:spcBef>
                <a:spcPct val="20000"/>
              </a:spcBef>
              <a:buFont typeface="Arial" panose="020B0604020202020204" pitchFamily="34" charset="0"/>
              <a:buChar char="•"/>
              <a:defRPr sz="2400">
                <a:solidFill>
                  <a:schemeClr val="tx1"/>
                </a:solidFill>
                <a:latin typeface="Trebuchet MS" panose="020B0603020202020204" pitchFamily="34" charset="0"/>
              </a:defRPr>
            </a:lvl3pPr>
            <a:lvl4pPr marL="1600200" indent="-228600">
              <a:spcBef>
                <a:spcPct val="20000"/>
              </a:spcBef>
              <a:buFont typeface="Arial" panose="020B0604020202020204" pitchFamily="34" charset="0"/>
              <a:buChar char="–"/>
              <a:defRPr sz="2000">
                <a:solidFill>
                  <a:schemeClr val="tx1"/>
                </a:solidFill>
                <a:latin typeface="Trebuchet MS" panose="020B0603020202020204" pitchFamily="34" charset="0"/>
              </a:defRPr>
            </a:lvl4pPr>
            <a:lvl5pPr marL="2057400" indent="-228600">
              <a:spcBef>
                <a:spcPct val="20000"/>
              </a:spcBef>
              <a:buFont typeface="Arial" panose="020B0604020202020204" pitchFamily="34" charset="0"/>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9pPr>
          </a:lstStyle>
          <a:p>
            <a:pPr algn="r" eaLnBrk="1" hangingPunct="1">
              <a:spcBef>
                <a:spcPct val="0"/>
              </a:spcBef>
              <a:buFontTx/>
              <a:buNone/>
            </a:pPr>
            <a:r>
              <a:rPr lang="en-US" altLang="en-US" sz="2800" b="1" i="1"/>
              <a:t>Chemical/Physical Changes and Properties</a:t>
            </a:r>
            <a:endParaRPr lang="en-US" altLang="en-US" sz="2800" b="1">
              <a:latin typeface="Arial" panose="020B0604020202020204" pitchFamily="34" charset="0"/>
            </a:endParaRPr>
          </a:p>
        </p:txBody>
      </p:sp>
      <p:sp>
        <p:nvSpPr>
          <p:cNvPr id="11" name="AutoShape 6">
            <a:extLst>
              <a:ext uri="{FF2B5EF4-FFF2-40B4-BE49-F238E27FC236}">
                <a16:creationId xmlns:a16="http://schemas.microsoft.com/office/drawing/2014/main" id="{317A6B62-449A-4274-AEA6-6FE17AC143B0}"/>
              </a:ext>
            </a:extLst>
          </p:cNvPr>
          <p:cNvSpPr>
            <a:spLocks noChangeArrowheads="1"/>
          </p:cNvSpPr>
          <p:nvPr/>
        </p:nvSpPr>
        <p:spPr bwMode="auto">
          <a:xfrm rot="626015">
            <a:off x="5978525" y="-1738313"/>
            <a:ext cx="3667125" cy="1555750"/>
          </a:xfrm>
          <a:prstGeom prst="irregularSeal1">
            <a:avLst/>
          </a:prstGeom>
          <a:noFill/>
          <a:ln w="22225">
            <a:solidFill>
              <a:schemeClr val="tx1"/>
            </a:solidFill>
            <a:miter lim="800000"/>
            <a:headEnd/>
            <a:tailEnd/>
          </a:ln>
          <a:effectLst>
            <a:outerShdw blurRad="50800" dist="38100" dir="2700000" algn="tl" rotWithShape="0">
              <a:prstClr val="black">
                <a:alpha val="40000"/>
              </a:prstClr>
            </a:outerShdw>
          </a:effectLst>
        </p:spPr>
        <p:txBody>
          <a:bodyPr/>
          <a:lstStyle/>
          <a:p>
            <a:pPr algn="ctr" eaLnBrk="1" hangingPunct="1">
              <a:spcAft>
                <a:spcPts val="1000"/>
              </a:spcAft>
              <a:defRPr/>
            </a:pPr>
            <a:r>
              <a:rPr lang="en-US" sz="2600" dirty="0">
                <a:latin typeface="Script MT Bold" pitchFamily="66" charset="0"/>
                <a:cs typeface="Arial" charset="0"/>
              </a:rPr>
              <a:t>Day 3 - Notes</a:t>
            </a:r>
          </a:p>
        </p:txBody>
      </p:sp>
      <p:pic>
        <p:nvPicPr>
          <p:cNvPr id="3078" name="Picture 1">
            <a:extLst>
              <a:ext uri="{FF2B5EF4-FFF2-40B4-BE49-F238E27FC236}">
                <a16:creationId xmlns:a16="http://schemas.microsoft.com/office/drawing/2014/main" id="{898AD8A1-116E-433D-A4DF-2EDEBF9080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65838" y="-304800"/>
            <a:ext cx="3870325" cy="184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DE50280-4DA6-4ECF-81C2-842D7495BA29}"/>
              </a:ext>
            </a:extLst>
          </p:cNvPr>
          <p:cNvSpPr>
            <a:spLocks noGrp="1"/>
          </p:cNvSpPr>
          <p:nvPr>
            <p:ph type="title"/>
          </p:nvPr>
        </p:nvSpPr>
        <p:spPr/>
        <p:txBody>
          <a:bodyPr/>
          <a:lstStyle/>
          <a:p>
            <a:r>
              <a:rPr lang="en-US" altLang="en-US"/>
              <a:t>Chemical Changes (cont.)</a:t>
            </a:r>
          </a:p>
        </p:txBody>
      </p:sp>
      <p:sp>
        <p:nvSpPr>
          <p:cNvPr id="2" name="Rectangle 3">
            <a:extLst>
              <a:ext uri="{FF2B5EF4-FFF2-40B4-BE49-F238E27FC236}">
                <a16:creationId xmlns:a16="http://schemas.microsoft.com/office/drawing/2014/main" id="{03F13710-CE26-4266-8865-6EFCEB5553B6}"/>
              </a:ext>
            </a:extLst>
          </p:cNvPr>
          <p:cNvSpPr>
            <a:spLocks noGrp="1"/>
          </p:cNvSpPr>
          <p:nvPr>
            <p:ph idx="1"/>
          </p:nvPr>
        </p:nvSpPr>
        <p:spPr/>
        <p:txBody>
          <a:bodyPr/>
          <a:lstStyle/>
          <a:p>
            <a:pPr>
              <a:defRPr/>
            </a:pPr>
            <a:r>
              <a:rPr lang="en-US" altLang="en-US" sz="3000" dirty="0"/>
              <a:t>All chemical reactions can be described by a chemical equation.</a:t>
            </a:r>
          </a:p>
          <a:p>
            <a:pPr marL="0" indent="0" algn="ctr">
              <a:buFont typeface="Arial" panose="020B0604020202020204" pitchFamily="34" charset="0"/>
              <a:buNone/>
              <a:defRPr/>
            </a:pPr>
            <a:r>
              <a:rPr lang="en-US" altLang="en-US" sz="3000" dirty="0"/>
              <a:t>  Reactants </a:t>
            </a:r>
            <a:r>
              <a:rPr lang="en-US" altLang="en-US" sz="3000" dirty="0">
                <a:sym typeface="Wingdings" panose="05000000000000000000" pitchFamily="2" charset="2"/>
              </a:rPr>
              <a:t> Products	</a:t>
            </a:r>
          </a:p>
          <a:p>
            <a:pPr marL="0" indent="0" algn="ctr">
              <a:buFont typeface="Arial" panose="020B0604020202020204" pitchFamily="34" charset="0"/>
              <a:buNone/>
              <a:defRPr/>
            </a:pPr>
            <a:r>
              <a:rPr lang="en-US" altLang="en-US" sz="3000" dirty="0">
                <a:sym typeface="Wingdings" panose="05000000000000000000" pitchFamily="2" charset="2"/>
              </a:rPr>
              <a:t>Iron + Oxygen  Iron (III) Oxide</a:t>
            </a:r>
          </a:p>
          <a:p>
            <a:pPr marL="0" indent="0" algn="ctr">
              <a:buFont typeface="Arial" panose="020B0604020202020204" pitchFamily="34" charset="0"/>
              <a:buNone/>
              <a:defRPr/>
            </a:pPr>
            <a:r>
              <a:rPr lang="en-US" altLang="en-US" sz="3000" dirty="0"/>
              <a:t>Fe + O</a:t>
            </a:r>
            <a:r>
              <a:rPr lang="en-US" altLang="en-US" sz="3000" baseline="-25000" dirty="0"/>
              <a:t>2</a:t>
            </a:r>
            <a:r>
              <a:rPr lang="en-US" altLang="en-US" sz="3000" dirty="0"/>
              <a:t> </a:t>
            </a:r>
            <a:r>
              <a:rPr lang="en-US" altLang="en-US" sz="3000" dirty="0">
                <a:sym typeface="Wingdings" panose="05000000000000000000" pitchFamily="2" charset="2"/>
              </a:rPr>
              <a:t> Fe</a:t>
            </a:r>
            <a:r>
              <a:rPr lang="en-US" altLang="en-US" sz="3000" baseline="-25000" dirty="0">
                <a:sym typeface="Wingdings" panose="05000000000000000000" pitchFamily="2" charset="2"/>
              </a:rPr>
              <a:t>2</a:t>
            </a:r>
            <a:r>
              <a:rPr lang="en-US" altLang="en-US" sz="3000" dirty="0">
                <a:sym typeface="Wingdings" panose="05000000000000000000" pitchFamily="2" charset="2"/>
              </a:rPr>
              <a:t>O</a:t>
            </a:r>
            <a:r>
              <a:rPr lang="en-US" altLang="en-US" sz="3000" baseline="-25000" dirty="0">
                <a:sym typeface="Wingdings" panose="05000000000000000000" pitchFamily="2" charset="2"/>
              </a:rPr>
              <a:t>3</a:t>
            </a:r>
          </a:p>
        </p:txBody>
      </p:sp>
      <p:sp>
        <p:nvSpPr>
          <p:cNvPr id="9" name="TextBox 8">
            <a:extLst>
              <a:ext uri="{FF2B5EF4-FFF2-40B4-BE49-F238E27FC236}">
                <a16:creationId xmlns:a16="http://schemas.microsoft.com/office/drawing/2014/main" id="{70F58651-EFD4-435B-8A39-6DB1F1E8B68F}"/>
              </a:ext>
            </a:extLst>
          </p:cNvPr>
          <p:cNvSpPr txBox="1">
            <a:spLocks noChangeArrowheads="1"/>
          </p:cNvSpPr>
          <p:nvPr/>
        </p:nvSpPr>
        <p:spPr bwMode="auto">
          <a:xfrm>
            <a:off x="6096000" y="3848100"/>
            <a:ext cx="2286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Trebuchet MS" panose="020B0603020202020204" pitchFamily="34" charset="0"/>
              </a:defRPr>
            </a:lvl1pPr>
            <a:lvl2pPr marL="742950" indent="-285750">
              <a:spcBef>
                <a:spcPct val="20000"/>
              </a:spcBef>
              <a:buFont typeface="Arial" panose="020B0604020202020204" pitchFamily="34" charset="0"/>
              <a:buChar char="–"/>
              <a:defRPr sz="2800">
                <a:solidFill>
                  <a:schemeClr val="tx1"/>
                </a:solidFill>
                <a:latin typeface="Trebuchet MS" panose="020B0603020202020204" pitchFamily="34" charset="0"/>
              </a:defRPr>
            </a:lvl2pPr>
            <a:lvl3pPr marL="1143000" indent="-228600">
              <a:spcBef>
                <a:spcPct val="20000"/>
              </a:spcBef>
              <a:buFont typeface="Arial" panose="020B0604020202020204" pitchFamily="34" charset="0"/>
              <a:buChar char="•"/>
              <a:defRPr sz="2400">
                <a:solidFill>
                  <a:schemeClr val="tx1"/>
                </a:solidFill>
                <a:latin typeface="Trebuchet MS" panose="020B0603020202020204" pitchFamily="34" charset="0"/>
              </a:defRPr>
            </a:lvl3pPr>
            <a:lvl4pPr marL="1600200" indent="-228600">
              <a:spcBef>
                <a:spcPct val="20000"/>
              </a:spcBef>
              <a:buFont typeface="Arial" panose="020B0604020202020204" pitchFamily="34" charset="0"/>
              <a:buChar char="–"/>
              <a:defRPr sz="2000">
                <a:solidFill>
                  <a:schemeClr val="tx1"/>
                </a:solidFill>
                <a:latin typeface="Trebuchet MS" panose="020B0603020202020204" pitchFamily="34" charset="0"/>
              </a:defRPr>
            </a:lvl4pPr>
            <a:lvl5pPr marL="2057400" indent="-228600">
              <a:spcBef>
                <a:spcPct val="20000"/>
              </a:spcBef>
              <a:buFont typeface="Arial" panose="020B0604020202020204" pitchFamily="34" charset="0"/>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9pPr>
          </a:lstStyle>
          <a:p>
            <a:pPr eaLnBrk="1" hangingPunct="1">
              <a:spcBef>
                <a:spcPct val="0"/>
              </a:spcBef>
              <a:buFontTx/>
              <a:buNone/>
            </a:pPr>
            <a:r>
              <a:rPr lang="en-US" altLang="en-US" sz="1800" b="1">
                <a:solidFill>
                  <a:srgbClr val="FF0000"/>
                </a:solidFill>
                <a:sym typeface="Wingdings" panose="05000000000000000000" pitchFamily="2" charset="2"/>
              </a:rPr>
              <a:t>Formula Equation</a:t>
            </a:r>
            <a:endParaRPr lang="en-US" altLang="en-US" sz="1800">
              <a:solidFill>
                <a:srgbClr val="FF0000"/>
              </a:solidFill>
              <a:latin typeface="Arial" panose="020B0604020202020204" pitchFamily="34" charset="0"/>
            </a:endParaRPr>
          </a:p>
        </p:txBody>
      </p:sp>
      <p:sp>
        <p:nvSpPr>
          <p:cNvPr id="10" name="TextBox 9">
            <a:extLst>
              <a:ext uri="{FF2B5EF4-FFF2-40B4-BE49-F238E27FC236}">
                <a16:creationId xmlns:a16="http://schemas.microsoft.com/office/drawing/2014/main" id="{2F195558-1419-4B60-922F-9126BB3882D2}"/>
              </a:ext>
            </a:extLst>
          </p:cNvPr>
          <p:cNvSpPr txBox="1">
            <a:spLocks noChangeArrowheads="1"/>
          </p:cNvSpPr>
          <p:nvPr/>
        </p:nvSpPr>
        <p:spPr bwMode="auto">
          <a:xfrm>
            <a:off x="7239000" y="3106738"/>
            <a:ext cx="121920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Trebuchet MS" panose="020B0603020202020204" pitchFamily="34" charset="0"/>
              </a:defRPr>
            </a:lvl1pPr>
            <a:lvl2pPr marL="742950" indent="-285750">
              <a:spcBef>
                <a:spcPct val="20000"/>
              </a:spcBef>
              <a:buFont typeface="Arial" panose="020B0604020202020204" pitchFamily="34" charset="0"/>
              <a:buChar char="–"/>
              <a:defRPr sz="2800">
                <a:solidFill>
                  <a:schemeClr val="tx1"/>
                </a:solidFill>
                <a:latin typeface="Trebuchet MS" panose="020B0603020202020204" pitchFamily="34" charset="0"/>
              </a:defRPr>
            </a:lvl2pPr>
            <a:lvl3pPr marL="1143000" indent="-228600">
              <a:spcBef>
                <a:spcPct val="20000"/>
              </a:spcBef>
              <a:buFont typeface="Arial" panose="020B0604020202020204" pitchFamily="34" charset="0"/>
              <a:buChar char="•"/>
              <a:defRPr sz="2400">
                <a:solidFill>
                  <a:schemeClr val="tx1"/>
                </a:solidFill>
                <a:latin typeface="Trebuchet MS" panose="020B0603020202020204" pitchFamily="34" charset="0"/>
              </a:defRPr>
            </a:lvl3pPr>
            <a:lvl4pPr marL="1600200" indent="-228600">
              <a:spcBef>
                <a:spcPct val="20000"/>
              </a:spcBef>
              <a:buFont typeface="Arial" panose="020B0604020202020204" pitchFamily="34" charset="0"/>
              <a:buChar char="–"/>
              <a:defRPr sz="2000">
                <a:solidFill>
                  <a:schemeClr val="tx1"/>
                </a:solidFill>
                <a:latin typeface="Trebuchet MS" panose="020B0603020202020204" pitchFamily="34" charset="0"/>
              </a:defRPr>
            </a:lvl4pPr>
            <a:lvl5pPr marL="2057400" indent="-228600">
              <a:spcBef>
                <a:spcPct val="20000"/>
              </a:spcBef>
              <a:buFont typeface="Arial" panose="020B0604020202020204" pitchFamily="34" charset="0"/>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9pPr>
          </a:lstStyle>
          <a:p>
            <a:pPr algn="ctr" eaLnBrk="1" hangingPunct="1">
              <a:spcBef>
                <a:spcPct val="0"/>
              </a:spcBef>
              <a:buFontTx/>
              <a:buNone/>
            </a:pPr>
            <a:r>
              <a:rPr lang="en-US" altLang="en-US" sz="1800" b="1">
                <a:solidFill>
                  <a:srgbClr val="FF0000"/>
                </a:solidFill>
                <a:sym typeface="Wingdings" panose="05000000000000000000" pitchFamily="2" charset="2"/>
              </a:rPr>
              <a:t>Word Equation</a:t>
            </a:r>
            <a:endParaRPr lang="en-US" altLang="en-US" sz="1800">
              <a:solidFill>
                <a:srgbClr val="FF0000"/>
              </a:solidFill>
              <a:latin typeface="Arial" panose="020B0604020202020204" pitchFamily="34" charset="0"/>
            </a:endParaRPr>
          </a:p>
        </p:txBody>
      </p:sp>
      <p:cxnSp>
        <p:nvCxnSpPr>
          <p:cNvPr id="12" name="Straight Arrow Connector 11">
            <a:extLst>
              <a:ext uri="{FF2B5EF4-FFF2-40B4-BE49-F238E27FC236}">
                <a16:creationId xmlns:a16="http://schemas.microsoft.com/office/drawing/2014/main" id="{9E889324-479E-44F0-9123-763D9C051817}"/>
              </a:ext>
            </a:extLst>
          </p:cNvPr>
          <p:cNvCxnSpPr/>
          <p:nvPr/>
        </p:nvCxnSpPr>
        <p:spPr>
          <a:xfrm flipV="1">
            <a:off x="1905000" y="2895600"/>
            <a:ext cx="2438400" cy="1905000"/>
          </a:xfrm>
          <a:prstGeom prst="straightConnector1">
            <a:avLst/>
          </a:prstGeom>
          <a:ln w="2222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1A23F204-807A-4780-9FF9-BE70A6F5409C}"/>
              </a:ext>
            </a:extLst>
          </p:cNvPr>
          <p:cNvSpPr txBox="1">
            <a:spLocks noChangeArrowheads="1"/>
          </p:cNvSpPr>
          <p:nvPr/>
        </p:nvSpPr>
        <p:spPr bwMode="auto">
          <a:xfrm>
            <a:off x="1143000" y="4800600"/>
            <a:ext cx="1371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Trebuchet MS" panose="020B0603020202020204" pitchFamily="34" charset="0"/>
              </a:defRPr>
            </a:lvl1pPr>
            <a:lvl2pPr marL="742950" indent="-285750">
              <a:spcBef>
                <a:spcPct val="20000"/>
              </a:spcBef>
              <a:buFont typeface="Arial" panose="020B0604020202020204" pitchFamily="34" charset="0"/>
              <a:buChar char="–"/>
              <a:defRPr sz="2800">
                <a:solidFill>
                  <a:schemeClr val="tx1"/>
                </a:solidFill>
                <a:latin typeface="Trebuchet MS" panose="020B0603020202020204" pitchFamily="34" charset="0"/>
              </a:defRPr>
            </a:lvl2pPr>
            <a:lvl3pPr marL="1143000" indent="-228600">
              <a:spcBef>
                <a:spcPct val="20000"/>
              </a:spcBef>
              <a:buFont typeface="Arial" panose="020B0604020202020204" pitchFamily="34" charset="0"/>
              <a:buChar char="•"/>
              <a:defRPr sz="2400">
                <a:solidFill>
                  <a:schemeClr val="tx1"/>
                </a:solidFill>
                <a:latin typeface="Trebuchet MS" panose="020B0603020202020204" pitchFamily="34" charset="0"/>
              </a:defRPr>
            </a:lvl3pPr>
            <a:lvl4pPr marL="1600200" indent="-228600">
              <a:spcBef>
                <a:spcPct val="20000"/>
              </a:spcBef>
              <a:buFont typeface="Arial" panose="020B0604020202020204" pitchFamily="34" charset="0"/>
              <a:buChar char="–"/>
              <a:defRPr sz="2000">
                <a:solidFill>
                  <a:schemeClr val="tx1"/>
                </a:solidFill>
                <a:latin typeface="Trebuchet MS" panose="020B0603020202020204" pitchFamily="34" charset="0"/>
              </a:defRPr>
            </a:lvl4pPr>
            <a:lvl5pPr marL="2057400" indent="-228600">
              <a:spcBef>
                <a:spcPct val="20000"/>
              </a:spcBef>
              <a:buFont typeface="Arial" panose="020B0604020202020204" pitchFamily="34" charset="0"/>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9pPr>
          </a:lstStyle>
          <a:p>
            <a:pPr algn="ctr" eaLnBrk="1" hangingPunct="1">
              <a:spcBef>
                <a:spcPct val="0"/>
              </a:spcBef>
              <a:buFontTx/>
              <a:buNone/>
            </a:pPr>
            <a:r>
              <a:rPr lang="en-US" altLang="en-US" sz="2400" b="1">
                <a:solidFill>
                  <a:srgbClr val="FF0000"/>
                </a:solidFill>
              </a:rPr>
              <a:t>“yields”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9" grpId="0"/>
      <p:bldP spid="10" grpId="0"/>
      <p:bldP spid="14" grpId="0" uiExpan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974156C8-BF48-4724-AE35-B7359D3D3A86}"/>
              </a:ext>
            </a:extLst>
          </p:cNvPr>
          <p:cNvSpPr>
            <a:spLocks noGrp="1"/>
          </p:cNvSpPr>
          <p:nvPr>
            <p:ph type="title"/>
          </p:nvPr>
        </p:nvSpPr>
        <p:spPr/>
        <p:txBody>
          <a:bodyPr/>
          <a:lstStyle/>
          <a:p>
            <a:r>
              <a:rPr lang="en-US" altLang="en-US"/>
              <a:t>Law of Conservation of Mass</a:t>
            </a:r>
          </a:p>
        </p:txBody>
      </p:sp>
      <p:sp>
        <p:nvSpPr>
          <p:cNvPr id="93187" name="Rectangle 3">
            <a:extLst>
              <a:ext uri="{FF2B5EF4-FFF2-40B4-BE49-F238E27FC236}">
                <a16:creationId xmlns:a16="http://schemas.microsoft.com/office/drawing/2014/main" id="{76176A92-8BA9-41A6-9EB5-2B3DFAE4538E}"/>
              </a:ext>
            </a:extLst>
          </p:cNvPr>
          <p:cNvSpPr>
            <a:spLocks noGrp="1"/>
          </p:cNvSpPr>
          <p:nvPr>
            <p:ph type="body" idx="1"/>
          </p:nvPr>
        </p:nvSpPr>
        <p:spPr/>
        <p:txBody>
          <a:bodyPr/>
          <a:lstStyle/>
          <a:p>
            <a:r>
              <a:rPr lang="en-US" altLang="en-US"/>
              <a:t>Law of Conservation of Mass - In any chemical or physical change, matter cannot be created or destroyed.</a:t>
            </a:r>
          </a:p>
        </p:txBody>
      </p:sp>
      <p:sp>
        <p:nvSpPr>
          <p:cNvPr id="93191" name="Text Box 7">
            <a:extLst>
              <a:ext uri="{FF2B5EF4-FFF2-40B4-BE49-F238E27FC236}">
                <a16:creationId xmlns:a16="http://schemas.microsoft.com/office/drawing/2014/main" id="{A184A67D-490E-4C88-8DC6-CDFC883E23FC}"/>
              </a:ext>
            </a:extLst>
          </p:cNvPr>
          <p:cNvSpPr txBox="1">
            <a:spLocks noChangeArrowheads="1"/>
          </p:cNvSpPr>
          <p:nvPr/>
        </p:nvSpPr>
        <p:spPr bwMode="auto">
          <a:xfrm>
            <a:off x="1485900" y="3203575"/>
            <a:ext cx="6781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Trebuchet MS" panose="020B0603020202020204" pitchFamily="34" charset="0"/>
              </a:defRPr>
            </a:lvl1pPr>
            <a:lvl2pPr marL="742950" indent="-285750">
              <a:spcBef>
                <a:spcPct val="20000"/>
              </a:spcBef>
              <a:buFont typeface="Arial" panose="020B0604020202020204" pitchFamily="34" charset="0"/>
              <a:buChar char="–"/>
              <a:defRPr sz="2800">
                <a:solidFill>
                  <a:schemeClr val="tx1"/>
                </a:solidFill>
                <a:latin typeface="Trebuchet MS" panose="020B0603020202020204" pitchFamily="34" charset="0"/>
              </a:defRPr>
            </a:lvl2pPr>
            <a:lvl3pPr marL="1143000" indent="-228600">
              <a:spcBef>
                <a:spcPct val="20000"/>
              </a:spcBef>
              <a:buFont typeface="Arial" panose="020B0604020202020204" pitchFamily="34" charset="0"/>
              <a:buChar char="•"/>
              <a:defRPr sz="2400">
                <a:solidFill>
                  <a:schemeClr val="tx1"/>
                </a:solidFill>
                <a:latin typeface="Trebuchet MS" panose="020B0603020202020204" pitchFamily="34" charset="0"/>
              </a:defRPr>
            </a:lvl3pPr>
            <a:lvl4pPr marL="1600200" indent="-228600">
              <a:spcBef>
                <a:spcPct val="20000"/>
              </a:spcBef>
              <a:buFont typeface="Arial" panose="020B0604020202020204" pitchFamily="34" charset="0"/>
              <a:buChar char="–"/>
              <a:defRPr sz="2000">
                <a:solidFill>
                  <a:schemeClr val="tx1"/>
                </a:solidFill>
                <a:latin typeface="Trebuchet MS" panose="020B0603020202020204" pitchFamily="34" charset="0"/>
              </a:defRPr>
            </a:lvl4pPr>
            <a:lvl5pPr marL="2057400" indent="-228600">
              <a:spcBef>
                <a:spcPct val="20000"/>
              </a:spcBef>
              <a:buFont typeface="Arial" panose="020B0604020202020204" pitchFamily="34" charset="0"/>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9pPr>
          </a:lstStyle>
          <a:p>
            <a:pPr algn="ctr" eaLnBrk="1" hangingPunct="1">
              <a:spcBef>
                <a:spcPct val="50000"/>
              </a:spcBef>
              <a:buFontTx/>
              <a:buNone/>
            </a:pPr>
            <a:r>
              <a:rPr lang="en-US" altLang="en-US"/>
              <a:t>Mass Reactants = Mass Products</a:t>
            </a:r>
          </a:p>
        </p:txBody>
      </p:sp>
      <p:sp>
        <p:nvSpPr>
          <p:cNvPr id="93192" name="Text Box 8">
            <a:extLst>
              <a:ext uri="{FF2B5EF4-FFF2-40B4-BE49-F238E27FC236}">
                <a16:creationId xmlns:a16="http://schemas.microsoft.com/office/drawing/2014/main" id="{FD1B4105-4E01-4CFB-9684-0FAC970D1C0A}"/>
              </a:ext>
            </a:extLst>
          </p:cNvPr>
          <p:cNvSpPr txBox="1">
            <a:spLocks noChangeArrowheads="1"/>
          </p:cNvSpPr>
          <p:nvPr/>
        </p:nvSpPr>
        <p:spPr bwMode="auto">
          <a:xfrm>
            <a:off x="1143000" y="3851275"/>
            <a:ext cx="7467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Trebuchet MS" panose="020B0603020202020204" pitchFamily="34" charset="0"/>
              </a:defRPr>
            </a:lvl1pPr>
            <a:lvl2pPr marL="742950" indent="-285750">
              <a:spcBef>
                <a:spcPct val="20000"/>
              </a:spcBef>
              <a:buFont typeface="Arial" panose="020B0604020202020204" pitchFamily="34" charset="0"/>
              <a:buChar char="–"/>
              <a:defRPr sz="2800">
                <a:solidFill>
                  <a:schemeClr val="tx1"/>
                </a:solidFill>
                <a:latin typeface="Trebuchet MS" panose="020B0603020202020204" pitchFamily="34" charset="0"/>
              </a:defRPr>
            </a:lvl2pPr>
            <a:lvl3pPr marL="1143000" indent="-228600">
              <a:spcBef>
                <a:spcPct val="20000"/>
              </a:spcBef>
              <a:buFont typeface="Arial" panose="020B0604020202020204" pitchFamily="34" charset="0"/>
              <a:buChar char="•"/>
              <a:defRPr sz="2400">
                <a:solidFill>
                  <a:schemeClr val="tx1"/>
                </a:solidFill>
                <a:latin typeface="Trebuchet MS" panose="020B0603020202020204" pitchFamily="34" charset="0"/>
              </a:defRPr>
            </a:lvl3pPr>
            <a:lvl4pPr marL="1600200" indent="-228600">
              <a:spcBef>
                <a:spcPct val="20000"/>
              </a:spcBef>
              <a:buFont typeface="Arial" panose="020B0604020202020204" pitchFamily="34" charset="0"/>
              <a:buChar char="–"/>
              <a:defRPr sz="2000">
                <a:solidFill>
                  <a:schemeClr val="tx1"/>
                </a:solidFill>
                <a:latin typeface="Trebuchet MS" panose="020B0603020202020204" pitchFamily="34" charset="0"/>
              </a:defRPr>
            </a:lvl4pPr>
            <a:lvl5pPr marL="2057400" indent="-228600">
              <a:spcBef>
                <a:spcPct val="20000"/>
              </a:spcBef>
              <a:buFont typeface="Arial" panose="020B0604020202020204" pitchFamily="34" charset="0"/>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9pPr>
          </a:lstStyle>
          <a:p>
            <a:pPr algn="ctr" eaLnBrk="1" hangingPunct="1">
              <a:spcBef>
                <a:spcPct val="50000"/>
              </a:spcBef>
              <a:buFontTx/>
              <a:buNone/>
            </a:pPr>
            <a:r>
              <a:rPr lang="en-US" altLang="en-US"/>
              <a:t>Hydrogen + Oxygen </a:t>
            </a:r>
            <a:r>
              <a:rPr lang="en-US" altLang="en-US">
                <a:sym typeface="Wingdings" panose="05000000000000000000" pitchFamily="2" charset="2"/>
              </a:rPr>
              <a:t> Water</a:t>
            </a:r>
            <a:endParaRPr lang="en-US" altLang="en-US"/>
          </a:p>
        </p:txBody>
      </p:sp>
      <p:sp>
        <p:nvSpPr>
          <p:cNvPr id="93193" name="Text Box 9">
            <a:extLst>
              <a:ext uri="{FF2B5EF4-FFF2-40B4-BE49-F238E27FC236}">
                <a16:creationId xmlns:a16="http://schemas.microsoft.com/office/drawing/2014/main" id="{986B1330-D618-4A13-9070-B06F1B874348}"/>
              </a:ext>
            </a:extLst>
          </p:cNvPr>
          <p:cNvSpPr txBox="1">
            <a:spLocks noChangeArrowheads="1"/>
          </p:cNvSpPr>
          <p:nvPr/>
        </p:nvSpPr>
        <p:spPr bwMode="auto">
          <a:xfrm>
            <a:off x="2590800" y="4384675"/>
            <a:ext cx="3733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Trebuchet MS" panose="020B0603020202020204" pitchFamily="34" charset="0"/>
              </a:defRPr>
            </a:lvl1pPr>
            <a:lvl2pPr marL="742950" indent="-285750">
              <a:spcBef>
                <a:spcPct val="20000"/>
              </a:spcBef>
              <a:buFont typeface="Arial" panose="020B0604020202020204" pitchFamily="34" charset="0"/>
              <a:buChar char="–"/>
              <a:defRPr sz="2800">
                <a:solidFill>
                  <a:schemeClr val="tx1"/>
                </a:solidFill>
                <a:latin typeface="Trebuchet MS" panose="020B0603020202020204" pitchFamily="34" charset="0"/>
              </a:defRPr>
            </a:lvl2pPr>
            <a:lvl3pPr marL="1143000" indent="-228600">
              <a:spcBef>
                <a:spcPct val="20000"/>
              </a:spcBef>
              <a:buFont typeface="Arial" panose="020B0604020202020204" pitchFamily="34" charset="0"/>
              <a:buChar char="•"/>
              <a:defRPr sz="2400">
                <a:solidFill>
                  <a:schemeClr val="tx1"/>
                </a:solidFill>
                <a:latin typeface="Trebuchet MS" panose="020B0603020202020204" pitchFamily="34" charset="0"/>
              </a:defRPr>
            </a:lvl3pPr>
            <a:lvl4pPr marL="1600200" indent="-228600">
              <a:spcBef>
                <a:spcPct val="20000"/>
              </a:spcBef>
              <a:buFont typeface="Arial" panose="020B0604020202020204" pitchFamily="34" charset="0"/>
              <a:buChar char="–"/>
              <a:defRPr sz="2000">
                <a:solidFill>
                  <a:schemeClr val="tx1"/>
                </a:solidFill>
                <a:latin typeface="Trebuchet MS" panose="020B0603020202020204" pitchFamily="34" charset="0"/>
              </a:defRPr>
            </a:lvl4pPr>
            <a:lvl5pPr marL="2057400" indent="-228600">
              <a:spcBef>
                <a:spcPct val="20000"/>
              </a:spcBef>
              <a:buFont typeface="Arial" panose="020B0604020202020204" pitchFamily="34" charset="0"/>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9pPr>
          </a:lstStyle>
          <a:p>
            <a:pPr eaLnBrk="1" hangingPunct="1">
              <a:spcBef>
                <a:spcPct val="50000"/>
              </a:spcBef>
              <a:buFontTx/>
              <a:buNone/>
            </a:pPr>
            <a:r>
              <a:rPr lang="en-US" altLang="en-US" sz="2000">
                <a:solidFill>
                  <a:srgbClr val="FF0000"/>
                </a:solidFill>
              </a:rPr>
              <a:t>10 grams      +    5 grams      </a:t>
            </a:r>
            <a:r>
              <a:rPr lang="en-US" altLang="en-US" sz="2000">
                <a:solidFill>
                  <a:srgbClr val="FF0000"/>
                </a:solidFill>
                <a:sym typeface="Wingdings" panose="05000000000000000000" pitchFamily="2" charset="2"/>
              </a:rPr>
              <a:t></a:t>
            </a:r>
            <a:endParaRPr lang="en-US" altLang="en-US" sz="2000">
              <a:solidFill>
                <a:srgbClr val="FF0000"/>
              </a:solidFill>
            </a:endParaRPr>
          </a:p>
        </p:txBody>
      </p:sp>
      <p:sp>
        <p:nvSpPr>
          <p:cNvPr id="93194" name="Text Box 10">
            <a:extLst>
              <a:ext uri="{FF2B5EF4-FFF2-40B4-BE49-F238E27FC236}">
                <a16:creationId xmlns:a16="http://schemas.microsoft.com/office/drawing/2014/main" id="{483C1A8F-FD74-4859-A563-C8A7DD0E235E}"/>
              </a:ext>
            </a:extLst>
          </p:cNvPr>
          <p:cNvSpPr txBox="1">
            <a:spLocks noChangeArrowheads="1"/>
          </p:cNvSpPr>
          <p:nvPr/>
        </p:nvSpPr>
        <p:spPr bwMode="auto">
          <a:xfrm>
            <a:off x="6248400" y="4384675"/>
            <a:ext cx="1524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Trebuchet MS" panose="020B0603020202020204" pitchFamily="34" charset="0"/>
              </a:defRPr>
            </a:lvl1pPr>
            <a:lvl2pPr marL="742950" indent="-285750">
              <a:spcBef>
                <a:spcPct val="20000"/>
              </a:spcBef>
              <a:buFont typeface="Arial" panose="020B0604020202020204" pitchFamily="34" charset="0"/>
              <a:buChar char="–"/>
              <a:defRPr sz="2800">
                <a:solidFill>
                  <a:schemeClr val="tx1"/>
                </a:solidFill>
                <a:latin typeface="Trebuchet MS" panose="020B0603020202020204" pitchFamily="34" charset="0"/>
              </a:defRPr>
            </a:lvl2pPr>
            <a:lvl3pPr marL="1143000" indent="-228600">
              <a:spcBef>
                <a:spcPct val="20000"/>
              </a:spcBef>
              <a:buFont typeface="Arial" panose="020B0604020202020204" pitchFamily="34" charset="0"/>
              <a:buChar char="•"/>
              <a:defRPr sz="2400">
                <a:solidFill>
                  <a:schemeClr val="tx1"/>
                </a:solidFill>
                <a:latin typeface="Trebuchet MS" panose="020B0603020202020204" pitchFamily="34" charset="0"/>
              </a:defRPr>
            </a:lvl3pPr>
            <a:lvl4pPr marL="1600200" indent="-228600">
              <a:spcBef>
                <a:spcPct val="20000"/>
              </a:spcBef>
              <a:buFont typeface="Arial" panose="020B0604020202020204" pitchFamily="34" charset="0"/>
              <a:buChar char="–"/>
              <a:defRPr sz="2000">
                <a:solidFill>
                  <a:schemeClr val="tx1"/>
                </a:solidFill>
                <a:latin typeface="Trebuchet MS" panose="020B0603020202020204" pitchFamily="34" charset="0"/>
              </a:defRPr>
            </a:lvl4pPr>
            <a:lvl5pPr marL="2057400" indent="-228600">
              <a:spcBef>
                <a:spcPct val="20000"/>
              </a:spcBef>
              <a:buFont typeface="Arial" panose="020B0604020202020204" pitchFamily="34" charset="0"/>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9pPr>
          </a:lstStyle>
          <a:p>
            <a:pPr eaLnBrk="1" hangingPunct="1">
              <a:spcBef>
                <a:spcPct val="50000"/>
              </a:spcBef>
              <a:buFontTx/>
              <a:buNone/>
            </a:pPr>
            <a:r>
              <a:rPr lang="en-US" altLang="en-US" sz="2000">
                <a:solidFill>
                  <a:srgbClr val="FF0000"/>
                </a:solidFill>
              </a:rPr>
              <a:t>15 grams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31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319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319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319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31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7" grpId="0" build="p"/>
      <p:bldP spid="93191" grpId="0"/>
      <p:bldP spid="93192" grpId="0"/>
      <p:bldP spid="93193" grpId="0"/>
      <p:bldP spid="9319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a:extLst>
              <a:ext uri="{FF2B5EF4-FFF2-40B4-BE49-F238E27FC236}">
                <a16:creationId xmlns:a16="http://schemas.microsoft.com/office/drawing/2014/main" id="{5F821A2D-C468-44A7-982D-D1CC6C2319C2}"/>
              </a:ext>
            </a:extLst>
          </p:cNvPr>
          <p:cNvSpPr>
            <a:spLocks noGrp="1"/>
          </p:cNvSpPr>
          <p:nvPr>
            <p:ph idx="1"/>
          </p:nvPr>
        </p:nvSpPr>
        <p:spPr>
          <a:xfrm>
            <a:off x="457200" y="1828800"/>
            <a:ext cx="8229600" cy="3200400"/>
          </a:xfrm>
          <a:ln w="38100"/>
        </p:spPr>
        <p:txBody>
          <a:bodyPr anchor="ctr"/>
          <a:lstStyle/>
          <a:p>
            <a:pPr marL="0" indent="0" algn="ctr">
              <a:buFont typeface="Arial" panose="020B0604020202020204" pitchFamily="34" charset="0"/>
              <a:buNone/>
            </a:pPr>
            <a:r>
              <a:rPr lang="en-US" altLang="en-US" sz="4400" b="1"/>
              <a:t>Do now: </a:t>
            </a:r>
            <a:r>
              <a:rPr lang="en-US" altLang="en-US" sz="4400" i="1"/>
              <a:t>Complete and </a:t>
            </a:r>
            <a:br>
              <a:rPr lang="en-US" altLang="en-US" sz="4400" i="1"/>
            </a:br>
            <a:r>
              <a:rPr lang="en-US" altLang="en-US" sz="4400" i="1"/>
              <a:t>Turn in “Exit Ticket”</a:t>
            </a:r>
          </a:p>
          <a:p>
            <a:pPr marL="0" indent="0" algn="ctr">
              <a:buFont typeface="Arial" panose="020B0604020202020204" pitchFamily="34" charset="0"/>
              <a:buNone/>
            </a:pPr>
            <a:r>
              <a:rPr lang="en-US" altLang="en-US" sz="4400" b="1"/>
              <a:t>Then: </a:t>
            </a:r>
            <a:r>
              <a:rPr lang="en-US" altLang="en-US" sz="4400"/>
              <a:t>Begin WS 3 (Homework)</a:t>
            </a:r>
          </a:p>
        </p:txBody>
      </p:sp>
      <p:pic>
        <p:nvPicPr>
          <p:cNvPr id="13315" name="Picture 2" descr="MC900286058[1]">
            <a:extLst>
              <a:ext uri="{FF2B5EF4-FFF2-40B4-BE49-F238E27FC236}">
                <a16:creationId xmlns:a16="http://schemas.microsoft.com/office/drawing/2014/main" id="{9FCCC093-BDE2-49DD-97CE-393C409E85D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6600" y="1600200"/>
            <a:ext cx="1752600" cy="127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326C7D04-E443-4E52-A05E-065ADBFEF9D3}"/>
              </a:ext>
            </a:extLst>
          </p:cNvPr>
          <p:cNvSpPr>
            <a:spLocks noGrp="1"/>
          </p:cNvSpPr>
          <p:nvPr>
            <p:ph type="title"/>
          </p:nvPr>
        </p:nvSpPr>
        <p:spPr/>
        <p:txBody>
          <a:bodyPr/>
          <a:lstStyle/>
          <a:p>
            <a:r>
              <a:rPr lang="en-US" altLang="en-US" sz="3800"/>
              <a:t>After today, you should be able to:</a:t>
            </a:r>
          </a:p>
        </p:txBody>
      </p:sp>
      <p:sp>
        <p:nvSpPr>
          <p:cNvPr id="4099" name="Content Placeholder 2">
            <a:extLst>
              <a:ext uri="{FF2B5EF4-FFF2-40B4-BE49-F238E27FC236}">
                <a16:creationId xmlns:a16="http://schemas.microsoft.com/office/drawing/2014/main" id="{EB77D65E-4C85-4BF0-BCDA-1A59A43560A7}"/>
              </a:ext>
            </a:extLst>
          </p:cNvPr>
          <p:cNvSpPr>
            <a:spLocks noGrp="1"/>
          </p:cNvSpPr>
          <p:nvPr>
            <p:ph idx="1"/>
          </p:nvPr>
        </p:nvSpPr>
        <p:spPr/>
        <p:txBody>
          <a:bodyPr/>
          <a:lstStyle/>
          <a:p>
            <a:r>
              <a:rPr lang="en-US" altLang="en-US"/>
              <a:t>Classify changes as either physical or chemical</a:t>
            </a:r>
          </a:p>
          <a:p>
            <a:r>
              <a:rPr lang="en-US" altLang="en-US"/>
              <a:t>Classify properties of substances as either physical or chemical</a:t>
            </a:r>
          </a:p>
          <a:p>
            <a:r>
              <a:rPr lang="en-US" altLang="en-US"/>
              <a:t>Explain the law of conservation of mass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75361D78-C5C2-471F-A83E-53636651632F}"/>
              </a:ext>
            </a:extLst>
          </p:cNvPr>
          <p:cNvSpPr>
            <a:spLocks noGrp="1"/>
          </p:cNvSpPr>
          <p:nvPr>
            <p:ph type="ctrTitle"/>
          </p:nvPr>
        </p:nvSpPr>
        <p:spPr>
          <a:xfrm>
            <a:off x="685800" y="2590800"/>
            <a:ext cx="7772400" cy="2076450"/>
          </a:xfrm>
          <a:ln w="38100"/>
        </p:spPr>
        <p:txBody>
          <a:bodyPr/>
          <a:lstStyle/>
          <a:p>
            <a:pPr algn="l" eaLnBrk="1" hangingPunct="1"/>
            <a:r>
              <a:rPr lang="en-US" altLang="en-US" sz="4100"/>
              <a:t>Pure substances have a </a:t>
            </a:r>
            <a:r>
              <a:rPr lang="en-US" altLang="en-US" sz="4100" i="1"/>
              <a:t>unique set of chemical and physical properties.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0EFB9571-6FB5-46F1-A699-B3C5CB5A0E1E}"/>
              </a:ext>
            </a:extLst>
          </p:cNvPr>
          <p:cNvSpPr>
            <a:spLocks noGrp="1"/>
          </p:cNvSpPr>
          <p:nvPr>
            <p:ph type="title"/>
          </p:nvPr>
        </p:nvSpPr>
        <p:spPr/>
        <p:txBody>
          <a:bodyPr/>
          <a:lstStyle/>
          <a:p>
            <a:r>
              <a:rPr lang="en-US" altLang="en-US"/>
              <a:t>Physical Properties</a:t>
            </a:r>
          </a:p>
        </p:txBody>
      </p:sp>
      <p:sp>
        <p:nvSpPr>
          <p:cNvPr id="10243" name="Content Placeholder 2">
            <a:extLst>
              <a:ext uri="{FF2B5EF4-FFF2-40B4-BE49-F238E27FC236}">
                <a16:creationId xmlns:a16="http://schemas.microsoft.com/office/drawing/2014/main" id="{FDC77A71-B6A2-4515-A5C3-FDE0786D98C7}"/>
              </a:ext>
            </a:extLst>
          </p:cNvPr>
          <p:cNvSpPr>
            <a:spLocks noGrp="1"/>
          </p:cNvSpPr>
          <p:nvPr>
            <p:ph idx="1"/>
          </p:nvPr>
        </p:nvSpPr>
        <p:spPr/>
        <p:txBody>
          <a:bodyPr/>
          <a:lstStyle/>
          <a:p>
            <a:r>
              <a:rPr lang="en-US" altLang="en-US" sz="3000"/>
              <a:t>Properties that can be measured or observed without changing the identity (or composition) of a substance.</a:t>
            </a:r>
          </a:p>
          <a:p>
            <a:pPr lvl="1"/>
            <a:r>
              <a:rPr lang="en-US" altLang="en-US" sz="3000"/>
              <a:t>The chemical make-up is </a:t>
            </a:r>
            <a:r>
              <a:rPr lang="en-US" altLang="en-US" sz="3000" b="1" u="sng"/>
              <a:t>not</a:t>
            </a:r>
            <a:r>
              <a:rPr lang="en-US" altLang="en-US" sz="3000"/>
              <a:t> changing when these properties are observed!</a:t>
            </a:r>
          </a:p>
          <a:p>
            <a:pPr lvl="1"/>
            <a:r>
              <a:rPr lang="en-US" altLang="en-US" sz="3000"/>
              <a:t>Examples : color, odor, texture, taste, freezing point, melting point, density, mass, hardness…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024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024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8B3AF49C-FEB9-4EAE-8F84-AF1AE9B12B0F}"/>
              </a:ext>
            </a:extLst>
          </p:cNvPr>
          <p:cNvSpPr>
            <a:spLocks noGrp="1"/>
          </p:cNvSpPr>
          <p:nvPr>
            <p:ph type="title"/>
          </p:nvPr>
        </p:nvSpPr>
        <p:spPr/>
        <p:txBody>
          <a:bodyPr/>
          <a:lstStyle/>
          <a:p>
            <a:r>
              <a:rPr lang="en-US" altLang="en-US"/>
              <a:t>Chemical Properties</a:t>
            </a:r>
          </a:p>
        </p:txBody>
      </p:sp>
      <p:sp>
        <p:nvSpPr>
          <p:cNvPr id="2" name="Content Placeholder 2">
            <a:extLst>
              <a:ext uri="{FF2B5EF4-FFF2-40B4-BE49-F238E27FC236}">
                <a16:creationId xmlns:a16="http://schemas.microsoft.com/office/drawing/2014/main" id="{C81BC804-7DB5-46B9-8CB7-6A6DE9A767EF}"/>
              </a:ext>
            </a:extLst>
          </p:cNvPr>
          <p:cNvSpPr>
            <a:spLocks noGrp="1"/>
          </p:cNvSpPr>
          <p:nvPr>
            <p:ph idx="1"/>
          </p:nvPr>
        </p:nvSpPr>
        <p:spPr/>
        <p:txBody>
          <a:bodyPr/>
          <a:lstStyle/>
          <a:p>
            <a:r>
              <a:rPr lang="en-US" altLang="en-US" sz="3000"/>
              <a:t>Properties that indicate how a substance reacts with other substances</a:t>
            </a:r>
          </a:p>
          <a:p>
            <a:pPr lvl="1"/>
            <a:r>
              <a:rPr lang="en-US" altLang="en-US" sz="3000"/>
              <a:t>These properties are only observed when the substance undergoes a chemical change</a:t>
            </a:r>
          </a:p>
          <a:p>
            <a:pPr lvl="1"/>
            <a:r>
              <a:rPr lang="en-US" altLang="en-US" sz="3000"/>
              <a:t>Examples: flammable, combustible, burnable, “reacts with…”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alpha val="90195"/>
          </a:schemeClr>
        </a:solidFill>
        <a:effectLst/>
      </p:bgPr>
    </p:bg>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5AED9D48-9582-4992-9D75-9AB4440D865A}"/>
              </a:ext>
            </a:extLst>
          </p:cNvPr>
          <p:cNvSpPr>
            <a:spLocks noGrp="1"/>
          </p:cNvSpPr>
          <p:nvPr>
            <p:ph type="title"/>
          </p:nvPr>
        </p:nvSpPr>
        <p:spPr>
          <a:xfrm>
            <a:off x="457200" y="274638"/>
            <a:ext cx="8229600" cy="727075"/>
          </a:xfrm>
        </p:spPr>
        <p:txBody>
          <a:bodyPr/>
          <a:lstStyle/>
          <a:p>
            <a:r>
              <a:rPr lang="en-US" altLang="en-US"/>
              <a:t>Example: Water</a:t>
            </a:r>
          </a:p>
        </p:txBody>
      </p:sp>
      <p:graphicFrame>
        <p:nvGraphicFramePr>
          <p:cNvPr id="4" name="Content Placeholder 3">
            <a:extLst>
              <a:ext uri="{FF2B5EF4-FFF2-40B4-BE49-F238E27FC236}">
                <a16:creationId xmlns:a16="http://schemas.microsoft.com/office/drawing/2014/main" id="{7510E45A-1EA2-4F14-9C52-C3718E3CA71E}"/>
              </a:ext>
            </a:extLst>
          </p:cNvPr>
          <p:cNvGraphicFramePr>
            <a:graphicFrameLocks noGrp="1"/>
          </p:cNvGraphicFramePr>
          <p:nvPr>
            <p:ph idx="1"/>
          </p:nvPr>
        </p:nvGraphicFramePr>
        <p:xfrm>
          <a:off x="457200" y="1109663"/>
          <a:ext cx="8229600" cy="5138736"/>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642342">
                <a:tc>
                  <a:txBody>
                    <a:bodyPr/>
                    <a:lstStyle/>
                    <a:p>
                      <a:pPr algn="ctr"/>
                      <a:r>
                        <a:rPr lang="en-US" sz="2700" dirty="0">
                          <a:solidFill>
                            <a:schemeClr val="tx1"/>
                          </a:solidFill>
                          <a:latin typeface="Trebuchet MS" pitchFamily="34" charset="0"/>
                        </a:rPr>
                        <a:t>Physical Properties</a:t>
                      </a:r>
                    </a:p>
                  </a:txBody>
                  <a:tcPr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90000"/>
                      </a:schemeClr>
                    </a:solidFill>
                  </a:tcPr>
                </a:tc>
                <a:tc>
                  <a:txBody>
                    <a:bodyPr/>
                    <a:lstStyle/>
                    <a:p>
                      <a:pPr algn="ctr"/>
                      <a:r>
                        <a:rPr lang="en-US" sz="2700" dirty="0">
                          <a:solidFill>
                            <a:schemeClr val="tx1"/>
                          </a:solidFill>
                          <a:latin typeface="Trebuchet MS" pitchFamily="34" charset="0"/>
                        </a:rPr>
                        <a:t>Chemical Properties</a:t>
                      </a:r>
                    </a:p>
                  </a:txBody>
                  <a:tcPr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90000"/>
                      </a:schemeClr>
                    </a:solidFill>
                  </a:tcPr>
                </a:tc>
                <a:extLst>
                  <a:ext uri="{0D108BD9-81ED-4DB2-BD59-A6C34878D82A}">
                    <a16:rowId xmlns:a16="http://schemas.microsoft.com/office/drawing/2014/main" val="10000"/>
                  </a:ext>
                </a:extLst>
              </a:tr>
              <a:tr h="642342">
                <a:tc>
                  <a:txBody>
                    <a:bodyPr/>
                    <a:lstStyle/>
                    <a:p>
                      <a:pPr algn="ctr"/>
                      <a:r>
                        <a:rPr lang="en-US" sz="2700" dirty="0">
                          <a:latin typeface="Trebuchet MS" pitchFamily="34" charset="0"/>
                        </a:rPr>
                        <a:t>Colorless</a:t>
                      </a:r>
                    </a:p>
                  </a:txBody>
                  <a:tcPr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90000"/>
                      </a:schemeClr>
                    </a:solidFill>
                  </a:tcPr>
                </a:tc>
                <a:tc>
                  <a:txBody>
                    <a:bodyPr/>
                    <a:lstStyle/>
                    <a:p>
                      <a:pPr algn="ctr"/>
                      <a:r>
                        <a:rPr lang="en-US" sz="2700" dirty="0">
                          <a:latin typeface="Trebuchet MS" pitchFamily="34" charset="0"/>
                        </a:rPr>
                        <a:t>Reacts with baking</a:t>
                      </a:r>
                      <a:r>
                        <a:rPr lang="en-US" sz="2700" baseline="0" dirty="0">
                          <a:latin typeface="Trebuchet MS" pitchFamily="34" charset="0"/>
                        </a:rPr>
                        <a:t> soda</a:t>
                      </a:r>
                      <a:endParaRPr lang="en-US" sz="2700" dirty="0">
                        <a:latin typeface="Trebuchet MS" pitchFamily="34" charset="0"/>
                      </a:endParaRPr>
                    </a:p>
                  </a:txBody>
                  <a:tcPr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90000"/>
                      </a:schemeClr>
                    </a:solidFill>
                  </a:tcPr>
                </a:tc>
                <a:extLst>
                  <a:ext uri="{0D108BD9-81ED-4DB2-BD59-A6C34878D82A}">
                    <a16:rowId xmlns:a16="http://schemas.microsoft.com/office/drawing/2014/main" val="10001"/>
                  </a:ext>
                </a:extLst>
              </a:tr>
              <a:tr h="642342">
                <a:tc>
                  <a:txBody>
                    <a:bodyPr/>
                    <a:lstStyle/>
                    <a:p>
                      <a:pPr algn="ctr"/>
                      <a:r>
                        <a:rPr lang="en-US" sz="2700" dirty="0">
                          <a:latin typeface="Trebuchet MS" pitchFamily="34" charset="0"/>
                        </a:rPr>
                        <a:t>Odorless</a:t>
                      </a:r>
                    </a:p>
                  </a:txBody>
                  <a:tcPr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90000"/>
                      </a:schemeClr>
                    </a:solidFill>
                  </a:tcPr>
                </a:tc>
                <a:tc>
                  <a:txBody>
                    <a:bodyPr/>
                    <a:lstStyle/>
                    <a:p>
                      <a:pPr algn="ctr"/>
                      <a:r>
                        <a:rPr lang="en-US" sz="2700" dirty="0">
                          <a:latin typeface="Trebuchet MS" pitchFamily="34" charset="0"/>
                        </a:rPr>
                        <a:t>Reacts with acid</a:t>
                      </a:r>
                    </a:p>
                  </a:txBody>
                  <a:tcPr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90000"/>
                      </a:schemeClr>
                    </a:solidFill>
                  </a:tcPr>
                </a:tc>
                <a:extLst>
                  <a:ext uri="{0D108BD9-81ED-4DB2-BD59-A6C34878D82A}">
                    <a16:rowId xmlns:a16="http://schemas.microsoft.com/office/drawing/2014/main" val="10002"/>
                  </a:ext>
                </a:extLst>
              </a:tr>
              <a:tr h="642342">
                <a:tc>
                  <a:txBody>
                    <a:bodyPr/>
                    <a:lstStyle/>
                    <a:p>
                      <a:pPr algn="ctr"/>
                      <a:r>
                        <a:rPr lang="en-US" sz="2700" dirty="0">
                          <a:latin typeface="Trebuchet MS" pitchFamily="34" charset="0"/>
                        </a:rPr>
                        <a:t>Liquid</a:t>
                      </a:r>
                      <a:r>
                        <a:rPr lang="en-US" sz="2700" baseline="0" dirty="0">
                          <a:latin typeface="Trebuchet MS" pitchFamily="34" charset="0"/>
                        </a:rPr>
                        <a:t> at room temp.</a:t>
                      </a:r>
                      <a:endParaRPr lang="en-US" sz="2700" dirty="0">
                        <a:latin typeface="Trebuchet MS" pitchFamily="34" charset="0"/>
                      </a:endParaRPr>
                    </a:p>
                  </a:txBody>
                  <a:tcPr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90000"/>
                      </a:schemeClr>
                    </a:solidFill>
                  </a:tcPr>
                </a:tc>
                <a:tc>
                  <a:txBody>
                    <a:bodyPr/>
                    <a:lstStyle/>
                    <a:p>
                      <a:pPr algn="ctr"/>
                      <a:r>
                        <a:rPr lang="en-US" sz="2700" dirty="0">
                          <a:latin typeface="Trebuchet MS" pitchFamily="34" charset="0"/>
                        </a:rPr>
                        <a:t>Does not react with oil</a:t>
                      </a:r>
                    </a:p>
                  </a:txBody>
                  <a:tcPr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90000"/>
                      </a:schemeClr>
                    </a:solidFill>
                  </a:tcPr>
                </a:tc>
                <a:extLst>
                  <a:ext uri="{0D108BD9-81ED-4DB2-BD59-A6C34878D82A}">
                    <a16:rowId xmlns:a16="http://schemas.microsoft.com/office/drawing/2014/main" val="10003"/>
                  </a:ext>
                </a:extLst>
              </a:tr>
              <a:tr h="642342">
                <a:tc>
                  <a:txBody>
                    <a:bodyPr/>
                    <a:lstStyle/>
                    <a:p>
                      <a:pPr algn="ctr"/>
                      <a:r>
                        <a:rPr lang="en-US" sz="2700" dirty="0">
                          <a:latin typeface="Trebuchet MS" pitchFamily="34" charset="0"/>
                        </a:rPr>
                        <a:t>Tasteless</a:t>
                      </a:r>
                    </a:p>
                  </a:txBody>
                  <a:tcPr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90000"/>
                      </a:schemeClr>
                    </a:solidFill>
                  </a:tcPr>
                </a:tc>
                <a:tc>
                  <a:txBody>
                    <a:bodyPr/>
                    <a:lstStyle/>
                    <a:p>
                      <a:pPr algn="ctr"/>
                      <a:r>
                        <a:rPr lang="en-US" sz="2700" dirty="0">
                          <a:latin typeface="Trebuchet MS" pitchFamily="34" charset="0"/>
                        </a:rPr>
                        <a:t>Not flammable</a:t>
                      </a:r>
                    </a:p>
                  </a:txBody>
                  <a:tcPr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90000"/>
                      </a:schemeClr>
                    </a:solidFill>
                  </a:tcPr>
                </a:tc>
                <a:extLst>
                  <a:ext uri="{0D108BD9-81ED-4DB2-BD59-A6C34878D82A}">
                    <a16:rowId xmlns:a16="http://schemas.microsoft.com/office/drawing/2014/main" val="10004"/>
                  </a:ext>
                </a:extLst>
              </a:tr>
              <a:tr h="642342">
                <a:tc>
                  <a:txBody>
                    <a:bodyPr/>
                    <a:lstStyle/>
                    <a:p>
                      <a:pPr algn="ctr"/>
                      <a:r>
                        <a:rPr lang="en-US" sz="2700" dirty="0">
                          <a:latin typeface="Trebuchet MS" pitchFamily="34" charset="0"/>
                        </a:rPr>
                        <a:t>Freezing</a:t>
                      </a:r>
                      <a:r>
                        <a:rPr lang="en-US" sz="2700" baseline="0" dirty="0">
                          <a:latin typeface="Trebuchet MS" pitchFamily="34" charset="0"/>
                        </a:rPr>
                        <a:t> point=0°C</a:t>
                      </a:r>
                      <a:endParaRPr lang="en-US" sz="2700" dirty="0">
                        <a:latin typeface="Trebuchet MS" pitchFamily="34" charset="0"/>
                      </a:endParaRPr>
                    </a:p>
                  </a:txBody>
                  <a:tcPr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90000"/>
                      </a:schemeClr>
                    </a:solidFill>
                  </a:tcPr>
                </a:tc>
                <a:tc>
                  <a:txBody>
                    <a:bodyPr/>
                    <a:lstStyle/>
                    <a:p>
                      <a:pPr algn="ctr"/>
                      <a:endParaRPr lang="en-US" sz="2700" dirty="0">
                        <a:latin typeface="Trebuchet MS" pitchFamily="34" charset="0"/>
                      </a:endParaRPr>
                    </a:p>
                  </a:txBody>
                  <a:tcPr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90000"/>
                      </a:schemeClr>
                    </a:solidFill>
                  </a:tcPr>
                </a:tc>
                <a:extLst>
                  <a:ext uri="{0D108BD9-81ED-4DB2-BD59-A6C34878D82A}">
                    <a16:rowId xmlns:a16="http://schemas.microsoft.com/office/drawing/2014/main" val="10005"/>
                  </a:ext>
                </a:extLst>
              </a:tr>
              <a:tr h="642342">
                <a:tc>
                  <a:txBody>
                    <a:bodyPr/>
                    <a:lstStyle/>
                    <a:p>
                      <a:pPr algn="ctr"/>
                      <a:r>
                        <a:rPr lang="en-US" sz="2700" dirty="0">
                          <a:latin typeface="Trebuchet MS" pitchFamily="34" charset="0"/>
                        </a:rPr>
                        <a:t>Boiling point=100°C</a:t>
                      </a:r>
                    </a:p>
                  </a:txBody>
                  <a:tcPr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90000"/>
                      </a:schemeClr>
                    </a:solidFill>
                  </a:tcPr>
                </a:tc>
                <a:tc>
                  <a:txBody>
                    <a:bodyPr/>
                    <a:lstStyle/>
                    <a:p>
                      <a:pPr algn="ctr"/>
                      <a:endParaRPr lang="en-US" sz="2700" dirty="0">
                        <a:latin typeface="Trebuchet MS" pitchFamily="34" charset="0"/>
                      </a:endParaRPr>
                    </a:p>
                  </a:txBody>
                  <a:tcPr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90000"/>
                      </a:schemeClr>
                    </a:solidFill>
                  </a:tcPr>
                </a:tc>
                <a:extLst>
                  <a:ext uri="{0D108BD9-81ED-4DB2-BD59-A6C34878D82A}">
                    <a16:rowId xmlns:a16="http://schemas.microsoft.com/office/drawing/2014/main" val="10006"/>
                  </a:ext>
                </a:extLst>
              </a:tr>
              <a:tr h="642342">
                <a:tc>
                  <a:txBody>
                    <a:bodyPr/>
                    <a:lstStyle/>
                    <a:p>
                      <a:pPr algn="ctr"/>
                      <a:r>
                        <a:rPr lang="en-US" sz="2700" dirty="0">
                          <a:latin typeface="Trebuchet MS" pitchFamily="34" charset="0"/>
                        </a:rPr>
                        <a:t>Flows</a:t>
                      </a:r>
                    </a:p>
                  </a:txBody>
                  <a:tcPr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90000"/>
                      </a:schemeClr>
                    </a:solidFill>
                  </a:tcPr>
                </a:tc>
                <a:tc>
                  <a:txBody>
                    <a:bodyPr/>
                    <a:lstStyle/>
                    <a:p>
                      <a:pPr algn="ctr"/>
                      <a:endParaRPr lang="en-US" sz="2700" dirty="0">
                        <a:latin typeface="Trebuchet MS" pitchFamily="34" charset="0"/>
                      </a:endParaRPr>
                    </a:p>
                  </a:txBody>
                  <a:tcPr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90000"/>
                      </a:schemeClr>
                    </a:solidFill>
                  </a:tcPr>
                </a:tc>
                <a:extLst>
                  <a:ext uri="{0D108BD9-81ED-4DB2-BD59-A6C34878D82A}">
                    <a16:rowId xmlns:a16="http://schemas.microsoft.com/office/drawing/2014/main" val="10007"/>
                  </a:ext>
                </a:extLst>
              </a:tr>
            </a:tbl>
          </a:graphicData>
        </a:graphic>
      </p:graphicFrame>
      <p:sp>
        <p:nvSpPr>
          <p:cNvPr id="10" name="TextBox 9">
            <a:extLst>
              <a:ext uri="{FF2B5EF4-FFF2-40B4-BE49-F238E27FC236}">
                <a16:creationId xmlns:a16="http://schemas.microsoft.com/office/drawing/2014/main" id="{AABCF6FE-25D6-4CBE-8F17-C527A3025FBE}"/>
              </a:ext>
            </a:extLst>
          </p:cNvPr>
          <p:cNvSpPr txBox="1">
            <a:spLocks noChangeArrowheads="1"/>
          </p:cNvSpPr>
          <p:nvPr/>
        </p:nvSpPr>
        <p:spPr bwMode="auto">
          <a:xfrm>
            <a:off x="609600" y="1865313"/>
            <a:ext cx="3733800" cy="3698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Trebuchet MS" panose="020B0603020202020204" pitchFamily="34" charset="0"/>
              </a:defRPr>
            </a:lvl1pPr>
            <a:lvl2pPr marL="742950" indent="-285750">
              <a:spcBef>
                <a:spcPct val="20000"/>
              </a:spcBef>
              <a:buFont typeface="Arial" panose="020B0604020202020204" pitchFamily="34" charset="0"/>
              <a:buChar char="–"/>
              <a:defRPr sz="2800">
                <a:solidFill>
                  <a:schemeClr val="tx1"/>
                </a:solidFill>
                <a:latin typeface="Trebuchet MS" panose="020B0603020202020204" pitchFamily="34" charset="0"/>
              </a:defRPr>
            </a:lvl2pPr>
            <a:lvl3pPr marL="1143000" indent="-228600">
              <a:spcBef>
                <a:spcPct val="20000"/>
              </a:spcBef>
              <a:buFont typeface="Arial" panose="020B0604020202020204" pitchFamily="34" charset="0"/>
              <a:buChar char="•"/>
              <a:defRPr sz="2400">
                <a:solidFill>
                  <a:schemeClr val="tx1"/>
                </a:solidFill>
                <a:latin typeface="Trebuchet MS" panose="020B0603020202020204" pitchFamily="34" charset="0"/>
              </a:defRPr>
            </a:lvl3pPr>
            <a:lvl4pPr marL="1600200" indent="-228600">
              <a:spcBef>
                <a:spcPct val="20000"/>
              </a:spcBef>
              <a:buFont typeface="Arial" panose="020B0604020202020204" pitchFamily="34" charset="0"/>
              <a:buChar char="–"/>
              <a:defRPr sz="2000">
                <a:solidFill>
                  <a:schemeClr val="tx1"/>
                </a:solidFill>
                <a:latin typeface="Trebuchet MS" panose="020B0603020202020204" pitchFamily="34" charset="0"/>
              </a:defRPr>
            </a:lvl4pPr>
            <a:lvl5pPr marL="2057400" indent="-228600">
              <a:spcBef>
                <a:spcPct val="20000"/>
              </a:spcBef>
              <a:buFont typeface="Arial" panose="020B0604020202020204" pitchFamily="34" charset="0"/>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11" name="TextBox 10">
            <a:extLst>
              <a:ext uri="{FF2B5EF4-FFF2-40B4-BE49-F238E27FC236}">
                <a16:creationId xmlns:a16="http://schemas.microsoft.com/office/drawing/2014/main" id="{6856F02B-A62E-4371-91ED-19B1F19E02A9}"/>
              </a:ext>
            </a:extLst>
          </p:cNvPr>
          <p:cNvSpPr txBox="1">
            <a:spLocks noChangeArrowheads="1"/>
          </p:cNvSpPr>
          <p:nvPr/>
        </p:nvSpPr>
        <p:spPr bwMode="auto">
          <a:xfrm>
            <a:off x="609600" y="2474913"/>
            <a:ext cx="3581400" cy="3698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Trebuchet MS" panose="020B0603020202020204" pitchFamily="34" charset="0"/>
              </a:defRPr>
            </a:lvl1pPr>
            <a:lvl2pPr marL="742950" indent="-285750">
              <a:spcBef>
                <a:spcPct val="20000"/>
              </a:spcBef>
              <a:buFont typeface="Arial" panose="020B0604020202020204" pitchFamily="34" charset="0"/>
              <a:buChar char="–"/>
              <a:defRPr sz="2800">
                <a:solidFill>
                  <a:schemeClr val="tx1"/>
                </a:solidFill>
                <a:latin typeface="Trebuchet MS" panose="020B0603020202020204" pitchFamily="34" charset="0"/>
              </a:defRPr>
            </a:lvl2pPr>
            <a:lvl3pPr marL="1143000" indent="-228600">
              <a:spcBef>
                <a:spcPct val="20000"/>
              </a:spcBef>
              <a:buFont typeface="Arial" panose="020B0604020202020204" pitchFamily="34" charset="0"/>
              <a:buChar char="•"/>
              <a:defRPr sz="2400">
                <a:solidFill>
                  <a:schemeClr val="tx1"/>
                </a:solidFill>
                <a:latin typeface="Trebuchet MS" panose="020B0603020202020204" pitchFamily="34" charset="0"/>
              </a:defRPr>
            </a:lvl3pPr>
            <a:lvl4pPr marL="1600200" indent="-228600">
              <a:spcBef>
                <a:spcPct val="20000"/>
              </a:spcBef>
              <a:buFont typeface="Arial" panose="020B0604020202020204" pitchFamily="34" charset="0"/>
              <a:buChar char="–"/>
              <a:defRPr sz="2000">
                <a:solidFill>
                  <a:schemeClr val="tx1"/>
                </a:solidFill>
                <a:latin typeface="Trebuchet MS" panose="020B0603020202020204" pitchFamily="34" charset="0"/>
              </a:defRPr>
            </a:lvl4pPr>
            <a:lvl5pPr marL="2057400" indent="-228600">
              <a:spcBef>
                <a:spcPct val="20000"/>
              </a:spcBef>
              <a:buFont typeface="Arial" panose="020B0604020202020204" pitchFamily="34" charset="0"/>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12" name="TextBox 11">
            <a:extLst>
              <a:ext uri="{FF2B5EF4-FFF2-40B4-BE49-F238E27FC236}">
                <a16:creationId xmlns:a16="http://schemas.microsoft.com/office/drawing/2014/main" id="{1892EB00-682B-4636-B73D-FE7F8B0E4B9A}"/>
              </a:ext>
            </a:extLst>
          </p:cNvPr>
          <p:cNvSpPr txBox="1">
            <a:spLocks noChangeArrowheads="1"/>
          </p:cNvSpPr>
          <p:nvPr/>
        </p:nvSpPr>
        <p:spPr bwMode="auto">
          <a:xfrm>
            <a:off x="609600" y="3160713"/>
            <a:ext cx="3581400" cy="3698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Trebuchet MS" panose="020B0603020202020204" pitchFamily="34" charset="0"/>
              </a:defRPr>
            </a:lvl1pPr>
            <a:lvl2pPr marL="742950" indent="-285750">
              <a:spcBef>
                <a:spcPct val="20000"/>
              </a:spcBef>
              <a:buFont typeface="Arial" panose="020B0604020202020204" pitchFamily="34" charset="0"/>
              <a:buChar char="–"/>
              <a:defRPr sz="2800">
                <a:solidFill>
                  <a:schemeClr val="tx1"/>
                </a:solidFill>
                <a:latin typeface="Trebuchet MS" panose="020B0603020202020204" pitchFamily="34" charset="0"/>
              </a:defRPr>
            </a:lvl2pPr>
            <a:lvl3pPr marL="1143000" indent="-228600">
              <a:spcBef>
                <a:spcPct val="20000"/>
              </a:spcBef>
              <a:buFont typeface="Arial" panose="020B0604020202020204" pitchFamily="34" charset="0"/>
              <a:buChar char="•"/>
              <a:defRPr sz="2400">
                <a:solidFill>
                  <a:schemeClr val="tx1"/>
                </a:solidFill>
                <a:latin typeface="Trebuchet MS" panose="020B0603020202020204" pitchFamily="34" charset="0"/>
              </a:defRPr>
            </a:lvl3pPr>
            <a:lvl4pPr marL="1600200" indent="-228600">
              <a:spcBef>
                <a:spcPct val="20000"/>
              </a:spcBef>
              <a:buFont typeface="Arial" panose="020B0604020202020204" pitchFamily="34" charset="0"/>
              <a:buChar char="–"/>
              <a:defRPr sz="2000">
                <a:solidFill>
                  <a:schemeClr val="tx1"/>
                </a:solidFill>
                <a:latin typeface="Trebuchet MS" panose="020B0603020202020204" pitchFamily="34" charset="0"/>
              </a:defRPr>
            </a:lvl4pPr>
            <a:lvl5pPr marL="2057400" indent="-228600">
              <a:spcBef>
                <a:spcPct val="20000"/>
              </a:spcBef>
              <a:buFont typeface="Arial" panose="020B0604020202020204" pitchFamily="34" charset="0"/>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13" name="TextBox 12">
            <a:extLst>
              <a:ext uri="{FF2B5EF4-FFF2-40B4-BE49-F238E27FC236}">
                <a16:creationId xmlns:a16="http://schemas.microsoft.com/office/drawing/2014/main" id="{C38F229D-90A5-45DF-9BA5-44F84CEA4026}"/>
              </a:ext>
            </a:extLst>
          </p:cNvPr>
          <p:cNvSpPr txBox="1">
            <a:spLocks noChangeArrowheads="1"/>
          </p:cNvSpPr>
          <p:nvPr/>
        </p:nvSpPr>
        <p:spPr bwMode="auto">
          <a:xfrm>
            <a:off x="609600" y="3770313"/>
            <a:ext cx="3581400" cy="3698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Trebuchet MS" panose="020B0603020202020204" pitchFamily="34" charset="0"/>
              </a:defRPr>
            </a:lvl1pPr>
            <a:lvl2pPr marL="742950" indent="-285750">
              <a:spcBef>
                <a:spcPct val="20000"/>
              </a:spcBef>
              <a:buFont typeface="Arial" panose="020B0604020202020204" pitchFamily="34" charset="0"/>
              <a:buChar char="–"/>
              <a:defRPr sz="2800">
                <a:solidFill>
                  <a:schemeClr val="tx1"/>
                </a:solidFill>
                <a:latin typeface="Trebuchet MS" panose="020B0603020202020204" pitchFamily="34" charset="0"/>
              </a:defRPr>
            </a:lvl2pPr>
            <a:lvl3pPr marL="1143000" indent="-228600">
              <a:spcBef>
                <a:spcPct val="20000"/>
              </a:spcBef>
              <a:buFont typeface="Arial" panose="020B0604020202020204" pitchFamily="34" charset="0"/>
              <a:buChar char="•"/>
              <a:defRPr sz="2400">
                <a:solidFill>
                  <a:schemeClr val="tx1"/>
                </a:solidFill>
                <a:latin typeface="Trebuchet MS" panose="020B0603020202020204" pitchFamily="34" charset="0"/>
              </a:defRPr>
            </a:lvl3pPr>
            <a:lvl4pPr marL="1600200" indent="-228600">
              <a:spcBef>
                <a:spcPct val="20000"/>
              </a:spcBef>
              <a:buFont typeface="Arial" panose="020B0604020202020204" pitchFamily="34" charset="0"/>
              <a:buChar char="–"/>
              <a:defRPr sz="2000">
                <a:solidFill>
                  <a:schemeClr val="tx1"/>
                </a:solidFill>
                <a:latin typeface="Trebuchet MS" panose="020B0603020202020204" pitchFamily="34" charset="0"/>
              </a:defRPr>
            </a:lvl4pPr>
            <a:lvl5pPr marL="2057400" indent="-228600">
              <a:spcBef>
                <a:spcPct val="20000"/>
              </a:spcBef>
              <a:buFont typeface="Arial" panose="020B0604020202020204" pitchFamily="34" charset="0"/>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14" name="TextBox 13">
            <a:extLst>
              <a:ext uri="{FF2B5EF4-FFF2-40B4-BE49-F238E27FC236}">
                <a16:creationId xmlns:a16="http://schemas.microsoft.com/office/drawing/2014/main" id="{5155CCB0-FE9C-4ECE-8361-5830391AF481}"/>
              </a:ext>
            </a:extLst>
          </p:cNvPr>
          <p:cNvSpPr txBox="1">
            <a:spLocks noChangeArrowheads="1"/>
          </p:cNvSpPr>
          <p:nvPr/>
        </p:nvSpPr>
        <p:spPr bwMode="auto">
          <a:xfrm>
            <a:off x="609600" y="4379913"/>
            <a:ext cx="3581400" cy="3698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Trebuchet MS" panose="020B0603020202020204" pitchFamily="34" charset="0"/>
              </a:defRPr>
            </a:lvl1pPr>
            <a:lvl2pPr marL="742950" indent="-285750">
              <a:spcBef>
                <a:spcPct val="20000"/>
              </a:spcBef>
              <a:buFont typeface="Arial" panose="020B0604020202020204" pitchFamily="34" charset="0"/>
              <a:buChar char="–"/>
              <a:defRPr sz="2800">
                <a:solidFill>
                  <a:schemeClr val="tx1"/>
                </a:solidFill>
                <a:latin typeface="Trebuchet MS" panose="020B0603020202020204" pitchFamily="34" charset="0"/>
              </a:defRPr>
            </a:lvl2pPr>
            <a:lvl3pPr marL="1143000" indent="-228600">
              <a:spcBef>
                <a:spcPct val="20000"/>
              </a:spcBef>
              <a:buFont typeface="Arial" panose="020B0604020202020204" pitchFamily="34" charset="0"/>
              <a:buChar char="•"/>
              <a:defRPr sz="2400">
                <a:solidFill>
                  <a:schemeClr val="tx1"/>
                </a:solidFill>
                <a:latin typeface="Trebuchet MS" panose="020B0603020202020204" pitchFamily="34" charset="0"/>
              </a:defRPr>
            </a:lvl3pPr>
            <a:lvl4pPr marL="1600200" indent="-228600">
              <a:spcBef>
                <a:spcPct val="20000"/>
              </a:spcBef>
              <a:buFont typeface="Arial" panose="020B0604020202020204" pitchFamily="34" charset="0"/>
              <a:buChar char="–"/>
              <a:defRPr sz="2000">
                <a:solidFill>
                  <a:schemeClr val="tx1"/>
                </a:solidFill>
                <a:latin typeface="Trebuchet MS" panose="020B0603020202020204" pitchFamily="34" charset="0"/>
              </a:defRPr>
            </a:lvl4pPr>
            <a:lvl5pPr marL="2057400" indent="-228600">
              <a:spcBef>
                <a:spcPct val="20000"/>
              </a:spcBef>
              <a:buFont typeface="Arial" panose="020B0604020202020204" pitchFamily="34" charset="0"/>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15" name="TextBox 14">
            <a:extLst>
              <a:ext uri="{FF2B5EF4-FFF2-40B4-BE49-F238E27FC236}">
                <a16:creationId xmlns:a16="http://schemas.microsoft.com/office/drawing/2014/main" id="{983E739A-7DFE-4965-BE21-BB2BD68A66F0}"/>
              </a:ext>
            </a:extLst>
          </p:cNvPr>
          <p:cNvSpPr txBox="1">
            <a:spLocks noChangeArrowheads="1"/>
          </p:cNvSpPr>
          <p:nvPr/>
        </p:nvSpPr>
        <p:spPr bwMode="auto">
          <a:xfrm>
            <a:off x="609600" y="5065713"/>
            <a:ext cx="3581400" cy="3698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Trebuchet MS" panose="020B0603020202020204" pitchFamily="34" charset="0"/>
              </a:defRPr>
            </a:lvl1pPr>
            <a:lvl2pPr marL="742950" indent="-285750">
              <a:spcBef>
                <a:spcPct val="20000"/>
              </a:spcBef>
              <a:buFont typeface="Arial" panose="020B0604020202020204" pitchFamily="34" charset="0"/>
              <a:buChar char="–"/>
              <a:defRPr sz="2800">
                <a:solidFill>
                  <a:schemeClr val="tx1"/>
                </a:solidFill>
                <a:latin typeface="Trebuchet MS" panose="020B0603020202020204" pitchFamily="34" charset="0"/>
              </a:defRPr>
            </a:lvl2pPr>
            <a:lvl3pPr marL="1143000" indent="-228600">
              <a:spcBef>
                <a:spcPct val="20000"/>
              </a:spcBef>
              <a:buFont typeface="Arial" panose="020B0604020202020204" pitchFamily="34" charset="0"/>
              <a:buChar char="•"/>
              <a:defRPr sz="2400">
                <a:solidFill>
                  <a:schemeClr val="tx1"/>
                </a:solidFill>
                <a:latin typeface="Trebuchet MS" panose="020B0603020202020204" pitchFamily="34" charset="0"/>
              </a:defRPr>
            </a:lvl3pPr>
            <a:lvl4pPr marL="1600200" indent="-228600">
              <a:spcBef>
                <a:spcPct val="20000"/>
              </a:spcBef>
              <a:buFont typeface="Arial" panose="020B0604020202020204" pitchFamily="34" charset="0"/>
              <a:buChar char="–"/>
              <a:defRPr sz="2000">
                <a:solidFill>
                  <a:schemeClr val="tx1"/>
                </a:solidFill>
                <a:latin typeface="Trebuchet MS" panose="020B0603020202020204" pitchFamily="34" charset="0"/>
              </a:defRPr>
            </a:lvl4pPr>
            <a:lvl5pPr marL="2057400" indent="-228600">
              <a:spcBef>
                <a:spcPct val="20000"/>
              </a:spcBef>
              <a:buFont typeface="Arial" panose="020B0604020202020204" pitchFamily="34" charset="0"/>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16" name="TextBox 15">
            <a:extLst>
              <a:ext uri="{FF2B5EF4-FFF2-40B4-BE49-F238E27FC236}">
                <a16:creationId xmlns:a16="http://schemas.microsoft.com/office/drawing/2014/main" id="{6829939A-71B7-42EC-8270-C93AE54E8221}"/>
              </a:ext>
            </a:extLst>
          </p:cNvPr>
          <p:cNvSpPr txBox="1">
            <a:spLocks noChangeArrowheads="1"/>
          </p:cNvSpPr>
          <p:nvPr/>
        </p:nvSpPr>
        <p:spPr bwMode="auto">
          <a:xfrm>
            <a:off x="609600" y="5675313"/>
            <a:ext cx="3581400" cy="3698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Trebuchet MS" panose="020B0603020202020204" pitchFamily="34" charset="0"/>
              </a:defRPr>
            </a:lvl1pPr>
            <a:lvl2pPr marL="742950" indent="-285750">
              <a:spcBef>
                <a:spcPct val="20000"/>
              </a:spcBef>
              <a:buFont typeface="Arial" panose="020B0604020202020204" pitchFamily="34" charset="0"/>
              <a:buChar char="–"/>
              <a:defRPr sz="2800">
                <a:solidFill>
                  <a:schemeClr val="tx1"/>
                </a:solidFill>
                <a:latin typeface="Trebuchet MS" panose="020B0603020202020204" pitchFamily="34" charset="0"/>
              </a:defRPr>
            </a:lvl2pPr>
            <a:lvl3pPr marL="1143000" indent="-228600">
              <a:spcBef>
                <a:spcPct val="20000"/>
              </a:spcBef>
              <a:buFont typeface="Arial" panose="020B0604020202020204" pitchFamily="34" charset="0"/>
              <a:buChar char="•"/>
              <a:defRPr sz="2400">
                <a:solidFill>
                  <a:schemeClr val="tx1"/>
                </a:solidFill>
                <a:latin typeface="Trebuchet MS" panose="020B0603020202020204" pitchFamily="34" charset="0"/>
              </a:defRPr>
            </a:lvl3pPr>
            <a:lvl4pPr marL="1600200" indent="-228600">
              <a:spcBef>
                <a:spcPct val="20000"/>
              </a:spcBef>
              <a:buFont typeface="Arial" panose="020B0604020202020204" pitchFamily="34" charset="0"/>
              <a:buChar char="–"/>
              <a:defRPr sz="2000">
                <a:solidFill>
                  <a:schemeClr val="tx1"/>
                </a:solidFill>
                <a:latin typeface="Trebuchet MS" panose="020B0603020202020204" pitchFamily="34" charset="0"/>
              </a:defRPr>
            </a:lvl4pPr>
            <a:lvl5pPr marL="2057400" indent="-228600">
              <a:spcBef>
                <a:spcPct val="20000"/>
              </a:spcBef>
              <a:buFont typeface="Arial" panose="020B0604020202020204" pitchFamily="34" charset="0"/>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17" name="TextBox 16">
            <a:extLst>
              <a:ext uri="{FF2B5EF4-FFF2-40B4-BE49-F238E27FC236}">
                <a16:creationId xmlns:a16="http://schemas.microsoft.com/office/drawing/2014/main" id="{0B803D5E-8E11-439D-9E59-8E71EDEB9C29}"/>
              </a:ext>
            </a:extLst>
          </p:cNvPr>
          <p:cNvSpPr txBox="1">
            <a:spLocks noChangeArrowheads="1"/>
          </p:cNvSpPr>
          <p:nvPr/>
        </p:nvSpPr>
        <p:spPr bwMode="auto">
          <a:xfrm>
            <a:off x="4800600" y="1878013"/>
            <a:ext cx="3657600" cy="3698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Trebuchet MS" panose="020B0603020202020204" pitchFamily="34" charset="0"/>
              </a:defRPr>
            </a:lvl1pPr>
            <a:lvl2pPr marL="742950" indent="-285750">
              <a:spcBef>
                <a:spcPct val="20000"/>
              </a:spcBef>
              <a:buFont typeface="Arial" panose="020B0604020202020204" pitchFamily="34" charset="0"/>
              <a:buChar char="–"/>
              <a:defRPr sz="2800">
                <a:solidFill>
                  <a:schemeClr val="tx1"/>
                </a:solidFill>
                <a:latin typeface="Trebuchet MS" panose="020B0603020202020204" pitchFamily="34" charset="0"/>
              </a:defRPr>
            </a:lvl2pPr>
            <a:lvl3pPr marL="1143000" indent="-228600">
              <a:spcBef>
                <a:spcPct val="20000"/>
              </a:spcBef>
              <a:buFont typeface="Arial" panose="020B0604020202020204" pitchFamily="34" charset="0"/>
              <a:buChar char="•"/>
              <a:defRPr sz="2400">
                <a:solidFill>
                  <a:schemeClr val="tx1"/>
                </a:solidFill>
                <a:latin typeface="Trebuchet MS" panose="020B0603020202020204" pitchFamily="34" charset="0"/>
              </a:defRPr>
            </a:lvl3pPr>
            <a:lvl4pPr marL="1600200" indent="-228600">
              <a:spcBef>
                <a:spcPct val="20000"/>
              </a:spcBef>
              <a:buFont typeface="Arial" panose="020B0604020202020204" pitchFamily="34" charset="0"/>
              <a:buChar char="–"/>
              <a:defRPr sz="2000">
                <a:solidFill>
                  <a:schemeClr val="tx1"/>
                </a:solidFill>
                <a:latin typeface="Trebuchet MS" panose="020B0603020202020204" pitchFamily="34" charset="0"/>
              </a:defRPr>
            </a:lvl4pPr>
            <a:lvl5pPr marL="2057400" indent="-228600">
              <a:spcBef>
                <a:spcPct val="20000"/>
              </a:spcBef>
              <a:buFont typeface="Arial" panose="020B0604020202020204" pitchFamily="34" charset="0"/>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18" name="TextBox 17">
            <a:extLst>
              <a:ext uri="{FF2B5EF4-FFF2-40B4-BE49-F238E27FC236}">
                <a16:creationId xmlns:a16="http://schemas.microsoft.com/office/drawing/2014/main" id="{C88EEF01-9128-4C39-BC5D-0D8DADB064E4}"/>
              </a:ext>
            </a:extLst>
          </p:cNvPr>
          <p:cNvSpPr txBox="1">
            <a:spLocks noChangeArrowheads="1"/>
          </p:cNvSpPr>
          <p:nvPr/>
        </p:nvSpPr>
        <p:spPr bwMode="auto">
          <a:xfrm>
            <a:off x="4756150" y="2487613"/>
            <a:ext cx="3581400" cy="3698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Trebuchet MS" panose="020B0603020202020204" pitchFamily="34" charset="0"/>
              </a:defRPr>
            </a:lvl1pPr>
            <a:lvl2pPr marL="742950" indent="-285750">
              <a:spcBef>
                <a:spcPct val="20000"/>
              </a:spcBef>
              <a:buFont typeface="Arial" panose="020B0604020202020204" pitchFamily="34" charset="0"/>
              <a:buChar char="–"/>
              <a:defRPr sz="2800">
                <a:solidFill>
                  <a:schemeClr val="tx1"/>
                </a:solidFill>
                <a:latin typeface="Trebuchet MS" panose="020B0603020202020204" pitchFamily="34" charset="0"/>
              </a:defRPr>
            </a:lvl2pPr>
            <a:lvl3pPr marL="1143000" indent="-228600">
              <a:spcBef>
                <a:spcPct val="20000"/>
              </a:spcBef>
              <a:buFont typeface="Arial" panose="020B0604020202020204" pitchFamily="34" charset="0"/>
              <a:buChar char="•"/>
              <a:defRPr sz="2400">
                <a:solidFill>
                  <a:schemeClr val="tx1"/>
                </a:solidFill>
                <a:latin typeface="Trebuchet MS" panose="020B0603020202020204" pitchFamily="34" charset="0"/>
              </a:defRPr>
            </a:lvl3pPr>
            <a:lvl4pPr marL="1600200" indent="-228600">
              <a:spcBef>
                <a:spcPct val="20000"/>
              </a:spcBef>
              <a:buFont typeface="Arial" panose="020B0604020202020204" pitchFamily="34" charset="0"/>
              <a:buChar char="–"/>
              <a:defRPr sz="2000">
                <a:solidFill>
                  <a:schemeClr val="tx1"/>
                </a:solidFill>
                <a:latin typeface="Trebuchet MS" panose="020B0603020202020204" pitchFamily="34" charset="0"/>
              </a:defRPr>
            </a:lvl4pPr>
            <a:lvl5pPr marL="2057400" indent="-228600">
              <a:spcBef>
                <a:spcPct val="20000"/>
              </a:spcBef>
              <a:buFont typeface="Arial" panose="020B0604020202020204" pitchFamily="34" charset="0"/>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19" name="TextBox 18">
            <a:extLst>
              <a:ext uri="{FF2B5EF4-FFF2-40B4-BE49-F238E27FC236}">
                <a16:creationId xmlns:a16="http://schemas.microsoft.com/office/drawing/2014/main" id="{64EB0C46-B399-452E-8686-1CC74EE8A7B4}"/>
              </a:ext>
            </a:extLst>
          </p:cNvPr>
          <p:cNvSpPr txBox="1">
            <a:spLocks noChangeArrowheads="1"/>
          </p:cNvSpPr>
          <p:nvPr/>
        </p:nvSpPr>
        <p:spPr bwMode="auto">
          <a:xfrm>
            <a:off x="4800600" y="3097213"/>
            <a:ext cx="3581400" cy="3698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Trebuchet MS" panose="020B0603020202020204" pitchFamily="34" charset="0"/>
              </a:defRPr>
            </a:lvl1pPr>
            <a:lvl2pPr marL="742950" indent="-285750">
              <a:spcBef>
                <a:spcPct val="20000"/>
              </a:spcBef>
              <a:buFont typeface="Arial" panose="020B0604020202020204" pitchFamily="34" charset="0"/>
              <a:buChar char="–"/>
              <a:defRPr sz="2800">
                <a:solidFill>
                  <a:schemeClr val="tx1"/>
                </a:solidFill>
                <a:latin typeface="Trebuchet MS" panose="020B0603020202020204" pitchFamily="34" charset="0"/>
              </a:defRPr>
            </a:lvl2pPr>
            <a:lvl3pPr marL="1143000" indent="-228600">
              <a:spcBef>
                <a:spcPct val="20000"/>
              </a:spcBef>
              <a:buFont typeface="Arial" panose="020B0604020202020204" pitchFamily="34" charset="0"/>
              <a:buChar char="•"/>
              <a:defRPr sz="2400">
                <a:solidFill>
                  <a:schemeClr val="tx1"/>
                </a:solidFill>
                <a:latin typeface="Trebuchet MS" panose="020B0603020202020204" pitchFamily="34" charset="0"/>
              </a:defRPr>
            </a:lvl3pPr>
            <a:lvl4pPr marL="1600200" indent="-228600">
              <a:spcBef>
                <a:spcPct val="20000"/>
              </a:spcBef>
              <a:buFont typeface="Arial" panose="020B0604020202020204" pitchFamily="34" charset="0"/>
              <a:buChar char="–"/>
              <a:defRPr sz="2000">
                <a:solidFill>
                  <a:schemeClr val="tx1"/>
                </a:solidFill>
                <a:latin typeface="Trebuchet MS" panose="020B0603020202020204" pitchFamily="34" charset="0"/>
              </a:defRPr>
            </a:lvl4pPr>
            <a:lvl5pPr marL="2057400" indent="-228600">
              <a:spcBef>
                <a:spcPct val="20000"/>
              </a:spcBef>
              <a:buFont typeface="Arial" panose="020B0604020202020204" pitchFamily="34" charset="0"/>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20" name="TextBox 19">
            <a:extLst>
              <a:ext uri="{FF2B5EF4-FFF2-40B4-BE49-F238E27FC236}">
                <a16:creationId xmlns:a16="http://schemas.microsoft.com/office/drawing/2014/main" id="{6CF987D9-CB22-4123-87EE-E4032BC369B6}"/>
              </a:ext>
            </a:extLst>
          </p:cNvPr>
          <p:cNvSpPr txBox="1">
            <a:spLocks noChangeArrowheads="1"/>
          </p:cNvSpPr>
          <p:nvPr/>
        </p:nvSpPr>
        <p:spPr bwMode="auto">
          <a:xfrm>
            <a:off x="4800600" y="3783013"/>
            <a:ext cx="3581400" cy="3698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Trebuchet MS" panose="020B0603020202020204" pitchFamily="34" charset="0"/>
              </a:defRPr>
            </a:lvl1pPr>
            <a:lvl2pPr marL="742950" indent="-285750">
              <a:spcBef>
                <a:spcPct val="20000"/>
              </a:spcBef>
              <a:buFont typeface="Arial" panose="020B0604020202020204" pitchFamily="34" charset="0"/>
              <a:buChar char="–"/>
              <a:defRPr sz="2800">
                <a:solidFill>
                  <a:schemeClr val="tx1"/>
                </a:solidFill>
                <a:latin typeface="Trebuchet MS" panose="020B0603020202020204" pitchFamily="34" charset="0"/>
              </a:defRPr>
            </a:lvl2pPr>
            <a:lvl3pPr marL="1143000" indent="-228600">
              <a:spcBef>
                <a:spcPct val="20000"/>
              </a:spcBef>
              <a:buFont typeface="Arial" panose="020B0604020202020204" pitchFamily="34" charset="0"/>
              <a:buChar char="•"/>
              <a:defRPr sz="2400">
                <a:solidFill>
                  <a:schemeClr val="tx1"/>
                </a:solidFill>
                <a:latin typeface="Trebuchet MS" panose="020B0603020202020204" pitchFamily="34" charset="0"/>
              </a:defRPr>
            </a:lvl3pPr>
            <a:lvl4pPr marL="1600200" indent="-228600">
              <a:spcBef>
                <a:spcPct val="20000"/>
              </a:spcBef>
              <a:buFont typeface="Arial" panose="020B0604020202020204" pitchFamily="34" charset="0"/>
              <a:buChar char="–"/>
              <a:defRPr sz="2000">
                <a:solidFill>
                  <a:schemeClr val="tx1"/>
                </a:solidFill>
                <a:latin typeface="Trebuchet MS" panose="020B0603020202020204" pitchFamily="34" charset="0"/>
              </a:defRPr>
            </a:lvl4pPr>
            <a:lvl5pPr marL="2057400" indent="-228600">
              <a:spcBef>
                <a:spcPct val="20000"/>
              </a:spcBef>
              <a:buFont typeface="Arial" panose="020B0604020202020204" pitchFamily="34" charset="0"/>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9pPr>
          </a:lstStyle>
          <a:p>
            <a:pPr eaLnBrk="1" hangingPunct="1">
              <a:spcBef>
                <a:spcPct val="0"/>
              </a:spcBef>
              <a:buFontTx/>
              <a:buNone/>
            </a:pPr>
            <a:endParaRPr lang="en-US" altLang="en-US" sz="180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xit" presetSubtype="12" fill="hold" grpId="0" nodeType="clickEffect">
                                  <p:stCondLst>
                                    <p:cond delay="0"/>
                                  </p:stCondLst>
                                  <p:childTnLst>
                                    <p:animEffect transition="out" filter="strips(downLeft)">
                                      <p:cBhvr>
                                        <p:cTn id="6" dur="500"/>
                                        <p:tgtEl>
                                          <p:spTgt spid="10"/>
                                        </p:tgtEl>
                                      </p:cBhvr>
                                    </p:animEffect>
                                    <p:set>
                                      <p:cBhvr>
                                        <p:cTn id="7" dur="1" fill="hold">
                                          <p:stCondLst>
                                            <p:cond delay="499"/>
                                          </p:stCondLst>
                                        </p:cTn>
                                        <p:tgtEl>
                                          <p:spTgt spid="10"/>
                                        </p:tgtEl>
                                        <p:attrNameLst>
                                          <p:attrName>style.visibility</p:attrName>
                                        </p:attrNameLst>
                                      </p:cBhvr>
                                      <p:to>
                                        <p:strVal val="hidden"/>
                                      </p:to>
                                    </p:se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xit" presetSubtype="12" fill="hold" grpId="0" nodeType="clickEffect">
                                  <p:stCondLst>
                                    <p:cond delay="0"/>
                                  </p:stCondLst>
                                  <p:childTnLst>
                                    <p:animEffect transition="out" filter="strips(downLeft)">
                                      <p:cBhvr>
                                        <p:cTn id="11" dur="500"/>
                                        <p:tgtEl>
                                          <p:spTgt spid="11"/>
                                        </p:tgtEl>
                                      </p:cBhvr>
                                    </p:animEffect>
                                    <p:set>
                                      <p:cBhvr>
                                        <p:cTn id="12" dur="1" fill="hold">
                                          <p:stCondLst>
                                            <p:cond delay="499"/>
                                          </p:stCondLst>
                                        </p:cTn>
                                        <p:tgtEl>
                                          <p:spTgt spid="11"/>
                                        </p:tgtEl>
                                        <p:attrNameLst>
                                          <p:attrName>style.visibility</p:attrName>
                                        </p:attrNameLst>
                                      </p:cBhvr>
                                      <p:to>
                                        <p:strVal val="hidden"/>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xit" presetSubtype="12" fill="hold" grpId="0" nodeType="clickEffect">
                                  <p:stCondLst>
                                    <p:cond delay="0"/>
                                  </p:stCondLst>
                                  <p:childTnLst>
                                    <p:animEffect transition="out" filter="strips(downLeft)">
                                      <p:cBhvr>
                                        <p:cTn id="16" dur="500"/>
                                        <p:tgtEl>
                                          <p:spTgt spid="12"/>
                                        </p:tgtEl>
                                      </p:cBhvr>
                                    </p:animEffect>
                                    <p:set>
                                      <p:cBhvr>
                                        <p:cTn id="17" dur="1" fill="hold">
                                          <p:stCondLst>
                                            <p:cond delay="499"/>
                                          </p:stCondLst>
                                        </p:cTn>
                                        <p:tgtEl>
                                          <p:spTgt spid="12"/>
                                        </p:tgtEl>
                                        <p:attrNameLst>
                                          <p:attrName>style.visibility</p:attrName>
                                        </p:attrNameLst>
                                      </p:cBhvr>
                                      <p:to>
                                        <p:strVal val="hidden"/>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xit" presetSubtype="12" fill="hold" grpId="0" nodeType="clickEffect">
                                  <p:stCondLst>
                                    <p:cond delay="0"/>
                                  </p:stCondLst>
                                  <p:childTnLst>
                                    <p:animEffect transition="out" filter="strips(downLeft)">
                                      <p:cBhvr>
                                        <p:cTn id="21" dur="500"/>
                                        <p:tgtEl>
                                          <p:spTgt spid="13"/>
                                        </p:tgtEl>
                                      </p:cBhvr>
                                    </p:animEffect>
                                    <p:set>
                                      <p:cBhvr>
                                        <p:cTn id="22" dur="1" fill="hold">
                                          <p:stCondLst>
                                            <p:cond delay="499"/>
                                          </p:stCondLst>
                                        </p:cTn>
                                        <p:tgtEl>
                                          <p:spTgt spid="13"/>
                                        </p:tgtEl>
                                        <p:attrNameLst>
                                          <p:attrName>style.visibility</p:attrName>
                                        </p:attrNameLst>
                                      </p:cBhvr>
                                      <p:to>
                                        <p:strVal val="hidden"/>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xit" presetSubtype="12" fill="hold" grpId="0" nodeType="clickEffect">
                                  <p:stCondLst>
                                    <p:cond delay="0"/>
                                  </p:stCondLst>
                                  <p:childTnLst>
                                    <p:animEffect transition="out" filter="strips(downLeft)">
                                      <p:cBhvr>
                                        <p:cTn id="26" dur="500"/>
                                        <p:tgtEl>
                                          <p:spTgt spid="14"/>
                                        </p:tgtEl>
                                      </p:cBhvr>
                                    </p:animEffect>
                                    <p:set>
                                      <p:cBhvr>
                                        <p:cTn id="27" dur="1" fill="hold">
                                          <p:stCondLst>
                                            <p:cond delay="499"/>
                                          </p:stCondLst>
                                        </p:cTn>
                                        <p:tgtEl>
                                          <p:spTgt spid="14"/>
                                        </p:tgtEl>
                                        <p:attrNameLst>
                                          <p:attrName>style.visibility</p:attrName>
                                        </p:attrNameLst>
                                      </p:cBhvr>
                                      <p:to>
                                        <p:strVal val="hidden"/>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xit" presetSubtype="12" fill="hold" grpId="0" nodeType="clickEffect">
                                  <p:stCondLst>
                                    <p:cond delay="0"/>
                                  </p:stCondLst>
                                  <p:childTnLst>
                                    <p:animEffect transition="out" filter="strips(downLeft)">
                                      <p:cBhvr>
                                        <p:cTn id="31" dur="500"/>
                                        <p:tgtEl>
                                          <p:spTgt spid="15"/>
                                        </p:tgtEl>
                                      </p:cBhvr>
                                    </p:animEffect>
                                    <p:set>
                                      <p:cBhvr>
                                        <p:cTn id="32" dur="1" fill="hold">
                                          <p:stCondLst>
                                            <p:cond delay="499"/>
                                          </p:stCondLst>
                                        </p:cTn>
                                        <p:tgtEl>
                                          <p:spTgt spid="15"/>
                                        </p:tgtEl>
                                        <p:attrNameLst>
                                          <p:attrName>style.visibility</p:attrName>
                                        </p:attrNameLst>
                                      </p:cBhvr>
                                      <p:to>
                                        <p:strVal val="hidden"/>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8" presetClass="exit" presetSubtype="12" fill="hold" grpId="0" nodeType="clickEffect">
                                  <p:stCondLst>
                                    <p:cond delay="0"/>
                                  </p:stCondLst>
                                  <p:childTnLst>
                                    <p:animEffect transition="out" filter="strips(downLeft)">
                                      <p:cBhvr>
                                        <p:cTn id="36" dur="500"/>
                                        <p:tgtEl>
                                          <p:spTgt spid="16"/>
                                        </p:tgtEl>
                                      </p:cBhvr>
                                    </p:animEffect>
                                    <p:set>
                                      <p:cBhvr>
                                        <p:cTn id="37" dur="1" fill="hold">
                                          <p:stCondLst>
                                            <p:cond delay="499"/>
                                          </p:stCondLst>
                                        </p:cTn>
                                        <p:tgtEl>
                                          <p:spTgt spid="16"/>
                                        </p:tgtEl>
                                        <p:attrNameLst>
                                          <p:attrName>style.visibility</p:attrName>
                                        </p:attrNameLst>
                                      </p:cBhvr>
                                      <p:to>
                                        <p:strVal val="hidden"/>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18" presetClass="exit" presetSubtype="12" fill="hold" grpId="0" nodeType="clickEffect">
                                  <p:stCondLst>
                                    <p:cond delay="0"/>
                                  </p:stCondLst>
                                  <p:childTnLst>
                                    <p:animEffect transition="out" filter="strips(downLeft)">
                                      <p:cBhvr>
                                        <p:cTn id="41" dur="500"/>
                                        <p:tgtEl>
                                          <p:spTgt spid="17"/>
                                        </p:tgtEl>
                                      </p:cBhvr>
                                    </p:animEffect>
                                    <p:set>
                                      <p:cBhvr>
                                        <p:cTn id="42" dur="1" fill="hold">
                                          <p:stCondLst>
                                            <p:cond delay="499"/>
                                          </p:stCondLst>
                                        </p:cTn>
                                        <p:tgtEl>
                                          <p:spTgt spid="17"/>
                                        </p:tgtEl>
                                        <p:attrNameLst>
                                          <p:attrName>style.visibility</p:attrName>
                                        </p:attrNameLst>
                                      </p:cBhvr>
                                      <p:to>
                                        <p:strVal val="hidden"/>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8" presetClass="exit" presetSubtype="12" fill="hold" grpId="0" nodeType="clickEffect">
                                  <p:stCondLst>
                                    <p:cond delay="0"/>
                                  </p:stCondLst>
                                  <p:childTnLst>
                                    <p:animEffect transition="out" filter="strips(downLeft)">
                                      <p:cBhvr>
                                        <p:cTn id="46" dur="500"/>
                                        <p:tgtEl>
                                          <p:spTgt spid="18"/>
                                        </p:tgtEl>
                                      </p:cBhvr>
                                    </p:animEffect>
                                    <p:set>
                                      <p:cBhvr>
                                        <p:cTn id="47" dur="1" fill="hold">
                                          <p:stCondLst>
                                            <p:cond delay="499"/>
                                          </p:stCondLst>
                                        </p:cTn>
                                        <p:tgtEl>
                                          <p:spTgt spid="18"/>
                                        </p:tgtEl>
                                        <p:attrNameLst>
                                          <p:attrName>style.visibility</p:attrName>
                                        </p:attrNameLst>
                                      </p:cBhvr>
                                      <p:to>
                                        <p:strVal val="hidden"/>
                                      </p:to>
                                    </p:set>
                                  </p:childTnLst>
                                </p:cTn>
                              </p:par>
                            </p:childTnLst>
                          </p:cTn>
                        </p:par>
                      </p:childTnLst>
                    </p:cTn>
                  </p:par>
                  <p:par>
                    <p:cTn id="48" fill="hold" nodeType="clickPar">
                      <p:stCondLst>
                        <p:cond delay="indefinite"/>
                      </p:stCondLst>
                      <p:childTnLst>
                        <p:par>
                          <p:cTn id="49" fill="hold" nodeType="withGroup">
                            <p:stCondLst>
                              <p:cond delay="0"/>
                            </p:stCondLst>
                            <p:childTnLst>
                              <p:par>
                                <p:cTn id="50" presetID="18" presetClass="exit" presetSubtype="12" fill="hold" grpId="0" nodeType="clickEffect">
                                  <p:stCondLst>
                                    <p:cond delay="0"/>
                                  </p:stCondLst>
                                  <p:childTnLst>
                                    <p:animEffect transition="out" filter="strips(downLeft)">
                                      <p:cBhvr>
                                        <p:cTn id="51" dur="500"/>
                                        <p:tgtEl>
                                          <p:spTgt spid="19"/>
                                        </p:tgtEl>
                                      </p:cBhvr>
                                    </p:animEffect>
                                    <p:set>
                                      <p:cBhvr>
                                        <p:cTn id="52" dur="1" fill="hold">
                                          <p:stCondLst>
                                            <p:cond delay="499"/>
                                          </p:stCondLst>
                                        </p:cTn>
                                        <p:tgtEl>
                                          <p:spTgt spid="19"/>
                                        </p:tgtEl>
                                        <p:attrNameLst>
                                          <p:attrName>style.visibility</p:attrName>
                                        </p:attrNameLst>
                                      </p:cBhvr>
                                      <p:to>
                                        <p:strVal val="hidden"/>
                                      </p:to>
                                    </p:set>
                                  </p:childTnLst>
                                </p:cTn>
                              </p:par>
                            </p:childTnLst>
                          </p:cTn>
                        </p:par>
                      </p:childTnLst>
                    </p:cTn>
                  </p:par>
                  <p:par>
                    <p:cTn id="53" fill="hold" nodeType="clickPar">
                      <p:stCondLst>
                        <p:cond delay="indefinite"/>
                      </p:stCondLst>
                      <p:childTnLst>
                        <p:par>
                          <p:cTn id="54" fill="hold" nodeType="withGroup">
                            <p:stCondLst>
                              <p:cond delay="0"/>
                            </p:stCondLst>
                            <p:childTnLst>
                              <p:par>
                                <p:cTn id="55" presetID="18" presetClass="exit" presetSubtype="12" fill="hold" grpId="0" nodeType="clickEffect">
                                  <p:stCondLst>
                                    <p:cond delay="0"/>
                                  </p:stCondLst>
                                  <p:childTnLst>
                                    <p:animEffect transition="out" filter="strips(downLeft)">
                                      <p:cBhvr>
                                        <p:cTn id="56" dur="500"/>
                                        <p:tgtEl>
                                          <p:spTgt spid="20"/>
                                        </p:tgtEl>
                                      </p:cBhvr>
                                    </p:animEffect>
                                    <p:set>
                                      <p:cBhvr>
                                        <p:cTn id="57" dur="1" fill="hold">
                                          <p:stCondLst>
                                            <p:cond delay="499"/>
                                          </p:stCondLst>
                                        </p:cTn>
                                        <p:tgtEl>
                                          <p:spTgt spid="2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A21D8ED3-CC85-49B1-931F-75B3C3FF47E5}"/>
              </a:ext>
            </a:extLst>
          </p:cNvPr>
          <p:cNvSpPr>
            <a:spLocks noGrp="1"/>
          </p:cNvSpPr>
          <p:nvPr>
            <p:ph type="title"/>
          </p:nvPr>
        </p:nvSpPr>
        <p:spPr/>
        <p:txBody>
          <a:bodyPr/>
          <a:lstStyle/>
          <a:p>
            <a:r>
              <a:rPr lang="en-US" altLang="en-US"/>
              <a:t>Physical Changes</a:t>
            </a:r>
          </a:p>
        </p:txBody>
      </p:sp>
      <p:sp>
        <p:nvSpPr>
          <p:cNvPr id="2" name="Content Placeholder 2">
            <a:extLst>
              <a:ext uri="{FF2B5EF4-FFF2-40B4-BE49-F238E27FC236}">
                <a16:creationId xmlns:a16="http://schemas.microsoft.com/office/drawing/2014/main" id="{E9075A8C-EC25-4647-9A81-920E46216993}"/>
              </a:ext>
            </a:extLst>
          </p:cNvPr>
          <p:cNvSpPr>
            <a:spLocks noGrp="1"/>
          </p:cNvSpPr>
          <p:nvPr>
            <p:ph idx="1"/>
          </p:nvPr>
        </p:nvSpPr>
        <p:spPr/>
        <p:txBody>
          <a:bodyPr/>
          <a:lstStyle/>
          <a:p>
            <a:r>
              <a:rPr lang="en-US" altLang="en-US" sz="3000"/>
              <a:t>Changes in appearance without changing composition</a:t>
            </a:r>
          </a:p>
          <a:p>
            <a:pPr lvl="1"/>
            <a:r>
              <a:rPr lang="en-US" altLang="en-US" sz="3000"/>
              <a:t>Examples: cutting, breaking, pulverizing</a:t>
            </a:r>
          </a:p>
          <a:p>
            <a:pPr lvl="1"/>
            <a:r>
              <a:rPr lang="en-US" altLang="en-US" sz="3000"/>
              <a:t>Changes in state such as: melting, freezing, boiling, subliming (going from a solid </a:t>
            </a:r>
            <a:r>
              <a:rPr lang="en-US" altLang="en-US" sz="3000">
                <a:sym typeface="Wingdings" panose="05000000000000000000" pitchFamily="2" charset="2"/>
              </a:rPr>
              <a:t> gas)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839E7BE8-9D93-4955-A2FF-DDF12540539D}"/>
              </a:ext>
            </a:extLst>
          </p:cNvPr>
          <p:cNvSpPr>
            <a:spLocks noGrp="1"/>
          </p:cNvSpPr>
          <p:nvPr>
            <p:ph type="title"/>
          </p:nvPr>
        </p:nvSpPr>
        <p:spPr/>
        <p:txBody>
          <a:bodyPr/>
          <a:lstStyle/>
          <a:p>
            <a:r>
              <a:rPr lang="en-US" altLang="en-US"/>
              <a:t>Chemical Changes (Reactions)</a:t>
            </a:r>
          </a:p>
        </p:txBody>
      </p:sp>
      <p:sp>
        <p:nvSpPr>
          <p:cNvPr id="2" name="Content Placeholder 2">
            <a:extLst>
              <a:ext uri="{FF2B5EF4-FFF2-40B4-BE49-F238E27FC236}">
                <a16:creationId xmlns:a16="http://schemas.microsoft.com/office/drawing/2014/main" id="{280DDE9D-34C5-4E3A-9960-BEAEAEC6686D}"/>
              </a:ext>
            </a:extLst>
          </p:cNvPr>
          <p:cNvSpPr>
            <a:spLocks noGrp="1"/>
          </p:cNvSpPr>
          <p:nvPr>
            <p:ph idx="1"/>
          </p:nvPr>
        </p:nvSpPr>
        <p:spPr/>
        <p:txBody>
          <a:bodyPr/>
          <a:lstStyle/>
          <a:p>
            <a:r>
              <a:rPr lang="en-US" altLang="en-US" sz="3000"/>
              <a:t>One or more substances react to form new substances with different chemical and physical properties</a:t>
            </a:r>
          </a:p>
          <a:p>
            <a:pPr lvl="1"/>
            <a:r>
              <a:rPr lang="en-US" altLang="en-US" sz="3000"/>
              <a:t>The beginning substance is different than the ending substance.</a:t>
            </a:r>
          </a:p>
          <a:p>
            <a:pPr lvl="1"/>
            <a:r>
              <a:rPr lang="en-US" altLang="en-US" sz="3000"/>
              <a:t>Examples: Rusting, burning, corrosion, digestion, respiration, decaying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1C1CDD-C6FD-618D-E2DF-DEE0BFBA5128}"/>
              </a:ext>
            </a:extLst>
          </p:cNvPr>
          <p:cNvSpPr>
            <a:spLocks noGrp="1"/>
          </p:cNvSpPr>
          <p:nvPr>
            <p:ph type="title"/>
          </p:nvPr>
        </p:nvSpPr>
        <p:spPr/>
        <p:txBody>
          <a:bodyPr/>
          <a:lstStyle/>
          <a:p>
            <a:r>
              <a:rPr lang="en-US" dirty="0"/>
              <a:t>Chemical Changes (Reactions)</a:t>
            </a:r>
          </a:p>
        </p:txBody>
      </p:sp>
      <p:sp>
        <p:nvSpPr>
          <p:cNvPr id="3" name="Content Placeholder 2">
            <a:extLst>
              <a:ext uri="{FF2B5EF4-FFF2-40B4-BE49-F238E27FC236}">
                <a16:creationId xmlns:a16="http://schemas.microsoft.com/office/drawing/2014/main" id="{1B9BB575-F476-58D2-51BF-68066EEAC5C0}"/>
              </a:ext>
            </a:extLst>
          </p:cNvPr>
          <p:cNvSpPr>
            <a:spLocks noGrp="1"/>
          </p:cNvSpPr>
          <p:nvPr>
            <p:ph idx="1"/>
          </p:nvPr>
        </p:nvSpPr>
        <p:spPr>
          <a:xfrm>
            <a:off x="457200" y="1600200"/>
            <a:ext cx="4191000" cy="4525963"/>
          </a:xfrm>
        </p:spPr>
        <p:txBody>
          <a:bodyPr/>
          <a:lstStyle/>
          <a:p>
            <a:pPr marL="609600" indent="-609600">
              <a:buFont typeface="Wingdings" panose="05000000000000000000" pitchFamily="2" charset="2"/>
              <a:buNone/>
            </a:pPr>
            <a:r>
              <a:rPr lang="en-US" altLang="en-US" sz="2800" dirty="0"/>
              <a:t>Four indicators of chemical change are:</a:t>
            </a:r>
          </a:p>
          <a:p>
            <a:pPr marL="990600" lvl="1" indent="-533400">
              <a:buFontTx/>
              <a:buAutoNum type="arabicPeriod"/>
            </a:pPr>
            <a:r>
              <a:rPr lang="en-US" altLang="en-US" sz="2400" dirty="0"/>
              <a:t>Formation of new gas</a:t>
            </a:r>
          </a:p>
          <a:p>
            <a:pPr marL="990600" lvl="1" indent="-533400">
              <a:buFontTx/>
              <a:buAutoNum type="arabicPeriod"/>
            </a:pPr>
            <a:r>
              <a:rPr lang="en-US" altLang="en-US" sz="2400" dirty="0"/>
              <a:t>Formation of new solid</a:t>
            </a:r>
          </a:p>
          <a:p>
            <a:pPr marL="990600" lvl="1" indent="-533400">
              <a:buFontTx/>
              <a:buAutoNum type="arabicPeriod"/>
            </a:pPr>
            <a:r>
              <a:rPr lang="en-US" altLang="en-US" sz="2400" dirty="0"/>
              <a:t>Release of energy (heat or light)</a:t>
            </a:r>
          </a:p>
          <a:p>
            <a:pPr marL="990600" lvl="1" indent="-533400">
              <a:buFontTx/>
              <a:buAutoNum type="arabicPeriod"/>
            </a:pPr>
            <a:r>
              <a:rPr lang="en-US" altLang="en-US" sz="2400" dirty="0"/>
              <a:t>Color change </a:t>
            </a:r>
          </a:p>
        </p:txBody>
      </p:sp>
      <p:pic>
        <p:nvPicPr>
          <p:cNvPr id="4" name="Picture 3">
            <a:extLst>
              <a:ext uri="{FF2B5EF4-FFF2-40B4-BE49-F238E27FC236}">
                <a16:creationId xmlns:a16="http://schemas.microsoft.com/office/drawing/2014/main" id="{1EF8D5F3-CF8D-8420-D262-255E50206E9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1480" y="1752600"/>
            <a:ext cx="3665320" cy="4297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extLst>
      <p:ext uri="{BB962C8B-B14F-4D97-AF65-F5344CB8AC3E}">
        <p14:creationId xmlns:p14="http://schemas.microsoft.com/office/powerpoint/2010/main" val="42125908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1509</TotalTime>
  <Words>407</Words>
  <Application>Microsoft Office PowerPoint</Application>
  <PresentationFormat>On-screen Show (4:3)</PresentationFormat>
  <Paragraphs>60</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Script MT Bold</vt:lpstr>
      <vt:lpstr>Trebuchet MS</vt:lpstr>
      <vt:lpstr>Wingdings</vt:lpstr>
      <vt:lpstr>Office Theme</vt:lpstr>
      <vt:lpstr>PowerPoint Presentation</vt:lpstr>
      <vt:lpstr>After today, you should be able to:</vt:lpstr>
      <vt:lpstr>Pure substances have a unique set of chemical and physical properties.</vt:lpstr>
      <vt:lpstr>Physical Properties</vt:lpstr>
      <vt:lpstr>Chemical Properties</vt:lpstr>
      <vt:lpstr>Example: Water</vt:lpstr>
      <vt:lpstr>Physical Changes</vt:lpstr>
      <vt:lpstr>Chemical Changes (Reactions)</vt:lpstr>
      <vt:lpstr>Chemical Changes (Reactions)</vt:lpstr>
      <vt:lpstr>Chemical Changes (cont.)</vt:lpstr>
      <vt:lpstr>Law of Conservation of Mass</vt:lpstr>
      <vt:lpstr>PowerPoint Presentation</vt:lpstr>
    </vt:vector>
  </TitlesOfParts>
  <Company>MsRazz Chemclass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Chemical/Physical Changes and Properties</dc:title>
  <dc:creator>Karen Randazzo</dc:creator>
  <dc:description>All rights are reserved by the author. This product is for personal classroom use only and may not be redistributed or posted to any website or educational blog in part or in its entirety. Store Copyright © 2011 by Karen Randazzo (a.k.a. MsRazz ChemClass)</dc:description>
  <cp:lastModifiedBy>Heather Lee _ Staff - VernonMaloneHS</cp:lastModifiedBy>
  <cp:revision>58</cp:revision>
  <dcterms:created xsi:type="dcterms:W3CDTF">2008-09-08T21:55:52Z</dcterms:created>
  <dcterms:modified xsi:type="dcterms:W3CDTF">2022-08-05T12:08:08Z</dcterms:modified>
  <cp:category>All rights are reserved by the author. This product is for personal classroom use only and may not be redistributed or posted to any website or educational blog in part or in its entirety. Store Copyright © 2011 by Karen Randazzo (a.k.a. MsRazz ChemClass)</cp:category>
</cp:coreProperties>
</file>