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5" r:id="rId3"/>
    <p:sldId id="271" r:id="rId4"/>
    <p:sldId id="270" r:id="rId5"/>
    <p:sldId id="272" r:id="rId6"/>
    <p:sldId id="269" r:id="rId7"/>
    <p:sldId id="273" r:id="rId8"/>
    <p:sldId id="274" r:id="rId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FF66CC"/>
    <a:srgbClr val="99FF33"/>
    <a:srgbClr val="9966FF"/>
    <a:srgbClr val="66C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28" autoAdjust="0"/>
    <p:restoredTop sz="86491" autoAdjust="0"/>
  </p:normalViewPr>
  <p:slideViewPr>
    <p:cSldViewPr>
      <p:cViewPr varScale="1">
        <p:scale>
          <a:sx n="65" d="100"/>
          <a:sy n="65" d="100"/>
        </p:scale>
        <p:origin x="90" y="6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2" d="100"/>
          <a:sy n="52" d="100"/>
        </p:scale>
        <p:origin x="-2820"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09F72CBF-41A3-4B51-8495-64BF24E4344F}"/>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en-US"/>
          </a:p>
        </p:txBody>
      </p:sp>
      <p:sp>
        <p:nvSpPr>
          <p:cNvPr id="27651" name="Rectangle 3">
            <a:extLst>
              <a:ext uri="{FF2B5EF4-FFF2-40B4-BE49-F238E27FC236}">
                <a16:creationId xmlns:a16="http://schemas.microsoft.com/office/drawing/2014/main" id="{6334363B-C3EA-4165-8D0C-B8522A223010}"/>
              </a:ext>
            </a:extLst>
          </p:cNvPr>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fld id="{5467C799-3CAF-4D66-8C16-2EB7D0C28D24}" type="datetimeFigureOut">
              <a:rPr lang="en-US"/>
              <a:pPr>
                <a:defRPr/>
              </a:pPr>
              <a:t>11/26/2018</a:t>
            </a:fld>
            <a:endParaRPr lang="en-US"/>
          </a:p>
        </p:txBody>
      </p:sp>
      <p:sp>
        <p:nvSpPr>
          <p:cNvPr id="27652" name="Rectangle 4">
            <a:extLst>
              <a:ext uri="{FF2B5EF4-FFF2-40B4-BE49-F238E27FC236}">
                <a16:creationId xmlns:a16="http://schemas.microsoft.com/office/drawing/2014/main" id="{4941059A-1E73-4E45-8DE6-34458678AA0C}"/>
              </a:ext>
            </a:extLst>
          </p:cNvPr>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en-US"/>
          </a:p>
        </p:txBody>
      </p:sp>
      <p:sp>
        <p:nvSpPr>
          <p:cNvPr id="27653" name="Rectangle 5">
            <a:extLst>
              <a:ext uri="{FF2B5EF4-FFF2-40B4-BE49-F238E27FC236}">
                <a16:creationId xmlns:a16="http://schemas.microsoft.com/office/drawing/2014/main" id="{11F8ECA3-E787-4E9C-8059-FDC6BB7D362F}"/>
              </a:ext>
            </a:extLst>
          </p:cNvPr>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E04EE27B-0954-4819-822D-0D693A955FD7}"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03E084F7-F56F-4A86-AA34-B1662423BF8D}" type="datetimeFigureOut">
              <a:rPr lang="en-US" smtClean="0"/>
              <a:t>11/26/2018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1C19735-5FB3-495F-ABBE-F1EB00850427}" type="slidenum">
              <a:rPr lang="en-US" smtClean="0"/>
              <a:t>‹#›</a:t>
            </a:fld>
            <a:endParaRPr lang="en-US"/>
          </a:p>
        </p:txBody>
      </p:sp>
    </p:spTree>
    <p:extLst>
      <p:ext uri="{BB962C8B-B14F-4D97-AF65-F5344CB8AC3E}">
        <p14:creationId xmlns:p14="http://schemas.microsoft.com/office/powerpoint/2010/main" val="875783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C19735-5FB3-495F-ABBE-F1EB00850427}" type="slidenum">
              <a:rPr lang="en-US" smtClean="0"/>
              <a:t>7</a:t>
            </a:fld>
            <a:endParaRPr lang="en-US"/>
          </a:p>
        </p:txBody>
      </p:sp>
    </p:spTree>
    <p:extLst>
      <p:ext uri="{BB962C8B-B14F-4D97-AF65-F5344CB8AC3E}">
        <p14:creationId xmlns:p14="http://schemas.microsoft.com/office/powerpoint/2010/main" val="156549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C19735-5FB3-495F-ABBE-F1EB00850427}" type="slidenum">
              <a:rPr lang="en-US" smtClean="0"/>
              <a:t>8</a:t>
            </a:fld>
            <a:endParaRPr lang="en-US"/>
          </a:p>
        </p:txBody>
      </p:sp>
    </p:spTree>
    <p:extLst>
      <p:ext uri="{BB962C8B-B14F-4D97-AF65-F5344CB8AC3E}">
        <p14:creationId xmlns:p14="http://schemas.microsoft.com/office/powerpoint/2010/main" val="2688884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DE6C48C6-47ED-4507-91B4-3FE376076A3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BFC858E-3577-48C6-BA0C-0DDD93180B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E3EA8EC-00F0-4713-96EB-D80D7B2A9795}"/>
              </a:ext>
            </a:extLst>
          </p:cNvPr>
          <p:cNvSpPr>
            <a:spLocks noGrp="1" noChangeArrowheads="1"/>
          </p:cNvSpPr>
          <p:nvPr>
            <p:ph type="sldNum" sz="quarter" idx="12"/>
          </p:nvPr>
        </p:nvSpPr>
        <p:spPr>
          <a:ln/>
        </p:spPr>
        <p:txBody>
          <a:bodyPr/>
          <a:lstStyle>
            <a:lvl1pPr>
              <a:defRPr/>
            </a:lvl1pPr>
          </a:lstStyle>
          <a:p>
            <a:fld id="{26C1F215-B7EB-486E-B75A-5085BD162CEE}" type="slidenum">
              <a:rPr lang="en-US" altLang="en-US"/>
              <a:pPr/>
              <a:t>‹#›</a:t>
            </a:fld>
            <a:endParaRPr lang="en-US" altLang="en-US"/>
          </a:p>
        </p:txBody>
      </p:sp>
    </p:spTree>
    <p:extLst>
      <p:ext uri="{BB962C8B-B14F-4D97-AF65-F5344CB8AC3E}">
        <p14:creationId xmlns:p14="http://schemas.microsoft.com/office/powerpoint/2010/main" val="1391105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CA713C9-8489-41A0-95B2-4EC859FE479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00F3473-EC46-452C-AB62-FB30328CCD9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9F575DA-59A3-4853-89CC-EFBF3105F1DB}"/>
              </a:ext>
            </a:extLst>
          </p:cNvPr>
          <p:cNvSpPr>
            <a:spLocks noGrp="1" noChangeArrowheads="1"/>
          </p:cNvSpPr>
          <p:nvPr>
            <p:ph type="sldNum" sz="quarter" idx="12"/>
          </p:nvPr>
        </p:nvSpPr>
        <p:spPr>
          <a:ln/>
        </p:spPr>
        <p:txBody>
          <a:bodyPr/>
          <a:lstStyle>
            <a:lvl1pPr>
              <a:defRPr/>
            </a:lvl1pPr>
          </a:lstStyle>
          <a:p>
            <a:fld id="{D6973BD4-D7ED-45B3-9358-B86FE464D204}" type="slidenum">
              <a:rPr lang="en-US" altLang="en-US"/>
              <a:pPr/>
              <a:t>‹#›</a:t>
            </a:fld>
            <a:endParaRPr lang="en-US" altLang="en-US"/>
          </a:p>
        </p:txBody>
      </p:sp>
    </p:spTree>
    <p:extLst>
      <p:ext uri="{BB962C8B-B14F-4D97-AF65-F5344CB8AC3E}">
        <p14:creationId xmlns:p14="http://schemas.microsoft.com/office/powerpoint/2010/main" val="5139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6EC7B76-30CB-4A15-B772-EF6E3536D35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2DF148D-0296-409C-8ED8-2ED253EDB1C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4164220-26D1-4282-B33A-810688505CAA}"/>
              </a:ext>
            </a:extLst>
          </p:cNvPr>
          <p:cNvSpPr>
            <a:spLocks noGrp="1" noChangeArrowheads="1"/>
          </p:cNvSpPr>
          <p:nvPr>
            <p:ph type="sldNum" sz="quarter" idx="12"/>
          </p:nvPr>
        </p:nvSpPr>
        <p:spPr>
          <a:ln/>
        </p:spPr>
        <p:txBody>
          <a:bodyPr/>
          <a:lstStyle>
            <a:lvl1pPr>
              <a:defRPr/>
            </a:lvl1pPr>
          </a:lstStyle>
          <a:p>
            <a:fld id="{4319FC0B-E081-4207-91BD-BF8C27BBB4A3}" type="slidenum">
              <a:rPr lang="en-US" altLang="en-US"/>
              <a:pPr/>
              <a:t>‹#›</a:t>
            </a:fld>
            <a:endParaRPr lang="en-US" altLang="en-US"/>
          </a:p>
        </p:txBody>
      </p:sp>
    </p:spTree>
    <p:extLst>
      <p:ext uri="{BB962C8B-B14F-4D97-AF65-F5344CB8AC3E}">
        <p14:creationId xmlns:p14="http://schemas.microsoft.com/office/powerpoint/2010/main" val="1335936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3752B75-09A1-4E13-A854-12A4C0A0D55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1228C28-F3CD-44C7-A748-9E34C47947A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40CF98F-15B4-4468-B370-DB22B058D382}"/>
              </a:ext>
            </a:extLst>
          </p:cNvPr>
          <p:cNvSpPr>
            <a:spLocks noGrp="1" noChangeArrowheads="1"/>
          </p:cNvSpPr>
          <p:nvPr>
            <p:ph type="sldNum" sz="quarter" idx="12"/>
          </p:nvPr>
        </p:nvSpPr>
        <p:spPr>
          <a:ln/>
        </p:spPr>
        <p:txBody>
          <a:bodyPr/>
          <a:lstStyle>
            <a:lvl1pPr>
              <a:defRPr/>
            </a:lvl1pPr>
          </a:lstStyle>
          <a:p>
            <a:fld id="{75FE7A63-CF3E-42E8-B04D-94CE1BFED4A5}" type="slidenum">
              <a:rPr lang="en-US" altLang="en-US"/>
              <a:pPr/>
              <a:t>‹#›</a:t>
            </a:fld>
            <a:endParaRPr lang="en-US" altLang="en-US"/>
          </a:p>
        </p:txBody>
      </p:sp>
    </p:spTree>
    <p:extLst>
      <p:ext uri="{BB962C8B-B14F-4D97-AF65-F5344CB8AC3E}">
        <p14:creationId xmlns:p14="http://schemas.microsoft.com/office/powerpoint/2010/main" val="1525277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968E4C8-0313-4C31-AC84-4EEAA11C0B9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F54FD9A-5AF6-48AB-9D4B-33C43E399B5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E4CA1D9-88BF-4FCB-B2CC-F31F259EAF2A}"/>
              </a:ext>
            </a:extLst>
          </p:cNvPr>
          <p:cNvSpPr>
            <a:spLocks noGrp="1" noChangeArrowheads="1"/>
          </p:cNvSpPr>
          <p:nvPr>
            <p:ph type="sldNum" sz="quarter" idx="12"/>
          </p:nvPr>
        </p:nvSpPr>
        <p:spPr>
          <a:ln/>
        </p:spPr>
        <p:txBody>
          <a:bodyPr/>
          <a:lstStyle>
            <a:lvl1pPr>
              <a:defRPr/>
            </a:lvl1pPr>
          </a:lstStyle>
          <a:p>
            <a:fld id="{54CB6CF7-F449-4640-96F5-EBE018936419}" type="slidenum">
              <a:rPr lang="en-US" altLang="en-US"/>
              <a:pPr/>
              <a:t>‹#›</a:t>
            </a:fld>
            <a:endParaRPr lang="en-US" altLang="en-US"/>
          </a:p>
        </p:txBody>
      </p:sp>
    </p:spTree>
    <p:extLst>
      <p:ext uri="{BB962C8B-B14F-4D97-AF65-F5344CB8AC3E}">
        <p14:creationId xmlns:p14="http://schemas.microsoft.com/office/powerpoint/2010/main" val="1882074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229CEFC-A664-4983-8CFA-80495DFACCE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47F03A3-A6BD-4A9E-BC89-7FA840E772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C7E3290-FD4C-4D5B-808D-35244B2E31EB}"/>
              </a:ext>
            </a:extLst>
          </p:cNvPr>
          <p:cNvSpPr>
            <a:spLocks noGrp="1" noChangeArrowheads="1"/>
          </p:cNvSpPr>
          <p:nvPr>
            <p:ph type="sldNum" sz="quarter" idx="12"/>
          </p:nvPr>
        </p:nvSpPr>
        <p:spPr>
          <a:ln/>
        </p:spPr>
        <p:txBody>
          <a:bodyPr/>
          <a:lstStyle>
            <a:lvl1pPr>
              <a:defRPr/>
            </a:lvl1pPr>
          </a:lstStyle>
          <a:p>
            <a:fld id="{13272EBF-6EEC-46B5-BB02-781DF73615F7}" type="slidenum">
              <a:rPr lang="en-US" altLang="en-US"/>
              <a:pPr/>
              <a:t>‹#›</a:t>
            </a:fld>
            <a:endParaRPr lang="en-US" altLang="en-US"/>
          </a:p>
        </p:txBody>
      </p:sp>
    </p:spTree>
    <p:extLst>
      <p:ext uri="{BB962C8B-B14F-4D97-AF65-F5344CB8AC3E}">
        <p14:creationId xmlns:p14="http://schemas.microsoft.com/office/powerpoint/2010/main" val="1270294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F5872420-C936-4857-95B7-2AA943C9131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097EA027-8E4C-4815-B36E-0B0C5BC90E6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31FD379A-1D53-4193-9F46-28BF9FEBA751}"/>
              </a:ext>
            </a:extLst>
          </p:cNvPr>
          <p:cNvSpPr>
            <a:spLocks noGrp="1" noChangeArrowheads="1"/>
          </p:cNvSpPr>
          <p:nvPr>
            <p:ph type="sldNum" sz="quarter" idx="12"/>
          </p:nvPr>
        </p:nvSpPr>
        <p:spPr>
          <a:ln/>
        </p:spPr>
        <p:txBody>
          <a:bodyPr/>
          <a:lstStyle>
            <a:lvl1pPr>
              <a:defRPr/>
            </a:lvl1pPr>
          </a:lstStyle>
          <a:p>
            <a:fld id="{8922EFE3-6588-45FC-B404-91A2CC2CFE7B}" type="slidenum">
              <a:rPr lang="en-US" altLang="en-US"/>
              <a:pPr/>
              <a:t>‹#›</a:t>
            </a:fld>
            <a:endParaRPr lang="en-US" altLang="en-US"/>
          </a:p>
        </p:txBody>
      </p:sp>
    </p:spTree>
    <p:extLst>
      <p:ext uri="{BB962C8B-B14F-4D97-AF65-F5344CB8AC3E}">
        <p14:creationId xmlns:p14="http://schemas.microsoft.com/office/powerpoint/2010/main" val="2292181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4">
            <a:extLst>
              <a:ext uri="{FF2B5EF4-FFF2-40B4-BE49-F238E27FC236}">
                <a16:creationId xmlns:a16="http://schemas.microsoft.com/office/drawing/2014/main" id="{6FF6A815-C5E7-424D-8380-40E0F02B32B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3A2CE5C3-9AF3-48C7-9E94-48279831B3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573D8CB-9376-44A0-A857-0700D572753B}"/>
              </a:ext>
            </a:extLst>
          </p:cNvPr>
          <p:cNvSpPr>
            <a:spLocks noGrp="1" noChangeArrowheads="1"/>
          </p:cNvSpPr>
          <p:nvPr>
            <p:ph type="sldNum" sz="quarter" idx="12"/>
          </p:nvPr>
        </p:nvSpPr>
        <p:spPr>
          <a:ln/>
        </p:spPr>
        <p:txBody>
          <a:bodyPr/>
          <a:lstStyle>
            <a:lvl1pPr>
              <a:defRPr/>
            </a:lvl1pPr>
          </a:lstStyle>
          <a:p>
            <a:fld id="{1DF1E1CA-5FED-44B7-858D-A7A03EA88674}" type="slidenum">
              <a:rPr lang="en-US" altLang="en-US"/>
              <a:pPr/>
              <a:t>‹#›</a:t>
            </a:fld>
            <a:endParaRPr lang="en-US" altLang="en-US"/>
          </a:p>
        </p:txBody>
      </p:sp>
    </p:spTree>
    <p:extLst>
      <p:ext uri="{BB962C8B-B14F-4D97-AF65-F5344CB8AC3E}">
        <p14:creationId xmlns:p14="http://schemas.microsoft.com/office/powerpoint/2010/main" val="2814093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BF7731F-3A5D-4E15-8F30-67F5F7D1F0A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EB18D37-2633-47A0-8146-CFE86478234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883666A0-5CD1-4A22-B8F1-F647BE277521}"/>
              </a:ext>
            </a:extLst>
          </p:cNvPr>
          <p:cNvSpPr>
            <a:spLocks noGrp="1" noChangeArrowheads="1"/>
          </p:cNvSpPr>
          <p:nvPr>
            <p:ph type="sldNum" sz="quarter" idx="12"/>
          </p:nvPr>
        </p:nvSpPr>
        <p:spPr>
          <a:ln/>
        </p:spPr>
        <p:txBody>
          <a:bodyPr/>
          <a:lstStyle>
            <a:lvl1pPr>
              <a:defRPr/>
            </a:lvl1pPr>
          </a:lstStyle>
          <a:p>
            <a:fld id="{534291FC-4779-424A-92F3-95980F1819CD}" type="slidenum">
              <a:rPr lang="en-US" altLang="en-US"/>
              <a:pPr/>
              <a:t>‹#›</a:t>
            </a:fld>
            <a:endParaRPr lang="en-US" altLang="en-US"/>
          </a:p>
        </p:txBody>
      </p:sp>
    </p:spTree>
    <p:extLst>
      <p:ext uri="{BB962C8B-B14F-4D97-AF65-F5344CB8AC3E}">
        <p14:creationId xmlns:p14="http://schemas.microsoft.com/office/powerpoint/2010/main" val="2979026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61D6093-6A52-4259-B429-454D3A5C43D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7EF45D6-E05C-4567-A9CB-28508A17A8B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EA57101-4E63-4826-98B5-B1D934847A09}"/>
              </a:ext>
            </a:extLst>
          </p:cNvPr>
          <p:cNvSpPr>
            <a:spLocks noGrp="1" noChangeArrowheads="1"/>
          </p:cNvSpPr>
          <p:nvPr>
            <p:ph type="sldNum" sz="quarter" idx="12"/>
          </p:nvPr>
        </p:nvSpPr>
        <p:spPr>
          <a:ln/>
        </p:spPr>
        <p:txBody>
          <a:bodyPr/>
          <a:lstStyle>
            <a:lvl1pPr>
              <a:defRPr/>
            </a:lvl1pPr>
          </a:lstStyle>
          <a:p>
            <a:fld id="{B19381A8-4CD6-4CE4-9817-CAB9777078F8}" type="slidenum">
              <a:rPr lang="en-US" altLang="en-US"/>
              <a:pPr/>
              <a:t>‹#›</a:t>
            </a:fld>
            <a:endParaRPr lang="en-US" altLang="en-US"/>
          </a:p>
        </p:txBody>
      </p:sp>
    </p:spTree>
    <p:extLst>
      <p:ext uri="{BB962C8B-B14F-4D97-AF65-F5344CB8AC3E}">
        <p14:creationId xmlns:p14="http://schemas.microsoft.com/office/powerpoint/2010/main" val="1901273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DE4AFBE-52CD-4504-B608-B8DBB74F829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7D076D5-002E-4A99-B23C-5CB2F0683A6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A3C5C87-2D11-496C-A418-32790244ABD6}"/>
              </a:ext>
            </a:extLst>
          </p:cNvPr>
          <p:cNvSpPr>
            <a:spLocks noGrp="1" noChangeArrowheads="1"/>
          </p:cNvSpPr>
          <p:nvPr>
            <p:ph type="sldNum" sz="quarter" idx="12"/>
          </p:nvPr>
        </p:nvSpPr>
        <p:spPr>
          <a:ln/>
        </p:spPr>
        <p:txBody>
          <a:bodyPr/>
          <a:lstStyle>
            <a:lvl1pPr>
              <a:defRPr/>
            </a:lvl1pPr>
          </a:lstStyle>
          <a:p>
            <a:fld id="{79B23015-9613-42AC-9FC1-EE58C356FF44}" type="slidenum">
              <a:rPr lang="en-US" altLang="en-US"/>
              <a:pPr/>
              <a:t>‹#›</a:t>
            </a:fld>
            <a:endParaRPr lang="en-US" altLang="en-US"/>
          </a:p>
        </p:txBody>
      </p:sp>
    </p:spTree>
    <p:extLst>
      <p:ext uri="{BB962C8B-B14F-4D97-AF65-F5344CB8AC3E}">
        <p14:creationId xmlns:p14="http://schemas.microsoft.com/office/powerpoint/2010/main" val="4117455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teacherspayteachers.com/Store/Msrazz-Chemclas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C:\Documents and Settings\randaash\Desktop\Dropbox\Karen TPT\sigfigsbackground_fulllength.jpg">
            <a:extLst>
              <a:ext uri="{FF2B5EF4-FFF2-40B4-BE49-F238E27FC236}">
                <a16:creationId xmlns:a16="http://schemas.microsoft.com/office/drawing/2014/main" id="{EDF9A2A4-4095-4005-A51E-EE0E98511824}"/>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228600"/>
            <a:ext cx="9170988"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4">
            <a:extLst>
              <a:ext uri="{FF2B5EF4-FFF2-40B4-BE49-F238E27FC236}">
                <a16:creationId xmlns:a16="http://schemas.microsoft.com/office/drawing/2014/main" id="{E2273E95-533E-4F0F-AB90-DB1B4D467FB2}"/>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1029" name="Rectangle 5">
            <a:extLst>
              <a:ext uri="{FF2B5EF4-FFF2-40B4-BE49-F238E27FC236}">
                <a16:creationId xmlns:a16="http://schemas.microsoft.com/office/drawing/2014/main" id="{18935306-B025-468E-A13E-F5F0663EE485}"/>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1030" name="Rectangle 6">
            <a:extLst>
              <a:ext uri="{FF2B5EF4-FFF2-40B4-BE49-F238E27FC236}">
                <a16:creationId xmlns:a16="http://schemas.microsoft.com/office/drawing/2014/main" id="{5C2F0978-8F4E-42FD-9F94-A2F95DC8E1E9}"/>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6907410-E641-40B0-B639-7BCDA0300EFB}" type="slidenum">
              <a:rPr lang="en-US" altLang="en-US"/>
              <a:pPr/>
              <a:t>‹#›</a:t>
            </a:fld>
            <a:endParaRPr lang="en-US" altLang="en-US"/>
          </a:p>
        </p:txBody>
      </p:sp>
      <p:sp>
        <p:nvSpPr>
          <p:cNvPr id="6" name="Text Box 7">
            <a:extLst>
              <a:ext uri="{FF2B5EF4-FFF2-40B4-BE49-F238E27FC236}">
                <a16:creationId xmlns:a16="http://schemas.microsoft.com/office/drawing/2014/main" id="{D2F08C93-5D11-402F-916F-52866D85EEDC}"/>
              </a:ext>
            </a:extLst>
          </p:cNvPr>
          <p:cNvSpPr txBox="1">
            <a:spLocks noChangeArrowheads="1"/>
          </p:cNvSpPr>
          <p:nvPr userDrawn="1"/>
        </p:nvSpPr>
        <p:spPr bwMode="auto">
          <a:xfrm>
            <a:off x="6973888" y="6642100"/>
            <a:ext cx="2170112" cy="215900"/>
          </a:xfrm>
          <a:prstGeom prst="rect">
            <a:avLst/>
          </a:prstGeom>
          <a:noFill/>
          <a:ln w="9525">
            <a:noFill/>
            <a:miter lim="800000"/>
            <a:headEnd/>
            <a:tailEnd/>
          </a:ln>
        </p:spPr>
        <p:txBody>
          <a:bodyPr>
            <a:spAutoFit/>
          </a:bodyPr>
          <a:lstStyle>
            <a:defPPr>
              <a:defRPr lang="en-US"/>
            </a:defPPr>
            <a:lvl1pPr algn="ctr" rtl="0" fontAlgn="base">
              <a:spcBef>
                <a:spcPct val="50000"/>
              </a:spcBef>
              <a:spcAft>
                <a:spcPct val="0"/>
              </a:spcAft>
              <a:defRPr b="1" kern="1200">
                <a:solidFill>
                  <a:schemeClr val="bg1"/>
                </a:solidFill>
                <a:latin typeface="Trebuchet MS" pitchFamily="34" charset="0"/>
                <a:ea typeface="+mn-ea"/>
                <a:cs typeface="+mn-cs"/>
              </a:defRPr>
            </a:lvl1pPr>
            <a:lvl2pPr marL="457200" algn="ctr" rtl="0" fontAlgn="base">
              <a:spcBef>
                <a:spcPct val="50000"/>
              </a:spcBef>
              <a:spcAft>
                <a:spcPct val="0"/>
              </a:spcAft>
              <a:defRPr b="1" kern="1200">
                <a:solidFill>
                  <a:schemeClr val="bg1"/>
                </a:solidFill>
                <a:latin typeface="Trebuchet MS" pitchFamily="34" charset="0"/>
                <a:ea typeface="+mn-ea"/>
                <a:cs typeface="+mn-cs"/>
              </a:defRPr>
            </a:lvl2pPr>
            <a:lvl3pPr marL="914400" algn="ctr" rtl="0" fontAlgn="base">
              <a:spcBef>
                <a:spcPct val="50000"/>
              </a:spcBef>
              <a:spcAft>
                <a:spcPct val="0"/>
              </a:spcAft>
              <a:defRPr b="1" kern="1200">
                <a:solidFill>
                  <a:schemeClr val="bg1"/>
                </a:solidFill>
                <a:latin typeface="Trebuchet MS" pitchFamily="34" charset="0"/>
                <a:ea typeface="+mn-ea"/>
                <a:cs typeface="+mn-cs"/>
              </a:defRPr>
            </a:lvl3pPr>
            <a:lvl4pPr marL="1371600" algn="ctr" rtl="0" fontAlgn="base">
              <a:spcBef>
                <a:spcPct val="50000"/>
              </a:spcBef>
              <a:spcAft>
                <a:spcPct val="0"/>
              </a:spcAft>
              <a:defRPr b="1" kern="1200">
                <a:solidFill>
                  <a:schemeClr val="bg1"/>
                </a:solidFill>
                <a:latin typeface="Trebuchet MS" pitchFamily="34" charset="0"/>
                <a:ea typeface="+mn-ea"/>
                <a:cs typeface="+mn-cs"/>
              </a:defRPr>
            </a:lvl4pPr>
            <a:lvl5pPr marL="1828800" algn="ctr" rtl="0" fontAlgn="base">
              <a:spcBef>
                <a:spcPct val="50000"/>
              </a:spcBef>
              <a:spcAft>
                <a:spcPct val="0"/>
              </a:spcAft>
              <a:defRPr b="1" kern="1200">
                <a:solidFill>
                  <a:schemeClr val="bg1"/>
                </a:solidFill>
                <a:latin typeface="Trebuchet MS" pitchFamily="34" charset="0"/>
                <a:ea typeface="+mn-ea"/>
                <a:cs typeface="+mn-cs"/>
              </a:defRPr>
            </a:lvl5pPr>
            <a:lvl6pPr marL="2286000" algn="l" defTabSz="914400" rtl="0" eaLnBrk="1" latinLnBrk="0" hangingPunct="1">
              <a:defRPr b="1" kern="1200">
                <a:solidFill>
                  <a:schemeClr val="bg1"/>
                </a:solidFill>
                <a:latin typeface="Trebuchet MS" pitchFamily="34" charset="0"/>
                <a:ea typeface="+mn-ea"/>
                <a:cs typeface="+mn-cs"/>
              </a:defRPr>
            </a:lvl6pPr>
            <a:lvl7pPr marL="2743200" algn="l" defTabSz="914400" rtl="0" eaLnBrk="1" latinLnBrk="0" hangingPunct="1">
              <a:defRPr b="1" kern="1200">
                <a:solidFill>
                  <a:schemeClr val="bg1"/>
                </a:solidFill>
                <a:latin typeface="Trebuchet MS" pitchFamily="34" charset="0"/>
                <a:ea typeface="+mn-ea"/>
                <a:cs typeface="+mn-cs"/>
              </a:defRPr>
            </a:lvl7pPr>
            <a:lvl8pPr marL="3200400" algn="l" defTabSz="914400" rtl="0" eaLnBrk="1" latinLnBrk="0" hangingPunct="1">
              <a:defRPr b="1" kern="1200">
                <a:solidFill>
                  <a:schemeClr val="bg1"/>
                </a:solidFill>
                <a:latin typeface="Trebuchet MS" pitchFamily="34" charset="0"/>
                <a:ea typeface="+mn-ea"/>
                <a:cs typeface="+mn-cs"/>
              </a:defRPr>
            </a:lvl8pPr>
            <a:lvl9pPr marL="3657600" algn="l" defTabSz="914400" rtl="0" eaLnBrk="1" latinLnBrk="0" hangingPunct="1">
              <a:defRPr b="1" kern="1200">
                <a:solidFill>
                  <a:schemeClr val="bg1"/>
                </a:solidFill>
                <a:latin typeface="Trebuchet MS" pitchFamily="34" charset="0"/>
                <a:ea typeface="+mn-ea"/>
                <a:cs typeface="+mn-cs"/>
              </a:defRPr>
            </a:lvl9pPr>
          </a:lstStyle>
          <a:p>
            <a:pPr algn="r">
              <a:defRPr/>
            </a:pPr>
            <a:r>
              <a:rPr lang="en-US" sz="800" b="0" dirty="0"/>
              <a:t>Copyright © 2015 - </a:t>
            </a:r>
            <a:r>
              <a:rPr lang="en-US" sz="800" b="0" dirty="0" err="1">
                <a:hlinkClick r:id="rId14"/>
              </a:rPr>
              <a:t>MsRazz</a:t>
            </a:r>
            <a:r>
              <a:rPr lang="en-US" sz="800" b="0" dirty="0">
                <a:hlinkClick r:id="rId14"/>
              </a:rPr>
              <a:t> </a:t>
            </a:r>
            <a:r>
              <a:rPr lang="en-US" sz="800" b="0" dirty="0" err="1">
                <a:hlinkClick r:id="rId14"/>
              </a:rPr>
              <a:t>ChemClass</a:t>
            </a:r>
            <a:endParaRPr lang="en-US" sz="800" b="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8" descr="C:\Documents and Settings\randaash\Desktop\Dropbox\Karen TPT\sigfigsbackground_titleslie.jpg">
            <a:extLst>
              <a:ext uri="{FF2B5EF4-FFF2-40B4-BE49-F238E27FC236}">
                <a16:creationId xmlns:a16="http://schemas.microsoft.com/office/drawing/2014/main" id="{DAA49E5C-AAF7-48EB-BFD6-73E3C28423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3615"/>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a16="http://schemas.microsoft.com/office/drawing/2014/main" id="{DD3BDD06-F156-4012-8390-E6EF86674ED6}"/>
              </a:ext>
            </a:extLst>
          </p:cNvPr>
          <p:cNvSpPr>
            <a:spLocks noGrp="1" noChangeArrowheads="1"/>
          </p:cNvSpPr>
          <p:nvPr>
            <p:ph type="ctrTitle"/>
          </p:nvPr>
        </p:nvSpPr>
        <p:spPr bwMode="auto">
          <a:xfrm>
            <a:off x="685800" y="1066800"/>
            <a:ext cx="7772400" cy="147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eaLnBrk="1" hangingPunct="1"/>
            <a:r>
              <a:rPr lang="en-US" altLang="en-US" sz="6000" b="1">
                <a:latin typeface="Trebuchet MS" panose="020B0603020202020204" pitchFamily="34" charset="0"/>
              </a:rPr>
              <a:t>Unit: Introduction to Chemistry</a:t>
            </a:r>
            <a:br>
              <a:rPr lang="en-US" altLang="en-US" sz="6000" b="1">
                <a:latin typeface="Trebuchet MS" panose="020B0603020202020204" pitchFamily="34" charset="0"/>
              </a:rPr>
            </a:br>
            <a:r>
              <a:rPr lang="en-US" altLang="en-US" sz="4800" i="1">
                <a:solidFill>
                  <a:schemeClr val="bg1"/>
                </a:solidFill>
                <a:latin typeface="Trebuchet MS" panose="020B0603020202020204" pitchFamily="34" charset="0"/>
              </a:rPr>
              <a:t>Significant Figures in Calculations</a:t>
            </a:r>
          </a:p>
        </p:txBody>
      </p:sp>
      <p:sp>
        <p:nvSpPr>
          <p:cNvPr id="9" name="AutoShape 6">
            <a:extLst>
              <a:ext uri="{FF2B5EF4-FFF2-40B4-BE49-F238E27FC236}">
                <a16:creationId xmlns:a16="http://schemas.microsoft.com/office/drawing/2014/main" id="{2C923EB0-EB1C-48F6-9F33-DFDB4F304EBD}"/>
              </a:ext>
            </a:extLst>
          </p:cNvPr>
          <p:cNvSpPr>
            <a:spLocks noChangeArrowheads="1"/>
          </p:cNvSpPr>
          <p:nvPr/>
        </p:nvSpPr>
        <p:spPr bwMode="auto">
          <a:xfrm rot="796342">
            <a:off x="1095494" y="-2114428"/>
            <a:ext cx="3667125" cy="1555750"/>
          </a:xfrm>
          <a:prstGeom prst="irregularSeal1">
            <a:avLst/>
          </a:prstGeom>
          <a:noFill/>
          <a:ln w="22225">
            <a:solidFill>
              <a:schemeClr val="tx1"/>
            </a:solidFill>
            <a:miter lim="800000"/>
            <a:headEnd/>
            <a:tailEnd/>
          </a:ln>
          <a:effectLst>
            <a:outerShdw blurRad="50800" dist="38100" dir="2700000" algn="tl" rotWithShape="0">
              <a:prstClr val="black">
                <a:alpha val="40000"/>
              </a:prstClr>
            </a:outerShdw>
          </a:effectLst>
        </p:spPr>
        <p:txBody>
          <a:bodyPr/>
          <a:lstStyle/>
          <a:p>
            <a:pPr algn="ctr">
              <a:spcAft>
                <a:spcPts val="1000"/>
              </a:spcAft>
              <a:defRPr/>
            </a:pPr>
            <a:r>
              <a:rPr lang="en-US" sz="2600" dirty="0">
                <a:latin typeface="Script MT Bold" pitchFamily="66" charset="0"/>
                <a:cs typeface="Arial" charset="0"/>
              </a:rPr>
              <a:t>Day 6- Notes</a:t>
            </a:r>
          </a:p>
        </p:txBody>
      </p:sp>
      <p:pic>
        <p:nvPicPr>
          <p:cNvPr id="2" name="Picture 1">
            <a:extLst>
              <a:ext uri="{FF2B5EF4-FFF2-40B4-BE49-F238E27FC236}">
                <a16:creationId xmlns:a16="http://schemas.microsoft.com/office/drawing/2014/main" id="{CF08F8E0-5DD2-453D-A0CD-BA329056F1D2}"/>
              </a:ext>
            </a:extLst>
          </p:cNvPr>
          <p:cNvPicPr>
            <a:picLocks noChangeAspect="1"/>
          </p:cNvPicPr>
          <p:nvPr/>
        </p:nvPicPr>
        <p:blipFill>
          <a:blip r:embed="rId3"/>
          <a:stretch>
            <a:fillRect/>
          </a:stretch>
        </p:blipFill>
        <p:spPr>
          <a:xfrm>
            <a:off x="5652184" y="-304972"/>
            <a:ext cx="3834716" cy="1981372"/>
          </a:xfrm>
          <a:prstGeom prst="rect">
            <a:avLst/>
          </a:prstGeom>
        </p:spPr>
      </p:pic>
    </p:spTree>
  </p:cSld>
  <p:clrMapOvr>
    <a:masterClrMapping/>
  </p:clrMapOvr>
  <p:transition>
    <p:circl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91B43E-FFA8-465B-98EE-77B3C124E3FB}"/>
              </a:ext>
            </a:extLst>
          </p:cNvPr>
          <p:cNvSpPr>
            <a:spLocks noGrp="1"/>
          </p:cNvSpPr>
          <p:nvPr>
            <p:ph type="title"/>
          </p:nvPr>
        </p:nvSpPr>
        <p:spPr/>
        <p:txBody>
          <a:bodyPr anchor="ctr"/>
          <a:lstStyle/>
          <a:p>
            <a:r>
              <a:rPr lang="en-US" sz="3800" b="1" dirty="0">
                <a:latin typeface="Trebuchet MS" panose="020B0603020202020204" pitchFamily="34" charset="0"/>
              </a:rPr>
              <a:t>After today, you should be able to:</a:t>
            </a:r>
          </a:p>
        </p:txBody>
      </p:sp>
      <p:sp>
        <p:nvSpPr>
          <p:cNvPr id="5" name="Content Placeholder 4">
            <a:extLst>
              <a:ext uri="{FF2B5EF4-FFF2-40B4-BE49-F238E27FC236}">
                <a16:creationId xmlns:a16="http://schemas.microsoft.com/office/drawing/2014/main" id="{8FF0BCE8-FDC5-4D7C-B3B2-062DAFC92766}"/>
              </a:ext>
            </a:extLst>
          </p:cNvPr>
          <p:cNvSpPr>
            <a:spLocks noGrp="1"/>
          </p:cNvSpPr>
          <p:nvPr>
            <p:ph idx="1"/>
          </p:nvPr>
        </p:nvSpPr>
        <p:spPr>
          <a:xfrm>
            <a:off x="457200" y="1219200"/>
            <a:ext cx="8229600" cy="4906963"/>
          </a:xfrm>
        </p:spPr>
        <p:txBody>
          <a:bodyPr/>
          <a:lstStyle/>
          <a:p>
            <a:pPr lvl="0"/>
            <a:r>
              <a:rPr lang="en-US" sz="3600" dirty="0">
                <a:latin typeface="Trebuchet MS" panose="020B0603020202020204" pitchFamily="34" charset="0"/>
              </a:rPr>
              <a:t>Know and apply the rules for significant figures in calculations</a:t>
            </a:r>
          </a:p>
          <a:p>
            <a:pPr lvl="0"/>
            <a:r>
              <a:rPr lang="en-US" sz="3600" dirty="0">
                <a:latin typeface="Trebuchet MS" panose="020B0603020202020204" pitchFamily="34" charset="0"/>
              </a:rPr>
              <a:t>Perform multiplication, division, addition, and subtraction and round to the correct number of significant figures</a:t>
            </a:r>
          </a:p>
          <a:p>
            <a:pPr lvl="0"/>
            <a:r>
              <a:rPr lang="en-US" sz="3600" dirty="0">
                <a:latin typeface="Trebuchet MS" panose="020B0603020202020204" pitchFamily="34" charset="0"/>
              </a:rPr>
              <a:t>Write your answer with the correct units</a:t>
            </a:r>
          </a:p>
        </p:txBody>
      </p:sp>
    </p:spTree>
    <p:extLst>
      <p:ext uri="{BB962C8B-B14F-4D97-AF65-F5344CB8AC3E}">
        <p14:creationId xmlns:p14="http://schemas.microsoft.com/office/powerpoint/2010/main" val="3830518342"/>
      </p:ext>
    </p:extLst>
  </p:cSld>
  <p:clrMapOvr>
    <a:masterClrMapping/>
  </p:clrMapOvr>
  <p:transition>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DBD900E-70B5-4A51-880E-87A72EEF598B}"/>
              </a:ext>
            </a:extLst>
          </p:cNvPr>
          <p:cNvSpPr>
            <a:spLocks noGrp="1" noChangeArrowheads="1"/>
          </p:cNvSpPr>
          <p:nvPr>
            <p:ph type="title" idx="4294967295"/>
          </p:nvPr>
        </p:nvSpPr>
        <p:spPr bwMode="auto">
          <a:xfrm>
            <a:off x="457200" y="22860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6000">
                <a:solidFill>
                  <a:schemeClr val="tx1"/>
                </a:solidFill>
                <a:latin typeface="Impact" panose="020B0806030902050204" pitchFamily="34" charset="0"/>
              </a:rPr>
              <a:t>Review of yesterday…</a:t>
            </a:r>
          </a:p>
        </p:txBody>
      </p:sp>
      <p:sp>
        <p:nvSpPr>
          <p:cNvPr id="3075" name="Rectangle 3">
            <a:extLst>
              <a:ext uri="{FF2B5EF4-FFF2-40B4-BE49-F238E27FC236}">
                <a16:creationId xmlns:a16="http://schemas.microsoft.com/office/drawing/2014/main" id="{2433B0E0-2045-4763-8296-E14D635371CC}"/>
              </a:ext>
            </a:extLst>
          </p:cNvPr>
          <p:cNvSpPr>
            <a:spLocks noGrp="1" noChangeArrowheads="1"/>
          </p:cNvSpPr>
          <p:nvPr>
            <p:ph type="body" idx="4294967295"/>
          </p:nvPr>
        </p:nvSpPr>
        <p:spPr bwMode="auto">
          <a:xfrm>
            <a:off x="685800" y="1295400"/>
            <a:ext cx="79248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eaLnBrk="1" hangingPunct="1">
              <a:buFontTx/>
              <a:buNone/>
            </a:pPr>
            <a:r>
              <a:rPr lang="en-US" altLang="en-US" dirty="0">
                <a:latin typeface="Trebuchet MS" panose="020B0603020202020204" pitchFamily="34" charset="0"/>
              </a:rPr>
              <a:t>How many sig figs are in the following?</a:t>
            </a:r>
          </a:p>
          <a:p>
            <a:pPr marL="609600" indent="-609600" eaLnBrk="1" hangingPunct="1">
              <a:buFontTx/>
              <a:buAutoNum type="arabicPeriod"/>
            </a:pPr>
            <a:r>
              <a:rPr lang="en-US" altLang="en-US" dirty="0">
                <a:latin typeface="Trebuchet MS" panose="020B0603020202020204" pitchFamily="34" charset="0"/>
              </a:rPr>
              <a:t>0.02 cm</a:t>
            </a:r>
          </a:p>
          <a:p>
            <a:pPr marL="609600" indent="-609600" eaLnBrk="1" hangingPunct="1">
              <a:buFontTx/>
              <a:buAutoNum type="arabicPeriod"/>
            </a:pPr>
            <a:r>
              <a:rPr lang="en-US" altLang="en-US" dirty="0">
                <a:latin typeface="Trebuchet MS" panose="020B0603020202020204" pitchFamily="34" charset="0"/>
              </a:rPr>
              <a:t>0.020 L</a:t>
            </a:r>
          </a:p>
          <a:p>
            <a:pPr marL="609600" indent="-609600" eaLnBrk="1" hangingPunct="1">
              <a:buFontTx/>
              <a:buAutoNum type="arabicPeriod"/>
            </a:pPr>
            <a:r>
              <a:rPr lang="en-US" altLang="en-US" dirty="0">
                <a:latin typeface="Trebuchet MS" panose="020B0603020202020204" pitchFamily="34" charset="0"/>
              </a:rPr>
              <a:t>20,020 mg</a:t>
            </a:r>
          </a:p>
          <a:p>
            <a:pPr marL="609600" indent="-609600" eaLnBrk="1" hangingPunct="1">
              <a:buFontTx/>
              <a:buAutoNum type="arabicPeriod"/>
            </a:pPr>
            <a:r>
              <a:rPr lang="en-US" altLang="en-US" dirty="0">
                <a:latin typeface="Trebuchet MS" panose="020B0603020202020204" pitchFamily="34" charset="0"/>
              </a:rPr>
              <a:t>20,000 mL</a:t>
            </a:r>
          </a:p>
          <a:p>
            <a:pPr marL="609600" indent="-609600" eaLnBrk="1" hangingPunct="1">
              <a:buFontTx/>
              <a:buAutoNum type="arabicPeriod"/>
            </a:pPr>
            <a:r>
              <a:rPr lang="en-US" altLang="en-US" dirty="0">
                <a:latin typeface="Trebuchet MS" panose="020B0603020202020204" pitchFamily="34" charset="0"/>
              </a:rPr>
              <a:t>2.0x10</a:t>
            </a:r>
            <a:r>
              <a:rPr lang="en-US" altLang="en-US" baseline="30000" dirty="0">
                <a:latin typeface="Trebuchet MS" panose="020B0603020202020204" pitchFamily="34" charset="0"/>
              </a:rPr>
              <a:t>-3</a:t>
            </a:r>
            <a:r>
              <a:rPr lang="en-US" altLang="en-US" dirty="0">
                <a:latin typeface="Trebuchet MS" panose="020B0603020202020204" pitchFamily="34" charset="0"/>
              </a:rPr>
              <a:t> m</a:t>
            </a:r>
            <a:endParaRPr lang="en-US" altLang="en-US" baseline="30000" dirty="0">
              <a:latin typeface="Trebuchet MS" panose="020B0603020202020204" pitchFamily="34" charset="0"/>
            </a:endParaRPr>
          </a:p>
          <a:p>
            <a:pPr marL="609600" indent="-609600" eaLnBrk="1" hangingPunct="1">
              <a:buFontTx/>
              <a:buAutoNum type="arabicPeriod"/>
            </a:pPr>
            <a:r>
              <a:rPr lang="en-US" altLang="en-US" dirty="0">
                <a:latin typeface="Trebuchet MS" panose="020B0603020202020204" pitchFamily="34" charset="0"/>
              </a:rPr>
              <a:t>2,002 g</a:t>
            </a:r>
            <a:endParaRPr lang="en-US" altLang="en-US" baseline="30000" dirty="0">
              <a:latin typeface="Trebuchet MS" panose="020B0603020202020204" pitchFamily="34" charset="0"/>
            </a:endParaRPr>
          </a:p>
        </p:txBody>
      </p:sp>
      <p:sp>
        <p:nvSpPr>
          <p:cNvPr id="5" name="TextBox 4">
            <a:extLst>
              <a:ext uri="{FF2B5EF4-FFF2-40B4-BE49-F238E27FC236}">
                <a16:creationId xmlns:a16="http://schemas.microsoft.com/office/drawing/2014/main" id="{9F15552E-7C93-47A0-B110-57769CE74F1F}"/>
              </a:ext>
            </a:extLst>
          </p:cNvPr>
          <p:cNvSpPr txBox="1">
            <a:spLocks noChangeArrowheads="1"/>
          </p:cNvSpPr>
          <p:nvPr/>
        </p:nvSpPr>
        <p:spPr bwMode="auto">
          <a:xfrm>
            <a:off x="3429000" y="1854200"/>
            <a:ext cx="457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dirty="0">
                <a:solidFill>
                  <a:srgbClr val="3366FF"/>
                </a:solidFill>
                <a:latin typeface="Trebuchet MS" panose="020B0603020202020204" pitchFamily="34" charset="0"/>
              </a:rPr>
              <a:t>1</a:t>
            </a:r>
            <a:endParaRPr lang="en-US" altLang="en-US" b="1" dirty="0">
              <a:solidFill>
                <a:srgbClr val="3366FF"/>
              </a:solidFill>
              <a:latin typeface="Trebuchet MS" panose="020B0603020202020204" pitchFamily="34" charset="0"/>
            </a:endParaRPr>
          </a:p>
        </p:txBody>
      </p:sp>
      <p:sp>
        <p:nvSpPr>
          <p:cNvPr id="6" name="TextBox 5">
            <a:extLst>
              <a:ext uri="{FF2B5EF4-FFF2-40B4-BE49-F238E27FC236}">
                <a16:creationId xmlns:a16="http://schemas.microsoft.com/office/drawing/2014/main" id="{1FA0D890-AEDA-4D0B-A27E-7558B73B25AA}"/>
              </a:ext>
            </a:extLst>
          </p:cNvPr>
          <p:cNvSpPr txBox="1">
            <a:spLocks noChangeArrowheads="1"/>
          </p:cNvSpPr>
          <p:nvPr/>
        </p:nvSpPr>
        <p:spPr bwMode="auto">
          <a:xfrm>
            <a:off x="3429000" y="2463800"/>
            <a:ext cx="457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dirty="0">
                <a:solidFill>
                  <a:srgbClr val="3366FF"/>
                </a:solidFill>
                <a:latin typeface="Trebuchet MS" panose="020B0603020202020204" pitchFamily="34" charset="0"/>
              </a:rPr>
              <a:t>2</a:t>
            </a:r>
            <a:endParaRPr lang="en-US" altLang="en-US" b="1" dirty="0">
              <a:solidFill>
                <a:srgbClr val="3366FF"/>
              </a:solidFill>
              <a:latin typeface="Trebuchet MS" panose="020B0603020202020204" pitchFamily="34" charset="0"/>
            </a:endParaRPr>
          </a:p>
        </p:txBody>
      </p:sp>
      <p:sp>
        <p:nvSpPr>
          <p:cNvPr id="7" name="TextBox 6">
            <a:extLst>
              <a:ext uri="{FF2B5EF4-FFF2-40B4-BE49-F238E27FC236}">
                <a16:creationId xmlns:a16="http://schemas.microsoft.com/office/drawing/2014/main" id="{A6EBC7EA-A3B1-444F-98EA-9148B225604B}"/>
              </a:ext>
            </a:extLst>
          </p:cNvPr>
          <p:cNvSpPr txBox="1">
            <a:spLocks noChangeArrowheads="1"/>
          </p:cNvSpPr>
          <p:nvPr/>
        </p:nvSpPr>
        <p:spPr bwMode="auto">
          <a:xfrm>
            <a:off x="3429000" y="2997200"/>
            <a:ext cx="457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rgbClr val="3366FF"/>
                </a:solidFill>
                <a:latin typeface="Trebuchet MS" panose="020B0603020202020204" pitchFamily="34" charset="0"/>
              </a:rPr>
              <a:t>4</a:t>
            </a:r>
            <a:endParaRPr lang="en-US" altLang="en-US" b="1">
              <a:solidFill>
                <a:srgbClr val="3366FF"/>
              </a:solidFill>
              <a:latin typeface="Trebuchet MS" panose="020B0603020202020204" pitchFamily="34" charset="0"/>
            </a:endParaRPr>
          </a:p>
        </p:txBody>
      </p:sp>
      <p:sp>
        <p:nvSpPr>
          <p:cNvPr id="8" name="TextBox 7">
            <a:extLst>
              <a:ext uri="{FF2B5EF4-FFF2-40B4-BE49-F238E27FC236}">
                <a16:creationId xmlns:a16="http://schemas.microsoft.com/office/drawing/2014/main" id="{9BC6BAB3-3191-43DE-A48A-345A4BA1A03F}"/>
              </a:ext>
            </a:extLst>
          </p:cNvPr>
          <p:cNvSpPr txBox="1">
            <a:spLocks noChangeArrowheads="1"/>
          </p:cNvSpPr>
          <p:nvPr/>
        </p:nvSpPr>
        <p:spPr bwMode="auto">
          <a:xfrm>
            <a:off x="3429000" y="3606800"/>
            <a:ext cx="457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rgbClr val="3366FF"/>
                </a:solidFill>
                <a:latin typeface="Trebuchet MS" panose="020B0603020202020204" pitchFamily="34" charset="0"/>
              </a:rPr>
              <a:t>1</a:t>
            </a:r>
            <a:endParaRPr lang="en-US" altLang="en-US" b="1">
              <a:solidFill>
                <a:srgbClr val="3366FF"/>
              </a:solidFill>
              <a:latin typeface="Trebuchet MS" panose="020B0603020202020204" pitchFamily="34" charset="0"/>
            </a:endParaRPr>
          </a:p>
        </p:txBody>
      </p:sp>
      <p:sp>
        <p:nvSpPr>
          <p:cNvPr id="9" name="TextBox 8">
            <a:extLst>
              <a:ext uri="{FF2B5EF4-FFF2-40B4-BE49-F238E27FC236}">
                <a16:creationId xmlns:a16="http://schemas.microsoft.com/office/drawing/2014/main" id="{BDFA9885-6C66-488A-BA94-8A79B70D7B8C}"/>
              </a:ext>
            </a:extLst>
          </p:cNvPr>
          <p:cNvSpPr txBox="1">
            <a:spLocks noChangeArrowheads="1"/>
          </p:cNvSpPr>
          <p:nvPr/>
        </p:nvSpPr>
        <p:spPr bwMode="auto">
          <a:xfrm>
            <a:off x="3429000" y="4216400"/>
            <a:ext cx="457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rgbClr val="3366FF"/>
                </a:solidFill>
                <a:latin typeface="Trebuchet MS" panose="020B0603020202020204" pitchFamily="34" charset="0"/>
              </a:rPr>
              <a:t>2</a:t>
            </a:r>
            <a:endParaRPr lang="en-US" altLang="en-US" b="1">
              <a:solidFill>
                <a:srgbClr val="3366FF"/>
              </a:solidFill>
              <a:latin typeface="Trebuchet MS" panose="020B0603020202020204" pitchFamily="34" charset="0"/>
            </a:endParaRPr>
          </a:p>
        </p:txBody>
      </p:sp>
      <p:sp>
        <p:nvSpPr>
          <p:cNvPr id="10" name="TextBox 9">
            <a:extLst>
              <a:ext uri="{FF2B5EF4-FFF2-40B4-BE49-F238E27FC236}">
                <a16:creationId xmlns:a16="http://schemas.microsoft.com/office/drawing/2014/main" id="{DBB44402-3324-4B16-ADD2-F90608698D8D}"/>
              </a:ext>
            </a:extLst>
          </p:cNvPr>
          <p:cNvSpPr txBox="1">
            <a:spLocks noChangeArrowheads="1"/>
          </p:cNvSpPr>
          <p:nvPr/>
        </p:nvSpPr>
        <p:spPr bwMode="auto">
          <a:xfrm>
            <a:off x="3429000" y="4749800"/>
            <a:ext cx="457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rgbClr val="3366FF"/>
                </a:solidFill>
                <a:latin typeface="Trebuchet MS" panose="020B0603020202020204" pitchFamily="34" charset="0"/>
              </a:rPr>
              <a:t>4</a:t>
            </a:r>
            <a:endParaRPr lang="en-US" altLang="en-US" b="1">
              <a:solidFill>
                <a:srgbClr val="3366FF"/>
              </a:solidFill>
              <a:latin typeface="Trebuchet MS" panose="020B0603020202020204" pitchFamily="34" charset="0"/>
            </a:endParaRPr>
          </a:p>
        </p:txBody>
      </p:sp>
      <p:sp>
        <p:nvSpPr>
          <p:cNvPr id="26635" name="Text Box 11">
            <a:extLst>
              <a:ext uri="{FF2B5EF4-FFF2-40B4-BE49-F238E27FC236}">
                <a16:creationId xmlns:a16="http://schemas.microsoft.com/office/drawing/2014/main" id="{A445393A-4925-4872-AE1B-33534857B48F}"/>
              </a:ext>
            </a:extLst>
          </p:cNvPr>
          <p:cNvSpPr txBox="1">
            <a:spLocks noChangeArrowheads="1"/>
          </p:cNvSpPr>
          <p:nvPr/>
        </p:nvSpPr>
        <p:spPr bwMode="auto">
          <a:xfrm>
            <a:off x="1905000" y="1736725"/>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dirty="0">
                <a:solidFill>
                  <a:srgbClr val="FF0000"/>
                </a:solidFill>
                <a:sym typeface="Wingdings" panose="05000000000000000000" pitchFamily="2" charset="2"/>
              </a:rPr>
              <a:t></a:t>
            </a:r>
          </a:p>
        </p:txBody>
      </p:sp>
      <p:sp>
        <p:nvSpPr>
          <p:cNvPr id="26636" name="Text Box 12">
            <a:extLst>
              <a:ext uri="{FF2B5EF4-FFF2-40B4-BE49-F238E27FC236}">
                <a16:creationId xmlns:a16="http://schemas.microsoft.com/office/drawing/2014/main" id="{690E4D9E-9B59-4F5A-8997-13E4372765E9}"/>
              </a:ext>
            </a:extLst>
          </p:cNvPr>
          <p:cNvSpPr txBox="1">
            <a:spLocks noChangeArrowheads="1"/>
          </p:cNvSpPr>
          <p:nvPr/>
        </p:nvSpPr>
        <p:spPr bwMode="auto">
          <a:xfrm>
            <a:off x="1905000" y="2286000"/>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solidFill>
                  <a:srgbClr val="FF0000"/>
                </a:solidFill>
                <a:sym typeface="Wingdings" panose="05000000000000000000" pitchFamily="2" charset="2"/>
              </a:rPr>
              <a:t></a:t>
            </a:r>
          </a:p>
        </p:txBody>
      </p:sp>
      <p:sp>
        <p:nvSpPr>
          <p:cNvPr id="26637" name="Text Box 13">
            <a:extLst>
              <a:ext uri="{FF2B5EF4-FFF2-40B4-BE49-F238E27FC236}">
                <a16:creationId xmlns:a16="http://schemas.microsoft.com/office/drawing/2014/main" id="{D00216C8-C1B9-46CD-9DAA-BC91F21F76EE}"/>
              </a:ext>
            </a:extLst>
          </p:cNvPr>
          <p:cNvSpPr txBox="1">
            <a:spLocks noChangeArrowheads="1"/>
          </p:cNvSpPr>
          <p:nvPr/>
        </p:nvSpPr>
        <p:spPr bwMode="auto">
          <a:xfrm>
            <a:off x="2133600" y="2270125"/>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solidFill>
                  <a:srgbClr val="FF0000"/>
                </a:solidFill>
                <a:sym typeface="Wingdings" panose="05000000000000000000" pitchFamily="2" charset="2"/>
              </a:rPr>
              <a:t></a:t>
            </a:r>
          </a:p>
        </p:txBody>
      </p:sp>
      <p:sp>
        <p:nvSpPr>
          <p:cNvPr id="26638" name="Text Box 14">
            <a:extLst>
              <a:ext uri="{FF2B5EF4-FFF2-40B4-BE49-F238E27FC236}">
                <a16:creationId xmlns:a16="http://schemas.microsoft.com/office/drawing/2014/main" id="{4878B00C-8109-4730-B71E-08C4D5158773}"/>
              </a:ext>
            </a:extLst>
          </p:cNvPr>
          <p:cNvSpPr txBox="1">
            <a:spLocks noChangeArrowheads="1"/>
          </p:cNvSpPr>
          <p:nvPr/>
        </p:nvSpPr>
        <p:spPr bwMode="auto">
          <a:xfrm>
            <a:off x="1295400" y="2879725"/>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solidFill>
                  <a:srgbClr val="FF0000"/>
                </a:solidFill>
                <a:sym typeface="Wingdings" panose="05000000000000000000" pitchFamily="2" charset="2"/>
              </a:rPr>
              <a:t></a:t>
            </a:r>
          </a:p>
        </p:txBody>
      </p:sp>
      <p:sp>
        <p:nvSpPr>
          <p:cNvPr id="26639" name="Text Box 15">
            <a:extLst>
              <a:ext uri="{FF2B5EF4-FFF2-40B4-BE49-F238E27FC236}">
                <a16:creationId xmlns:a16="http://schemas.microsoft.com/office/drawing/2014/main" id="{FF9F22C9-80C1-41B2-9C92-4A69CB54FE8B}"/>
              </a:ext>
            </a:extLst>
          </p:cNvPr>
          <p:cNvSpPr txBox="1">
            <a:spLocks noChangeArrowheads="1"/>
          </p:cNvSpPr>
          <p:nvPr/>
        </p:nvSpPr>
        <p:spPr bwMode="auto">
          <a:xfrm>
            <a:off x="1524000" y="2863850"/>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solidFill>
                  <a:srgbClr val="FF0000"/>
                </a:solidFill>
                <a:sym typeface="Wingdings" panose="05000000000000000000" pitchFamily="2" charset="2"/>
              </a:rPr>
              <a:t></a:t>
            </a:r>
          </a:p>
        </p:txBody>
      </p:sp>
      <p:sp>
        <p:nvSpPr>
          <p:cNvPr id="26640" name="Text Box 16">
            <a:extLst>
              <a:ext uri="{FF2B5EF4-FFF2-40B4-BE49-F238E27FC236}">
                <a16:creationId xmlns:a16="http://schemas.microsoft.com/office/drawing/2014/main" id="{7C1422A6-32E1-47E0-B140-7F3EB8B79BB7}"/>
              </a:ext>
            </a:extLst>
          </p:cNvPr>
          <p:cNvSpPr txBox="1">
            <a:spLocks noChangeArrowheads="1"/>
          </p:cNvSpPr>
          <p:nvPr/>
        </p:nvSpPr>
        <p:spPr bwMode="auto">
          <a:xfrm>
            <a:off x="1905000" y="2879725"/>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solidFill>
                  <a:srgbClr val="FF0000"/>
                </a:solidFill>
                <a:sym typeface="Wingdings" panose="05000000000000000000" pitchFamily="2" charset="2"/>
              </a:rPr>
              <a:t></a:t>
            </a:r>
          </a:p>
        </p:txBody>
      </p:sp>
      <p:sp>
        <p:nvSpPr>
          <p:cNvPr id="26641" name="Text Box 17">
            <a:extLst>
              <a:ext uri="{FF2B5EF4-FFF2-40B4-BE49-F238E27FC236}">
                <a16:creationId xmlns:a16="http://schemas.microsoft.com/office/drawing/2014/main" id="{3D2AEF35-6AA2-4B48-B10A-EAD4A3F29E29}"/>
              </a:ext>
            </a:extLst>
          </p:cNvPr>
          <p:cNvSpPr txBox="1">
            <a:spLocks noChangeArrowheads="1"/>
          </p:cNvSpPr>
          <p:nvPr/>
        </p:nvSpPr>
        <p:spPr bwMode="auto">
          <a:xfrm>
            <a:off x="2133600" y="2863850"/>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solidFill>
                  <a:srgbClr val="FF0000"/>
                </a:solidFill>
                <a:sym typeface="Wingdings" panose="05000000000000000000" pitchFamily="2" charset="2"/>
              </a:rPr>
              <a:t></a:t>
            </a:r>
          </a:p>
        </p:txBody>
      </p:sp>
      <p:sp>
        <p:nvSpPr>
          <p:cNvPr id="26642" name="Text Box 18">
            <a:extLst>
              <a:ext uri="{FF2B5EF4-FFF2-40B4-BE49-F238E27FC236}">
                <a16:creationId xmlns:a16="http://schemas.microsoft.com/office/drawing/2014/main" id="{95DF23A5-166C-4C0A-9312-FB88CCD16612}"/>
              </a:ext>
            </a:extLst>
          </p:cNvPr>
          <p:cNvSpPr txBox="1">
            <a:spLocks noChangeArrowheads="1"/>
          </p:cNvSpPr>
          <p:nvPr/>
        </p:nvSpPr>
        <p:spPr bwMode="auto">
          <a:xfrm>
            <a:off x="1295400" y="3489325"/>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solidFill>
                  <a:srgbClr val="FF0000"/>
                </a:solidFill>
                <a:sym typeface="Wingdings" panose="05000000000000000000" pitchFamily="2" charset="2"/>
              </a:rPr>
              <a:t></a:t>
            </a:r>
          </a:p>
        </p:txBody>
      </p:sp>
      <p:sp>
        <p:nvSpPr>
          <p:cNvPr id="26643" name="Text Box 19">
            <a:extLst>
              <a:ext uri="{FF2B5EF4-FFF2-40B4-BE49-F238E27FC236}">
                <a16:creationId xmlns:a16="http://schemas.microsoft.com/office/drawing/2014/main" id="{8837E10F-008E-4662-95CC-4FA5EE71EA1F}"/>
              </a:ext>
            </a:extLst>
          </p:cNvPr>
          <p:cNvSpPr txBox="1">
            <a:spLocks noChangeArrowheads="1"/>
          </p:cNvSpPr>
          <p:nvPr/>
        </p:nvSpPr>
        <p:spPr bwMode="auto">
          <a:xfrm>
            <a:off x="1311275" y="4098925"/>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solidFill>
                  <a:srgbClr val="FF0000"/>
                </a:solidFill>
                <a:sym typeface="Wingdings" panose="05000000000000000000" pitchFamily="2" charset="2"/>
              </a:rPr>
              <a:t></a:t>
            </a:r>
          </a:p>
        </p:txBody>
      </p:sp>
      <p:sp>
        <p:nvSpPr>
          <p:cNvPr id="26644" name="Text Box 20">
            <a:extLst>
              <a:ext uri="{FF2B5EF4-FFF2-40B4-BE49-F238E27FC236}">
                <a16:creationId xmlns:a16="http://schemas.microsoft.com/office/drawing/2014/main" id="{8B9619A4-597B-4E52-AC6B-9E4D59B190A8}"/>
              </a:ext>
            </a:extLst>
          </p:cNvPr>
          <p:cNvSpPr txBox="1">
            <a:spLocks noChangeArrowheads="1"/>
          </p:cNvSpPr>
          <p:nvPr/>
        </p:nvSpPr>
        <p:spPr bwMode="auto">
          <a:xfrm>
            <a:off x="1676400" y="4083050"/>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solidFill>
                  <a:srgbClr val="FF0000"/>
                </a:solidFill>
                <a:sym typeface="Wingdings" panose="05000000000000000000" pitchFamily="2" charset="2"/>
              </a:rPr>
              <a:t></a:t>
            </a:r>
          </a:p>
        </p:txBody>
      </p:sp>
      <p:sp>
        <p:nvSpPr>
          <p:cNvPr id="26645" name="Text Box 21">
            <a:extLst>
              <a:ext uri="{FF2B5EF4-FFF2-40B4-BE49-F238E27FC236}">
                <a16:creationId xmlns:a16="http://schemas.microsoft.com/office/drawing/2014/main" id="{C3056AE2-BAD9-4E68-A838-CF8A766F9843}"/>
              </a:ext>
            </a:extLst>
          </p:cNvPr>
          <p:cNvSpPr txBox="1">
            <a:spLocks noChangeArrowheads="1"/>
          </p:cNvSpPr>
          <p:nvPr/>
        </p:nvSpPr>
        <p:spPr bwMode="auto">
          <a:xfrm>
            <a:off x="1295400" y="4664075"/>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solidFill>
                  <a:srgbClr val="FF0000"/>
                </a:solidFill>
                <a:sym typeface="Wingdings" panose="05000000000000000000" pitchFamily="2" charset="2"/>
              </a:rPr>
              <a:t></a:t>
            </a:r>
          </a:p>
        </p:txBody>
      </p:sp>
      <p:sp>
        <p:nvSpPr>
          <p:cNvPr id="26646" name="Text Box 22">
            <a:extLst>
              <a:ext uri="{FF2B5EF4-FFF2-40B4-BE49-F238E27FC236}">
                <a16:creationId xmlns:a16="http://schemas.microsoft.com/office/drawing/2014/main" id="{3EDAB441-C8CD-4B17-9A28-F6540FD2FC43}"/>
              </a:ext>
            </a:extLst>
          </p:cNvPr>
          <p:cNvSpPr txBox="1">
            <a:spLocks noChangeArrowheads="1"/>
          </p:cNvSpPr>
          <p:nvPr/>
        </p:nvSpPr>
        <p:spPr bwMode="auto">
          <a:xfrm>
            <a:off x="1676400" y="4648200"/>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solidFill>
                  <a:srgbClr val="FF0000"/>
                </a:solidFill>
                <a:sym typeface="Wingdings" panose="05000000000000000000" pitchFamily="2" charset="2"/>
              </a:rPr>
              <a:t></a:t>
            </a:r>
          </a:p>
        </p:txBody>
      </p:sp>
      <p:sp>
        <p:nvSpPr>
          <p:cNvPr id="26647" name="Text Box 23">
            <a:extLst>
              <a:ext uri="{FF2B5EF4-FFF2-40B4-BE49-F238E27FC236}">
                <a16:creationId xmlns:a16="http://schemas.microsoft.com/office/drawing/2014/main" id="{D1E8F37C-71CE-4367-AB81-9135AA1ABEEC}"/>
              </a:ext>
            </a:extLst>
          </p:cNvPr>
          <p:cNvSpPr txBox="1">
            <a:spLocks noChangeArrowheads="1"/>
          </p:cNvSpPr>
          <p:nvPr/>
        </p:nvSpPr>
        <p:spPr bwMode="auto">
          <a:xfrm>
            <a:off x="1905000" y="4664075"/>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solidFill>
                  <a:srgbClr val="FF0000"/>
                </a:solidFill>
                <a:sym typeface="Wingdings" panose="05000000000000000000" pitchFamily="2" charset="2"/>
              </a:rPr>
              <a:t></a:t>
            </a:r>
          </a:p>
        </p:txBody>
      </p:sp>
      <p:sp>
        <p:nvSpPr>
          <p:cNvPr id="26648" name="Text Box 24">
            <a:extLst>
              <a:ext uri="{FF2B5EF4-FFF2-40B4-BE49-F238E27FC236}">
                <a16:creationId xmlns:a16="http://schemas.microsoft.com/office/drawing/2014/main" id="{425EDEF4-0354-4B07-B2E8-2F3FFF6B90E6}"/>
              </a:ext>
            </a:extLst>
          </p:cNvPr>
          <p:cNvSpPr txBox="1">
            <a:spLocks noChangeArrowheads="1"/>
          </p:cNvSpPr>
          <p:nvPr/>
        </p:nvSpPr>
        <p:spPr bwMode="auto">
          <a:xfrm>
            <a:off x="2133600" y="4648200"/>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a:solidFill>
                  <a:srgbClr val="FF0000"/>
                </a:solidFill>
                <a:sym typeface="Wingdings" panose="05000000000000000000" pitchFamily="2" charset="2"/>
              </a:rPr>
              <a:t></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35"/>
                                        </p:tgtEl>
                                        <p:attrNameLst>
                                          <p:attrName>style.visibility</p:attrName>
                                        </p:attrNameLst>
                                      </p:cBhvr>
                                      <p:to>
                                        <p:strVal val="visible"/>
                                      </p:to>
                                    </p:set>
                                    <p:anim calcmode="lin" valueType="num">
                                      <p:cBhvr additive="base">
                                        <p:cTn id="7" dur="500" fill="hold"/>
                                        <p:tgtEl>
                                          <p:spTgt spid="26635"/>
                                        </p:tgtEl>
                                        <p:attrNameLst>
                                          <p:attrName>ppt_x</p:attrName>
                                        </p:attrNameLst>
                                      </p:cBhvr>
                                      <p:tavLst>
                                        <p:tav tm="0">
                                          <p:val>
                                            <p:strVal val="#ppt_x"/>
                                          </p:val>
                                        </p:tav>
                                        <p:tav tm="100000">
                                          <p:val>
                                            <p:strVal val="#ppt_x"/>
                                          </p:val>
                                        </p:tav>
                                      </p:tavLst>
                                    </p:anim>
                                    <p:anim calcmode="lin" valueType="num">
                                      <p:cBhvr additive="base">
                                        <p:cTn id="8" dur="500" fill="hold"/>
                                        <p:tgtEl>
                                          <p:spTgt spid="2663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636"/>
                                        </p:tgtEl>
                                        <p:attrNameLst>
                                          <p:attrName>style.visibility</p:attrName>
                                        </p:attrNameLst>
                                      </p:cBhvr>
                                      <p:to>
                                        <p:strVal val="visible"/>
                                      </p:to>
                                    </p:set>
                                    <p:anim calcmode="lin" valueType="num">
                                      <p:cBhvr additive="base">
                                        <p:cTn id="19" dur="500" fill="hold"/>
                                        <p:tgtEl>
                                          <p:spTgt spid="26636"/>
                                        </p:tgtEl>
                                        <p:attrNameLst>
                                          <p:attrName>ppt_x</p:attrName>
                                        </p:attrNameLst>
                                      </p:cBhvr>
                                      <p:tavLst>
                                        <p:tav tm="0">
                                          <p:val>
                                            <p:strVal val="#ppt_x"/>
                                          </p:val>
                                        </p:tav>
                                        <p:tav tm="100000">
                                          <p:val>
                                            <p:strVal val="#ppt_x"/>
                                          </p:val>
                                        </p:tav>
                                      </p:tavLst>
                                    </p:anim>
                                    <p:anim calcmode="lin" valueType="num">
                                      <p:cBhvr additive="base">
                                        <p:cTn id="20" dur="500" fill="hold"/>
                                        <p:tgtEl>
                                          <p:spTgt spid="2663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6637"/>
                                        </p:tgtEl>
                                        <p:attrNameLst>
                                          <p:attrName>style.visibility</p:attrName>
                                        </p:attrNameLst>
                                      </p:cBhvr>
                                      <p:to>
                                        <p:strVal val="visible"/>
                                      </p:to>
                                    </p:set>
                                    <p:anim calcmode="lin" valueType="num">
                                      <p:cBhvr additive="base">
                                        <p:cTn id="25" dur="500" fill="hold"/>
                                        <p:tgtEl>
                                          <p:spTgt spid="26637"/>
                                        </p:tgtEl>
                                        <p:attrNameLst>
                                          <p:attrName>ppt_x</p:attrName>
                                        </p:attrNameLst>
                                      </p:cBhvr>
                                      <p:tavLst>
                                        <p:tav tm="0">
                                          <p:val>
                                            <p:strVal val="#ppt_x"/>
                                          </p:val>
                                        </p:tav>
                                        <p:tav tm="100000">
                                          <p:val>
                                            <p:strVal val="#ppt_x"/>
                                          </p:val>
                                        </p:tav>
                                      </p:tavLst>
                                    </p:anim>
                                    <p:anim calcmode="lin" valueType="num">
                                      <p:cBhvr additive="base">
                                        <p:cTn id="26" dur="500" fill="hold"/>
                                        <p:tgtEl>
                                          <p:spTgt spid="2663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6638"/>
                                        </p:tgtEl>
                                        <p:attrNameLst>
                                          <p:attrName>style.visibility</p:attrName>
                                        </p:attrNameLst>
                                      </p:cBhvr>
                                      <p:to>
                                        <p:strVal val="visible"/>
                                      </p:to>
                                    </p:set>
                                    <p:anim calcmode="lin" valueType="num">
                                      <p:cBhvr additive="base">
                                        <p:cTn id="37" dur="500" fill="hold"/>
                                        <p:tgtEl>
                                          <p:spTgt spid="26638"/>
                                        </p:tgtEl>
                                        <p:attrNameLst>
                                          <p:attrName>ppt_x</p:attrName>
                                        </p:attrNameLst>
                                      </p:cBhvr>
                                      <p:tavLst>
                                        <p:tav tm="0">
                                          <p:val>
                                            <p:strVal val="#ppt_x"/>
                                          </p:val>
                                        </p:tav>
                                        <p:tav tm="100000">
                                          <p:val>
                                            <p:strVal val="#ppt_x"/>
                                          </p:val>
                                        </p:tav>
                                      </p:tavLst>
                                    </p:anim>
                                    <p:anim calcmode="lin" valueType="num">
                                      <p:cBhvr additive="base">
                                        <p:cTn id="38" dur="500" fill="hold"/>
                                        <p:tgtEl>
                                          <p:spTgt spid="26638"/>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6639"/>
                                        </p:tgtEl>
                                        <p:attrNameLst>
                                          <p:attrName>style.visibility</p:attrName>
                                        </p:attrNameLst>
                                      </p:cBhvr>
                                      <p:to>
                                        <p:strVal val="visible"/>
                                      </p:to>
                                    </p:set>
                                    <p:anim calcmode="lin" valueType="num">
                                      <p:cBhvr additive="base">
                                        <p:cTn id="43" dur="500" fill="hold"/>
                                        <p:tgtEl>
                                          <p:spTgt spid="26639"/>
                                        </p:tgtEl>
                                        <p:attrNameLst>
                                          <p:attrName>ppt_x</p:attrName>
                                        </p:attrNameLst>
                                      </p:cBhvr>
                                      <p:tavLst>
                                        <p:tav tm="0">
                                          <p:val>
                                            <p:strVal val="#ppt_x"/>
                                          </p:val>
                                        </p:tav>
                                        <p:tav tm="100000">
                                          <p:val>
                                            <p:strVal val="#ppt_x"/>
                                          </p:val>
                                        </p:tav>
                                      </p:tavLst>
                                    </p:anim>
                                    <p:anim calcmode="lin" valueType="num">
                                      <p:cBhvr additive="base">
                                        <p:cTn id="44" dur="500" fill="hold"/>
                                        <p:tgtEl>
                                          <p:spTgt spid="26639"/>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6640"/>
                                        </p:tgtEl>
                                        <p:attrNameLst>
                                          <p:attrName>style.visibility</p:attrName>
                                        </p:attrNameLst>
                                      </p:cBhvr>
                                      <p:to>
                                        <p:strVal val="visible"/>
                                      </p:to>
                                    </p:set>
                                    <p:anim calcmode="lin" valueType="num">
                                      <p:cBhvr additive="base">
                                        <p:cTn id="49" dur="500" fill="hold"/>
                                        <p:tgtEl>
                                          <p:spTgt spid="26640"/>
                                        </p:tgtEl>
                                        <p:attrNameLst>
                                          <p:attrName>ppt_x</p:attrName>
                                        </p:attrNameLst>
                                      </p:cBhvr>
                                      <p:tavLst>
                                        <p:tav tm="0">
                                          <p:val>
                                            <p:strVal val="#ppt_x"/>
                                          </p:val>
                                        </p:tav>
                                        <p:tav tm="100000">
                                          <p:val>
                                            <p:strVal val="#ppt_x"/>
                                          </p:val>
                                        </p:tav>
                                      </p:tavLst>
                                    </p:anim>
                                    <p:anim calcmode="lin" valueType="num">
                                      <p:cBhvr additive="base">
                                        <p:cTn id="50" dur="500" fill="hold"/>
                                        <p:tgtEl>
                                          <p:spTgt spid="26640"/>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6641"/>
                                        </p:tgtEl>
                                        <p:attrNameLst>
                                          <p:attrName>style.visibility</p:attrName>
                                        </p:attrNameLst>
                                      </p:cBhvr>
                                      <p:to>
                                        <p:strVal val="visible"/>
                                      </p:to>
                                    </p:set>
                                    <p:anim calcmode="lin" valueType="num">
                                      <p:cBhvr additive="base">
                                        <p:cTn id="55" dur="500" fill="hold"/>
                                        <p:tgtEl>
                                          <p:spTgt spid="26641"/>
                                        </p:tgtEl>
                                        <p:attrNameLst>
                                          <p:attrName>ppt_x</p:attrName>
                                        </p:attrNameLst>
                                      </p:cBhvr>
                                      <p:tavLst>
                                        <p:tav tm="0">
                                          <p:val>
                                            <p:strVal val="#ppt_x"/>
                                          </p:val>
                                        </p:tav>
                                        <p:tav tm="100000">
                                          <p:val>
                                            <p:strVal val="#ppt_x"/>
                                          </p:val>
                                        </p:tav>
                                      </p:tavLst>
                                    </p:anim>
                                    <p:anim calcmode="lin" valueType="num">
                                      <p:cBhvr additive="base">
                                        <p:cTn id="56" dur="500" fill="hold"/>
                                        <p:tgtEl>
                                          <p:spTgt spid="26641"/>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additive="base">
                                        <p:cTn id="61" dur="500" fill="hold"/>
                                        <p:tgtEl>
                                          <p:spTgt spid="7"/>
                                        </p:tgtEl>
                                        <p:attrNameLst>
                                          <p:attrName>ppt_x</p:attrName>
                                        </p:attrNameLst>
                                      </p:cBhvr>
                                      <p:tavLst>
                                        <p:tav tm="0">
                                          <p:val>
                                            <p:strVal val="#ppt_x"/>
                                          </p:val>
                                        </p:tav>
                                        <p:tav tm="100000">
                                          <p:val>
                                            <p:strVal val="#ppt_x"/>
                                          </p:val>
                                        </p:tav>
                                      </p:tavLst>
                                    </p:anim>
                                    <p:anim calcmode="lin" valueType="num">
                                      <p:cBhvr additive="base">
                                        <p:cTn id="6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6642"/>
                                        </p:tgtEl>
                                        <p:attrNameLst>
                                          <p:attrName>style.visibility</p:attrName>
                                        </p:attrNameLst>
                                      </p:cBhvr>
                                      <p:to>
                                        <p:strVal val="visible"/>
                                      </p:to>
                                    </p:set>
                                    <p:anim calcmode="lin" valueType="num">
                                      <p:cBhvr additive="base">
                                        <p:cTn id="67" dur="500" fill="hold"/>
                                        <p:tgtEl>
                                          <p:spTgt spid="26642"/>
                                        </p:tgtEl>
                                        <p:attrNameLst>
                                          <p:attrName>ppt_x</p:attrName>
                                        </p:attrNameLst>
                                      </p:cBhvr>
                                      <p:tavLst>
                                        <p:tav tm="0">
                                          <p:val>
                                            <p:strVal val="#ppt_x"/>
                                          </p:val>
                                        </p:tav>
                                        <p:tav tm="100000">
                                          <p:val>
                                            <p:strVal val="#ppt_x"/>
                                          </p:val>
                                        </p:tav>
                                      </p:tavLst>
                                    </p:anim>
                                    <p:anim calcmode="lin" valueType="num">
                                      <p:cBhvr additive="base">
                                        <p:cTn id="68" dur="500" fill="hold"/>
                                        <p:tgtEl>
                                          <p:spTgt spid="26642"/>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8"/>
                                        </p:tgtEl>
                                        <p:attrNameLst>
                                          <p:attrName>style.visibility</p:attrName>
                                        </p:attrNameLst>
                                      </p:cBhvr>
                                      <p:to>
                                        <p:strVal val="visible"/>
                                      </p:to>
                                    </p:set>
                                    <p:anim calcmode="lin" valueType="num">
                                      <p:cBhvr additive="base">
                                        <p:cTn id="73" dur="500" fill="hold"/>
                                        <p:tgtEl>
                                          <p:spTgt spid="8"/>
                                        </p:tgtEl>
                                        <p:attrNameLst>
                                          <p:attrName>ppt_x</p:attrName>
                                        </p:attrNameLst>
                                      </p:cBhvr>
                                      <p:tavLst>
                                        <p:tav tm="0">
                                          <p:val>
                                            <p:strVal val="#ppt_x"/>
                                          </p:val>
                                        </p:tav>
                                        <p:tav tm="100000">
                                          <p:val>
                                            <p:strVal val="#ppt_x"/>
                                          </p:val>
                                        </p:tav>
                                      </p:tavLst>
                                    </p:anim>
                                    <p:anim calcmode="lin" valueType="num">
                                      <p:cBhvr additive="base">
                                        <p:cTn id="7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6643"/>
                                        </p:tgtEl>
                                        <p:attrNameLst>
                                          <p:attrName>style.visibility</p:attrName>
                                        </p:attrNameLst>
                                      </p:cBhvr>
                                      <p:to>
                                        <p:strVal val="visible"/>
                                      </p:to>
                                    </p:set>
                                    <p:anim calcmode="lin" valueType="num">
                                      <p:cBhvr additive="base">
                                        <p:cTn id="79" dur="500" fill="hold"/>
                                        <p:tgtEl>
                                          <p:spTgt spid="26643"/>
                                        </p:tgtEl>
                                        <p:attrNameLst>
                                          <p:attrName>ppt_x</p:attrName>
                                        </p:attrNameLst>
                                      </p:cBhvr>
                                      <p:tavLst>
                                        <p:tav tm="0">
                                          <p:val>
                                            <p:strVal val="#ppt_x"/>
                                          </p:val>
                                        </p:tav>
                                        <p:tav tm="100000">
                                          <p:val>
                                            <p:strVal val="#ppt_x"/>
                                          </p:val>
                                        </p:tav>
                                      </p:tavLst>
                                    </p:anim>
                                    <p:anim calcmode="lin" valueType="num">
                                      <p:cBhvr additive="base">
                                        <p:cTn id="80" dur="500" fill="hold"/>
                                        <p:tgtEl>
                                          <p:spTgt spid="26643"/>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6644"/>
                                        </p:tgtEl>
                                        <p:attrNameLst>
                                          <p:attrName>style.visibility</p:attrName>
                                        </p:attrNameLst>
                                      </p:cBhvr>
                                      <p:to>
                                        <p:strVal val="visible"/>
                                      </p:to>
                                    </p:set>
                                    <p:anim calcmode="lin" valueType="num">
                                      <p:cBhvr additive="base">
                                        <p:cTn id="85" dur="500" fill="hold"/>
                                        <p:tgtEl>
                                          <p:spTgt spid="26644"/>
                                        </p:tgtEl>
                                        <p:attrNameLst>
                                          <p:attrName>ppt_x</p:attrName>
                                        </p:attrNameLst>
                                      </p:cBhvr>
                                      <p:tavLst>
                                        <p:tav tm="0">
                                          <p:val>
                                            <p:strVal val="#ppt_x"/>
                                          </p:val>
                                        </p:tav>
                                        <p:tav tm="100000">
                                          <p:val>
                                            <p:strVal val="#ppt_x"/>
                                          </p:val>
                                        </p:tav>
                                      </p:tavLst>
                                    </p:anim>
                                    <p:anim calcmode="lin" valueType="num">
                                      <p:cBhvr additive="base">
                                        <p:cTn id="86" dur="500" fill="hold"/>
                                        <p:tgtEl>
                                          <p:spTgt spid="26644"/>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9"/>
                                        </p:tgtEl>
                                        <p:attrNameLst>
                                          <p:attrName>style.visibility</p:attrName>
                                        </p:attrNameLst>
                                      </p:cBhvr>
                                      <p:to>
                                        <p:strVal val="visible"/>
                                      </p:to>
                                    </p:set>
                                    <p:anim calcmode="lin" valueType="num">
                                      <p:cBhvr additive="base">
                                        <p:cTn id="91" dur="500" fill="hold"/>
                                        <p:tgtEl>
                                          <p:spTgt spid="9"/>
                                        </p:tgtEl>
                                        <p:attrNameLst>
                                          <p:attrName>ppt_x</p:attrName>
                                        </p:attrNameLst>
                                      </p:cBhvr>
                                      <p:tavLst>
                                        <p:tav tm="0">
                                          <p:val>
                                            <p:strVal val="#ppt_x"/>
                                          </p:val>
                                        </p:tav>
                                        <p:tav tm="100000">
                                          <p:val>
                                            <p:strVal val="#ppt_x"/>
                                          </p:val>
                                        </p:tav>
                                      </p:tavLst>
                                    </p:anim>
                                    <p:anim calcmode="lin" valueType="num">
                                      <p:cBhvr additive="base">
                                        <p:cTn id="9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6645"/>
                                        </p:tgtEl>
                                        <p:attrNameLst>
                                          <p:attrName>style.visibility</p:attrName>
                                        </p:attrNameLst>
                                      </p:cBhvr>
                                      <p:to>
                                        <p:strVal val="visible"/>
                                      </p:to>
                                    </p:set>
                                    <p:anim calcmode="lin" valueType="num">
                                      <p:cBhvr additive="base">
                                        <p:cTn id="97" dur="500" fill="hold"/>
                                        <p:tgtEl>
                                          <p:spTgt spid="26645"/>
                                        </p:tgtEl>
                                        <p:attrNameLst>
                                          <p:attrName>ppt_x</p:attrName>
                                        </p:attrNameLst>
                                      </p:cBhvr>
                                      <p:tavLst>
                                        <p:tav tm="0">
                                          <p:val>
                                            <p:strVal val="#ppt_x"/>
                                          </p:val>
                                        </p:tav>
                                        <p:tav tm="100000">
                                          <p:val>
                                            <p:strVal val="#ppt_x"/>
                                          </p:val>
                                        </p:tav>
                                      </p:tavLst>
                                    </p:anim>
                                    <p:anim calcmode="lin" valueType="num">
                                      <p:cBhvr additive="base">
                                        <p:cTn id="98" dur="500" fill="hold"/>
                                        <p:tgtEl>
                                          <p:spTgt spid="26645"/>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6646"/>
                                        </p:tgtEl>
                                        <p:attrNameLst>
                                          <p:attrName>style.visibility</p:attrName>
                                        </p:attrNameLst>
                                      </p:cBhvr>
                                      <p:to>
                                        <p:strVal val="visible"/>
                                      </p:to>
                                    </p:set>
                                    <p:anim calcmode="lin" valueType="num">
                                      <p:cBhvr additive="base">
                                        <p:cTn id="103" dur="500" fill="hold"/>
                                        <p:tgtEl>
                                          <p:spTgt spid="26646"/>
                                        </p:tgtEl>
                                        <p:attrNameLst>
                                          <p:attrName>ppt_x</p:attrName>
                                        </p:attrNameLst>
                                      </p:cBhvr>
                                      <p:tavLst>
                                        <p:tav tm="0">
                                          <p:val>
                                            <p:strVal val="#ppt_x"/>
                                          </p:val>
                                        </p:tav>
                                        <p:tav tm="100000">
                                          <p:val>
                                            <p:strVal val="#ppt_x"/>
                                          </p:val>
                                        </p:tav>
                                      </p:tavLst>
                                    </p:anim>
                                    <p:anim calcmode="lin" valueType="num">
                                      <p:cBhvr additive="base">
                                        <p:cTn id="104" dur="500" fill="hold"/>
                                        <p:tgtEl>
                                          <p:spTgt spid="26646"/>
                                        </p:tgtEl>
                                        <p:attrNameLst>
                                          <p:attrName>ppt_y</p:attrName>
                                        </p:attrNameLst>
                                      </p:cBhvr>
                                      <p:tavLst>
                                        <p:tav tm="0">
                                          <p:val>
                                            <p:strVal val="1+#ppt_h/2"/>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6647"/>
                                        </p:tgtEl>
                                        <p:attrNameLst>
                                          <p:attrName>style.visibility</p:attrName>
                                        </p:attrNameLst>
                                      </p:cBhvr>
                                      <p:to>
                                        <p:strVal val="visible"/>
                                      </p:to>
                                    </p:set>
                                    <p:anim calcmode="lin" valueType="num">
                                      <p:cBhvr additive="base">
                                        <p:cTn id="109" dur="500" fill="hold"/>
                                        <p:tgtEl>
                                          <p:spTgt spid="26647"/>
                                        </p:tgtEl>
                                        <p:attrNameLst>
                                          <p:attrName>ppt_x</p:attrName>
                                        </p:attrNameLst>
                                      </p:cBhvr>
                                      <p:tavLst>
                                        <p:tav tm="0">
                                          <p:val>
                                            <p:strVal val="#ppt_x"/>
                                          </p:val>
                                        </p:tav>
                                        <p:tav tm="100000">
                                          <p:val>
                                            <p:strVal val="#ppt_x"/>
                                          </p:val>
                                        </p:tav>
                                      </p:tavLst>
                                    </p:anim>
                                    <p:anim calcmode="lin" valueType="num">
                                      <p:cBhvr additive="base">
                                        <p:cTn id="110" dur="500" fill="hold"/>
                                        <p:tgtEl>
                                          <p:spTgt spid="26647"/>
                                        </p:tgtEl>
                                        <p:attrNameLst>
                                          <p:attrName>ppt_y</p:attrName>
                                        </p:attrNameLst>
                                      </p:cBhvr>
                                      <p:tavLst>
                                        <p:tav tm="0">
                                          <p:val>
                                            <p:strVal val="1+#ppt_h/2"/>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6648"/>
                                        </p:tgtEl>
                                        <p:attrNameLst>
                                          <p:attrName>style.visibility</p:attrName>
                                        </p:attrNameLst>
                                      </p:cBhvr>
                                      <p:to>
                                        <p:strVal val="visible"/>
                                      </p:to>
                                    </p:set>
                                    <p:anim calcmode="lin" valueType="num">
                                      <p:cBhvr additive="base">
                                        <p:cTn id="115" dur="500" fill="hold"/>
                                        <p:tgtEl>
                                          <p:spTgt spid="26648"/>
                                        </p:tgtEl>
                                        <p:attrNameLst>
                                          <p:attrName>ppt_x</p:attrName>
                                        </p:attrNameLst>
                                      </p:cBhvr>
                                      <p:tavLst>
                                        <p:tav tm="0">
                                          <p:val>
                                            <p:strVal val="#ppt_x"/>
                                          </p:val>
                                        </p:tav>
                                        <p:tav tm="100000">
                                          <p:val>
                                            <p:strVal val="#ppt_x"/>
                                          </p:val>
                                        </p:tav>
                                      </p:tavLst>
                                    </p:anim>
                                    <p:anim calcmode="lin" valueType="num">
                                      <p:cBhvr additive="base">
                                        <p:cTn id="116" dur="500" fill="hold"/>
                                        <p:tgtEl>
                                          <p:spTgt spid="26648"/>
                                        </p:tgtEl>
                                        <p:attrNameLst>
                                          <p:attrName>ppt_y</p:attrName>
                                        </p:attrNameLst>
                                      </p:cBhvr>
                                      <p:tavLst>
                                        <p:tav tm="0">
                                          <p:val>
                                            <p:strVal val="1+#ppt_h/2"/>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10"/>
                                        </p:tgtEl>
                                        <p:attrNameLst>
                                          <p:attrName>style.visibility</p:attrName>
                                        </p:attrNameLst>
                                      </p:cBhvr>
                                      <p:to>
                                        <p:strVal val="visible"/>
                                      </p:to>
                                    </p:set>
                                    <p:anim calcmode="lin" valueType="num">
                                      <p:cBhvr additive="base">
                                        <p:cTn id="121" dur="500" fill="hold"/>
                                        <p:tgtEl>
                                          <p:spTgt spid="10"/>
                                        </p:tgtEl>
                                        <p:attrNameLst>
                                          <p:attrName>ppt_x</p:attrName>
                                        </p:attrNameLst>
                                      </p:cBhvr>
                                      <p:tavLst>
                                        <p:tav tm="0">
                                          <p:val>
                                            <p:strVal val="#ppt_x"/>
                                          </p:val>
                                        </p:tav>
                                        <p:tav tm="100000">
                                          <p:val>
                                            <p:strVal val="#ppt_x"/>
                                          </p:val>
                                        </p:tav>
                                      </p:tavLst>
                                    </p:anim>
                                    <p:anim calcmode="lin" valueType="num">
                                      <p:cBhvr additive="base">
                                        <p:cTn id="1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26635" grpId="0"/>
      <p:bldP spid="26636" grpId="0"/>
      <p:bldP spid="26637" grpId="0"/>
      <p:bldP spid="26638" grpId="0"/>
      <p:bldP spid="26639" grpId="0"/>
      <p:bldP spid="26640" grpId="0"/>
      <p:bldP spid="26641" grpId="0"/>
      <p:bldP spid="26642" grpId="0"/>
      <p:bldP spid="26643" grpId="0"/>
      <p:bldP spid="26644" grpId="0"/>
      <p:bldP spid="26645" grpId="0"/>
      <p:bldP spid="26646" grpId="0"/>
      <p:bldP spid="26647" grpId="0"/>
      <p:bldP spid="2664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CA7D755-DEB9-4DBB-A0F7-A1023E3608DA}"/>
              </a:ext>
            </a:extLst>
          </p:cNvPr>
          <p:cNvSpPr>
            <a:spLocks noGrp="1"/>
          </p:cNvSpPr>
          <p:nvPr>
            <p:ph type="title"/>
          </p:nvPr>
        </p:nvSpPr>
        <p:spPr bwMode="auto">
          <a:xfrm>
            <a:off x="457200" y="1524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5400" dirty="0">
                <a:solidFill>
                  <a:schemeClr val="tx1"/>
                </a:solidFill>
                <a:latin typeface="Impact" panose="020B0806030902050204" pitchFamily="34" charset="0"/>
              </a:rPr>
              <a:t>Sig Figs in Calculations</a:t>
            </a:r>
          </a:p>
        </p:txBody>
      </p:sp>
      <p:sp>
        <p:nvSpPr>
          <p:cNvPr id="8" name="Content Placeholder 2">
            <a:extLst>
              <a:ext uri="{FF2B5EF4-FFF2-40B4-BE49-F238E27FC236}">
                <a16:creationId xmlns:a16="http://schemas.microsoft.com/office/drawing/2014/main" id="{DE8D4338-31EF-461B-9272-CF69A5CE1632}"/>
              </a:ext>
            </a:extLst>
          </p:cNvPr>
          <p:cNvSpPr txBox="1">
            <a:spLocks/>
          </p:cNvSpPr>
          <p:nvPr/>
        </p:nvSpPr>
        <p:spPr bwMode="auto">
          <a:xfrm>
            <a:off x="381000" y="1143000"/>
            <a:ext cx="82296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en-US" altLang="en-US" sz="2800" b="1" u="sng" dirty="0">
                <a:latin typeface="Trebuchet MS" panose="020B0603020202020204" pitchFamily="34" charset="0"/>
              </a:rPr>
              <a:t>Addition and Subtraction:</a:t>
            </a:r>
            <a:r>
              <a:rPr lang="en-US" altLang="en-US" sz="2800" dirty="0">
                <a:latin typeface="Trebuchet MS" panose="020B0603020202020204" pitchFamily="34" charset="0"/>
              </a:rPr>
              <a:t> </a:t>
            </a:r>
          </a:p>
          <a:p>
            <a:pPr algn="ctr" eaLnBrk="1" hangingPunct="1">
              <a:spcBef>
                <a:spcPct val="20000"/>
              </a:spcBef>
            </a:pPr>
            <a:r>
              <a:rPr lang="en-US" altLang="en-US" sz="2800" b="1" dirty="0">
                <a:latin typeface="Trebuchet MS" panose="020B0603020202020204" pitchFamily="34" charset="0"/>
              </a:rPr>
              <a:t>LOOK  at the decimal places!</a:t>
            </a:r>
          </a:p>
          <a:p>
            <a:pPr eaLnBrk="1" hangingPunct="1">
              <a:spcBef>
                <a:spcPct val="20000"/>
              </a:spcBef>
            </a:pPr>
            <a:r>
              <a:rPr lang="en-US" altLang="en-US" sz="2800" i="1" dirty="0">
                <a:solidFill>
                  <a:srgbClr val="3366FF"/>
                </a:solidFill>
                <a:latin typeface="Trebuchet MS" panose="020B0603020202020204" pitchFamily="34" charset="0"/>
              </a:rPr>
              <a:t>The answer is rounded to the same number of decimal places as the number used in the calculation with the </a:t>
            </a:r>
            <a:r>
              <a:rPr lang="en-US" altLang="en-US" sz="2800" i="1" u="sng" dirty="0">
                <a:solidFill>
                  <a:srgbClr val="3366FF"/>
                </a:solidFill>
                <a:latin typeface="Trebuchet MS" panose="020B0603020202020204" pitchFamily="34" charset="0"/>
              </a:rPr>
              <a:t>least</a:t>
            </a:r>
            <a:r>
              <a:rPr lang="en-US" altLang="en-US" sz="2800" i="1" dirty="0">
                <a:solidFill>
                  <a:srgbClr val="3366FF"/>
                </a:solidFill>
                <a:latin typeface="Trebuchet MS" panose="020B0603020202020204" pitchFamily="34" charset="0"/>
              </a:rPr>
              <a:t> decimal places.</a:t>
            </a:r>
          </a:p>
          <a:p>
            <a:pPr eaLnBrk="1" hangingPunct="1">
              <a:spcBef>
                <a:spcPct val="20000"/>
              </a:spcBef>
            </a:pPr>
            <a:r>
              <a:rPr lang="en-US" altLang="en-US" sz="2800" dirty="0">
                <a:latin typeface="Trebuchet MS" panose="020B0603020202020204" pitchFamily="34" charset="0"/>
              </a:rPr>
              <a:t>Ex:    5.</a:t>
            </a:r>
            <a:r>
              <a:rPr lang="en-US" altLang="en-US" sz="2800" dirty="0">
                <a:solidFill>
                  <a:srgbClr val="3366FF"/>
                </a:solidFill>
                <a:latin typeface="Trebuchet MS" panose="020B0603020202020204" pitchFamily="34" charset="0"/>
              </a:rPr>
              <a:t>7</a:t>
            </a:r>
            <a:r>
              <a:rPr lang="en-US" altLang="en-US" sz="2800" dirty="0">
                <a:solidFill>
                  <a:srgbClr val="0070C0"/>
                </a:solidFill>
                <a:latin typeface="Trebuchet MS" panose="020B0603020202020204" pitchFamily="34" charset="0"/>
              </a:rPr>
              <a:t> </a:t>
            </a:r>
            <a:r>
              <a:rPr lang="en-US" altLang="en-US" sz="2800" dirty="0">
                <a:latin typeface="Trebuchet MS" panose="020B0603020202020204" pitchFamily="34" charset="0"/>
              </a:rPr>
              <a:t>m 			 7.</a:t>
            </a:r>
            <a:r>
              <a:rPr lang="en-US" altLang="en-US" sz="2800" dirty="0">
                <a:solidFill>
                  <a:srgbClr val="3366FF"/>
                </a:solidFill>
                <a:latin typeface="Trebuchet MS" panose="020B0603020202020204" pitchFamily="34" charset="0"/>
              </a:rPr>
              <a:t>12</a:t>
            </a:r>
            <a:r>
              <a:rPr lang="en-US" altLang="en-US" sz="2800" dirty="0">
                <a:solidFill>
                  <a:srgbClr val="0070C0"/>
                </a:solidFill>
                <a:latin typeface="Trebuchet MS" panose="020B0603020202020204" pitchFamily="34" charset="0"/>
              </a:rPr>
              <a:t> </a:t>
            </a:r>
            <a:r>
              <a:rPr lang="en-US" altLang="en-US" sz="2800" dirty="0">
                <a:latin typeface="Trebuchet MS" panose="020B0603020202020204" pitchFamily="34" charset="0"/>
              </a:rPr>
              <a:t>g</a:t>
            </a:r>
          </a:p>
          <a:p>
            <a:pPr eaLnBrk="1" hangingPunct="1">
              <a:spcBef>
                <a:spcPct val="20000"/>
              </a:spcBef>
            </a:pPr>
            <a:r>
              <a:rPr lang="en-US" altLang="en-US" sz="2800" dirty="0">
                <a:latin typeface="Trebuchet MS" panose="020B0603020202020204" pitchFamily="34" charset="0"/>
              </a:rPr>
              <a:t>      </a:t>
            </a:r>
            <a:r>
              <a:rPr lang="en-US" altLang="en-US" sz="2800" u="sng" dirty="0">
                <a:latin typeface="Trebuchet MS" panose="020B0603020202020204" pitchFamily="34" charset="0"/>
              </a:rPr>
              <a:t>+ 2.11 m</a:t>
            </a:r>
            <a:r>
              <a:rPr lang="en-US" altLang="en-US" sz="2800" dirty="0">
                <a:latin typeface="Trebuchet MS" panose="020B0603020202020204" pitchFamily="34" charset="0"/>
              </a:rPr>
              <a:t>		        </a:t>
            </a:r>
            <a:r>
              <a:rPr lang="en-US" altLang="en-US" sz="2800" u="sng" dirty="0">
                <a:latin typeface="Trebuchet MS" panose="020B0603020202020204" pitchFamily="34" charset="0"/>
              </a:rPr>
              <a:t>–1.345 g</a:t>
            </a:r>
            <a:r>
              <a:rPr lang="en-US" altLang="en-US" sz="2800" u="sng" dirty="0">
                <a:solidFill>
                  <a:srgbClr val="9900FF"/>
                </a:solidFill>
                <a:latin typeface="Trebuchet MS" panose="020B0603020202020204" pitchFamily="34" charset="0"/>
              </a:rPr>
              <a:t> </a:t>
            </a:r>
            <a:endParaRPr lang="en-US" altLang="en-US" sz="2800" u="sng" dirty="0">
              <a:latin typeface="Trebuchet MS" panose="020B0603020202020204" pitchFamily="34" charset="0"/>
            </a:endParaRPr>
          </a:p>
          <a:p>
            <a:pPr eaLnBrk="1" hangingPunct="1">
              <a:spcBef>
                <a:spcPct val="20000"/>
              </a:spcBef>
            </a:pPr>
            <a:r>
              <a:rPr lang="en-US" altLang="en-US" sz="2800" dirty="0">
                <a:latin typeface="Trebuchet MS" panose="020B0603020202020204" pitchFamily="34" charset="0"/>
              </a:rPr>
              <a:t>         7.</a:t>
            </a:r>
            <a:r>
              <a:rPr lang="en-US" altLang="en-US" sz="2800" dirty="0">
                <a:solidFill>
                  <a:srgbClr val="3366FF"/>
                </a:solidFill>
                <a:latin typeface="Trebuchet MS" panose="020B0603020202020204" pitchFamily="34" charset="0"/>
              </a:rPr>
              <a:t>8</a:t>
            </a:r>
            <a:r>
              <a:rPr lang="en-US" altLang="en-US" sz="2800" dirty="0">
                <a:latin typeface="Trebuchet MS" panose="020B0603020202020204" pitchFamily="34" charset="0"/>
              </a:rPr>
              <a:t>1~ 		 5.</a:t>
            </a:r>
            <a:r>
              <a:rPr lang="en-US" altLang="en-US" sz="2800" dirty="0">
                <a:solidFill>
                  <a:srgbClr val="3366FF"/>
                </a:solidFill>
                <a:latin typeface="Trebuchet MS" panose="020B0603020202020204" pitchFamily="34" charset="0"/>
              </a:rPr>
              <a:t>77</a:t>
            </a:r>
            <a:r>
              <a:rPr lang="en-US" altLang="en-US" sz="2800" dirty="0">
                <a:latin typeface="Trebuchet MS" panose="020B0603020202020204" pitchFamily="34" charset="0"/>
              </a:rPr>
              <a:t>5 ~</a:t>
            </a:r>
          </a:p>
        </p:txBody>
      </p:sp>
      <p:sp>
        <p:nvSpPr>
          <p:cNvPr id="9" name="TextBox 8">
            <a:extLst>
              <a:ext uri="{FF2B5EF4-FFF2-40B4-BE49-F238E27FC236}">
                <a16:creationId xmlns:a16="http://schemas.microsoft.com/office/drawing/2014/main" id="{4D6FE128-81F1-45DB-A8F8-D12F085D7B75}"/>
              </a:ext>
            </a:extLst>
          </p:cNvPr>
          <p:cNvSpPr txBox="1">
            <a:spLocks noChangeArrowheads="1"/>
          </p:cNvSpPr>
          <p:nvPr/>
        </p:nvSpPr>
        <p:spPr bwMode="auto">
          <a:xfrm>
            <a:off x="5486400" y="4582180"/>
            <a:ext cx="1295400" cy="523220"/>
          </a:xfrm>
          <a:prstGeom prst="rect">
            <a:avLst/>
          </a:prstGeom>
          <a:noFill/>
          <a:ln w="9525">
            <a:solidFill>
              <a:srgbClr val="3366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dirty="0">
                <a:solidFill>
                  <a:srgbClr val="000000"/>
                </a:solidFill>
                <a:latin typeface="Trebuchet MS" panose="020B0603020202020204" pitchFamily="34" charset="0"/>
              </a:rPr>
              <a:t>5.78 g</a:t>
            </a:r>
            <a:endParaRPr lang="en-US" altLang="en-US" dirty="0"/>
          </a:p>
        </p:txBody>
      </p:sp>
      <p:sp>
        <p:nvSpPr>
          <p:cNvPr id="10" name="TextBox 9">
            <a:extLst>
              <a:ext uri="{FF2B5EF4-FFF2-40B4-BE49-F238E27FC236}">
                <a16:creationId xmlns:a16="http://schemas.microsoft.com/office/drawing/2014/main" id="{2EA76C1B-69BD-4800-BBBB-AED385864B2A}"/>
              </a:ext>
            </a:extLst>
          </p:cNvPr>
          <p:cNvSpPr txBox="1"/>
          <p:nvPr/>
        </p:nvSpPr>
        <p:spPr>
          <a:xfrm>
            <a:off x="2362200" y="4572000"/>
            <a:ext cx="1295400" cy="523220"/>
          </a:xfrm>
          <a:prstGeom prst="rect">
            <a:avLst/>
          </a:prstGeom>
          <a:noFill/>
          <a:ln>
            <a:solidFill>
              <a:srgbClr val="3366FF"/>
            </a:solidFill>
          </a:ln>
        </p:spPr>
        <p:txBody>
          <a:bodyPr wrap="square">
            <a:spAutoFit/>
          </a:bodyPr>
          <a:lstStyle/>
          <a:p>
            <a:pPr algn="ctr">
              <a:defRPr/>
            </a:pPr>
            <a:r>
              <a:rPr lang="en-US" sz="2800" kern="0" dirty="0">
                <a:solidFill>
                  <a:srgbClr val="000000"/>
                </a:solidFill>
                <a:latin typeface="Trebuchet MS" pitchFamily="34" charset="0"/>
              </a:rPr>
              <a:t>7.8 m</a:t>
            </a:r>
            <a:endParaRPr lang="en-US" dirty="0">
              <a:latin typeface="Arial" charset="0"/>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6" presetClass="emph" presetSubtype="0" fill="hold" nodeType="clickEffect">
                                  <p:stCondLst>
                                    <p:cond delay="0"/>
                                  </p:stCondLst>
                                  <p:childTnLst>
                                    <p:animScale>
                                      <p:cBhvr>
                                        <p:cTn id="14" dur="2000" fill="hold"/>
                                        <p:tgtEl>
                                          <p:spTgt spid="8">
                                            <p:txEl>
                                              <p:pRg st="1" end="1"/>
                                            </p:txEl>
                                          </p:spTgt>
                                        </p:tgtEl>
                                      </p:cBhvr>
                                      <p:by x="150000" y="150000"/>
                                    </p:animScale>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dissolve">
                                      <p:cBhvr>
                                        <p:cTn id="35" dur="500"/>
                                        <p:tgtEl>
                                          <p:spTgt spid="1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dissolve">
                                      <p:cBhvr>
                                        <p:cTn id="4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CA7D755-DEB9-4DBB-A0F7-A1023E3608DA}"/>
              </a:ext>
            </a:extLst>
          </p:cNvPr>
          <p:cNvSpPr>
            <a:spLocks noGrp="1"/>
          </p:cNvSpPr>
          <p:nvPr>
            <p:ph type="title"/>
          </p:nvPr>
        </p:nvSpPr>
        <p:spPr bwMode="auto">
          <a:xfrm>
            <a:off x="457200" y="1524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5400">
                <a:solidFill>
                  <a:schemeClr val="tx1"/>
                </a:solidFill>
                <a:latin typeface="Impact" panose="020B0806030902050204" pitchFamily="34" charset="0"/>
              </a:rPr>
              <a:t>Sig Figs in Calculations</a:t>
            </a:r>
          </a:p>
        </p:txBody>
      </p:sp>
      <p:sp>
        <p:nvSpPr>
          <p:cNvPr id="8" name="Content Placeholder 2">
            <a:extLst>
              <a:ext uri="{FF2B5EF4-FFF2-40B4-BE49-F238E27FC236}">
                <a16:creationId xmlns:a16="http://schemas.microsoft.com/office/drawing/2014/main" id="{DE8D4338-31EF-461B-9272-CF69A5CE1632}"/>
              </a:ext>
            </a:extLst>
          </p:cNvPr>
          <p:cNvSpPr txBox="1">
            <a:spLocks/>
          </p:cNvSpPr>
          <p:nvPr/>
        </p:nvSpPr>
        <p:spPr bwMode="auto">
          <a:xfrm>
            <a:off x="381000" y="1143000"/>
            <a:ext cx="82296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spcAft>
                <a:spcPts val="1800"/>
              </a:spcAft>
            </a:pPr>
            <a:r>
              <a:rPr lang="en-US" altLang="en-US" sz="3200" dirty="0">
                <a:latin typeface="Trebuchet MS" panose="020B0603020202020204" pitchFamily="34" charset="0"/>
              </a:rPr>
              <a:t>More examples with addition and subtraction:</a:t>
            </a:r>
          </a:p>
          <a:p>
            <a:pPr eaLnBrk="1" hangingPunct="1">
              <a:spcBef>
                <a:spcPts val="0"/>
              </a:spcBef>
              <a:spcAft>
                <a:spcPts val="3600"/>
              </a:spcAft>
            </a:pPr>
            <a:r>
              <a:rPr lang="en-US" altLang="en-US" sz="3200" dirty="0">
                <a:latin typeface="Trebuchet MS" panose="020B0603020202020204" pitchFamily="34" charset="0"/>
              </a:rPr>
              <a:t>4.</a:t>
            </a:r>
            <a:r>
              <a:rPr lang="en-US" altLang="en-US" sz="3200" dirty="0">
                <a:solidFill>
                  <a:srgbClr val="3366FF"/>
                </a:solidFill>
                <a:latin typeface="Trebuchet MS" panose="020B0603020202020204" pitchFamily="34" charset="0"/>
              </a:rPr>
              <a:t>00 </a:t>
            </a:r>
            <a:r>
              <a:rPr lang="en-US" altLang="en-US" sz="3200" dirty="0">
                <a:latin typeface="Trebuchet MS" panose="020B0603020202020204" pitchFamily="34" charset="0"/>
              </a:rPr>
              <a:t>cm - 0.230 cm = 3.</a:t>
            </a:r>
            <a:r>
              <a:rPr lang="en-US" altLang="en-US" sz="3200" dirty="0">
                <a:solidFill>
                  <a:srgbClr val="3366FF"/>
                </a:solidFill>
                <a:latin typeface="Trebuchet MS" panose="020B0603020202020204" pitchFamily="34" charset="0"/>
              </a:rPr>
              <a:t>77</a:t>
            </a:r>
            <a:r>
              <a:rPr lang="en-US" altLang="en-US" sz="3200" dirty="0">
                <a:latin typeface="Trebuchet MS" panose="020B0603020202020204" pitchFamily="34" charset="0"/>
              </a:rPr>
              <a:t>0 ~</a:t>
            </a:r>
          </a:p>
          <a:p>
            <a:pPr eaLnBrk="1" hangingPunct="1">
              <a:spcBef>
                <a:spcPts val="0"/>
              </a:spcBef>
              <a:spcAft>
                <a:spcPts val="3600"/>
              </a:spcAft>
            </a:pPr>
            <a:r>
              <a:rPr lang="en-US" altLang="en-US" sz="3200" dirty="0">
                <a:latin typeface="Trebuchet MS" panose="020B0603020202020204" pitchFamily="34" charset="0"/>
              </a:rPr>
              <a:t>5.</a:t>
            </a:r>
            <a:r>
              <a:rPr lang="en-US" altLang="en-US" sz="3200" dirty="0">
                <a:solidFill>
                  <a:srgbClr val="3366FF"/>
                </a:solidFill>
                <a:latin typeface="Trebuchet MS" panose="020B0603020202020204" pitchFamily="34" charset="0"/>
              </a:rPr>
              <a:t>0 </a:t>
            </a:r>
            <a:r>
              <a:rPr lang="en-US" altLang="en-US" sz="3200" dirty="0">
                <a:latin typeface="Trebuchet MS" panose="020B0603020202020204" pitchFamily="34" charset="0"/>
              </a:rPr>
              <a:t>g + 7.93 g = 12.</a:t>
            </a:r>
            <a:r>
              <a:rPr lang="en-US" altLang="en-US" sz="3200" dirty="0">
                <a:solidFill>
                  <a:srgbClr val="3366FF"/>
                </a:solidFill>
                <a:latin typeface="Trebuchet MS" panose="020B0603020202020204" pitchFamily="34" charset="0"/>
              </a:rPr>
              <a:t>9</a:t>
            </a:r>
            <a:r>
              <a:rPr lang="en-US" altLang="en-US" sz="3200" dirty="0">
                <a:latin typeface="Trebuchet MS" panose="020B0603020202020204" pitchFamily="34" charset="0"/>
              </a:rPr>
              <a:t>3 ~</a:t>
            </a:r>
          </a:p>
          <a:p>
            <a:pPr eaLnBrk="1" hangingPunct="1">
              <a:spcBef>
                <a:spcPts val="0"/>
              </a:spcBef>
              <a:spcAft>
                <a:spcPts val="3600"/>
              </a:spcAft>
            </a:pPr>
            <a:r>
              <a:rPr lang="en-US" altLang="en-US" sz="3200" dirty="0">
                <a:latin typeface="Trebuchet MS" panose="020B0603020202020204" pitchFamily="34" charset="0"/>
              </a:rPr>
              <a:t>100.45</a:t>
            </a:r>
            <a:r>
              <a:rPr lang="en-US" altLang="en-US" sz="3200" dirty="0">
                <a:solidFill>
                  <a:srgbClr val="3366FF"/>
                </a:solidFill>
                <a:latin typeface="Trebuchet MS" panose="020B0603020202020204" pitchFamily="34" charset="0"/>
              </a:rPr>
              <a:t> </a:t>
            </a:r>
            <a:r>
              <a:rPr lang="en-US" altLang="en-US" sz="3200" dirty="0">
                <a:latin typeface="Trebuchet MS" panose="020B0603020202020204" pitchFamily="34" charset="0"/>
              </a:rPr>
              <a:t>mL - 2.</a:t>
            </a:r>
            <a:r>
              <a:rPr lang="en-US" altLang="en-US" sz="3200" dirty="0">
                <a:solidFill>
                  <a:srgbClr val="3366FF"/>
                </a:solidFill>
                <a:latin typeface="Trebuchet MS" panose="020B0603020202020204" pitchFamily="34" charset="0"/>
              </a:rPr>
              <a:t>0</a:t>
            </a:r>
            <a:r>
              <a:rPr lang="en-US" altLang="en-US" sz="3200" dirty="0">
                <a:latin typeface="Trebuchet MS" panose="020B0603020202020204" pitchFamily="34" charset="0"/>
              </a:rPr>
              <a:t> mL = 98.</a:t>
            </a:r>
            <a:r>
              <a:rPr lang="en-US" altLang="en-US" sz="3200" dirty="0">
                <a:solidFill>
                  <a:srgbClr val="3366FF"/>
                </a:solidFill>
                <a:latin typeface="Trebuchet MS" panose="020B0603020202020204" pitchFamily="34" charset="0"/>
              </a:rPr>
              <a:t>4</a:t>
            </a:r>
            <a:r>
              <a:rPr lang="en-US" altLang="en-US" sz="3200" dirty="0">
                <a:latin typeface="Trebuchet MS" panose="020B0603020202020204" pitchFamily="34" charset="0"/>
              </a:rPr>
              <a:t>5 ~</a:t>
            </a:r>
          </a:p>
          <a:p>
            <a:pPr eaLnBrk="1" hangingPunct="1">
              <a:spcBef>
                <a:spcPts val="0"/>
              </a:spcBef>
              <a:spcAft>
                <a:spcPts val="3600"/>
              </a:spcAft>
            </a:pPr>
            <a:r>
              <a:rPr lang="en-US" altLang="en-US" sz="3200" dirty="0">
                <a:latin typeface="Trebuchet MS" panose="020B0603020202020204" pitchFamily="34" charset="0"/>
              </a:rPr>
              <a:t>5.96</a:t>
            </a:r>
            <a:r>
              <a:rPr lang="en-US" altLang="en-US" sz="3200" dirty="0">
                <a:solidFill>
                  <a:srgbClr val="3366FF"/>
                </a:solidFill>
                <a:latin typeface="Trebuchet MS" panose="020B0603020202020204" pitchFamily="34" charset="0"/>
              </a:rPr>
              <a:t> </a:t>
            </a:r>
            <a:r>
              <a:rPr lang="en-US" altLang="en-US" sz="3200" dirty="0">
                <a:latin typeface="Trebuchet MS" panose="020B0603020202020204" pitchFamily="34" charset="0"/>
              </a:rPr>
              <a:t>cm + 5.</a:t>
            </a:r>
            <a:r>
              <a:rPr lang="en-US" altLang="en-US" sz="3200" dirty="0">
                <a:solidFill>
                  <a:srgbClr val="3366FF"/>
                </a:solidFill>
                <a:latin typeface="Trebuchet MS" panose="020B0603020202020204" pitchFamily="34" charset="0"/>
              </a:rPr>
              <a:t>2</a:t>
            </a:r>
            <a:r>
              <a:rPr lang="en-US" altLang="en-US" sz="3200" dirty="0">
                <a:latin typeface="Trebuchet MS" panose="020B0603020202020204" pitchFamily="34" charset="0"/>
              </a:rPr>
              <a:t> cm + 0.230 cm  = 11.</a:t>
            </a:r>
            <a:r>
              <a:rPr lang="en-US" altLang="en-US" sz="3200" dirty="0">
                <a:solidFill>
                  <a:srgbClr val="3366FF"/>
                </a:solidFill>
                <a:latin typeface="Trebuchet MS" panose="020B0603020202020204" pitchFamily="34" charset="0"/>
              </a:rPr>
              <a:t>3</a:t>
            </a:r>
            <a:r>
              <a:rPr lang="en-US" altLang="en-US" sz="3200" dirty="0">
                <a:latin typeface="Trebuchet MS" panose="020B0603020202020204" pitchFamily="34" charset="0"/>
              </a:rPr>
              <a:t>9 ~</a:t>
            </a:r>
          </a:p>
          <a:p>
            <a:pPr eaLnBrk="1" hangingPunct="1">
              <a:spcBef>
                <a:spcPct val="20000"/>
              </a:spcBef>
            </a:pPr>
            <a:endParaRPr lang="en-US" altLang="en-US" sz="3200" dirty="0">
              <a:latin typeface="Trebuchet MS" panose="020B0603020202020204" pitchFamily="34" charset="0"/>
            </a:endParaRPr>
          </a:p>
        </p:txBody>
      </p:sp>
      <p:sp>
        <p:nvSpPr>
          <p:cNvPr id="9" name="TextBox 8">
            <a:extLst>
              <a:ext uri="{FF2B5EF4-FFF2-40B4-BE49-F238E27FC236}">
                <a16:creationId xmlns:a16="http://schemas.microsoft.com/office/drawing/2014/main" id="{4D6FE128-81F1-45DB-A8F8-D12F085D7B75}"/>
              </a:ext>
            </a:extLst>
          </p:cNvPr>
          <p:cNvSpPr txBox="1">
            <a:spLocks noChangeArrowheads="1"/>
          </p:cNvSpPr>
          <p:nvPr/>
        </p:nvSpPr>
        <p:spPr bwMode="auto">
          <a:xfrm>
            <a:off x="5943600" y="2382560"/>
            <a:ext cx="1905000" cy="584775"/>
          </a:xfrm>
          <a:prstGeom prst="rect">
            <a:avLst/>
          </a:prstGeom>
          <a:noFill/>
          <a:ln w="9525">
            <a:solidFill>
              <a:srgbClr val="3366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dirty="0">
                <a:solidFill>
                  <a:srgbClr val="000000"/>
                </a:solidFill>
                <a:latin typeface="Trebuchet MS" panose="020B0603020202020204" pitchFamily="34" charset="0"/>
              </a:rPr>
              <a:t>3.77 cm</a:t>
            </a:r>
            <a:endParaRPr lang="en-US" altLang="en-US" sz="3200" dirty="0"/>
          </a:p>
        </p:txBody>
      </p:sp>
      <p:sp>
        <p:nvSpPr>
          <p:cNvPr id="6" name="TextBox 5">
            <a:extLst>
              <a:ext uri="{FF2B5EF4-FFF2-40B4-BE49-F238E27FC236}">
                <a16:creationId xmlns:a16="http://schemas.microsoft.com/office/drawing/2014/main" id="{6C7A08A9-68DF-42A3-B963-324C9CC5FE17}"/>
              </a:ext>
            </a:extLst>
          </p:cNvPr>
          <p:cNvSpPr txBox="1">
            <a:spLocks noChangeArrowheads="1"/>
          </p:cNvSpPr>
          <p:nvPr/>
        </p:nvSpPr>
        <p:spPr bwMode="auto">
          <a:xfrm>
            <a:off x="4800600" y="3301424"/>
            <a:ext cx="1524000" cy="584775"/>
          </a:xfrm>
          <a:prstGeom prst="rect">
            <a:avLst/>
          </a:prstGeom>
          <a:noFill/>
          <a:ln w="9525">
            <a:solidFill>
              <a:srgbClr val="3366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dirty="0">
                <a:solidFill>
                  <a:srgbClr val="000000"/>
                </a:solidFill>
                <a:latin typeface="Trebuchet MS" panose="020B0603020202020204" pitchFamily="34" charset="0"/>
              </a:rPr>
              <a:t>12.9 g</a:t>
            </a:r>
            <a:endParaRPr lang="en-US" altLang="en-US" sz="3200" dirty="0"/>
          </a:p>
        </p:txBody>
      </p:sp>
      <p:sp>
        <p:nvSpPr>
          <p:cNvPr id="7" name="TextBox 6">
            <a:extLst>
              <a:ext uri="{FF2B5EF4-FFF2-40B4-BE49-F238E27FC236}">
                <a16:creationId xmlns:a16="http://schemas.microsoft.com/office/drawing/2014/main" id="{41CBE2E8-4847-472D-8F60-DDB5AA573611}"/>
              </a:ext>
            </a:extLst>
          </p:cNvPr>
          <p:cNvSpPr txBox="1">
            <a:spLocks noChangeArrowheads="1"/>
          </p:cNvSpPr>
          <p:nvPr/>
        </p:nvSpPr>
        <p:spPr bwMode="auto">
          <a:xfrm>
            <a:off x="5791200" y="4220288"/>
            <a:ext cx="1905000" cy="584775"/>
          </a:xfrm>
          <a:prstGeom prst="rect">
            <a:avLst/>
          </a:prstGeom>
          <a:noFill/>
          <a:ln w="9525">
            <a:solidFill>
              <a:srgbClr val="3366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dirty="0">
                <a:solidFill>
                  <a:srgbClr val="000000"/>
                </a:solidFill>
                <a:latin typeface="Trebuchet MS" panose="020B0603020202020204" pitchFamily="34" charset="0"/>
              </a:rPr>
              <a:t>98.5 mL</a:t>
            </a:r>
            <a:endParaRPr lang="en-US" altLang="en-US" sz="3200" dirty="0"/>
          </a:p>
        </p:txBody>
      </p:sp>
      <p:sp>
        <p:nvSpPr>
          <p:cNvPr id="11" name="TextBox 10">
            <a:extLst>
              <a:ext uri="{FF2B5EF4-FFF2-40B4-BE49-F238E27FC236}">
                <a16:creationId xmlns:a16="http://schemas.microsoft.com/office/drawing/2014/main" id="{2167FBAD-3F62-485B-801B-1E09D94E4BF3}"/>
              </a:ext>
            </a:extLst>
          </p:cNvPr>
          <p:cNvSpPr txBox="1">
            <a:spLocks noChangeArrowheads="1"/>
          </p:cNvSpPr>
          <p:nvPr/>
        </p:nvSpPr>
        <p:spPr bwMode="auto">
          <a:xfrm>
            <a:off x="6477000" y="5727290"/>
            <a:ext cx="1905000" cy="584775"/>
          </a:xfrm>
          <a:prstGeom prst="rect">
            <a:avLst/>
          </a:prstGeom>
          <a:noFill/>
          <a:ln w="9525">
            <a:solidFill>
              <a:srgbClr val="3366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dirty="0">
                <a:solidFill>
                  <a:srgbClr val="000000"/>
                </a:solidFill>
                <a:latin typeface="Trebuchet MS" panose="020B0603020202020204" pitchFamily="34" charset="0"/>
              </a:rPr>
              <a:t>11.</a:t>
            </a:r>
            <a:r>
              <a:rPr lang="en-US" altLang="en-US" sz="3200" dirty="0">
                <a:solidFill>
                  <a:srgbClr val="3366FF"/>
                </a:solidFill>
                <a:latin typeface="Trebuchet MS" panose="020B0603020202020204" pitchFamily="34" charset="0"/>
              </a:rPr>
              <a:t>4</a:t>
            </a:r>
            <a:r>
              <a:rPr lang="en-US" altLang="en-US" sz="3200" dirty="0">
                <a:solidFill>
                  <a:srgbClr val="000000"/>
                </a:solidFill>
                <a:latin typeface="Trebuchet MS" panose="020B0603020202020204" pitchFamily="34" charset="0"/>
              </a:rPr>
              <a:t> cm</a:t>
            </a:r>
            <a:endParaRPr lang="en-US" altLang="en-US" sz="3200" dirty="0"/>
          </a:p>
        </p:txBody>
      </p:sp>
    </p:spTree>
    <p:extLst>
      <p:ext uri="{BB962C8B-B14F-4D97-AF65-F5344CB8AC3E}">
        <p14:creationId xmlns:p14="http://schemas.microsoft.com/office/powerpoint/2010/main" val="1522616026"/>
      </p:ext>
    </p:extLst>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dissolve">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dissolve">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dissolve">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animBg="1"/>
      <p:bldP spid="6" grpId="0" animBg="1"/>
      <p:bldP spid="7"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74FC85-BF2C-4D3A-9A06-23BBFE07482C}"/>
              </a:ext>
            </a:extLst>
          </p:cNvPr>
          <p:cNvSpPr>
            <a:spLocks noGrp="1"/>
          </p:cNvSpPr>
          <p:nvPr>
            <p:ph idx="1"/>
          </p:nvPr>
        </p:nvSpPr>
        <p:spPr bwMode="auto">
          <a:xfrm>
            <a:off x="457200" y="1143000"/>
            <a:ext cx="8229600" cy="5592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buFontTx/>
              <a:buNone/>
            </a:pPr>
            <a:r>
              <a:rPr lang="en-US" altLang="en-US" sz="2800" b="1" u="sng" dirty="0">
                <a:latin typeface="Trebuchet MS" panose="020B0603020202020204" pitchFamily="34" charset="0"/>
              </a:rPr>
              <a:t>Multiplication and Division:</a:t>
            </a:r>
          </a:p>
          <a:p>
            <a:pPr marL="0" indent="0" algn="ctr" eaLnBrk="1" hangingPunct="1">
              <a:buFontTx/>
              <a:buNone/>
            </a:pPr>
            <a:r>
              <a:rPr lang="en-US" altLang="en-US" sz="2800" b="1" dirty="0">
                <a:latin typeface="Trebuchet MS" panose="020B0603020202020204" pitchFamily="34" charset="0"/>
              </a:rPr>
              <a:t>LOOK at the total number of sig figs!</a:t>
            </a:r>
          </a:p>
          <a:p>
            <a:pPr marL="0" indent="0" eaLnBrk="1" hangingPunct="1">
              <a:buFontTx/>
              <a:buNone/>
            </a:pPr>
            <a:br>
              <a:rPr lang="en-US" altLang="en-US" sz="2800" i="1" dirty="0">
                <a:solidFill>
                  <a:srgbClr val="3366FF"/>
                </a:solidFill>
                <a:latin typeface="Trebuchet MS" panose="020B0603020202020204" pitchFamily="34" charset="0"/>
              </a:rPr>
            </a:br>
            <a:r>
              <a:rPr lang="en-US" altLang="en-US" sz="2800" i="1" dirty="0">
                <a:solidFill>
                  <a:srgbClr val="3366FF"/>
                </a:solidFill>
                <a:latin typeface="Trebuchet MS" panose="020B0603020202020204" pitchFamily="34" charset="0"/>
              </a:rPr>
              <a:t>The answer is rounded to the same number of sig. figs. as the number used in the calculation with the </a:t>
            </a:r>
            <a:r>
              <a:rPr lang="en-US" altLang="en-US" sz="2800" i="1" u="sng" dirty="0">
                <a:solidFill>
                  <a:srgbClr val="3366FF"/>
                </a:solidFill>
                <a:latin typeface="Trebuchet MS" panose="020B0603020202020204" pitchFamily="34" charset="0"/>
              </a:rPr>
              <a:t>least</a:t>
            </a:r>
            <a:r>
              <a:rPr lang="en-US" altLang="en-US" sz="2800" i="1" dirty="0">
                <a:solidFill>
                  <a:srgbClr val="3366FF"/>
                </a:solidFill>
                <a:latin typeface="Trebuchet MS" panose="020B0603020202020204" pitchFamily="34" charset="0"/>
              </a:rPr>
              <a:t> </a:t>
            </a:r>
            <a:r>
              <a:rPr lang="en-US" altLang="en-US" sz="2800" i="1">
                <a:solidFill>
                  <a:srgbClr val="3366FF"/>
                </a:solidFill>
                <a:latin typeface="Trebuchet MS" panose="020B0603020202020204" pitchFamily="34" charset="0"/>
              </a:rPr>
              <a:t>significant figures.</a:t>
            </a:r>
            <a:endParaRPr lang="en-US" altLang="en-US" sz="2800" i="1" dirty="0">
              <a:solidFill>
                <a:srgbClr val="3366FF"/>
              </a:solidFill>
              <a:latin typeface="Trebuchet MS" panose="020B0603020202020204" pitchFamily="34" charset="0"/>
            </a:endParaRPr>
          </a:p>
          <a:p>
            <a:pPr marL="0" indent="0" eaLnBrk="1" hangingPunct="1">
              <a:buFontTx/>
              <a:buNone/>
            </a:pPr>
            <a:r>
              <a:rPr lang="en-US" altLang="en-US" sz="2800" dirty="0">
                <a:latin typeface="Trebuchet MS" panose="020B0603020202020204" pitchFamily="34" charset="0"/>
              </a:rPr>
              <a:t>	                                                0.0561cm</a:t>
            </a:r>
          </a:p>
          <a:p>
            <a:pPr marL="0" indent="0" eaLnBrk="1" hangingPunct="1">
              <a:buFontTx/>
              <a:buNone/>
            </a:pPr>
            <a:r>
              <a:rPr lang="en-US" altLang="en-US" sz="2800" dirty="0">
                <a:latin typeface="Trebuchet MS" panose="020B0603020202020204" pitchFamily="34" charset="0"/>
              </a:rPr>
              <a:t>Ex: 17.85 g/</a:t>
            </a:r>
            <a:r>
              <a:rPr lang="en-US" altLang="en-US" sz="2800" dirty="0">
                <a:solidFill>
                  <a:srgbClr val="3366FF"/>
                </a:solidFill>
                <a:latin typeface="Trebuchet MS" panose="020B0603020202020204" pitchFamily="34" charset="0"/>
              </a:rPr>
              <a:t>2.13 </a:t>
            </a:r>
            <a:r>
              <a:rPr lang="en-US" altLang="en-US" sz="2800" dirty="0">
                <a:latin typeface="Trebuchet MS" panose="020B0603020202020204" pitchFamily="34" charset="0"/>
              </a:rPr>
              <a:t>mL</a:t>
            </a:r>
            <a:r>
              <a:rPr lang="en-US" altLang="en-US" sz="2800" dirty="0">
                <a:solidFill>
                  <a:srgbClr val="0070C0"/>
                </a:solidFill>
                <a:latin typeface="Trebuchet MS" panose="020B0603020202020204" pitchFamily="34" charset="0"/>
              </a:rPr>
              <a:t> </a:t>
            </a:r>
            <a:r>
              <a:rPr lang="en-US" altLang="en-US" sz="2800" dirty="0">
                <a:latin typeface="Trebuchet MS" panose="020B0603020202020204" pitchFamily="34" charset="0"/>
              </a:rPr>
              <a:t>= </a:t>
            </a:r>
            <a:r>
              <a:rPr lang="en-US" altLang="en-US" sz="2800" dirty="0">
                <a:solidFill>
                  <a:srgbClr val="3366FF"/>
                </a:solidFill>
                <a:latin typeface="Trebuchet MS" panose="020B0603020202020204" pitchFamily="34" charset="0"/>
              </a:rPr>
              <a:t>8.38</a:t>
            </a:r>
            <a:r>
              <a:rPr lang="en-US" altLang="en-US" sz="2800" dirty="0">
                <a:latin typeface="Trebuchet MS" panose="020B0603020202020204" pitchFamily="34" charset="0"/>
              </a:rPr>
              <a:t>028~       </a:t>
            </a:r>
            <a:r>
              <a:rPr lang="en-US" altLang="en-US" sz="2800" u="sng" dirty="0">
                <a:latin typeface="Trebuchet MS" panose="020B0603020202020204" pitchFamily="34" charset="0"/>
              </a:rPr>
              <a:t>x 0.0</a:t>
            </a:r>
            <a:r>
              <a:rPr lang="en-US" altLang="en-US" sz="2800" u="sng" dirty="0">
                <a:solidFill>
                  <a:srgbClr val="3366FF"/>
                </a:solidFill>
                <a:latin typeface="Trebuchet MS" panose="020B0603020202020204" pitchFamily="34" charset="0"/>
              </a:rPr>
              <a:t>30 cm</a:t>
            </a:r>
            <a:endParaRPr lang="en-US" altLang="en-US" sz="2800" dirty="0">
              <a:solidFill>
                <a:srgbClr val="3366FF"/>
              </a:solidFill>
              <a:latin typeface="Trebuchet MS" panose="020B0603020202020204" pitchFamily="34" charset="0"/>
            </a:endParaRPr>
          </a:p>
          <a:p>
            <a:pPr marL="0" indent="0" eaLnBrk="1" hangingPunct="1">
              <a:buFontTx/>
              <a:buNone/>
            </a:pPr>
            <a:r>
              <a:rPr lang="en-US" altLang="en-US" sz="2800" dirty="0">
                <a:latin typeface="Trebuchet MS" panose="020B0603020202020204" pitchFamily="34" charset="0"/>
              </a:rPr>
              <a:t>	     			                0.00</a:t>
            </a:r>
            <a:r>
              <a:rPr lang="en-US" altLang="en-US" sz="2800" dirty="0">
                <a:solidFill>
                  <a:srgbClr val="3366FF"/>
                </a:solidFill>
                <a:latin typeface="Trebuchet MS" panose="020B0603020202020204" pitchFamily="34" charset="0"/>
              </a:rPr>
              <a:t>16</a:t>
            </a:r>
            <a:r>
              <a:rPr lang="en-US" altLang="en-US" sz="2800" dirty="0">
                <a:latin typeface="Trebuchet MS" panose="020B0603020202020204" pitchFamily="34" charset="0"/>
              </a:rPr>
              <a:t>83~</a:t>
            </a:r>
          </a:p>
          <a:p>
            <a:pPr marL="0" indent="0" eaLnBrk="1" hangingPunct="1">
              <a:buFontTx/>
              <a:buNone/>
            </a:pPr>
            <a:endParaRPr lang="en-US" altLang="en-US" sz="2800" u="sng" dirty="0">
              <a:solidFill>
                <a:srgbClr val="0070C0"/>
              </a:solidFill>
              <a:latin typeface="Trebuchet MS" panose="020B0603020202020204" pitchFamily="34" charset="0"/>
            </a:endParaRPr>
          </a:p>
          <a:p>
            <a:pPr marL="0" indent="0" eaLnBrk="1" hangingPunct="1">
              <a:buFontTx/>
              <a:buNone/>
            </a:pPr>
            <a:r>
              <a:rPr lang="en-US" altLang="en-US" sz="2800" dirty="0">
                <a:latin typeface="Trebuchet MS" panose="020B0603020202020204" pitchFamily="34" charset="0"/>
              </a:rPr>
              <a:t>						</a:t>
            </a:r>
          </a:p>
        </p:txBody>
      </p:sp>
      <p:sp>
        <p:nvSpPr>
          <p:cNvPr id="6" name="TextBox 5">
            <a:extLst>
              <a:ext uri="{FF2B5EF4-FFF2-40B4-BE49-F238E27FC236}">
                <a16:creationId xmlns:a16="http://schemas.microsoft.com/office/drawing/2014/main" id="{F3EE05EC-A3DF-4C5A-AED9-73109982D459}"/>
              </a:ext>
            </a:extLst>
          </p:cNvPr>
          <p:cNvSpPr txBox="1"/>
          <p:nvPr/>
        </p:nvSpPr>
        <p:spPr>
          <a:xfrm>
            <a:off x="3200400" y="5029200"/>
            <a:ext cx="1981200" cy="523220"/>
          </a:xfrm>
          <a:prstGeom prst="rect">
            <a:avLst/>
          </a:prstGeom>
          <a:noFill/>
          <a:ln>
            <a:solidFill>
              <a:srgbClr val="3366FF"/>
            </a:solidFill>
          </a:ln>
        </p:spPr>
        <p:txBody>
          <a:bodyPr wrap="square">
            <a:spAutoFit/>
          </a:bodyPr>
          <a:lstStyle/>
          <a:p>
            <a:pPr>
              <a:defRPr/>
            </a:pPr>
            <a:r>
              <a:rPr lang="en-US" sz="2800" kern="0" dirty="0">
                <a:solidFill>
                  <a:srgbClr val="000000"/>
                </a:solidFill>
                <a:latin typeface="Trebuchet MS" pitchFamily="34" charset="0"/>
              </a:rPr>
              <a:t>8.38 g/mL</a:t>
            </a:r>
            <a:endParaRPr lang="en-US" dirty="0">
              <a:latin typeface="Arial" charset="0"/>
            </a:endParaRPr>
          </a:p>
        </p:txBody>
      </p:sp>
      <p:sp>
        <p:nvSpPr>
          <p:cNvPr id="7" name="TextBox 6">
            <a:extLst>
              <a:ext uri="{FF2B5EF4-FFF2-40B4-BE49-F238E27FC236}">
                <a16:creationId xmlns:a16="http://schemas.microsoft.com/office/drawing/2014/main" id="{E4F4B4DD-6DBF-419F-9D2F-01EFEF2396A5}"/>
              </a:ext>
            </a:extLst>
          </p:cNvPr>
          <p:cNvSpPr txBox="1"/>
          <p:nvPr/>
        </p:nvSpPr>
        <p:spPr>
          <a:xfrm>
            <a:off x="6400800" y="5410200"/>
            <a:ext cx="1981200" cy="523220"/>
          </a:xfrm>
          <a:prstGeom prst="rect">
            <a:avLst/>
          </a:prstGeom>
          <a:noFill/>
          <a:ln>
            <a:solidFill>
              <a:srgbClr val="3366FF"/>
            </a:solidFill>
          </a:ln>
        </p:spPr>
        <p:txBody>
          <a:bodyPr wrap="square">
            <a:spAutoFit/>
          </a:bodyPr>
          <a:lstStyle/>
          <a:p>
            <a:pPr>
              <a:defRPr/>
            </a:pPr>
            <a:r>
              <a:rPr lang="en-US" sz="2800" kern="0" dirty="0">
                <a:solidFill>
                  <a:srgbClr val="000000"/>
                </a:solidFill>
                <a:latin typeface="Trebuchet MS" pitchFamily="34" charset="0"/>
              </a:rPr>
              <a:t>0.0017 cm</a:t>
            </a:r>
            <a:r>
              <a:rPr lang="en-US" sz="2800" kern="0" baseline="30000" dirty="0">
                <a:solidFill>
                  <a:srgbClr val="000000"/>
                </a:solidFill>
                <a:latin typeface="Trebuchet MS" pitchFamily="34" charset="0"/>
              </a:rPr>
              <a:t>2</a:t>
            </a:r>
            <a:endParaRPr lang="en-US" baseline="30000" dirty="0">
              <a:latin typeface="Arial" charset="0"/>
            </a:endParaRPr>
          </a:p>
        </p:txBody>
      </p:sp>
      <p:sp>
        <p:nvSpPr>
          <p:cNvPr id="8" name="Title 1">
            <a:extLst>
              <a:ext uri="{FF2B5EF4-FFF2-40B4-BE49-F238E27FC236}">
                <a16:creationId xmlns:a16="http://schemas.microsoft.com/office/drawing/2014/main" id="{01B920A9-FBC9-4B0B-AF58-5168A8A5B4AD}"/>
              </a:ext>
            </a:extLst>
          </p:cNvPr>
          <p:cNvSpPr>
            <a:spLocks noGrp="1"/>
          </p:cNvSpPr>
          <p:nvPr>
            <p:ph type="title"/>
          </p:nvPr>
        </p:nvSpPr>
        <p:spPr bwMode="auto">
          <a:xfrm>
            <a:off x="457200" y="1524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5400" dirty="0">
                <a:solidFill>
                  <a:schemeClr val="tx1"/>
                </a:solidFill>
                <a:latin typeface="Impact" panose="020B0806030902050204" pitchFamily="34" charset="0"/>
              </a:rPr>
              <a:t>Sig Figs in Calculations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mph" presetSubtype="0" fill="hold" nodeType="clickEffect">
                                  <p:stCondLst>
                                    <p:cond delay="0"/>
                                  </p:stCondLst>
                                  <p:childTnLst>
                                    <p:animScale>
                                      <p:cBhvr>
                                        <p:cTn id="16" dur="2000" fill="hold"/>
                                        <p:tgtEl>
                                          <p:spTgt spid="3">
                                            <p:txEl>
                                              <p:pRg st="1" end="1"/>
                                            </p:txEl>
                                          </p:spTgt>
                                        </p:tgtEl>
                                      </p:cBhvr>
                                      <p:by x="150000" y="150000"/>
                                    </p:animScale>
                                  </p:childTnLst>
                                </p:cTn>
                              </p:par>
                            </p:childTnLst>
                          </p:cTn>
                        </p:par>
                      </p:childTnLst>
                    </p:cTn>
                  </p:par>
                  <p:par>
                    <p:cTn id="17" fill="hold" nodeType="clickPar">
                      <p:stCondLst>
                        <p:cond delay="indefinite"/>
                      </p:stCondLst>
                      <p:childTnLst>
                        <p:par>
                          <p:cTn id="18" fill="hold" nodeType="withGroup">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diamond(in)">
                                      <p:cBhvr>
                                        <p:cTn id="21" dur="500"/>
                                        <p:tgtEl>
                                          <p:spTgt spid="3">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diamond(in)">
                                      <p:cBhvr>
                                        <p:cTn id="26" dur="500"/>
                                        <p:tgtEl>
                                          <p:spTgt spid="3">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diamond(in)">
                                      <p:cBhvr>
                                        <p:cTn id="31" dur="500"/>
                                        <p:tgtEl>
                                          <p:spTgt spid="3">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8" presetClass="entr" presetSubtype="16"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diamond(in)">
                                      <p:cBhvr>
                                        <p:cTn id="36" dur="500"/>
                                        <p:tgtEl>
                                          <p:spTgt spid="3">
                                            <p:txEl>
                                              <p:pRg st="5" end="5"/>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box(in)">
                                      <p:cBhvr>
                                        <p:cTn id="41" dur="500"/>
                                        <p:tgtEl>
                                          <p:spTgt spid="6"/>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dissolve">
                                      <p:cBhvr>
                                        <p:cTn id="4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CA7D755-DEB9-4DBB-A0F7-A1023E3608DA}"/>
              </a:ext>
            </a:extLst>
          </p:cNvPr>
          <p:cNvSpPr>
            <a:spLocks noGrp="1"/>
          </p:cNvSpPr>
          <p:nvPr>
            <p:ph type="title"/>
          </p:nvPr>
        </p:nvSpPr>
        <p:spPr bwMode="auto">
          <a:xfrm>
            <a:off x="457200" y="1524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5400">
                <a:solidFill>
                  <a:schemeClr val="tx1"/>
                </a:solidFill>
                <a:latin typeface="Impact" panose="020B0806030902050204" pitchFamily="34" charset="0"/>
              </a:rPr>
              <a:t>Sig Figs in Calculations</a:t>
            </a:r>
          </a:p>
        </p:txBody>
      </p:sp>
      <p:sp>
        <p:nvSpPr>
          <p:cNvPr id="8" name="Content Placeholder 2">
            <a:extLst>
              <a:ext uri="{FF2B5EF4-FFF2-40B4-BE49-F238E27FC236}">
                <a16:creationId xmlns:a16="http://schemas.microsoft.com/office/drawing/2014/main" id="{DE8D4338-31EF-461B-9272-CF69A5CE1632}"/>
              </a:ext>
            </a:extLst>
          </p:cNvPr>
          <p:cNvSpPr txBox="1">
            <a:spLocks/>
          </p:cNvSpPr>
          <p:nvPr/>
        </p:nvSpPr>
        <p:spPr bwMode="auto">
          <a:xfrm>
            <a:off x="381000" y="1143000"/>
            <a:ext cx="82296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spcAft>
                <a:spcPts val="1800"/>
              </a:spcAft>
            </a:pPr>
            <a:r>
              <a:rPr lang="en-US" altLang="en-US" sz="3200" dirty="0">
                <a:latin typeface="Trebuchet MS" panose="020B0603020202020204" pitchFamily="34" charset="0"/>
              </a:rPr>
              <a:t>More examples with multiplication and division:</a:t>
            </a:r>
          </a:p>
          <a:p>
            <a:pPr eaLnBrk="1" hangingPunct="1">
              <a:spcBef>
                <a:spcPts val="0"/>
              </a:spcBef>
              <a:spcAft>
                <a:spcPts val="3600"/>
              </a:spcAft>
            </a:pPr>
            <a:r>
              <a:rPr lang="en-US" altLang="en-US" sz="3200" dirty="0">
                <a:solidFill>
                  <a:srgbClr val="3366FF"/>
                </a:solidFill>
                <a:latin typeface="Trebuchet MS" panose="020B0603020202020204" pitchFamily="34" charset="0"/>
              </a:rPr>
              <a:t>4 </a:t>
            </a:r>
            <a:r>
              <a:rPr lang="en-US" altLang="en-US" sz="3200" dirty="0">
                <a:latin typeface="Trebuchet MS" panose="020B0603020202020204" pitchFamily="34" charset="0"/>
              </a:rPr>
              <a:t>cm x 2.3 cm = </a:t>
            </a:r>
            <a:r>
              <a:rPr lang="en-US" altLang="en-US" sz="3200" dirty="0">
                <a:solidFill>
                  <a:srgbClr val="3366FF"/>
                </a:solidFill>
                <a:latin typeface="Trebuchet MS" panose="020B0603020202020204" pitchFamily="34" charset="0"/>
              </a:rPr>
              <a:t>9</a:t>
            </a:r>
            <a:r>
              <a:rPr lang="en-US" altLang="en-US" sz="3200" dirty="0">
                <a:latin typeface="Trebuchet MS" panose="020B0603020202020204" pitchFamily="34" charset="0"/>
              </a:rPr>
              <a:t>.2 ~</a:t>
            </a:r>
          </a:p>
          <a:p>
            <a:pPr eaLnBrk="1" hangingPunct="1">
              <a:spcBef>
                <a:spcPts val="0"/>
              </a:spcBef>
              <a:spcAft>
                <a:spcPts val="3600"/>
              </a:spcAft>
            </a:pPr>
            <a:r>
              <a:rPr lang="en-US" altLang="en-US" sz="3200" dirty="0">
                <a:solidFill>
                  <a:srgbClr val="3366FF"/>
                </a:solidFill>
                <a:latin typeface="Trebuchet MS" panose="020B0603020202020204" pitchFamily="34" charset="0"/>
              </a:rPr>
              <a:t>5.0 </a:t>
            </a:r>
            <a:r>
              <a:rPr lang="en-US" altLang="en-US" sz="3200" dirty="0">
                <a:latin typeface="Trebuchet MS" panose="020B0603020202020204" pitchFamily="34" charset="0"/>
              </a:rPr>
              <a:t>g / 7.77 L = </a:t>
            </a:r>
            <a:r>
              <a:rPr lang="en-US" altLang="en-US" sz="3200" dirty="0">
                <a:solidFill>
                  <a:srgbClr val="3366FF"/>
                </a:solidFill>
                <a:latin typeface="Trebuchet MS" panose="020B0603020202020204" pitchFamily="34" charset="0"/>
              </a:rPr>
              <a:t>0.64</a:t>
            </a:r>
            <a:r>
              <a:rPr lang="en-US" altLang="en-US" sz="3200" dirty="0">
                <a:latin typeface="Trebuchet MS" panose="020B0603020202020204" pitchFamily="34" charset="0"/>
              </a:rPr>
              <a:t>35 ~</a:t>
            </a:r>
          </a:p>
          <a:p>
            <a:pPr eaLnBrk="1" hangingPunct="1">
              <a:spcBef>
                <a:spcPts val="0"/>
              </a:spcBef>
              <a:spcAft>
                <a:spcPts val="3600"/>
              </a:spcAft>
            </a:pPr>
            <a:r>
              <a:rPr lang="en-US" altLang="en-US" sz="3200" dirty="0">
                <a:latin typeface="Trebuchet MS" panose="020B0603020202020204" pitchFamily="34" charset="0"/>
              </a:rPr>
              <a:t>0.00</a:t>
            </a:r>
            <a:r>
              <a:rPr lang="en-US" altLang="en-US" sz="3200" dirty="0">
                <a:solidFill>
                  <a:srgbClr val="3366FF"/>
                </a:solidFill>
                <a:latin typeface="Trebuchet MS" panose="020B0603020202020204" pitchFamily="34" charset="0"/>
              </a:rPr>
              <a:t>45 </a:t>
            </a:r>
            <a:r>
              <a:rPr lang="en-US" altLang="en-US" sz="3200" dirty="0">
                <a:latin typeface="Trebuchet MS" panose="020B0603020202020204" pitchFamily="34" charset="0"/>
              </a:rPr>
              <a:t>mL x 2.05 mL = .00</a:t>
            </a:r>
            <a:r>
              <a:rPr lang="en-US" altLang="en-US" sz="3200" dirty="0">
                <a:solidFill>
                  <a:srgbClr val="3366FF"/>
                </a:solidFill>
                <a:latin typeface="Trebuchet MS" panose="020B0603020202020204" pitchFamily="34" charset="0"/>
              </a:rPr>
              <a:t>92</a:t>
            </a:r>
            <a:r>
              <a:rPr lang="en-US" altLang="en-US" sz="3200" dirty="0">
                <a:latin typeface="Trebuchet MS" panose="020B0603020202020204" pitchFamily="34" charset="0"/>
              </a:rPr>
              <a:t>25 ~</a:t>
            </a:r>
          </a:p>
          <a:p>
            <a:pPr eaLnBrk="1" hangingPunct="1">
              <a:spcBef>
                <a:spcPts val="0"/>
              </a:spcBef>
              <a:spcAft>
                <a:spcPts val="3600"/>
              </a:spcAft>
            </a:pPr>
            <a:r>
              <a:rPr lang="en-US" altLang="en-US" sz="3200" dirty="0">
                <a:latin typeface="Trebuchet MS" panose="020B0603020202020204" pitchFamily="34" charset="0"/>
              </a:rPr>
              <a:t>11.7</a:t>
            </a:r>
            <a:r>
              <a:rPr lang="en-US" altLang="en-US" sz="3200" dirty="0">
                <a:solidFill>
                  <a:srgbClr val="3366FF"/>
                </a:solidFill>
                <a:latin typeface="Trebuchet MS" panose="020B0603020202020204" pitchFamily="34" charset="0"/>
              </a:rPr>
              <a:t> </a:t>
            </a:r>
            <a:r>
              <a:rPr lang="en-US" altLang="en-US" sz="3200" dirty="0">
                <a:latin typeface="Trebuchet MS" panose="020B0603020202020204" pitchFamily="34" charset="0"/>
              </a:rPr>
              <a:t>cm x 3.522 cm x 0.0</a:t>
            </a:r>
            <a:r>
              <a:rPr lang="en-US" altLang="en-US" sz="3200" dirty="0">
                <a:solidFill>
                  <a:srgbClr val="3366FF"/>
                </a:solidFill>
                <a:latin typeface="Trebuchet MS" panose="020B0603020202020204" pitchFamily="34" charset="0"/>
              </a:rPr>
              <a:t>13</a:t>
            </a:r>
            <a:r>
              <a:rPr lang="en-US" altLang="en-US" sz="3200" dirty="0">
                <a:latin typeface="Trebuchet MS" panose="020B0603020202020204" pitchFamily="34" charset="0"/>
              </a:rPr>
              <a:t> cm  = 0.</a:t>
            </a:r>
            <a:r>
              <a:rPr lang="en-US" altLang="en-US" sz="3200" dirty="0">
                <a:solidFill>
                  <a:srgbClr val="3366FF"/>
                </a:solidFill>
                <a:latin typeface="Trebuchet MS" panose="020B0603020202020204" pitchFamily="34" charset="0"/>
              </a:rPr>
              <a:t>53</a:t>
            </a:r>
            <a:r>
              <a:rPr lang="en-US" altLang="en-US" sz="3200" dirty="0">
                <a:latin typeface="Trebuchet MS" panose="020B0603020202020204" pitchFamily="34" charset="0"/>
              </a:rPr>
              <a:t>56 ~</a:t>
            </a:r>
          </a:p>
          <a:p>
            <a:pPr eaLnBrk="1" hangingPunct="1">
              <a:spcBef>
                <a:spcPct val="20000"/>
              </a:spcBef>
            </a:pPr>
            <a:endParaRPr lang="en-US" altLang="en-US" sz="3200" dirty="0">
              <a:latin typeface="Trebuchet MS" panose="020B0603020202020204" pitchFamily="34" charset="0"/>
            </a:endParaRPr>
          </a:p>
        </p:txBody>
      </p:sp>
      <p:sp>
        <p:nvSpPr>
          <p:cNvPr id="9" name="TextBox 8">
            <a:extLst>
              <a:ext uri="{FF2B5EF4-FFF2-40B4-BE49-F238E27FC236}">
                <a16:creationId xmlns:a16="http://schemas.microsoft.com/office/drawing/2014/main" id="{4D6FE128-81F1-45DB-A8F8-D12F085D7B75}"/>
              </a:ext>
            </a:extLst>
          </p:cNvPr>
          <p:cNvSpPr txBox="1">
            <a:spLocks noChangeArrowheads="1"/>
          </p:cNvSpPr>
          <p:nvPr/>
        </p:nvSpPr>
        <p:spPr bwMode="auto">
          <a:xfrm>
            <a:off x="4495800" y="2382560"/>
            <a:ext cx="1905000" cy="584775"/>
          </a:xfrm>
          <a:prstGeom prst="rect">
            <a:avLst/>
          </a:prstGeom>
          <a:noFill/>
          <a:ln w="9525">
            <a:solidFill>
              <a:srgbClr val="3366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dirty="0">
                <a:solidFill>
                  <a:srgbClr val="000000"/>
                </a:solidFill>
                <a:latin typeface="Trebuchet MS" panose="020B0603020202020204" pitchFamily="34" charset="0"/>
              </a:rPr>
              <a:t>9 cm</a:t>
            </a:r>
            <a:r>
              <a:rPr lang="en-US" altLang="en-US" sz="3200" baseline="30000" dirty="0">
                <a:solidFill>
                  <a:srgbClr val="000000"/>
                </a:solidFill>
                <a:latin typeface="Trebuchet MS" panose="020B0603020202020204" pitchFamily="34" charset="0"/>
              </a:rPr>
              <a:t>2</a:t>
            </a:r>
            <a:endParaRPr lang="en-US" altLang="en-US" sz="3200" baseline="30000" dirty="0"/>
          </a:p>
        </p:txBody>
      </p:sp>
      <p:sp>
        <p:nvSpPr>
          <p:cNvPr id="6" name="TextBox 5">
            <a:extLst>
              <a:ext uri="{FF2B5EF4-FFF2-40B4-BE49-F238E27FC236}">
                <a16:creationId xmlns:a16="http://schemas.microsoft.com/office/drawing/2014/main" id="{6C7A08A9-68DF-42A3-B963-324C9CC5FE17}"/>
              </a:ext>
            </a:extLst>
          </p:cNvPr>
          <p:cNvSpPr txBox="1">
            <a:spLocks noChangeArrowheads="1"/>
          </p:cNvSpPr>
          <p:nvPr/>
        </p:nvSpPr>
        <p:spPr bwMode="auto">
          <a:xfrm>
            <a:off x="5029200" y="3301424"/>
            <a:ext cx="1905000" cy="584775"/>
          </a:xfrm>
          <a:prstGeom prst="rect">
            <a:avLst/>
          </a:prstGeom>
          <a:noFill/>
          <a:ln w="9525">
            <a:solidFill>
              <a:srgbClr val="3366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dirty="0">
                <a:solidFill>
                  <a:srgbClr val="000000"/>
                </a:solidFill>
                <a:latin typeface="Trebuchet MS" panose="020B0603020202020204" pitchFamily="34" charset="0"/>
              </a:rPr>
              <a:t>0.64 g/L</a:t>
            </a:r>
            <a:endParaRPr lang="en-US" altLang="en-US" sz="3200" dirty="0"/>
          </a:p>
        </p:txBody>
      </p:sp>
      <p:sp>
        <p:nvSpPr>
          <p:cNvPr id="7" name="TextBox 6">
            <a:extLst>
              <a:ext uri="{FF2B5EF4-FFF2-40B4-BE49-F238E27FC236}">
                <a16:creationId xmlns:a16="http://schemas.microsoft.com/office/drawing/2014/main" id="{41CBE2E8-4847-472D-8F60-DDB5AA573611}"/>
              </a:ext>
            </a:extLst>
          </p:cNvPr>
          <p:cNvSpPr txBox="1">
            <a:spLocks noChangeArrowheads="1"/>
          </p:cNvSpPr>
          <p:nvPr/>
        </p:nvSpPr>
        <p:spPr bwMode="auto">
          <a:xfrm>
            <a:off x="6477000" y="4220288"/>
            <a:ext cx="2209800" cy="584775"/>
          </a:xfrm>
          <a:prstGeom prst="rect">
            <a:avLst/>
          </a:prstGeom>
          <a:noFill/>
          <a:ln w="9525">
            <a:solidFill>
              <a:srgbClr val="3366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dirty="0">
                <a:solidFill>
                  <a:srgbClr val="000000"/>
                </a:solidFill>
                <a:latin typeface="Trebuchet MS" panose="020B0603020202020204" pitchFamily="34" charset="0"/>
              </a:rPr>
              <a:t>0.0092 mL</a:t>
            </a:r>
            <a:r>
              <a:rPr lang="en-US" altLang="en-US" sz="3200" baseline="30000" dirty="0">
                <a:solidFill>
                  <a:srgbClr val="000000"/>
                </a:solidFill>
                <a:latin typeface="Trebuchet MS" panose="020B0603020202020204" pitchFamily="34" charset="0"/>
              </a:rPr>
              <a:t>2</a:t>
            </a:r>
            <a:endParaRPr lang="en-US" altLang="en-US" sz="3200" baseline="30000" dirty="0"/>
          </a:p>
        </p:txBody>
      </p:sp>
      <p:sp>
        <p:nvSpPr>
          <p:cNvPr id="11" name="TextBox 10">
            <a:extLst>
              <a:ext uri="{FF2B5EF4-FFF2-40B4-BE49-F238E27FC236}">
                <a16:creationId xmlns:a16="http://schemas.microsoft.com/office/drawing/2014/main" id="{2167FBAD-3F62-485B-801B-1E09D94E4BF3}"/>
              </a:ext>
            </a:extLst>
          </p:cNvPr>
          <p:cNvSpPr txBox="1">
            <a:spLocks noChangeArrowheads="1"/>
          </p:cNvSpPr>
          <p:nvPr/>
        </p:nvSpPr>
        <p:spPr bwMode="auto">
          <a:xfrm>
            <a:off x="6477000" y="5727290"/>
            <a:ext cx="1905000" cy="584775"/>
          </a:xfrm>
          <a:prstGeom prst="rect">
            <a:avLst/>
          </a:prstGeom>
          <a:noFill/>
          <a:ln w="9525">
            <a:solidFill>
              <a:srgbClr val="3366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dirty="0">
                <a:solidFill>
                  <a:srgbClr val="000000"/>
                </a:solidFill>
                <a:latin typeface="Trebuchet MS" panose="020B0603020202020204" pitchFamily="34" charset="0"/>
              </a:rPr>
              <a:t>0.54 cm</a:t>
            </a:r>
            <a:r>
              <a:rPr lang="en-US" altLang="en-US" sz="3200" baseline="30000" dirty="0">
                <a:solidFill>
                  <a:srgbClr val="000000"/>
                </a:solidFill>
                <a:latin typeface="Trebuchet MS" panose="020B0603020202020204" pitchFamily="34" charset="0"/>
              </a:rPr>
              <a:t>3</a:t>
            </a:r>
            <a:endParaRPr lang="en-US" altLang="en-US" sz="3200" baseline="30000" dirty="0"/>
          </a:p>
        </p:txBody>
      </p:sp>
    </p:spTree>
    <p:extLst>
      <p:ext uri="{BB962C8B-B14F-4D97-AF65-F5344CB8AC3E}">
        <p14:creationId xmlns:p14="http://schemas.microsoft.com/office/powerpoint/2010/main" val="2952882187"/>
      </p:ext>
    </p:extLst>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dissolve">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dissolve">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dissolve">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animBg="1"/>
      <p:bldP spid="6" grpId="0" animBg="1"/>
      <p:bldP spid="7"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DE8D4338-31EF-461B-9272-CF69A5CE1632}"/>
              </a:ext>
            </a:extLst>
          </p:cNvPr>
          <p:cNvSpPr txBox="1">
            <a:spLocks/>
          </p:cNvSpPr>
          <p:nvPr/>
        </p:nvSpPr>
        <p:spPr bwMode="auto">
          <a:xfrm>
            <a:off x="457200" y="762000"/>
            <a:ext cx="82296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pPr>
            <a:r>
              <a:rPr lang="en-US" altLang="en-US" sz="11500" b="1" i="1" dirty="0">
                <a:latin typeface="Trebuchet MS" panose="020B0603020202020204" pitchFamily="34" charset="0"/>
              </a:rPr>
              <a:t>Questions?</a:t>
            </a:r>
          </a:p>
          <a:p>
            <a:pPr algn="ctr" eaLnBrk="1" hangingPunct="1">
              <a:spcBef>
                <a:spcPct val="20000"/>
              </a:spcBef>
            </a:pPr>
            <a:r>
              <a:rPr lang="en-US" altLang="en-US" sz="7200" i="1" dirty="0">
                <a:latin typeface="Trebuchet MS" panose="020B0603020202020204" pitchFamily="34" charset="0"/>
              </a:rPr>
              <a:t>Complete the </a:t>
            </a:r>
            <a:br>
              <a:rPr lang="en-US" altLang="en-US" sz="7200" i="1" dirty="0">
                <a:latin typeface="Trebuchet MS" panose="020B0603020202020204" pitchFamily="34" charset="0"/>
              </a:rPr>
            </a:br>
            <a:r>
              <a:rPr lang="en-US" altLang="en-US" sz="7200" i="1" dirty="0">
                <a:latin typeface="Trebuchet MS" panose="020B0603020202020204" pitchFamily="34" charset="0"/>
              </a:rPr>
              <a:t>exit ticket.</a:t>
            </a:r>
          </a:p>
        </p:txBody>
      </p:sp>
    </p:spTree>
    <p:extLst>
      <p:ext uri="{BB962C8B-B14F-4D97-AF65-F5344CB8AC3E}">
        <p14:creationId xmlns:p14="http://schemas.microsoft.com/office/powerpoint/2010/main" val="915761519"/>
      </p:ext>
    </p:extLst>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theme/theme1.xml><?xml version="1.0" encoding="utf-8"?>
<a:theme xmlns:a="http://schemas.openxmlformats.org/drawingml/2006/main" name="Default Design">
  <a:themeElements>
    <a:clrScheme name="Custom 2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CC"/>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1078</TotalTime>
  <Words>283</Words>
  <Application>Microsoft Office PowerPoint</Application>
  <PresentationFormat>On-screen Show (4:3)</PresentationFormat>
  <Paragraphs>78</Paragraphs>
  <Slides>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Impact</vt:lpstr>
      <vt:lpstr>Script MT Bold</vt:lpstr>
      <vt:lpstr>Trebuchet MS</vt:lpstr>
      <vt:lpstr>Wingdings</vt:lpstr>
      <vt:lpstr>Default Design</vt:lpstr>
      <vt:lpstr>Unit: Introduction to Chemistry Significant Figures in Calculations</vt:lpstr>
      <vt:lpstr>After today, you should be able to:</vt:lpstr>
      <vt:lpstr>Review of yesterday…</vt:lpstr>
      <vt:lpstr>Sig Figs in Calculations</vt:lpstr>
      <vt:lpstr>Sig Figs in Calculations</vt:lpstr>
      <vt:lpstr>Sig Figs in Calculations</vt:lpstr>
      <vt:lpstr>Sig Figs in Calculations</vt:lpstr>
      <vt:lpstr>PowerPoint Presentation</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PPT-SignificantFiguresinCalculations</dc:title>
  <dc:subject>All rights are reserved by the author. This product is for personal classroom use only and may not be redistributed or posted to any website or educational blog in part or in its entirety. Store Copyright © 2011 by Karen Randazzo (a.k.a. MsRazz ChemClass);</dc:subject>
  <dc:creator>Karen Randazzo</dc:creator>
  <cp:keywords>All rights are reserved by the author. This product is for personal classroom use only and may not be redistributed or posted to any website or educational blog in part or in its entirety. Store Copyright © 2011 by Karen Randazzo (a.k.a. MsRazz ChemClass)</cp:keywords>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82</cp:revision>
  <dcterms:created xsi:type="dcterms:W3CDTF">2008-09-12T12:39:09Z</dcterms:created>
  <dcterms:modified xsi:type="dcterms:W3CDTF">2018-11-27T00:58:17Z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