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9"/>
  </p:notesMasterIdLst>
  <p:handoutMasterIdLst>
    <p:handoutMasterId r:id="rId20"/>
  </p:handoutMasterIdLst>
  <p:sldIdLst>
    <p:sldId id="294" r:id="rId2"/>
    <p:sldId id="295" r:id="rId3"/>
    <p:sldId id="281" r:id="rId4"/>
    <p:sldId id="257" r:id="rId5"/>
    <p:sldId id="283" r:id="rId6"/>
    <p:sldId id="259" r:id="rId7"/>
    <p:sldId id="285" r:id="rId8"/>
    <p:sldId id="263" r:id="rId9"/>
    <p:sldId id="286" r:id="rId10"/>
    <p:sldId id="265" r:id="rId11"/>
    <p:sldId id="266" r:id="rId12"/>
    <p:sldId id="288" r:id="rId13"/>
    <p:sldId id="293" r:id="rId14"/>
    <p:sldId id="275" r:id="rId15"/>
    <p:sldId id="290" r:id="rId16"/>
    <p:sldId id="291" r:id="rId17"/>
    <p:sldId id="269" r:id="rId18"/>
  </p:sldIdLst>
  <p:sldSz cx="9144000" cy="6858000" type="screen4x3"/>
  <p:notesSz cx="6858000" cy="9144000"/>
  <p:defaultTextStyle>
    <a:defPPr>
      <a:defRPr lang="en-US"/>
    </a:defPPr>
    <a:lvl1pPr algn="l" rtl="0" eaLnBrk="0" fontAlgn="base" hangingPunct="0">
      <a:spcBef>
        <a:spcPct val="20000"/>
      </a:spcBef>
      <a:spcAft>
        <a:spcPct val="0"/>
      </a:spcAft>
      <a:buChar char="•"/>
      <a:defRPr sz="4000" kern="1200">
        <a:solidFill>
          <a:schemeClr val="tx1"/>
        </a:solidFill>
        <a:latin typeface="Comic Sans MS" panose="030F0702030302020204" pitchFamily="66" charset="0"/>
        <a:ea typeface="+mn-ea"/>
        <a:cs typeface="+mn-cs"/>
      </a:defRPr>
    </a:lvl1pPr>
    <a:lvl2pPr marL="457200" algn="l" rtl="0" eaLnBrk="0" fontAlgn="base" hangingPunct="0">
      <a:spcBef>
        <a:spcPct val="20000"/>
      </a:spcBef>
      <a:spcAft>
        <a:spcPct val="0"/>
      </a:spcAft>
      <a:buChar char="•"/>
      <a:defRPr sz="4000" kern="1200">
        <a:solidFill>
          <a:schemeClr val="tx1"/>
        </a:solidFill>
        <a:latin typeface="Comic Sans MS" panose="030F0702030302020204" pitchFamily="66" charset="0"/>
        <a:ea typeface="+mn-ea"/>
        <a:cs typeface="+mn-cs"/>
      </a:defRPr>
    </a:lvl2pPr>
    <a:lvl3pPr marL="914400" algn="l" rtl="0" eaLnBrk="0" fontAlgn="base" hangingPunct="0">
      <a:spcBef>
        <a:spcPct val="20000"/>
      </a:spcBef>
      <a:spcAft>
        <a:spcPct val="0"/>
      </a:spcAft>
      <a:buChar char="•"/>
      <a:defRPr sz="4000" kern="1200">
        <a:solidFill>
          <a:schemeClr val="tx1"/>
        </a:solidFill>
        <a:latin typeface="Comic Sans MS" panose="030F0702030302020204" pitchFamily="66" charset="0"/>
        <a:ea typeface="+mn-ea"/>
        <a:cs typeface="+mn-cs"/>
      </a:defRPr>
    </a:lvl3pPr>
    <a:lvl4pPr marL="1371600" algn="l" rtl="0" eaLnBrk="0" fontAlgn="base" hangingPunct="0">
      <a:spcBef>
        <a:spcPct val="20000"/>
      </a:spcBef>
      <a:spcAft>
        <a:spcPct val="0"/>
      </a:spcAft>
      <a:buChar char="•"/>
      <a:defRPr sz="4000" kern="1200">
        <a:solidFill>
          <a:schemeClr val="tx1"/>
        </a:solidFill>
        <a:latin typeface="Comic Sans MS" panose="030F0702030302020204" pitchFamily="66" charset="0"/>
        <a:ea typeface="+mn-ea"/>
        <a:cs typeface="+mn-cs"/>
      </a:defRPr>
    </a:lvl4pPr>
    <a:lvl5pPr marL="1828800" algn="l" rtl="0" eaLnBrk="0" fontAlgn="base" hangingPunct="0">
      <a:spcBef>
        <a:spcPct val="20000"/>
      </a:spcBef>
      <a:spcAft>
        <a:spcPct val="0"/>
      </a:spcAft>
      <a:buChar char="•"/>
      <a:defRPr sz="4000" kern="1200">
        <a:solidFill>
          <a:schemeClr val="tx1"/>
        </a:solidFill>
        <a:latin typeface="Comic Sans MS" panose="030F0702030302020204" pitchFamily="66" charset="0"/>
        <a:ea typeface="+mn-ea"/>
        <a:cs typeface="+mn-cs"/>
      </a:defRPr>
    </a:lvl5pPr>
    <a:lvl6pPr marL="2286000" algn="l" defTabSz="914400" rtl="0" eaLnBrk="1" latinLnBrk="0" hangingPunct="1">
      <a:defRPr sz="4000" kern="1200">
        <a:solidFill>
          <a:schemeClr val="tx1"/>
        </a:solidFill>
        <a:latin typeface="Comic Sans MS" panose="030F0702030302020204" pitchFamily="66" charset="0"/>
        <a:ea typeface="+mn-ea"/>
        <a:cs typeface="+mn-cs"/>
      </a:defRPr>
    </a:lvl6pPr>
    <a:lvl7pPr marL="2743200" algn="l" defTabSz="914400" rtl="0" eaLnBrk="1" latinLnBrk="0" hangingPunct="1">
      <a:defRPr sz="4000" kern="1200">
        <a:solidFill>
          <a:schemeClr val="tx1"/>
        </a:solidFill>
        <a:latin typeface="Comic Sans MS" panose="030F0702030302020204" pitchFamily="66" charset="0"/>
        <a:ea typeface="+mn-ea"/>
        <a:cs typeface="+mn-cs"/>
      </a:defRPr>
    </a:lvl7pPr>
    <a:lvl8pPr marL="3200400" algn="l" defTabSz="914400" rtl="0" eaLnBrk="1" latinLnBrk="0" hangingPunct="1">
      <a:defRPr sz="4000" kern="1200">
        <a:solidFill>
          <a:schemeClr val="tx1"/>
        </a:solidFill>
        <a:latin typeface="Comic Sans MS" panose="030F0702030302020204" pitchFamily="66" charset="0"/>
        <a:ea typeface="+mn-ea"/>
        <a:cs typeface="+mn-cs"/>
      </a:defRPr>
    </a:lvl8pPr>
    <a:lvl9pPr marL="3657600" algn="l" defTabSz="914400" rtl="0" eaLnBrk="1" latinLnBrk="0" hangingPunct="1">
      <a:defRPr sz="4000"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000000"/>
    <a:srgbClr val="66FF66"/>
    <a:srgbClr val="CCFF33"/>
    <a:srgbClr val="FFFF66"/>
    <a:srgbClr val="66FFFF"/>
    <a:srgbClr val="33CCCC"/>
    <a:srgbClr val="33CC33"/>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24" autoAdjust="0"/>
    <p:restoredTop sz="86491" autoAdjust="0"/>
  </p:normalViewPr>
  <p:slideViewPr>
    <p:cSldViewPr>
      <p:cViewPr varScale="1">
        <p:scale>
          <a:sx n="56" d="100"/>
          <a:sy n="56" d="100"/>
        </p:scale>
        <p:origin x="5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28" d="100"/>
          <a:sy n="28" d="100"/>
        </p:scale>
        <p:origin x="-126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31DE507-5566-4EBE-8616-FE395C2D425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4819" name="Rectangle 3">
            <a:extLst>
              <a:ext uri="{FF2B5EF4-FFF2-40B4-BE49-F238E27FC236}">
                <a16:creationId xmlns:a16="http://schemas.microsoft.com/office/drawing/2014/main" id="{50A258AD-A83F-4E48-B0FB-471634B6861D}"/>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4820" name="Rectangle 4">
            <a:extLst>
              <a:ext uri="{FF2B5EF4-FFF2-40B4-BE49-F238E27FC236}">
                <a16:creationId xmlns:a16="http://schemas.microsoft.com/office/drawing/2014/main" id="{B68B9DC7-A7B1-490A-AAE3-A8AACEF21E80}"/>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4821" name="Rectangle 5">
            <a:extLst>
              <a:ext uri="{FF2B5EF4-FFF2-40B4-BE49-F238E27FC236}">
                <a16:creationId xmlns:a16="http://schemas.microsoft.com/office/drawing/2014/main" id="{46990101-98E3-4BA1-8655-59FB0BE01D77}"/>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51C1778-3F9D-42FF-B420-7BEAECEC4A4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025DDBC-1BBD-4074-AF18-2F5C9101779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atin typeface="Times New Roman" pitchFamily="18" charset="0"/>
              </a:defRPr>
            </a:lvl1pPr>
          </a:lstStyle>
          <a:p>
            <a:pPr>
              <a:defRPr/>
            </a:pPr>
            <a:endParaRPr lang="en-US"/>
          </a:p>
        </p:txBody>
      </p:sp>
      <p:sp>
        <p:nvSpPr>
          <p:cNvPr id="12291" name="Rectangle 3">
            <a:extLst>
              <a:ext uri="{FF2B5EF4-FFF2-40B4-BE49-F238E27FC236}">
                <a16:creationId xmlns:a16="http://schemas.microsoft.com/office/drawing/2014/main" id="{F61CECA2-531C-4A70-BEF6-CDE8F6E761ED}"/>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Times New Roman" pitchFamily="18" charset="0"/>
              </a:defRPr>
            </a:lvl1pPr>
          </a:lstStyle>
          <a:p>
            <a:pPr>
              <a:defRPr/>
            </a:pPr>
            <a:endParaRPr lang="en-US"/>
          </a:p>
        </p:txBody>
      </p:sp>
      <p:sp>
        <p:nvSpPr>
          <p:cNvPr id="18436" name="Rectangle 4">
            <a:extLst>
              <a:ext uri="{FF2B5EF4-FFF2-40B4-BE49-F238E27FC236}">
                <a16:creationId xmlns:a16="http://schemas.microsoft.com/office/drawing/2014/main" id="{EE239012-AC11-4E62-A48F-0627C061B31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a:extLst>
              <a:ext uri="{FF2B5EF4-FFF2-40B4-BE49-F238E27FC236}">
                <a16:creationId xmlns:a16="http://schemas.microsoft.com/office/drawing/2014/main" id="{15F527D1-C800-4FE3-93DE-326955AEFCC9}"/>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a:extLst>
              <a:ext uri="{FF2B5EF4-FFF2-40B4-BE49-F238E27FC236}">
                <a16:creationId xmlns:a16="http://schemas.microsoft.com/office/drawing/2014/main" id="{79D14FD4-B46D-48DE-94CD-1979A6C9371A}"/>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atin typeface="Times New Roman" pitchFamily="18" charset="0"/>
              </a:defRPr>
            </a:lvl1pPr>
          </a:lstStyle>
          <a:p>
            <a:pPr>
              <a:defRPr/>
            </a:pPr>
            <a:endParaRPr lang="en-US"/>
          </a:p>
        </p:txBody>
      </p:sp>
      <p:sp>
        <p:nvSpPr>
          <p:cNvPr id="12295" name="Rectangle 7">
            <a:extLst>
              <a:ext uri="{FF2B5EF4-FFF2-40B4-BE49-F238E27FC236}">
                <a16:creationId xmlns:a16="http://schemas.microsoft.com/office/drawing/2014/main" id="{F9130E7E-6B24-4796-9142-EFF3D16A08A4}"/>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Times New Roman" panose="02020603050405020304" pitchFamily="18" charset="0"/>
              </a:defRPr>
            </a:lvl1pPr>
          </a:lstStyle>
          <a:p>
            <a:fld id="{F1E694BA-F61C-4BE9-9A6D-A75D67CD535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180D9B5D-444D-4C44-A2EE-6D6D847F41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Comic Sans MS" panose="030F0702030302020204" pitchFamily="66" charset="0"/>
              </a:defRPr>
            </a:lvl1pPr>
            <a:lvl2pPr marL="742950" indent="-285750">
              <a:defRPr sz="4000">
                <a:solidFill>
                  <a:schemeClr val="tx1"/>
                </a:solidFill>
                <a:latin typeface="Comic Sans MS" panose="030F0702030302020204" pitchFamily="66" charset="0"/>
              </a:defRPr>
            </a:lvl2pPr>
            <a:lvl3pPr marL="1143000" indent="-228600">
              <a:defRPr sz="4000">
                <a:solidFill>
                  <a:schemeClr val="tx1"/>
                </a:solidFill>
                <a:latin typeface="Comic Sans MS" panose="030F0702030302020204" pitchFamily="66" charset="0"/>
              </a:defRPr>
            </a:lvl3pPr>
            <a:lvl4pPr marL="1600200" indent="-228600">
              <a:defRPr sz="4000">
                <a:solidFill>
                  <a:schemeClr val="tx1"/>
                </a:solidFill>
                <a:latin typeface="Comic Sans MS" panose="030F0702030302020204" pitchFamily="66" charset="0"/>
              </a:defRPr>
            </a:lvl4pPr>
            <a:lvl5pPr marL="2057400" indent="-228600">
              <a:defRPr sz="4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4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4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4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4000">
                <a:solidFill>
                  <a:schemeClr val="tx1"/>
                </a:solidFill>
                <a:latin typeface="Comic Sans MS" panose="030F0702030302020204" pitchFamily="66" charset="0"/>
              </a:defRPr>
            </a:lvl9pPr>
          </a:lstStyle>
          <a:p>
            <a:fld id="{DDF9719F-30F8-4F4D-B0DD-1392891BCEE4}" type="slidenum">
              <a:rPr lang="en-US" altLang="en-US" sz="1200">
                <a:latin typeface="Times New Roman" panose="02020603050405020304" pitchFamily="18" charset="0"/>
              </a:rPr>
              <a:pPr/>
              <a:t>10</a:t>
            </a:fld>
            <a:endParaRPr lang="en-US" altLang="en-US" sz="1200">
              <a:latin typeface="Times New Roman" panose="02020603050405020304" pitchFamily="18" charset="0"/>
            </a:endParaRPr>
          </a:p>
        </p:txBody>
      </p:sp>
      <p:sp>
        <p:nvSpPr>
          <p:cNvPr id="19459" name="Rectangle 2">
            <a:extLst>
              <a:ext uri="{FF2B5EF4-FFF2-40B4-BE49-F238E27FC236}">
                <a16:creationId xmlns:a16="http://schemas.microsoft.com/office/drawing/2014/main" id="{14D6C6BC-7BE1-4B24-8B6F-B4BAC0F1146A}"/>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A2257CB8-4444-413B-AAD0-DC8A2180DE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DC327877-4440-4765-ACEA-E5E44CD0D7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Comic Sans MS" panose="030F0702030302020204" pitchFamily="66" charset="0"/>
              </a:defRPr>
            </a:lvl1pPr>
            <a:lvl2pPr marL="742950" indent="-285750">
              <a:defRPr sz="4000">
                <a:solidFill>
                  <a:schemeClr val="tx1"/>
                </a:solidFill>
                <a:latin typeface="Comic Sans MS" panose="030F0702030302020204" pitchFamily="66" charset="0"/>
              </a:defRPr>
            </a:lvl2pPr>
            <a:lvl3pPr marL="1143000" indent="-228600">
              <a:defRPr sz="4000">
                <a:solidFill>
                  <a:schemeClr val="tx1"/>
                </a:solidFill>
                <a:latin typeface="Comic Sans MS" panose="030F0702030302020204" pitchFamily="66" charset="0"/>
              </a:defRPr>
            </a:lvl3pPr>
            <a:lvl4pPr marL="1600200" indent="-228600">
              <a:defRPr sz="4000">
                <a:solidFill>
                  <a:schemeClr val="tx1"/>
                </a:solidFill>
                <a:latin typeface="Comic Sans MS" panose="030F0702030302020204" pitchFamily="66" charset="0"/>
              </a:defRPr>
            </a:lvl4pPr>
            <a:lvl5pPr marL="2057400" indent="-228600">
              <a:defRPr sz="4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4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4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4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4000">
                <a:solidFill>
                  <a:schemeClr val="tx1"/>
                </a:solidFill>
                <a:latin typeface="Comic Sans MS" panose="030F0702030302020204" pitchFamily="66" charset="0"/>
              </a:defRPr>
            </a:lvl9pPr>
          </a:lstStyle>
          <a:p>
            <a:fld id="{5DC75233-3746-4E75-8F04-1456B32F4D19}" type="slidenum">
              <a:rPr lang="en-US" altLang="en-US" sz="1200">
                <a:latin typeface="Times New Roman" panose="02020603050405020304" pitchFamily="18" charset="0"/>
              </a:rPr>
              <a:pPr/>
              <a:t>11</a:t>
            </a:fld>
            <a:endParaRPr lang="en-US" altLang="en-US" sz="1200">
              <a:latin typeface="Times New Roman" panose="02020603050405020304" pitchFamily="18" charset="0"/>
            </a:endParaRPr>
          </a:p>
        </p:txBody>
      </p:sp>
      <p:sp>
        <p:nvSpPr>
          <p:cNvPr id="20483" name="Rectangle 2">
            <a:extLst>
              <a:ext uri="{FF2B5EF4-FFF2-40B4-BE49-F238E27FC236}">
                <a16:creationId xmlns:a16="http://schemas.microsoft.com/office/drawing/2014/main" id="{E8502847-6B4F-4ED1-9E90-78AA3E4FDDB2}"/>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C3F38C4F-BC79-4253-951B-0A384146C4B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0FC1D3EC-2146-410A-A48D-3CFE20B62A56}"/>
              </a:ext>
            </a:extLst>
          </p:cNvPr>
          <p:cNvSpPr>
            <a:spLocks noGrp="1"/>
          </p:cNvSpPr>
          <p:nvPr>
            <p:ph type="dt" sz="half" idx="10"/>
          </p:nvPr>
        </p:nvSpPr>
        <p:spPr/>
        <p:txBody>
          <a:bodyPr/>
          <a:lstStyle>
            <a:lvl1pPr>
              <a:defRPr/>
            </a:lvl1pPr>
          </a:lstStyle>
          <a:p>
            <a:pPr>
              <a:defRPr/>
            </a:pPr>
            <a:fld id="{6FFFB069-176F-4BBF-BC60-6411B501F6FE}" type="datetimeFigureOut">
              <a:rPr lang="en-US"/>
              <a:pPr>
                <a:defRPr/>
              </a:pPr>
              <a:t>6/30/2020</a:t>
            </a:fld>
            <a:endParaRPr lang="en-US"/>
          </a:p>
        </p:txBody>
      </p:sp>
      <p:sp>
        <p:nvSpPr>
          <p:cNvPr id="5" name="Footer Placeholder 4">
            <a:extLst>
              <a:ext uri="{FF2B5EF4-FFF2-40B4-BE49-F238E27FC236}">
                <a16:creationId xmlns:a16="http://schemas.microsoft.com/office/drawing/2014/main" id="{8B6DE03A-8DE6-4191-9F70-58E31EEA7A2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88E5607-2A85-4668-8797-4D32EA72E1EC}"/>
              </a:ext>
            </a:extLst>
          </p:cNvPr>
          <p:cNvSpPr>
            <a:spLocks noGrp="1"/>
          </p:cNvSpPr>
          <p:nvPr>
            <p:ph type="sldNum" sz="quarter" idx="12"/>
          </p:nvPr>
        </p:nvSpPr>
        <p:spPr/>
        <p:txBody>
          <a:bodyPr/>
          <a:lstStyle>
            <a:lvl1pPr>
              <a:defRPr/>
            </a:lvl1pPr>
          </a:lstStyle>
          <a:p>
            <a:fld id="{E6E13D90-4BFD-4FA6-A605-B3B92B1E3C11}" type="slidenum">
              <a:rPr lang="en-US" altLang="en-US"/>
              <a:pPr/>
              <a:t>‹#›</a:t>
            </a:fld>
            <a:endParaRPr lang="en-US" altLang="en-US"/>
          </a:p>
        </p:txBody>
      </p:sp>
    </p:spTree>
    <p:extLst>
      <p:ext uri="{BB962C8B-B14F-4D97-AF65-F5344CB8AC3E}">
        <p14:creationId xmlns:p14="http://schemas.microsoft.com/office/powerpoint/2010/main" val="18899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41E238-33CD-4471-85A9-124BF1DAA4AD}"/>
              </a:ext>
            </a:extLst>
          </p:cNvPr>
          <p:cNvSpPr>
            <a:spLocks noGrp="1"/>
          </p:cNvSpPr>
          <p:nvPr>
            <p:ph type="dt" sz="half" idx="10"/>
          </p:nvPr>
        </p:nvSpPr>
        <p:spPr/>
        <p:txBody>
          <a:bodyPr/>
          <a:lstStyle>
            <a:lvl1pPr>
              <a:defRPr/>
            </a:lvl1pPr>
          </a:lstStyle>
          <a:p>
            <a:pPr>
              <a:defRPr/>
            </a:pPr>
            <a:fld id="{40CC106D-5A87-47CC-8B57-A07D8CF97269}" type="datetimeFigureOut">
              <a:rPr lang="en-US"/>
              <a:pPr>
                <a:defRPr/>
              </a:pPr>
              <a:t>6/30/2020</a:t>
            </a:fld>
            <a:endParaRPr lang="en-US"/>
          </a:p>
        </p:txBody>
      </p:sp>
      <p:sp>
        <p:nvSpPr>
          <p:cNvPr id="5" name="Footer Placeholder 4">
            <a:extLst>
              <a:ext uri="{FF2B5EF4-FFF2-40B4-BE49-F238E27FC236}">
                <a16:creationId xmlns:a16="http://schemas.microsoft.com/office/drawing/2014/main" id="{D63B2B4C-A8DC-4EA3-88F5-26DA4626630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4346C60-8027-476E-B48C-723C570D366B}"/>
              </a:ext>
            </a:extLst>
          </p:cNvPr>
          <p:cNvSpPr>
            <a:spLocks noGrp="1"/>
          </p:cNvSpPr>
          <p:nvPr>
            <p:ph type="sldNum" sz="quarter" idx="12"/>
          </p:nvPr>
        </p:nvSpPr>
        <p:spPr/>
        <p:txBody>
          <a:bodyPr/>
          <a:lstStyle>
            <a:lvl1pPr>
              <a:defRPr/>
            </a:lvl1pPr>
          </a:lstStyle>
          <a:p>
            <a:fld id="{A31AE366-D1F0-403C-B1C9-6FF1E9AC8BB5}" type="slidenum">
              <a:rPr lang="en-US" altLang="en-US"/>
              <a:pPr/>
              <a:t>‹#›</a:t>
            </a:fld>
            <a:endParaRPr lang="en-US" altLang="en-US"/>
          </a:p>
        </p:txBody>
      </p:sp>
    </p:spTree>
    <p:extLst>
      <p:ext uri="{BB962C8B-B14F-4D97-AF65-F5344CB8AC3E}">
        <p14:creationId xmlns:p14="http://schemas.microsoft.com/office/powerpoint/2010/main" val="3189482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DEBDF5-D82B-4D31-B4DC-DCE2884A9725}"/>
              </a:ext>
            </a:extLst>
          </p:cNvPr>
          <p:cNvSpPr>
            <a:spLocks noGrp="1"/>
          </p:cNvSpPr>
          <p:nvPr>
            <p:ph type="dt" sz="half" idx="10"/>
          </p:nvPr>
        </p:nvSpPr>
        <p:spPr/>
        <p:txBody>
          <a:bodyPr/>
          <a:lstStyle>
            <a:lvl1pPr>
              <a:defRPr/>
            </a:lvl1pPr>
          </a:lstStyle>
          <a:p>
            <a:pPr>
              <a:defRPr/>
            </a:pPr>
            <a:fld id="{D27CC5F8-DA3C-451B-A7CF-F02D6028F374}" type="datetimeFigureOut">
              <a:rPr lang="en-US"/>
              <a:pPr>
                <a:defRPr/>
              </a:pPr>
              <a:t>6/30/2020</a:t>
            </a:fld>
            <a:endParaRPr lang="en-US"/>
          </a:p>
        </p:txBody>
      </p:sp>
      <p:sp>
        <p:nvSpPr>
          <p:cNvPr id="5" name="Footer Placeholder 4">
            <a:extLst>
              <a:ext uri="{FF2B5EF4-FFF2-40B4-BE49-F238E27FC236}">
                <a16:creationId xmlns:a16="http://schemas.microsoft.com/office/drawing/2014/main" id="{D1C4EED7-121C-4F35-8B5B-5A6B8090B43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BAB0C32-A75E-4E62-B01E-46C35DE7AE9A}"/>
              </a:ext>
            </a:extLst>
          </p:cNvPr>
          <p:cNvSpPr>
            <a:spLocks noGrp="1"/>
          </p:cNvSpPr>
          <p:nvPr>
            <p:ph type="sldNum" sz="quarter" idx="12"/>
          </p:nvPr>
        </p:nvSpPr>
        <p:spPr/>
        <p:txBody>
          <a:bodyPr/>
          <a:lstStyle>
            <a:lvl1pPr>
              <a:defRPr/>
            </a:lvl1pPr>
          </a:lstStyle>
          <a:p>
            <a:fld id="{659F4BC4-E4C7-47FB-9D1E-95828CF67D1B}" type="slidenum">
              <a:rPr lang="en-US" altLang="en-US"/>
              <a:pPr/>
              <a:t>‹#›</a:t>
            </a:fld>
            <a:endParaRPr lang="en-US" altLang="en-US"/>
          </a:p>
        </p:txBody>
      </p:sp>
    </p:spTree>
    <p:extLst>
      <p:ext uri="{BB962C8B-B14F-4D97-AF65-F5344CB8AC3E}">
        <p14:creationId xmlns:p14="http://schemas.microsoft.com/office/powerpoint/2010/main" val="2310403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rtlCol="0">
            <a:normAutofit/>
          </a:bodyPr>
          <a:lstStyle/>
          <a:p>
            <a:pPr lvl="0"/>
            <a:endParaRPr lang="en-US" noProof="0"/>
          </a:p>
        </p:txBody>
      </p:sp>
      <p:sp>
        <p:nvSpPr>
          <p:cNvPr id="4" name="Rectangle 4">
            <a:extLst>
              <a:ext uri="{FF2B5EF4-FFF2-40B4-BE49-F238E27FC236}">
                <a16:creationId xmlns:a16="http://schemas.microsoft.com/office/drawing/2014/main" id="{CBF0BCEA-84CF-4D3A-8026-0786887837C9}"/>
              </a:ext>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E736EAD-2892-45A5-8FD9-3C79A75A4D11}"/>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418345E-0CDC-49FA-B030-29E782B5F3B8}"/>
              </a:ext>
            </a:extLst>
          </p:cNvPr>
          <p:cNvSpPr>
            <a:spLocks noGrp="1" noChangeArrowheads="1"/>
          </p:cNvSpPr>
          <p:nvPr>
            <p:ph type="sldNum" sz="quarter" idx="12"/>
          </p:nvPr>
        </p:nvSpPr>
        <p:spPr/>
        <p:txBody>
          <a:bodyPr/>
          <a:lstStyle>
            <a:lvl1pPr>
              <a:defRPr/>
            </a:lvl1pPr>
          </a:lstStyle>
          <a:p>
            <a:fld id="{EACA1721-6D86-48A9-9849-B81801AA0768}" type="slidenum">
              <a:rPr lang="en-US" altLang="en-US"/>
              <a:pPr/>
              <a:t>‹#›</a:t>
            </a:fld>
            <a:endParaRPr lang="en-US" altLang="en-US"/>
          </a:p>
        </p:txBody>
      </p:sp>
    </p:spTree>
    <p:extLst>
      <p:ext uri="{BB962C8B-B14F-4D97-AF65-F5344CB8AC3E}">
        <p14:creationId xmlns:p14="http://schemas.microsoft.com/office/powerpoint/2010/main" val="237152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E3C970-8611-4B94-8CF6-16F88ED4EBAF}"/>
              </a:ext>
            </a:extLst>
          </p:cNvPr>
          <p:cNvSpPr>
            <a:spLocks noGrp="1"/>
          </p:cNvSpPr>
          <p:nvPr>
            <p:ph type="dt" sz="half" idx="10"/>
          </p:nvPr>
        </p:nvSpPr>
        <p:spPr/>
        <p:txBody>
          <a:bodyPr/>
          <a:lstStyle>
            <a:lvl1pPr>
              <a:defRPr/>
            </a:lvl1pPr>
          </a:lstStyle>
          <a:p>
            <a:pPr>
              <a:defRPr/>
            </a:pPr>
            <a:fld id="{428BB152-8E35-495B-AD69-150AE39AF2ED}" type="datetimeFigureOut">
              <a:rPr lang="en-US"/>
              <a:pPr>
                <a:defRPr/>
              </a:pPr>
              <a:t>6/30/2020</a:t>
            </a:fld>
            <a:endParaRPr lang="en-US"/>
          </a:p>
        </p:txBody>
      </p:sp>
      <p:sp>
        <p:nvSpPr>
          <p:cNvPr id="5" name="Footer Placeholder 4">
            <a:extLst>
              <a:ext uri="{FF2B5EF4-FFF2-40B4-BE49-F238E27FC236}">
                <a16:creationId xmlns:a16="http://schemas.microsoft.com/office/drawing/2014/main" id="{AFFAA603-2441-4890-B29E-E440D1F049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C16AD2F-CF01-47C6-8275-664EA8C874EA}"/>
              </a:ext>
            </a:extLst>
          </p:cNvPr>
          <p:cNvSpPr>
            <a:spLocks noGrp="1"/>
          </p:cNvSpPr>
          <p:nvPr>
            <p:ph type="sldNum" sz="quarter" idx="12"/>
          </p:nvPr>
        </p:nvSpPr>
        <p:spPr/>
        <p:txBody>
          <a:bodyPr/>
          <a:lstStyle>
            <a:lvl1pPr>
              <a:defRPr/>
            </a:lvl1pPr>
          </a:lstStyle>
          <a:p>
            <a:fld id="{5F19C9C2-B348-4C9B-8C65-CBB7F4D9E712}" type="slidenum">
              <a:rPr lang="en-US" altLang="en-US"/>
              <a:pPr/>
              <a:t>‹#›</a:t>
            </a:fld>
            <a:endParaRPr lang="en-US" altLang="en-US"/>
          </a:p>
        </p:txBody>
      </p:sp>
    </p:spTree>
    <p:extLst>
      <p:ext uri="{BB962C8B-B14F-4D97-AF65-F5344CB8AC3E}">
        <p14:creationId xmlns:p14="http://schemas.microsoft.com/office/powerpoint/2010/main" val="1163734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0A1E1C-8D41-40C2-812C-FCF9D92905CF}"/>
              </a:ext>
            </a:extLst>
          </p:cNvPr>
          <p:cNvSpPr>
            <a:spLocks noGrp="1"/>
          </p:cNvSpPr>
          <p:nvPr>
            <p:ph type="dt" sz="half" idx="10"/>
          </p:nvPr>
        </p:nvSpPr>
        <p:spPr/>
        <p:txBody>
          <a:bodyPr/>
          <a:lstStyle>
            <a:lvl1pPr>
              <a:defRPr/>
            </a:lvl1pPr>
          </a:lstStyle>
          <a:p>
            <a:pPr>
              <a:defRPr/>
            </a:pPr>
            <a:fld id="{62C60261-FE2D-40CF-84B5-7FBCAEBE4A13}" type="datetimeFigureOut">
              <a:rPr lang="en-US"/>
              <a:pPr>
                <a:defRPr/>
              </a:pPr>
              <a:t>6/30/2020</a:t>
            </a:fld>
            <a:endParaRPr lang="en-US"/>
          </a:p>
        </p:txBody>
      </p:sp>
      <p:sp>
        <p:nvSpPr>
          <p:cNvPr id="5" name="Footer Placeholder 4">
            <a:extLst>
              <a:ext uri="{FF2B5EF4-FFF2-40B4-BE49-F238E27FC236}">
                <a16:creationId xmlns:a16="http://schemas.microsoft.com/office/drawing/2014/main" id="{CD0F9E47-29D0-414D-A1CD-7B5FE01210F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E5F7648-73D2-409C-9F24-F284A5924A05}"/>
              </a:ext>
            </a:extLst>
          </p:cNvPr>
          <p:cNvSpPr>
            <a:spLocks noGrp="1"/>
          </p:cNvSpPr>
          <p:nvPr>
            <p:ph type="sldNum" sz="quarter" idx="12"/>
          </p:nvPr>
        </p:nvSpPr>
        <p:spPr/>
        <p:txBody>
          <a:bodyPr/>
          <a:lstStyle>
            <a:lvl1pPr>
              <a:defRPr/>
            </a:lvl1pPr>
          </a:lstStyle>
          <a:p>
            <a:fld id="{385B51EB-56E9-4543-A489-6047F87595FC}" type="slidenum">
              <a:rPr lang="en-US" altLang="en-US"/>
              <a:pPr/>
              <a:t>‹#›</a:t>
            </a:fld>
            <a:endParaRPr lang="en-US" altLang="en-US"/>
          </a:p>
        </p:txBody>
      </p:sp>
    </p:spTree>
    <p:extLst>
      <p:ext uri="{BB962C8B-B14F-4D97-AF65-F5344CB8AC3E}">
        <p14:creationId xmlns:p14="http://schemas.microsoft.com/office/powerpoint/2010/main" val="3135982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C198C9D-AFF6-444A-B4FF-578A6BA66745}"/>
              </a:ext>
            </a:extLst>
          </p:cNvPr>
          <p:cNvSpPr>
            <a:spLocks noGrp="1"/>
          </p:cNvSpPr>
          <p:nvPr>
            <p:ph type="dt" sz="half" idx="10"/>
          </p:nvPr>
        </p:nvSpPr>
        <p:spPr/>
        <p:txBody>
          <a:bodyPr/>
          <a:lstStyle>
            <a:lvl1pPr>
              <a:defRPr/>
            </a:lvl1pPr>
          </a:lstStyle>
          <a:p>
            <a:pPr>
              <a:defRPr/>
            </a:pPr>
            <a:fld id="{78EDFD0B-B208-458A-9562-D8CE319DFE4D}" type="datetimeFigureOut">
              <a:rPr lang="en-US"/>
              <a:pPr>
                <a:defRPr/>
              </a:pPr>
              <a:t>6/30/2020</a:t>
            </a:fld>
            <a:endParaRPr lang="en-US"/>
          </a:p>
        </p:txBody>
      </p:sp>
      <p:sp>
        <p:nvSpPr>
          <p:cNvPr id="6" name="Footer Placeholder 4">
            <a:extLst>
              <a:ext uri="{FF2B5EF4-FFF2-40B4-BE49-F238E27FC236}">
                <a16:creationId xmlns:a16="http://schemas.microsoft.com/office/drawing/2014/main" id="{129B5195-38EA-4EB2-B24F-622DD966598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20D2F75-A835-4AAD-AF09-04489E993708}"/>
              </a:ext>
            </a:extLst>
          </p:cNvPr>
          <p:cNvSpPr>
            <a:spLocks noGrp="1"/>
          </p:cNvSpPr>
          <p:nvPr>
            <p:ph type="sldNum" sz="quarter" idx="12"/>
          </p:nvPr>
        </p:nvSpPr>
        <p:spPr/>
        <p:txBody>
          <a:bodyPr/>
          <a:lstStyle>
            <a:lvl1pPr>
              <a:defRPr/>
            </a:lvl1pPr>
          </a:lstStyle>
          <a:p>
            <a:fld id="{114B6F43-D7A5-444D-92E3-F8BADA92F0DE}" type="slidenum">
              <a:rPr lang="en-US" altLang="en-US"/>
              <a:pPr/>
              <a:t>‹#›</a:t>
            </a:fld>
            <a:endParaRPr lang="en-US" altLang="en-US"/>
          </a:p>
        </p:txBody>
      </p:sp>
    </p:spTree>
    <p:extLst>
      <p:ext uri="{BB962C8B-B14F-4D97-AF65-F5344CB8AC3E}">
        <p14:creationId xmlns:p14="http://schemas.microsoft.com/office/powerpoint/2010/main" val="876807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011C656-FCE2-4E62-BF08-08A6CB39DFE5}"/>
              </a:ext>
            </a:extLst>
          </p:cNvPr>
          <p:cNvSpPr>
            <a:spLocks noGrp="1"/>
          </p:cNvSpPr>
          <p:nvPr>
            <p:ph type="dt" sz="half" idx="10"/>
          </p:nvPr>
        </p:nvSpPr>
        <p:spPr/>
        <p:txBody>
          <a:bodyPr/>
          <a:lstStyle>
            <a:lvl1pPr>
              <a:defRPr/>
            </a:lvl1pPr>
          </a:lstStyle>
          <a:p>
            <a:pPr>
              <a:defRPr/>
            </a:pPr>
            <a:fld id="{F29200E0-DA0A-4256-B49B-9FD20720F4B9}" type="datetimeFigureOut">
              <a:rPr lang="en-US"/>
              <a:pPr>
                <a:defRPr/>
              </a:pPr>
              <a:t>6/30/2020</a:t>
            </a:fld>
            <a:endParaRPr lang="en-US"/>
          </a:p>
        </p:txBody>
      </p:sp>
      <p:sp>
        <p:nvSpPr>
          <p:cNvPr id="8" name="Footer Placeholder 4">
            <a:extLst>
              <a:ext uri="{FF2B5EF4-FFF2-40B4-BE49-F238E27FC236}">
                <a16:creationId xmlns:a16="http://schemas.microsoft.com/office/drawing/2014/main" id="{23120120-0A22-435A-BE55-F4442F8C338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C679678-2424-43BE-9236-25AB51684800}"/>
              </a:ext>
            </a:extLst>
          </p:cNvPr>
          <p:cNvSpPr>
            <a:spLocks noGrp="1"/>
          </p:cNvSpPr>
          <p:nvPr>
            <p:ph type="sldNum" sz="quarter" idx="12"/>
          </p:nvPr>
        </p:nvSpPr>
        <p:spPr/>
        <p:txBody>
          <a:bodyPr/>
          <a:lstStyle>
            <a:lvl1pPr>
              <a:defRPr/>
            </a:lvl1pPr>
          </a:lstStyle>
          <a:p>
            <a:fld id="{6E051293-2C66-472B-85DE-553884D346E0}" type="slidenum">
              <a:rPr lang="en-US" altLang="en-US"/>
              <a:pPr/>
              <a:t>‹#›</a:t>
            </a:fld>
            <a:endParaRPr lang="en-US" altLang="en-US"/>
          </a:p>
        </p:txBody>
      </p:sp>
    </p:spTree>
    <p:extLst>
      <p:ext uri="{BB962C8B-B14F-4D97-AF65-F5344CB8AC3E}">
        <p14:creationId xmlns:p14="http://schemas.microsoft.com/office/powerpoint/2010/main" val="2947458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4C6D760-27F9-4FC9-B04B-90A618763E3E}"/>
              </a:ext>
            </a:extLst>
          </p:cNvPr>
          <p:cNvSpPr>
            <a:spLocks noGrp="1"/>
          </p:cNvSpPr>
          <p:nvPr>
            <p:ph type="dt" sz="half" idx="10"/>
          </p:nvPr>
        </p:nvSpPr>
        <p:spPr/>
        <p:txBody>
          <a:bodyPr/>
          <a:lstStyle>
            <a:lvl1pPr>
              <a:defRPr/>
            </a:lvl1pPr>
          </a:lstStyle>
          <a:p>
            <a:pPr>
              <a:defRPr/>
            </a:pPr>
            <a:fld id="{6979AE82-D05A-4A29-9AE0-CACC4CF2E865}" type="datetimeFigureOut">
              <a:rPr lang="en-US"/>
              <a:pPr>
                <a:defRPr/>
              </a:pPr>
              <a:t>6/30/2020</a:t>
            </a:fld>
            <a:endParaRPr lang="en-US"/>
          </a:p>
        </p:txBody>
      </p:sp>
      <p:sp>
        <p:nvSpPr>
          <p:cNvPr id="4" name="Footer Placeholder 4">
            <a:extLst>
              <a:ext uri="{FF2B5EF4-FFF2-40B4-BE49-F238E27FC236}">
                <a16:creationId xmlns:a16="http://schemas.microsoft.com/office/drawing/2014/main" id="{138ADAF0-840D-4548-92E6-20EFF655867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26F4A7E-1826-4B7D-86AB-1EB7E03C6EE0}"/>
              </a:ext>
            </a:extLst>
          </p:cNvPr>
          <p:cNvSpPr>
            <a:spLocks noGrp="1"/>
          </p:cNvSpPr>
          <p:nvPr>
            <p:ph type="sldNum" sz="quarter" idx="12"/>
          </p:nvPr>
        </p:nvSpPr>
        <p:spPr/>
        <p:txBody>
          <a:bodyPr/>
          <a:lstStyle>
            <a:lvl1pPr>
              <a:defRPr/>
            </a:lvl1pPr>
          </a:lstStyle>
          <a:p>
            <a:fld id="{8366E31D-17AD-447F-862D-6AF7B6F5AE16}" type="slidenum">
              <a:rPr lang="en-US" altLang="en-US"/>
              <a:pPr/>
              <a:t>‹#›</a:t>
            </a:fld>
            <a:endParaRPr lang="en-US" altLang="en-US"/>
          </a:p>
        </p:txBody>
      </p:sp>
    </p:spTree>
    <p:extLst>
      <p:ext uri="{BB962C8B-B14F-4D97-AF65-F5344CB8AC3E}">
        <p14:creationId xmlns:p14="http://schemas.microsoft.com/office/powerpoint/2010/main" val="1827992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6E8D082-4C2B-4D53-8515-DB0E34486B86}"/>
              </a:ext>
            </a:extLst>
          </p:cNvPr>
          <p:cNvSpPr>
            <a:spLocks noGrp="1"/>
          </p:cNvSpPr>
          <p:nvPr>
            <p:ph type="dt" sz="half" idx="10"/>
          </p:nvPr>
        </p:nvSpPr>
        <p:spPr/>
        <p:txBody>
          <a:bodyPr/>
          <a:lstStyle>
            <a:lvl1pPr>
              <a:defRPr/>
            </a:lvl1pPr>
          </a:lstStyle>
          <a:p>
            <a:pPr>
              <a:defRPr/>
            </a:pPr>
            <a:fld id="{382A2B9B-8520-453E-B82D-BB1E01E689C0}" type="datetimeFigureOut">
              <a:rPr lang="en-US"/>
              <a:pPr>
                <a:defRPr/>
              </a:pPr>
              <a:t>6/30/2020</a:t>
            </a:fld>
            <a:endParaRPr lang="en-US"/>
          </a:p>
        </p:txBody>
      </p:sp>
      <p:sp>
        <p:nvSpPr>
          <p:cNvPr id="3" name="Footer Placeholder 4">
            <a:extLst>
              <a:ext uri="{FF2B5EF4-FFF2-40B4-BE49-F238E27FC236}">
                <a16:creationId xmlns:a16="http://schemas.microsoft.com/office/drawing/2014/main" id="{50318352-755D-41AC-A017-0DE11675E97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6CA70CA-BBDD-42DD-A248-6C5785B0C769}"/>
              </a:ext>
            </a:extLst>
          </p:cNvPr>
          <p:cNvSpPr>
            <a:spLocks noGrp="1"/>
          </p:cNvSpPr>
          <p:nvPr>
            <p:ph type="sldNum" sz="quarter" idx="12"/>
          </p:nvPr>
        </p:nvSpPr>
        <p:spPr/>
        <p:txBody>
          <a:bodyPr/>
          <a:lstStyle>
            <a:lvl1pPr>
              <a:defRPr/>
            </a:lvl1pPr>
          </a:lstStyle>
          <a:p>
            <a:fld id="{F0695C8B-DFCD-4F91-BDA4-500DA9FCAD06}" type="slidenum">
              <a:rPr lang="en-US" altLang="en-US"/>
              <a:pPr/>
              <a:t>‹#›</a:t>
            </a:fld>
            <a:endParaRPr lang="en-US" altLang="en-US"/>
          </a:p>
        </p:txBody>
      </p:sp>
    </p:spTree>
    <p:extLst>
      <p:ext uri="{BB962C8B-B14F-4D97-AF65-F5344CB8AC3E}">
        <p14:creationId xmlns:p14="http://schemas.microsoft.com/office/powerpoint/2010/main" val="422412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D7DD832-F67A-4A29-8DD7-3DE02771B7C2}"/>
              </a:ext>
            </a:extLst>
          </p:cNvPr>
          <p:cNvSpPr>
            <a:spLocks noGrp="1"/>
          </p:cNvSpPr>
          <p:nvPr>
            <p:ph type="dt" sz="half" idx="10"/>
          </p:nvPr>
        </p:nvSpPr>
        <p:spPr/>
        <p:txBody>
          <a:bodyPr/>
          <a:lstStyle>
            <a:lvl1pPr>
              <a:defRPr/>
            </a:lvl1pPr>
          </a:lstStyle>
          <a:p>
            <a:pPr>
              <a:defRPr/>
            </a:pPr>
            <a:fld id="{441D3CEF-3B3A-4296-87BB-C90A73D93B78}" type="datetimeFigureOut">
              <a:rPr lang="en-US"/>
              <a:pPr>
                <a:defRPr/>
              </a:pPr>
              <a:t>6/30/2020</a:t>
            </a:fld>
            <a:endParaRPr lang="en-US"/>
          </a:p>
        </p:txBody>
      </p:sp>
      <p:sp>
        <p:nvSpPr>
          <p:cNvPr id="6" name="Footer Placeholder 4">
            <a:extLst>
              <a:ext uri="{FF2B5EF4-FFF2-40B4-BE49-F238E27FC236}">
                <a16:creationId xmlns:a16="http://schemas.microsoft.com/office/drawing/2014/main" id="{A19227C8-EB2A-40F1-B5FB-B35DF51E9AC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A697FF0-0A14-4878-A4F6-07727153008B}"/>
              </a:ext>
            </a:extLst>
          </p:cNvPr>
          <p:cNvSpPr>
            <a:spLocks noGrp="1"/>
          </p:cNvSpPr>
          <p:nvPr>
            <p:ph type="sldNum" sz="quarter" idx="12"/>
          </p:nvPr>
        </p:nvSpPr>
        <p:spPr/>
        <p:txBody>
          <a:bodyPr/>
          <a:lstStyle>
            <a:lvl1pPr>
              <a:defRPr/>
            </a:lvl1pPr>
          </a:lstStyle>
          <a:p>
            <a:fld id="{A9B0FCF6-5EA8-49A5-9876-4A326B525D6C}" type="slidenum">
              <a:rPr lang="en-US" altLang="en-US"/>
              <a:pPr/>
              <a:t>‹#›</a:t>
            </a:fld>
            <a:endParaRPr lang="en-US" altLang="en-US"/>
          </a:p>
        </p:txBody>
      </p:sp>
    </p:spTree>
    <p:extLst>
      <p:ext uri="{BB962C8B-B14F-4D97-AF65-F5344CB8AC3E}">
        <p14:creationId xmlns:p14="http://schemas.microsoft.com/office/powerpoint/2010/main" val="2146217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CC067B2-AC8F-4054-B729-F73F6E1CC554}"/>
              </a:ext>
            </a:extLst>
          </p:cNvPr>
          <p:cNvSpPr>
            <a:spLocks noGrp="1"/>
          </p:cNvSpPr>
          <p:nvPr>
            <p:ph type="dt" sz="half" idx="10"/>
          </p:nvPr>
        </p:nvSpPr>
        <p:spPr/>
        <p:txBody>
          <a:bodyPr/>
          <a:lstStyle>
            <a:lvl1pPr>
              <a:defRPr/>
            </a:lvl1pPr>
          </a:lstStyle>
          <a:p>
            <a:pPr>
              <a:defRPr/>
            </a:pPr>
            <a:fld id="{F3A6F409-32B5-4042-A514-248708CD2C26}" type="datetimeFigureOut">
              <a:rPr lang="en-US"/>
              <a:pPr>
                <a:defRPr/>
              </a:pPr>
              <a:t>6/30/2020</a:t>
            </a:fld>
            <a:endParaRPr lang="en-US"/>
          </a:p>
        </p:txBody>
      </p:sp>
      <p:sp>
        <p:nvSpPr>
          <p:cNvPr id="6" name="Footer Placeholder 4">
            <a:extLst>
              <a:ext uri="{FF2B5EF4-FFF2-40B4-BE49-F238E27FC236}">
                <a16:creationId xmlns:a16="http://schemas.microsoft.com/office/drawing/2014/main" id="{53BA4F12-DEF8-4DF7-B3E5-D6E63C6F75F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3837968-7E36-4286-89F3-F4BB85113ADE}"/>
              </a:ext>
            </a:extLst>
          </p:cNvPr>
          <p:cNvSpPr>
            <a:spLocks noGrp="1"/>
          </p:cNvSpPr>
          <p:nvPr>
            <p:ph type="sldNum" sz="quarter" idx="12"/>
          </p:nvPr>
        </p:nvSpPr>
        <p:spPr/>
        <p:txBody>
          <a:bodyPr/>
          <a:lstStyle>
            <a:lvl1pPr>
              <a:defRPr/>
            </a:lvl1pPr>
          </a:lstStyle>
          <a:p>
            <a:fld id="{6FAE2FB2-568E-4ED0-9465-6AAE90F9F838}" type="slidenum">
              <a:rPr lang="en-US" altLang="en-US"/>
              <a:pPr/>
              <a:t>‹#›</a:t>
            </a:fld>
            <a:endParaRPr lang="en-US" altLang="en-US"/>
          </a:p>
        </p:txBody>
      </p:sp>
    </p:spTree>
    <p:extLst>
      <p:ext uri="{BB962C8B-B14F-4D97-AF65-F5344CB8AC3E}">
        <p14:creationId xmlns:p14="http://schemas.microsoft.com/office/powerpoint/2010/main" val="1992911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hyperlink" Target="http://en.wikipedia.org/wiki/File:Chadwick.jpg" TargetMode="External"/><Relationship Id="rId3" Type="http://schemas.openxmlformats.org/officeDocument/2006/relationships/slideLayout" Target="../slideLayouts/slideLayout3.xml"/><Relationship Id="rId21" Type="http://schemas.openxmlformats.org/officeDocument/2006/relationships/image" Target="../media/image7.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5" Type="http://schemas.openxmlformats.org/officeDocument/2006/relationships/image" Target="../media/image11.png"/><Relationship Id="rId2" Type="http://schemas.openxmlformats.org/officeDocument/2006/relationships/slideLayout" Target="../slideLayouts/slideLayout2.xml"/><Relationship Id="rId16" Type="http://schemas.openxmlformats.org/officeDocument/2006/relationships/image" Target="../media/image3.png"/><Relationship Id="rId20"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0.jpeg"/><Relationship Id="rId5" Type="http://schemas.openxmlformats.org/officeDocument/2006/relationships/slideLayout" Target="../slideLayouts/slideLayout5.xml"/><Relationship Id="rId15" Type="http://schemas.openxmlformats.org/officeDocument/2006/relationships/image" Target="../media/image2.jpeg"/><Relationship Id="rId23" Type="http://schemas.openxmlformats.org/officeDocument/2006/relationships/image" Target="../media/image9.jpeg"/><Relationship Id="rId10" Type="http://schemas.openxmlformats.org/officeDocument/2006/relationships/slideLayout" Target="../slideLayouts/slideLayout10.xml"/><Relationship Id="rId19" Type="http://schemas.openxmlformats.org/officeDocument/2006/relationships/image" Target="../media/image5.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 Id="rId22" Type="http://schemas.openxmlformats.org/officeDocument/2006/relationships/image" Target="../media/image8.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0">
            <a:extLst>
              <a:ext uri="{FF2B5EF4-FFF2-40B4-BE49-F238E27FC236}">
                <a16:creationId xmlns:a16="http://schemas.microsoft.com/office/drawing/2014/main" id="{934545D7-D54B-4F74-AAA2-23F0415C5346}"/>
              </a:ext>
            </a:extLst>
          </p:cNvPr>
          <p:cNvGrpSpPr>
            <a:grpSpLocks/>
          </p:cNvGrpSpPr>
          <p:nvPr userDrawn="1"/>
        </p:nvGrpSpPr>
        <p:grpSpPr bwMode="auto">
          <a:xfrm>
            <a:off x="0" y="0"/>
            <a:ext cx="9144000" cy="6858000"/>
            <a:chOff x="0" y="0"/>
            <a:chExt cx="9144001" cy="6858000"/>
          </a:xfrm>
        </p:grpSpPr>
        <p:pic>
          <p:nvPicPr>
            <p:cNvPr id="1033" name="Picture 6" descr="Demo">
              <a:extLst>
                <a:ext uri="{FF2B5EF4-FFF2-40B4-BE49-F238E27FC236}">
                  <a16:creationId xmlns:a16="http://schemas.microsoft.com/office/drawing/2014/main" id="{AC1792F4-62CD-47B3-B9C7-98409DB21ACC}"/>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t="4909"/>
            <a:stretch>
              <a:fillRect/>
            </a:stretch>
          </p:blipFill>
          <p:spPr bwMode="auto">
            <a:xfrm>
              <a:off x="0" y="45"/>
              <a:ext cx="2286000" cy="2644302"/>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34" name="Picture 6" descr="http://ts2.mm.bing.net/th?id=I4928960904628577&amp;pid=1.7&amp;w=170&amp;h=155&amp;c=7&amp;rs=1">
              <a:extLst>
                <a:ext uri="{FF2B5EF4-FFF2-40B4-BE49-F238E27FC236}">
                  <a16:creationId xmlns:a16="http://schemas.microsoft.com/office/drawing/2014/main" id="{030B10B9-17D8-4FA2-BA4C-95092BBE57D1}"/>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984186" y="2362200"/>
              <a:ext cx="2159814" cy="213360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35" name="Picture 14" descr="http://www.kentchemistry.com/links/AtomicStructure/plum.gif">
              <a:extLst>
                <a:ext uri="{FF2B5EF4-FFF2-40B4-BE49-F238E27FC236}">
                  <a16:creationId xmlns:a16="http://schemas.microsoft.com/office/drawing/2014/main" id="{B3AC797B-FA33-42DF-BE08-39F327A30B3F}"/>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2438400"/>
              <a:ext cx="2286000" cy="228600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36" name="Picture 16" descr="http://ts3.mm.bing.net/th?id=I4535571974849042&amp;pid=1.7&amp;w=203&amp;h=149&amp;c=7&amp;rs=1">
              <a:extLst>
                <a:ext uri="{FF2B5EF4-FFF2-40B4-BE49-F238E27FC236}">
                  <a16:creationId xmlns:a16="http://schemas.microsoft.com/office/drawing/2014/main" id="{3E7A53D2-2AA0-4346-9B99-88AE134100BE}"/>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2133600" y="1"/>
              <a:ext cx="2595076" cy="190500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37" name="Picture 7" descr="http://upload.wikimedia.org/wikipedia/commons/thumb/c/c2/Chadwick.jpg/162px-Chadwick.jpg">
              <a:hlinkClick r:id="rId18"/>
              <a:extLst>
                <a:ext uri="{FF2B5EF4-FFF2-40B4-BE49-F238E27FC236}">
                  <a16:creationId xmlns:a16="http://schemas.microsoft.com/office/drawing/2014/main" id="{D390E0BC-311F-44B0-AD2F-3745626E1742}"/>
                </a:ext>
              </a:extLst>
            </p:cNvPr>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2286000" y="1905000"/>
              <a:ext cx="1994511" cy="281940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38" name="Picture 8" descr="http://www.kentchemistry.com/links/AtomicStructure/images/1911_gfoil_02.jpg">
              <a:extLst>
                <a:ext uri="{FF2B5EF4-FFF2-40B4-BE49-F238E27FC236}">
                  <a16:creationId xmlns:a16="http://schemas.microsoft.com/office/drawing/2014/main" id="{9DC00D46-86E0-40CD-97A3-FD44F57B3EF7}"/>
                </a:ext>
              </a:extLst>
            </p:cNvPr>
            <p:cNvPicPr>
              <a:picLocks noChangeAspect="1" noChangeArrowheads="1"/>
            </p:cNvPicPr>
            <p:nvPr userDrawn="1"/>
          </p:nvPicPr>
          <p:blipFill>
            <a:blip r:embed="rId20">
              <a:extLst>
                <a:ext uri="{28A0092B-C50C-407E-A947-70E740481C1C}">
                  <a14:useLocalDpi xmlns:a14="http://schemas.microsoft.com/office/drawing/2010/main" val="0"/>
                </a:ext>
              </a:extLst>
            </a:blip>
            <a:srcRect t="9526" r="629" b="17400"/>
            <a:stretch>
              <a:fillRect/>
            </a:stretch>
          </p:blipFill>
          <p:spPr bwMode="auto">
            <a:xfrm>
              <a:off x="4827896" y="4457700"/>
              <a:ext cx="4316105" cy="240030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39" name="Picture 10" descr="http://www.chem.uiuc.edu/clcwebsite/jpeg/Cath7.jpg">
              <a:extLst>
                <a:ext uri="{FF2B5EF4-FFF2-40B4-BE49-F238E27FC236}">
                  <a16:creationId xmlns:a16="http://schemas.microsoft.com/office/drawing/2014/main" id="{112937E8-01D8-4922-BBA4-485851931AF9}"/>
                </a:ext>
              </a:extLst>
            </p:cNvPr>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1981200" y="4724400"/>
              <a:ext cx="2844800" cy="213360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40" name="Picture 11" descr="http://ts4.mm.bing.net/th?id=I4819928864327027&amp;pid=1.7&amp;w=141&amp;h=151&amp;c=7&amp;rs=1">
              <a:extLst>
                <a:ext uri="{FF2B5EF4-FFF2-40B4-BE49-F238E27FC236}">
                  <a16:creationId xmlns:a16="http://schemas.microsoft.com/office/drawing/2014/main" id="{D9264AF4-72EE-4EED-A86B-389A3B5831CF}"/>
                </a:ext>
              </a:extLst>
            </p:cNvPr>
            <p:cNvPicPr>
              <a:picLocks noChangeAspect="1" noChangeArrowheads="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1" y="4724400"/>
              <a:ext cx="1991154" cy="213360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41" name="Picture 14" descr="https://encrypted-tbn2.gstatic.com/images?q=tbn:ANd9GcSdw5cfC4TAN7qibjdj2w25NDu3mUjTeo9GEhE28fuMhiBHtSSK">
              <a:extLst>
                <a:ext uri="{FF2B5EF4-FFF2-40B4-BE49-F238E27FC236}">
                  <a16:creationId xmlns:a16="http://schemas.microsoft.com/office/drawing/2014/main" id="{CADA8759-B547-46E5-A28B-63B984221090}"/>
                </a:ext>
              </a:extLst>
            </p:cNvPr>
            <p:cNvPicPr>
              <a:picLocks noChangeAspect="1" noChangeArrowheads="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5594249" y="0"/>
              <a:ext cx="3549752" cy="236220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42" name="Picture 5" descr="http://ts2.mm.bing.net/th?id=I4873156398350345&amp;pid=1.7&amp;w=107&amp;h=145&amp;c=7&amp;rs=1">
              <a:extLst>
                <a:ext uri="{FF2B5EF4-FFF2-40B4-BE49-F238E27FC236}">
                  <a16:creationId xmlns:a16="http://schemas.microsoft.com/office/drawing/2014/main" id="{BF6F0EEB-D2CF-4CEB-AD41-9AD8E932BE7E}"/>
                </a:ext>
              </a:extLst>
            </p:cNvPr>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4724400" y="0"/>
              <a:ext cx="1676400" cy="227138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43" name="Picture 16" descr="http://vignette4.wikia.nocookie.net/periodictableofelements/images/e/e2/Stylised_Lithium_Atom.png/revision/latest?cb=20121208233952">
              <a:extLst>
                <a:ext uri="{FF2B5EF4-FFF2-40B4-BE49-F238E27FC236}">
                  <a16:creationId xmlns:a16="http://schemas.microsoft.com/office/drawing/2014/main" id="{2A51F19B-7B3B-407B-941A-8C5DB07E304D}"/>
                </a:ext>
              </a:extLst>
            </p:cNvPr>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4267200" y="1694498"/>
              <a:ext cx="2667000" cy="3012376"/>
            </a:xfrm>
            <a:prstGeom prst="rect">
              <a:avLst/>
            </a:prstGeom>
            <a:solidFill>
              <a:schemeClr val="bg1"/>
            </a:solidFill>
            <a:ln w="50800">
              <a:solidFill>
                <a:schemeClr val="tx1"/>
              </a:solidFill>
              <a:miter lim="800000"/>
              <a:headEnd/>
              <a:tailEnd/>
            </a:ln>
          </p:spPr>
        </p:pic>
      </p:grpSp>
      <p:sp>
        <p:nvSpPr>
          <p:cNvPr id="2" name="Title Placeholder 1">
            <a:extLst>
              <a:ext uri="{FF2B5EF4-FFF2-40B4-BE49-F238E27FC236}">
                <a16:creationId xmlns:a16="http://schemas.microsoft.com/office/drawing/2014/main" id="{2AC24CD8-0B85-49D1-99D4-C42ADD64F813}"/>
              </a:ext>
            </a:extLst>
          </p:cNvPr>
          <p:cNvSpPr>
            <a:spLocks noGrp="1"/>
          </p:cNvSpPr>
          <p:nvPr>
            <p:ph type="title"/>
          </p:nvPr>
        </p:nvSpPr>
        <p:spPr>
          <a:xfrm>
            <a:off x="457200" y="274638"/>
            <a:ext cx="8229600" cy="944562"/>
          </a:xfrm>
          <a:prstGeom prst="rect">
            <a:avLst/>
          </a:prstGeom>
          <a:solidFill>
            <a:schemeClr val="bg1"/>
          </a:solidFill>
          <a:ln w="50800">
            <a:solidFill>
              <a:schemeClr val="tx1"/>
            </a:solidFill>
          </a:ln>
        </p:spPr>
        <p:txBody>
          <a:bodyPr vert="horz" lIns="91440" tIns="45720" rIns="91440" bIns="45720" rtlCol="0" anchor="ctr">
            <a:normAutofit/>
          </a:bodyPr>
          <a:lstStyle/>
          <a:p>
            <a:r>
              <a:rPr lang="en-US" dirty="0"/>
              <a:t>Click to edit Master title style</a:t>
            </a:r>
          </a:p>
        </p:txBody>
      </p:sp>
      <p:sp>
        <p:nvSpPr>
          <p:cNvPr id="1028" name="Text Placeholder 2">
            <a:extLst>
              <a:ext uri="{FF2B5EF4-FFF2-40B4-BE49-F238E27FC236}">
                <a16:creationId xmlns:a16="http://schemas.microsoft.com/office/drawing/2014/main" id="{DF17765A-E33A-4FC0-AD0D-BD10C2C1BBA5}"/>
              </a:ext>
            </a:extLst>
          </p:cNvPr>
          <p:cNvSpPr>
            <a:spLocks noGrp="1"/>
          </p:cNvSpPr>
          <p:nvPr>
            <p:ph type="body" idx="1"/>
          </p:nvPr>
        </p:nvSpPr>
        <p:spPr bwMode="auto">
          <a:xfrm>
            <a:off x="457200" y="1371600"/>
            <a:ext cx="8229600" cy="4754563"/>
          </a:xfrm>
          <a:prstGeom prst="rect">
            <a:avLst/>
          </a:prstGeom>
          <a:solidFill>
            <a:schemeClr val="bg1"/>
          </a:solidFill>
          <a:ln w="50800">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74A8D40-4962-4B69-98DC-A284EEFBCE4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200995F-767F-4F89-A2FF-98684D5FD3C7}" type="datetimeFigureOut">
              <a:rPr lang="en-US"/>
              <a:pPr>
                <a:defRPr/>
              </a:pPr>
              <a:t>6/30/2020</a:t>
            </a:fld>
            <a:endParaRPr lang="en-US"/>
          </a:p>
        </p:txBody>
      </p:sp>
      <p:sp>
        <p:nvSpPr>
          <p:cNvPr id="5" name="Footer Placeholder 4">
            <a:extLst>
              <a:ext uri="{FF2B5EF4-FFF2-40B4-BE49-F238E27FC236}">
                <a16:creationId xmlns:a16="http://schemas.microsoft.com/office/drawing/2014/main" id="{40ADBE76-075D-4F80-BB08-5971413EEC9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22749C1A-8C49-4D44-B05F-04172182E44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F3107FF-91D7-41F1-BD16-122F41677EFF}" type="slidenum">
              <a:rPr lang="en-US" altLang="en-US"/>
              <a:pPr/>
              <a:t>‹#›</a:t>
            </a:fld>
            <a:endParaRPr lang="en-US" altLang="en-US"/>
          </a:p>
        </p:txBody>
      </p:sp>
      <p:sp>
        <p:nvSpPr>
          <p:cNvPr id="19" name="Text Box 7">
            <a:extLst>
              <a:ext uri="{FF2B5EF4-FFF2-40B4-BE49-F238E27FC236}">
                <a16:creationId xmlns:a16="http://schemas.microsoft.com/office/drawing/2014/main" id="{7AF4C244-BDD4-46F9-93C2-BE5DFC4F9021}"/>
              </a:ext>
            </a:extLst>
          </p:cNvPr>
          <p:cNvSpPr txBox="1">
            <a:spLocks noChangeArrowheads="1"/>
          </p:cNvSpPr>
          <p:nvPr userDrawn="1"/>
        </p:nvSpPr>
        <p:spPr bwMode="auto">
          <a:xfrm>
            <a:off x="6973888" y="6642100"/>
            <a:ext cx="2170112" cy="215900"/>
          </a:xfrm>
          <a:prstGeom prst="rect">
            <a:avLst/>
          </a:prstGeom>
          <a:noFill/>
          <a:ln w="9525">
            <a:noFill/>
            <a:miter lim="800000"/>
            <a:headEnd/>
            <a:tailEnd/>
          </a:ln>
        </p:spPr>
        <p:txBody>
          <a:bodyPr>
            <a:spAutoFit/>
          </a:bodyPr>
          <a:lstStyle>
            <a:defPPr>
              <a:defRPr lang="en-US"/>
            </a:defPPr>
            <a:lvl1pPr algn="ctr" rtl="0" fontAlgn="base">
              <a:spcBef>
                <a:spcPct val="50000"/>
              </a:spcBef>
              <a:spcAft>
                <a:spcPct val="0"/>
              </a:spcAft>
              <a:defRPr b="1" kern="1200">
                <a:solidFill>
                  <a:schemeClr val="bg1"/>
                </a:solidFill>
                <a:latin typeface="Trebuchet MS" pitchFamily="34" charset="0"/>
                <a:ea typeface="+mn-ea"/>
                <a:cs typeface="+mn-cs"/>
              </a:defRPr>
            </a:lvl1pPr>
            <a:lvl2pPr marL="457200" algn="ctr" rtl="0" fontAlgn="base">
              <a:spcBef>
                <a:spcPct val="50000"/>
              </a:spcBef>
              <a:spcAft>
                <a:spcPct val="0"/>
              </a:spcAft>
              <a:defRPr b="1" kern="1200">
                <a:solidFill>
                  <a:schemeClr val="bg1"/>
                </a:solidFill>
                <a:latin typeface="Trebuchet MS" pitchFamily="34" charset="0"/>
                <a:ea typeface="+mn-ea"/>
                <a:cs typeface="+mn-cs"/>
              </a:defRPr>
            </a:lvl2pPr>
            <a:lvl3pPr marL="914400" algn="ctr" rtl="0" fontAlgn="base">
              <a:spcBef>
                <a:spcPct val="50000"/>
              </a:spcBef>
              <a:spcAft>
                <a:spcPct val="0"/>
              </a:spcAft>
              <a:defRPr b="1" kern="1200">
                <a:solidFill>
                  <a:schemeClr val="bg1"/>
                </a:solidFill>
                <a:latin typeface="Trebuchet MS" pitchFamily="34" charset="0"/>
                <a:ea typeface="+mn-ea"/>
                <a:cs typeface="+mn-cs"/>
              </a:defRPr>
            </a:lvl3pPr>
            <a:lvl4pPr marL="1371600" algn="ctr" rtl="0" fontAlgn="base">
              <a:spcBef>
                <a:spcPct val="50000"/>
              </a:spcBef>
              <a:spcAft>
                <a:spcPct val="0"/>
              </a:spcAft>
              <a:defRPr b="1" kern="1200">
                <a:solidFill>
                  <a:schemeClr val="bg1"/>
                </a:solidFill>
                <a:latin typeface="Trebuchet MS" pitchFamily="34" charset="0"/>
                <a:ea typeface="+mn-ea"/>
                <a:cs typeface="+mn-cs"/>
              </a:defRPr>
            </a:lvl4pPr>
            <a:lvl5pPr marL="1828800" algn="ctr" rtl="0" fontAlgn="base">
              <a:spcBef>
                <a:spcPct val="50000"/>
              </a:spcBef>
              <a:spcAft>
                <a:spcPct val="0"/>
              </a:spcAft>
              <a:defRPr b="1" kern="1200">
                <a:solidFill>
                  <a:schemeClr val="bg1"/>
                </a:solidFill>
                <a:latin typeface="Trebuchet MS" pitchFamily="34" charset="0"/>
                <a:ea typeface="+mn-ea"/>
                <a:cs typeface="+mn-cs"/>
              </a:defRPr>
            </a:lvl5pPr>
            <a:lvl6pPr marL="2286000" algn="l" defTabSz="914400" rtl="0" eaLnBrk="1" latinLnBrk="0" hangingPunct="1">
              <a:defRPr b="1" kern="1200">
                <a:solidFill>
                  <a:schemeClr val="bg1"/>
                </a:solidFill>
                <a:latin typeface="Trebuchet MS" pitchFamily="34" charset="0"/>
                <a:ea typeface="+mn-ea"/>
                <a:cs typeface="+mn-cs"/>
              </a:defRPr>
            </a:lvl6pPr>
            <a:lvl7pPr marL="2743200" algn="l" defTabSz="914400" rtl="0" eaLnBrk="1" latinLnBrk="0" hangingPunct="1">
              <a:defRPr b="1" kern="1200">
                <a:solidFill>
                  <a:schemeClr val="bg1"/>
                </a:solidFill>
                <a:latin typeface="Trebuchet MS" pitchFamily="34" charset="0"/>
                <a:ea typeface="+mn-ea"/>
                <a:cs typeface="+mn-cs"/>
              </a:defRPr>
            </a:lvl7pPr>
            <a:lvl8pPr marL="3200400" algn="l" defTabSz="914400" rtl="0" eaLnBrk="1" latinLnBrk="0" hangingPunct="1">
              <a:defRPr b="1" kern="1200">
                <a:solidFill>
                  <a:schemeClr val="bg1"/>
                </a:solidFill>
                <a:latin typeface="Trebuchet MS" pitchFamily="34" charset="0"/>
                <a:ea typeface="+mn-ea"/>
                <a:cs typeface="+mn-cs"/>
              </a:defRPr>
            </a:lvl8pPr>
            <a:lvl9pPr marL="3657600" algn="l" defTabSz="914400" rtl="0" eaLnBrk="1" latinLnBrk="0" hangingPunct="1">
              <a:defRPr b="1" kern="1200">
                <a:solidFill>
                  <a:schemeClr val="bg1"/>
                </a:solidFill>
                <a:latin typeface="Trebuchet MS" pitchFamily="34" charset="0"/>
                <a:ea typeface="+mn-ea"/>
                <a:cs typeface="+mn-cs"/>
              </a:defRPr>
            </a:lvl9pPr>
          </a:lstStyle>
          <a:p>
            <a:pPr algn="r">
              <a:buFontTx/>
              <a:buNone/>
              <a:defRPr/>
            </a:pPr>
            <a:r>
              <a:rPr lang="en-US" sz="800" b="0" dirty="0">
                <a:solidFill>
                  <a:srgbClr val="000000"/>
                </a:solidFill>
              </a:rPr>
              <a:t>Copyright © 2015 - MsRazz ChemClass</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ctr" rtl="0" eaLnBrk="0" fontAlgn="base" hangingPunct="0">
        <a:spcBef>
          <a:spcPct val="0"/>
        </a:spcBef>
        <a:spcAft>
          <a:spcPct val="0"/>
        </a:spcAft>
        <a:defRPr sz="4400" b="1" kern="1200">
          <a:solidFill>
            <a:srgbClr val="0070C0"/>
          </a:solidFill>
          <a:effectLst>
            <a:outerShdw blurRad="38100" dist="38100" dir="2700000" algn="tl">
              <a:srgbClr val="000000">
                <a:alpha val="43137"/>
              </a:srgbClr>
            </a:outerShdw>
          </a:effectLst>
          <a:latin typeface="Trebuchet MS" pitchFamily="34" charset="0"/>
          <a:ea typeface="+mj-ea"/>
          <a:cs typeface="+mj-cs"/>
        </a:defRPr>
      </a:lvl1pPr>
      <a:lvl2pPr algn="ctr" rtl="0" eaLnBrk="0" fontAlgn="base" hangingPunct="0">
        <a:spcBef>
          <a:spcPct val="0"/>
        </a:spcBef>
        <a:spcAft>
          <a:spcPct val="0"/>
        </a:spcAft>
        <a:defRPr sz="4400" b="1">
          <a:solidFill>
            <a:srgbClr val="0070C0"/>
          </a:solidFill>
          <a:latin typeface="Trebuchet MS" pitchFamily="34" charset="0"/>
        </a:defRPr>
      </a:lvl2pPr>
      <a:lvl3pPr algn="ctr" rtl="0" eaLnBrk="0" fontAlgn="base" hangingPunct="0">
        <a:spcBef>
          <a:spcPct val="0"/>
        </a:spcBef>
        <a:spcAft>
          <a:spcPct val="0"/>
        </a:spcAft>
        <a:defRPr sz="4400" b="1">
          <a:solidFill>
            <a:srgbClr val="0070C0"/>
          </a:solidFill>
          <a:latin typeface="Trebuchet MS" pitchFamily="34" charset="0"/>
        </a:defRPr>
      </a:lvl3pPr>
      <a:lvl4pPr algn="ctr" rtl="0" eaLnBrk="0" fontAlgn="base" hangingPunct="0">
        <a:spcBef>
          <a:spcPct val="0"/>
        </a:spcBef>
        <a:spcAft>
          <a:spcPct val="0"/>
        </a:spcAft>
        <a:defRPr sz="4400" b="1">
          <a:solidFill>
            <a:srgbClr val="0070C0"/>
          </a:solidFill>
          <a:latin typeface="Trebuchet MS" pitchFamily="34" charset="0"/>
        </a:defRPr>
      </a:lvl4pPr>
      <a:lvl5pPr algn="ctr" rtl="0" eaLnBrk="0" fontAlgn="base" hangingPunct="0">
        <a:spcBef>
          <a:spcPct val="0"/>
        </a:spcBef>
        <a:spcAft>
          <a:spcPct val="0"/>
        </a:spcAft>
        <a:defRPr sz="4400" b="1">
          <a:solidFill>
            <a:srgbClr val="0070C0"/>
          </a:solidFill>
          <a:latin typeface="Trebuchet MS" pitchFamily="34" charset="0"/>
        </a:defRPr>
      </a:lvl5pPr>
      <a:lvl6pPr marL="457200" algn="ctr" rtl="0" fontAlgn="base">
        <a:spcBef>
          <a:spcPct val="0"/>
        </a:spcBef>
        <a:spcAft>
          <a:spcPct val="0"/>
        </a:spcAft>
        <a:defRPr sz="4400" b="1">
          <a:solidFill>
            <a:srgbClr val="0070C0"/>
          </a:solidFill>
          <a:latin typeface="Trebuchet MS" pitchFamily="34" charset="0"/>
        </a:defRPr>
      </a:lvl6pPr>
      <a:lvl7pPr marL="914400" algn="ctr" rtl="0" fontAlgn="base">
        <a:spcBef>
          <a:spcPct val="0"/>
        </a:spcBef>
        <a:spcAft>
          <a:spcPct val="0"/>
        </a:spcAft>
        <a:defRPr sz="4400" b="1">
          <a:solidFill>
            <a:srgbClr val="0070C0"/>
          </a:solidFill>
          <a:latin typeface="Trebuchet MS" pitchFamily="34" charset="0"/>
        </a:defRPr>
      </a:lvl7pPr>
      <a:lvl8pPr marL="1371600" algn="ctr" rtl="0" fontAlgn="base">
        <a:spcBef>
          <a:spcPct val="0"/>
        </a:spcBef>
        <a:spcAft>
          <a:spcPct val="0"/>
        </a:spcAft>
        <a:defRPr sz="4400" b="1">
          <a:solidFill>
            <a:srgbClr val="0070C0"/>
          </a:solidFill>
          <a:latin typeface="Trebuchet MS" pitchFamily="34" charset="0"/>
        </a:defRPr>
      </a:lvl8pPr>
      <a:lvl9pPr marL="1828800" algn="ctr" rtl="0" fontAlgn="base">
        <a:spcBef>
          <a:spcPct val="0"/>
        </a:spcBef>
        <a:spcAft>
          <a:spcPct val="0"/>
        </a:spcAft>
        <a:defRPr sz="4400" b="1">
          <a:solidFill>
            <a:srgbClr val="0070C0"/>
          </a:solidFill>
          <a:latin typeface="Trebuchet MS"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Trebuchet MS"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Trebuchet MS"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Trebuchet MS"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Trebuchet MS"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File:Chadwick.jpg" TargetMode="External"/><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youtube.com/watch?v=5pZj0u_XMbc" TargetMode="External"/><Relationship Id="rId1" Type="http://schemas.openxmlformats.org/officeDocument/2006/relationships/slideLayout" Target="../slideLayouts/slideLayout2.xml"/><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a:extLst>
              <a:ext uri="{FF2B5EF4-FFF2-40B4-BE49-F238E27FC236}">
                <a16:creationId xmlns:a16="http://schemas.microsoft.com/office/drawing/2014/main" id="{FE3B892E-86E8-4C7A-8E4E-53C8C36B8E2D}"/>
              </a:ext>
            </a:extLst>
          </p:cNvPr>
          <p:cNvSpPr>
            <a:spLocks noGrp="1" noChangeArrowheads="1"/>
          </p:cNvSpPr>
          <p:nvPr>
            <p:ph type="ctrTitle"/>
          </p:nvPr>
        </p:nvSpPr>
        <p:spPr>
          <a:xfrm>
            <a:off x="685800" y="2282825"/>
            <a:ext cx="7772400" cy="1298575"/>
          </a:xfrm>
        </p:spPr>
        <p:txBody>
          <a:bodyPr/>
          <a:lstStyle/>
          <a:p>
            <a:pPr eaLnBrk="1" fontAlgn="auto" hangingPunct="1">
              <a:spcAft>
                <a:spcPts val="0"/>
              </a:spcAft>
              <a:defRPr/>
            </a:pPr>
            <a:r>
              <a:rPr lang="en-US" sz="5400" dirty="0">
                <a:solidFill>
                  <a:srgbClr val="0066FF"/>
                </a:solidFill>
              </a:rPr>
              <a:t>Unit: Atomic Structure</a:t>
            </a:r>
          </a:p>
        </p:txBody>
      </p:sp>
      <p:sp>
        <p:nvSpPr>
          <p:cNvPr id="2052" name="Rectangle 5">
            <a:extLst>
              <a:ext uri="{FF2B5EF4-FFF2-40B4-BE49-F238E27FC236}">
                <a16:creationId xmlns:a16="http://schemas.microsoft.com/office/drawing/2014/main" id="{672F1791-7E83-4928-8CD9-888A3F5BBDC2}"/>
              </a:ext>
            </a:extLst>
          </p:cNvPr>
          <p:cNvSpPr>
            <a:spLocks noGrp="1" noChangeArrowheads="1"/>
          </p:cNvSpPr>
          <p:nvPr>
            <p:ph type="subTitle" idx="1"/>
          </p:nvPr>
        </p:nvSpPr>
        <p:spPr>
          <a:xfrm>
            <a:off x="685800" y="3657600"/>
            <a:ext cx="7772400" cy="762000"/>
          </a:xfrm>
        </p:spPr>
        <p:txBody>
          <a:bodyPr rtlCol="0" anchor="ctr">
            <a:noAutofit/>
          </a:bodyPr>
          <a:lstStyle/>
          <a:p>
            <a:pPr algn="r" eaLnBrk="1" fontAlgn="auto" hangingPunct="1">
              <a:spcAft>
                <a:spcPts val="0"/>
              </a:spcAft>
              <a:defRPr/>
            </a:pPr>
            <a:r>
              <a:rPr lang="en-US" sz="3600" i="1" dirty="0">
                <a:solidFill>
                  <a:schemeClr val="tx1"/>
                </a:solidFill>
                <a:effectLst>
                  <a:outerShdw blurRad="38100" dist="38100" dir="2700000" algn="tl">
                    <a:srgbClr val="000000">
                      <a:alpha val="43137"/>
                    </a:srgbClr>
                  </a:outerShdw>
                </a:effectLst>
              </a:rPr>
              <a:t>The History of Atomic Structure</a:t>
            </a:r>
          </a:p>
        </p:txBody>
      </p:sp>
      <p:sp>
        <p:nvSpPr>
          <p:cNvPr id="3076" name="AutoShape 5">
            <a:extLst>
              <a:ext uri="{FF2B5EF4-FFF2-40B4-BE49-F238E27FC236}">
                <a16:creationId xmlns:a16="http://schemas.microsoft.com/office/drawing/2014/main" id="{838BECE2-12A7-426A-9CE6-68E4C1A11A19}"/>
              </a:ext>
            </a:extLst>
          </p:cNvPr>
          <p:cNvSpPr>
            <a:spLocks noChangeArrowheads="1"/>
          </p:cNvSpPr>
          <p:nvPr/>
        </p:nvSpPr>
        <p:spPr bwMode="auto">
          <a:xfrm rot="866045">
            <a:off x="5564188" y="1677988"/>
            <a:ext cx="3814762" cy="1104900"/>
          </a:xfrm>
          <a:prstGeom prst="irregularSeal1">
            <a:avLst/>
          </a:prstGeom>
          <a:solidFill>
            <a:srgbClr val="FFFFFF"/>
          </a:solidFill>
          <a:ln w="38100">
            <a:solidFill>
              <a:srgbClr val="000000"/>
            </a:solidFill>
            <a:miter lim="800000"/>
            <a:headEnd/>
            <a:tailEnd/>
          </a:ln>
        </p:spPr>
        <p:txBody>
          <a:bodyPr/>
          <a:lstStyle>
            <a:lvl1pPr>
              <a:buFont typeface="Arial" panose="020B0604020202020204" pitchFamily="34" charset="0"/>
              <a:defRPr sz="3200">
                <a:solidFill>
                  <a:schemeClr val="tx1"/>
                </a:solidFill>
                <a:latin typeface="Trebuchet MS" panose="020B0603020202020204" pitchFamily="34" charset="0"/>
              </a:defRPr>
            </a:lvl1pPr>
            <a:lvl2pPr marL="742950" indent="-285750">
              <a:buFont typeface="Arial" panose="020B0604020202020204" pitchFamily="34" charset="0"/>
              <a:buChar char="–"/>
              <a:defRPr sz="2800">
                <a:solidFill>
                  <a:schemeClr val="tx1"/>
                </a:solidFill>
                <a:latin typeface="Trebuchet MS" panose="020B0603020202020204" pitchFamily="34" charset="0"/>
              </a:defRPr>
            </a:lvl2pPr>
            <a:lvl3pPr marL="1143000" indent="-228600">
              <a:buFont typeface="Arial" panose="020B0604020202020204" pitchFamily="34" charset="0"/>
              <a:defRPr sz="2400">
                <a:solidFill>
                  <a:schemeClr val="tx1"/>
                </a:solidFill>
                <a:latin typeface="Trebuchet MS" panose="020B0603020202020204" pitchFamily="34" charset="0"/>
              </a:defRPr>
            </a:lvl3pPr>
            <a:lvl4pPr marL="1600200" indent="-228600">
              <a:buFont typeface="Arial" panose="020B0604020202020204" pitchFamily="34" charset="0"/>
              <a:buChar char="–"/>
              <a:defRPr sz="2000">
                <a:solidFill>
                  <a:schemeClr val="tx1"/>
                </a:solidFill>
                <a:latin typeface="Trebuchet MS" panose="020B0603020202020204" pitchFamily="34" charset="0"/>
              </a:defRPr>
            </a:lvl4pPr>
            <a:lvl5pPr marL="2057400" indent="-228600">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ctr">
              <a:buFontTx/>
              <a:buNone/>
            </a:pPr>
            <a:r>
              <a:rPr lang="en-US" altLang="en-US" sz="2400" b="1">
                <a:latin typeface="Script MT Bold" panose="03040602040607080904" pitchFamily="66" charset="0"/>
              </a:rPr>
              <a:t>Day 1 - Notes</a:t>
            </a:r>
            <a:endParaRPr lang="en-US" altLang="en-US" sz="4400">
              <a:latin typeface="Script MT Bold" panose="03040602040607080904"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B0B3AD9-7D2F-4D76-8568-39DF6CA0E11D}"/>
              </a:ext>
            </a:extLst>
          </p:cNvPr>
          <p:cNvSpPr>
            <a:spLocks noGrp="1" noChangeArrowheads="1"/>
          </p:cNvSpPr>
          <p:nvPr>
            <p:ph type="title"/>
          </p:nvPr>
        </p:nvSpPr>
        <p:spPr>
          <a:solidFill>
            <a:schemeClr val="bg1">
              <a:alpha val="90000"/>
            </a:schemeClr>
          </a:solidFill>
        </p:spPr>
        <p:txBody>
          <a:bodyPr/>
          <a:lstStyle/>
          <a:p>
            <a:pPr eaLnBrk="1" fontAlgn="auto" hangingPunct="1">
              <a:spcAft>
                <a:spcPts val="0"/>
              </a:spcAft>
              <a:defRPr/>
            </a:pPr>
            <a:r>
              <a:rPr lang="en-US" altLang="en-US" sz="5400">
                <a:solidFill>
                  <a:srgbClr val="006699"/>
                </a:solidFill>
              </a:rPr>
              <a:t>Gold Foil Experiment</a:t>
            </a:r>
            <a:endParaRPr lang="en-US" altLang="en-US" sz="3600" i="1">
              <a:solidFill>
                <a:srgbClr val="006699"/>
              </a:solidFill>
            </a:endParaRPr>
          </a:p>
        </p:txBody>
      </p:sp>
      <p:pic>
        <p:nvPicPr>
          <p:cNvPr id="11267" name="Picture 4" descr="goldfoil">
            <a:extLst>
              <a:ext uri="{FF2B5EF4-FFF2-40B4-BE49-F238E27FC236}">
                <a16:creationId xmlns:a16="http://schemas.microsoft.com/office/drawing/2014/main" id="{3883DD0E-40B3-41AF-906B-175CAC6DA7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344613"/>
            <a:ext cx="7086600" cy="5208587"/>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p:cTn id="7" dur="500" fill="hold"/>
                                        <p:tgtEl>
                                          <p:spTgt spid="11267"/>
                                        </p:tgtEl>
                                        <p:attrNameLst>
                                          <p:attrName>ppt_w</p:attrName>
                                        </p:attrNameLst>
                                      </p:cBhvr>
                                      <p:tavLst>
                                        <p:tav tm="0">
                                          <p:val>
                                            <p:fltVal val="0"/>
                                          </p:val>
                                        </p:tav>
                                        <p:tav tm="100000">
                                          <p:val>
                                            <p:strVal val="#ppt_w"/>
                                          </p:val>
                                        </p:tav>
                                      </p:tavLst>
                                    </p:anim>
                                    <p:anim calcmode="lin" valueType="num">
                                      <p:cBhvr>
                                        <p:cTn id="8" dur="500" fill="hold"/>
                                        <p:tgtEl>
                                          <p:spTgt spid="1126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E65A8C20-A2D7-4922-957E-D171811E50FE}"/>
              </a:ext>
            </a:extLst>
          </p:cNvPr>
          <p:cNvSpPr>
            <a:spLocks noGrp="1" noChangeArrowheads="1"/>
          </p:cNvSpPr>
          <p:nvPr>
            <p:ph type="title"/>
          </p:nvPr>
        </p:nvSpPr>
        <p:spPr>
          <a:xfrm>
            <a:off x="300038" y="82550"/>
            <a:ext cx="8534400" cy="944563"/>
          </a:xfrm>
          <a:solidFill>
            <a:schemeClr val="bg1">
              <a:alpha val="90000"/>
            </a:schemeClr>
          </a:solidFill>
        </p:spPr>
        <p:txBody>
          <a:bodyPr/>
          <a:lstStyle/>
          <a:p>
            <a:pPr eaLnBrk="1" fontAlgn="auto" hangingPunct="1">
              <a:spcAft>
                <a:spcPts val="0"/>
              </a:spcAft>
              <a:defRPr/>
            </a:pPr>
            <a:r>
              <a:rPr lang="en-US" altLang="en-US" dirty="0">
                <a:solidFill>
                  <a:srgbClr val="006699"/>
                </a:solidFill>
              </a:rPr>
              <a:t>Ernest Rutherford Conclusions</a:t>
            </a:r>
          </a:p>
        </p:txBody>
      </p:sp>
      <p:graphicFrame>
        <p:nvGraphicFramePr>
          <p:cNvPr id="12" name="Table 11">
            <a:extLst>
              <a:ext uri="{FF2B5EF4-FFF2-40B4-BE49-F238E27FC236}">
                <a16:creationId xmlns:a16="http://schemas.microsoft.com/office/drawing/2014/main" id="{2EDDD239-19BF-43A9-B497-FE3DB59330F1}"/>
              </a:ext>
            </a:extLst>
          </p:cNvPr>
          <p:cNvGraphicFramePr>
            <a:graphicFrameLocks noGrp="1"/>
          </p:cNvGraphicFramePr>
          <p:nvPr/>
        </p:nvGraphicFramePr>
        <p:xfrm>
          <a:off x="228600" y="1198563"/>
          <a:ext cx="8686800" cy="5410200"/>
        </p:xfrm>
        <a:graphic>
          <a:graphicData uri="http://schemas.openxmlformats.org/drawingml/2006/table">
            <a:tbl>
              <a:tblPr>
                <a:tableStyleId>{2D5ABB26-0587-4C30-8999-92F81FD0307C}</a:tableStyleId>
              </a:tblPr>
              <a:tblGrid>
                <a:gridCol w="43434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676275">
                <a:tc>
                  <a:txBody>
                    <a:bodyPr/>
                    <a:lstStyle/>
                    <a:p>
                      <a:pPr algn="ctr"/>
                      <a:r>
                        <a:rPr lang="en-US" sz="3600" b="1" dirty="0">
                          <a:solidFill>
                            <a:srgbClr val="006699"/>
                          </a:solidFill>
                          <a:latin typeface="Trebuchet MS" pitchFamily="34" charset="0"/>
                        </a:rPr>
                        <a:t>Observation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90000"/>
                      </a:schemeClr>
                    </a:solidFill>
                  </a:tcPr>
                </a:tc>
                <a:tc>
                  <a:txBody>
                    <a:bodyPr/>
                    <a:lstStyle/>
                    <a:p>
                      <a:pPr algn="ctr"/>
                      <a:r>
                        <a:rPr lang="en-US" sz="3600" b="1" dirty="0">
                          <a:solidFill>
                            <a:srgbClr val="006699"/>
                          </a:solidFill>
                          <a:latin typeface="Trebuchet MS" pitchFamily="34" charset="0"/>
                        </a:rPr>
                        <a:t>Conclusion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90000"/>
                      </a:schemeClr>
                    </a:solidFill>
                  </a:tcPr>
                </a:tc>
                <a:extLst>
                  <a:ext uri="{0D108BD9-81ED-4DB2-BD59-A6C34878D82A}">
                    <a16:rowId xmlns:a16="http://schemas.microsoft.com/office/drawing/2014/main" val="10000"/>
                  </a:ext>
                </a:extLst>
              </a:tr>
              <a:tr h="1420178">
                <a:tc>
                  <a:txBody>
                    <a:bodyPr/>
                    <a:lstStyle/>
                    <a:p>
                      <a:pPr algn="ctr"/>
                      <a:r>
                        <a:rPr lang="en-US" altLang="en-US" sz="2800" dirty="0">
                          <a:latin typeface="Trebuchet MS" pitchFamily="34" charset="0"/>
                        </a:rPr>
                        <a:t>Most of the alpha particles went through he concluded… </a:t>
                      </a:r>
                      <a:endParaRPr lang="en-US" sz="2800" b="1" dirty="0">
                        <a:solidFill>
                          <a:srgbClr val="006699"/>
                        </a:solidFill>
                        <a:latin typeface="Trebuchet MS"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90000"/>
                      </a:schemeClr>
                    </a:solidFill>
                  </a:tcPr>
                </a:tc>
                <a:tc>
                  <a:txBody>
                    <a:bodyPr/>
                    <a:lstStyle/>
                    <a:p>
                      <a:pPr algn="ctr"/>
                      <a:endParaRPr lang="en-US" sz="2800" b="1" i="1" dirty="0">
                        <a:solidFill>
                          <a:srgbClr val="006699"/>
                        </a:solidFill>
                        <a:latin typeface="Trebuchet MS"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90000"/>
                      </a:schemeClr>
                    </a:solidFill>
                  </a:tcPr>
                </a:tc>
                <a:extLst>
                  <a:ext uri="{0D108BD9-81ED-4DB2-BD59-A6C34878D82A}">
                    <a16:rowId xmlns:a16="http://schemas.microsoft.com/office/drawing/2014/main" val="10001"/>
                  </a:ext>
                </a:extLst>
              </a:tr>
              <a:tr h="1453991">
                <a:tc>
                  <a:txBody>
                    <a:bodyPr/>
                    <a:lstStyle/>
                    <a:p>
                      <a:pPr algn="ctr"/>
                      <a:r>
                        <a:rPr lang="en-US" sz="2800" b="0" dirty="0">
                          <a:solidFill>
                            <a:schemeClr val="tx1"/>
                          </a:solidFill>
                          <a:latin typeface="Trebuchet MS" pitchFamily="34" charset="0"/>
                        </a:rPr>
                        <a:t>Few particles</a:t>
                      </a:r>
                      <a:r>
                        <a:rPr lang="en-US" sz="2800" b="0" baseline="0" dirty="0">
                          <a:solidFill>
                            <a:schemeClr val="tx1"/>
                          </a:solidFill>
                          <a:latin typeface="Trebuchet MS" pitchFamily="34" charset="0"/>
                        </a:rPr>
                        <a:t> were deflected at small angles he concluded…</a:t>
                      </a:r>
                      <a:endParaRPr lang="en-US" sz="2800" b="0" dirty="0">
                        <a:solidFill>
                          <a:schemeClr val="tx1"/>
                        </a:solidFill>
                        <a:latin typeface="Trebuchet MS"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90000"/>
                      </a:schemeClr>
                    </a:solidFill>
                  </a:tcPr>
                </a:tc>
                <a:tc>
                  <a:txBody>
                    <a:bodyPr/>
                    <a:lstStyle/>
                    <a:p>
                      <a:pPr algn="ctr"/>
                      <a:endParaRPr lang="en-US" sz="2800" b="0" i="1" dirty="0">
                        <a:solidFill>
                          <a:srgbClr val="006699"/>
                        </a:solidFill>
                        <a:latin typeface="Trebuchet MS"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90000"/>
                      </a:schemeClr>
                    </a:solidFill>
                  </a:tcPr>
                </a:tc>
                <a:extLst>
                  <a:ext uri="{0D108BD9-81ED-4DB2-BD59-A6C34878D82A}">
                    <a16:rowId xmlns:a16="http://schemas.microsoft.com/office/drawing/2014/main" val="10002"/>
                  </a:ext>
                </a:extLst>
              </a:tr>
              <a:tr h="1859756">
                <a:tc>
                  <a:txBody>
                    <a:bodyPr/>
                    <a:lstStyle/>
                    <a:p>
                      <a:pPr algn="ctr"/>
                      <a:r>
                        <a:rPr lang="en-US" sz="2800" b="0" dirty="0">
                          <a:solidFill>
                            <a:schemeClr val="tx1"/>
                          </a:solidFill>
                          <a:latin typeface="Trebuchet MS" pitchFamily="34" charset="0"/>
                        </a:rPr>
                        <a:t>Very</a:t>
                      </a:r>
                      <a:r>
                        <a:rPr lang="en-US" sz="2800" b="0" baseline="0" dirty="0">
                          <a:solidFill>
                            <a:schemeClr val="tx1"/>
                          </a:solidFill>
                          <a:latin typeface="Trebuchet MS" pitchFamily="34" charset="0"/>
                        </a:rPr>
                        <a:t> rarely particles were deflected at large angles he concluded…</a:t>
                      </a:r>
                      <a:endParaRPr lang="en-US" sz="2800" b="0" dirty="0">
                        <a:solidFill>
                          <a:schemeClr val="tx1"/>
                        </a:solidFill>
                        <a:latin typeface="Trebuchet MS"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90000"/>
                      </a:schemeClr>
                    </a:solidFill>
                  </a:tcPr>
                </a:tc>
                <a:tc>
                  <a:txBody>
                    <a:bodyPr/>
                    <a:lstStyle/>
                    <a:p>
                      <a:pPr algn="ctr"/>
                      <a:endParaRPr lang="en-US" sz="2800" b="0" i="1" dirty="0">
                        <a:solidFill>
                          <a:srgbClr val="006699"/>
                        </a:solidFill>
                        <a:latin typeface="Trebuchet MS"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90000"/>
                      </a:schemeClr>
                    </a:solidFill>
                  </a:tcPr>
                </a:tc>
                <a:extLst>
                  <a:ext uri="{0D108BD9-81ED-4DB2-BD59-A6C34878D82A}">
                    <a16:rowId xmlns:a16="http://schemas.microsoft.com/office/drawing/2014/main" val="10003"/>
                  </a:ext>
                </a:extLst>
              </a:tr>
            </a:tbl>
          </a:graphicData>
        </a:graphic>
      </p:graphicFrame>
      <p:sp>
        <p:nvSpPr>
          <p:cNvPr id="5" name="TextBox 4">
            <a:extLst>
              <a:ext uri="{FF2B5EF4-FFF2-40B4-BE49-F238E27FC236}">
                <a16:creationId xmlns:a16="http://schemas.microsoft.com/office/drawing/2014/main" id="{A47CE3BF-C235-4266-A654-0307D9F3B1E5}"/>
              </a:ext>
            </a:extLst>
          </p:cNvPr>
          <p:cNvSpPr txBox="1">
            <a:spLocks noChangeArrowheads="1"/>
          </p:cNvSpPr>
          <p:nvPr/>
        </p:nvSpPr>
        <p:spPr bwMode="auto">
          <a:xfrm>
            <a:off x="5105400" y="2097088"/>
            <a:ext cx="3429000" cy="1692275"/>
          </a:xfrm>
          <a:prstGeom prst="rect">
            <a:avLst/>
          </a:prstGeom>
          <a:noFill/>
          <a:ln w="9525">
            <a:noFill/>
            <a:miter lim="800000"/>
            <a:headEnd/>
            <a:tailEnd/>
          </a:ln>
        </p:spPr>
        <p:txBody>
          <a:bodyPr>
            <a:spAutoFit/>
          </a:bodyPr>
          <a:lstStyle/>
          <a:p>
            <a:pPr algn="ctr" eaLnBrk="1" hangingPunct="1">
              <a:spcBef>
                <a:spcPct val="0"/>
              </a:spcBef>
              <a:buFontTx/>
              <a:buNone/>
              <a:defRPr/>
            </a:pPr>
            <a:r>
              <a:rPr lang="en-US" altLang="en-US" sz="2800" i="1" dirty="0">
                <a:solidFill>
                  <a:srgbClr val="006699"/>
                </a:solidFill>
                <a:effectLst>
                  <a:outerShdw blurRad="38100" dist="38100" dir="2700000" algn="tl">
                    <a:srgbClr val="000000">
                      <a:alpha val="43137"/>
                    </a:srgbClr>
                  </a:outerShdw>
                </a:effectLst>
                <a:latin typeface="Trebuchet MS" pitchFamily="34" charset="0"/>
              </a:rPr>
              <a:t>The atom is mostly empty space.</a:t>
            </a:r>
            <a:endParaRPr lang="en-US" sz="2800" b="1" i="1" dirty="0">
              <a:solidFill>
                <a:srgbClr val="006699"/>
              </a:solidFill>
              <a:effectLst>
                <a:outerShdw blurRad="38100" dist="38100" dir="2700000" algn="tl">
                  <a:srgbClr val="000000">
                    <a:alpha val="43137"/>
                  </a:srgbClr>
                </a:outerShdw>
              </a:effectLst>
              <a:latin typeface="Trebuchet MS" pitchFamily="34" charset="0"/>
            </a:endParaRPr>
          </a:p>
          <a:p>
            <a:pPr>
              <a:buFontTx/>
              <a:buNone/>
              <a:defRPr/>
            </a:pPr>
            <a:endParaRPr lang="en-US" dirty="0">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id="{7A05387F-6ABC-4D0B-9561-46DF75ABDF6E}"/>
              </a:ext>
            </a:extLst>
          </p:cNvPr>
          <p:cNvSpPr txBox="1">
            <a:spLocks noChangeArrowheads="1"/>
          </p:cNvSpPr>
          <p:nvPr/>
        </p:nvSpPr>
        <p:spPr bwMode="auto">
          <a:xfrm>
            <a:off x="4572000" y="4779963"/>
            <a:ext cx="4267200" cy="1816100"/>
          </a:xfrm>
          <a:prstGeom prst="rect">
            <a:avLst/>
          </a:prstGeom>
          <a:noFill/>
          <a:ln w="9525">
            <a:noFill/>
            <a:miter lim="800000"/>
            <a:headEnd/>
            <a:tailEnd/>
          </a:ln>
        </p:spPr>
        <p:txBody>
          <a:bodyPr>
            <a:spAutoFit/>
          </a:bodyPr>
          <a:lstStyle/>
          <a:p>
            <a:pPr algn="ctr">
              <a:buFontTx/>
              <a:buNone/>
              <a:defRPr/>
            </a:pPr>
            <a:r>
              <a:rPr lang="en-US" sz="2800" i="1" dirty="0">
                <a:solidFill>
                  <a:srgbClr val="006699"/>
                </a:solidFill>
                <a:effectLst>
                  <a:outerShdw blurRad="38100" dist="38100" dir="2700000" algn="tl">
                    <a:srgbClr val="000000">
                      <a:alpha val="43137"/>
                    </a:srgbClr>
                  </a:outerShdw>
                </a:effectLst>
                <a:latin typeface="Trebuchet MS" pitchFamily="34" charset="0"/>
              </a:rPr>
              <a:t>The alpha particles hit a small, very dense, and positively charged center (nucleus).</a:t>
            </a:r>
          </a:p>
        </p:txBody>
      </p:sp>
      <p:sp>
        <p:nvSpPr>
          <p:cNvPr id="7" name="TextBox 6">
            <a:extLst>
              <a:ext uri="{FF2B5EF4-FFF2-40B4-BE49-F238E27FC236}">
                <a16:creationId xmlns:a16="http://schemas.microsoft.com/office/drawing/2014/main" id="{6026A1DF-6E1C-4314-AD1E-0A86B15DC5C0}"/>
              </a:ext>
            </a:extLst>
          </p:cNvPr>
          <p:cNvSpPr txBox="1">
            <a:spLocks noChangeArrowheads="1"/>
          </p:cNvSpPr>
          <p:nvPr/>
        </p:nvSpPr>
        <p:spPr bwMode="auto">
          <a:xfrm>
            <a:off x="4495800" y="3332163"/>
            <a:ext cx="4495800" cy="1384300"/>
          </a:xfrm>
          <a:prstGeom prst="rect">
            <a:avLst/>
          </a:prstGeom>
          <a:noFill/>
          <a:ln w="9525">
            <a:noFill/>
            <a:miter lim="800000"/>
            <a:headEnd/>
            <a:tailEnd/>
          </a:ln>
        </p:spPr>
        <p:txBody>
          <a:bodyPr>
            <a:spAutoFit/>
          </a:bodyPr>
          <a:lstStyle/>
          <a:p>
            <a:pPr algn="ctr">
              <a:buFontTx/>
              <a:buNone/>
              <a:defRPr/>
            </a:pPr>
            <a:r>
              <a:rPr lang="en-US" sz="2800" i="1" dirty="0">
                <a:solidFill>
                  <a:srgbClr val="006699"/>
                </a:solidFill>
                <a:effectLst>
                  <a:outerShdw blurRad="38100" dist="38100" dir="2700000" algn="tl">
                    <a:srgbClr val="000000">
                      <a:alpha val="43137"/>
                    </a:srgbClr>
                  </a:outerShdw>
                </a:effectLst>
                <a:latin typeface="Trebuchet MS" pitchFamily="34" charset="0"/>
              </a:rPr>
              <a:t>The alpha particle came close to something small and positive (nucleus).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anim calcmode="lin" valueType="num">
                                      <p:cBhvr>
                                        <p:cTn id="13" dur="500" fill="hold"/>
                                        <p:tgtEl>
                                          <p:spTgt spid="5"/>
                                        </p:tgtEl>
                                        <p:attrNameLst>
                                          <p:attrName>style.rotation</p:attrName>
                                        </p:attrNameLst>
                                      </p:cBhvr>
                                      <p:tavLst>
                                        <p:tav tm="0">
                                          <p:val>
                                            <p:fltVal val="720"/>
                                          </p:val>
                                        </p:tav>
                                        <p:tav tm="100000">
                                          <p:val>
                                            <p:fltVal val="0"/>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 calcmode="lin" valueType="num">
                                      <p:cBhvr>
                                        <p:cTn id="15" dur="5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35"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anim calcmode="lin" valueType="num">
                                      <p:cBhvr>
                                        <p:cTn id="21" dur="500" fill="hold"/>
                                        <p:tgtEl>
                                          <p:spTgt spid="7"/>
                                        </p:tgtEl>
                                        <p:attrNameLst>
                                          <p:attrName>style.rotation</p:attrName>
                                        </p:attrNameLst>
                                      </p:cBhvr>
                                      <p:tavLst>
                                        <p:tav tm="0">
                                          <p:val>
                                            <p:fltVal val="720"/>
                                          </p:val>
                                        </p:tav>
                                        <p:tav tm="100000">
                                          <p:val>
                                            <p:fltVal val="0"/>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 calcmode="lin" valueType="num">
                                      <p:cBhvr>
                                        <p:cTn id="23" dur="500" fill="hold"/>
                                        <p:tgtEl>
                                          <p:spTgt spid="7"/>
                                        </p:tgtEl>
                                        <p:attrNameLst>
                                          <p:attrName>ppt_w</p:attrName>
                                        </p:attrNameLst>
                                      </p:cBhvr>
                                      <p:tavLst>
                                        <p:tav tm="0">
                                          <p:val>
                                            <p:fltVal val="0"/>
                                          </p:val>
                                        </p:tav>
                                        <p:tav tm="100000">
                                          <p:val>
                                            <p:strVal val="#ppt_w"/>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5"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anim calcmode="lin" valueType="num">
                                      <p:cBhvr>
                                        <p:cTn id="29" dur="500" fill="hold"/>
                                        <p:tgtEl>
                                          <p:spTgt spid="6"/>
                                        </p:tgtEl>
                                        <p:attrNameLst>
                                          <p:attrName>style.rotation</p:attrName>
                                        </p:attrNameLst>
                                      </p:cBhvr>
                                      <p:tavLst>
                                        <p:tav tm="0">
                                          <p:val>
                                            <p:fltVal val="720"/>
                                          </p:val>
                                        </p:tav>
                                        <p:tav tm="100000">
                                          <p:val>
                                            <p:fltVal val="0"/>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 calcmode="lin" valueType="num">
                                      <p:cBhvr>
                                        <p:cTn id="31" dur="5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9B8CB9F-173D-44DF-A7DD-AEDF334C9E20}"/>
              </a:ext>
            </a:extLst>
          </p:cNvPr>
          <p:cNvSpPr>
            <a:spLocks noGrp="1" noChangeArrowheads="1"/>
          </p:cNvSpPr>
          <p:nvPr>
            <p:ph type="title"/>
          </p:nvPr>
        </p:nvSpPr>
        <p:spPr>
          <a:xfrm>
            <a:off x="381000" y="228600"/>
            <a:ext cx="8153400" cy="1143000"/>
          </a:xfrm>
          <a:solidFill>
            <a:schemeClr val="bg1">
              <a:alpha val="90000"/>
            </a:schemeClr>
          </a:solidFill>
        </p:spPr>
        <p:txBody>
          <a:bodyPr/>
          <a:lstStyle/>
          <a:p>
            <a:pPr eaLnBrk="1" fontAlgn="auto" hangingPunct="1">
              <a:spcAft>
                <a:spcPts val="0"/>
              </a:spcAft>
              <a:defRPr/>
            </a:pPr>
            <a:r>
              <a:rPr lang="en-US" dirty="0">
                <a:solidFill>
                  <a:srgbClr val="006699"/>
                </a:solidFill>
              </a:rPr>
              <a:t>Eugene Goldstein (1850-1930)</a:t>
            </a:r>
          </a:p>
        </p:txBody>
      </p:sp>
      <p:sp>
        <p:nvSpPr>
          <p:cNvPr id="14339" name="Rectangle 3">
            <a:extLst>
              <a:ext uri="{FF2B5EF4-FFF2-40B4-BE49-F238E27FC236}">
                <a16:creationId xmlns:a16="http://schemas.microsoft.com/office/drawing/2014/main" id="{6AC6DB28-913A-42C0-BA33-020DCF881C57}"/>
              </a:ext>
            </a:extLst>
          </p:cNvPr>
          <p:cNvSpPr>
            <a:spLocks noGrp="1" noChangeArrowheads="1"/>
          </p:cNvSpPr>
          <p:nvPr>
            <p:ph idx="1"/>
          </p:nvPr>
        </p:nvSpPr>
        <p:spPr>
          <a:xfrm>
            <a:off x="381000" y="1503363"/>
            <a:ext cx="8153400" cy="1676400"/>
          </a:xfrm>
          <a:solidFill>
            <a:schemeClr val="bg1">
              <a:alpha val="90195"/>
            </a:schemeClr>
          </a:solidFill>
        </p:spPr>
        <p:txBody>
          <a:bodyPr/>
          <a:lstStyle/>
          <a:p>
            <a:pPr eaLnBrk="1" hangingPunct="1"/>
            <a:r>
              <a:rPr lang="en-US" altLang="en-US" sz="4400"/>
              <a:t>Goldstein discovered the</a:t>
            </a:r>
            <a:r>
              <a:rPr lang="en-US" altLang="en-US" sz="4400">
                <a:solidFill>
                  <a:srgbClr val="006699"/>
                </a:solidFill>
              </a:rPr>
              <a:t> </a:t>
            </a:r>
            <a:r>
              <a:rPr lang="en-US" altLang="en-US" sz="4400" i="1">
                <a:solidFill>
                  <a:srgbClr val="006699"/>
                </a:solidFill>
              </a:rPr>
              <a:t>proton</a:t>
            </a:r>
            <a:r>
              <a:rPr lang="en-US" altLang="en-US" sz="4400" i="1"/>
              <a:t>.</a:t>
            </a:r>
          </a:p>
          <a:p>
            <a:pPr eaLnBrk="1" hangingPunct="1">
              <a:buFontTx/>
              <a:buNone/>
            </a:pPr>
            <a:endParaRPr lang="en-US" altLang="en-US" sz="4400" i="1"/>
          </a:p>
        </p:txBody>
      </p:sp>
      <p:pic>
        <p:nvPicPr>
          <p:cNvPr id="13317" name="Picture 5" descr="http://ts2.mm.bing.net/th?id=I4873156398350345&amp;pid=1.7&amp;w=107&amp;h=145&amp;c=7&amp;rs=1">
            <a:extLst>
              <a:ext uri="{FF2B5EF4-FFF2-40B4-BE49-F238E27FC236}">
                <a16:creationId xmlns:a16="http://schemas.microsoft.com/office/drawing/2014/main" id="{E11A5295-1300-4845-BC90-F59F9D9AFB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1655763"/>
            <a:ext cx="930275"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588223D0-A34C-40E1-8723-F2B04B3BD461}"/>
              </a:ext>
            </a:extLst>
          </p:cNvPr>
          <p:cNvSpPr txBox="1">
            <a:spLocks noChangeArrowheads="1"/>
          </p:cNvSpPr>
          <p:nvPr/>
        </p:nvSpPr>
        <p:spPr bwMode="auto">
          <a:xfrm>
            <a:off x="381000" y="3765550"/>
            <a:ext cx="8153400" cy="1143000"/>
          </a:xfrm>
          <a:prstGeom prst="rect">
            <a:avLst/>
          </a:prstGeom>
          <a:solidFill>
            <a:schemeClr val="bg1">
              <a:alpha val="90000"/>
            </a:schemeClr>
          </a:solidFill>
          <a:ln w="50800">
            <a:solidFill>
              <a:schemeClr val="tx1"/>
            </a:solidFill>
            <a:miter lim="800000"/>
            <a:headEnd/>
            <a:tailEnd/>
          </a:ln>
        </p:spPr>
        <p:txBody>
          <a:bodyPr anchor="ctr"/>
          <a:lstStyle/>
          <a:p>
            <a:pPr algn="ctr">
              <a:spcBef>
                <a:spcPct val="0"/>
              </a:spcBef>
              <a:buFontTx/>
              <a:buNone/>
              <a:defRPr/>
            </a:pPr>
            <a:r>
              <a:rPr lang="en-US" sz="4400" b="1" kern="0" dirty="0">
                <a:solidFill>
                  <a:srgbClr val="006699"/>
                </a:solidFill>
                <a:latin typeface="Trebuchet MS" pitchFamily="34" charset="0"/>
                <a:ea typeface="+mj-ea"/>
                <a:cs typeface="+mj-cs"/>
              </a:rPr>
              <a:t>James Chadwick (1891-1974)</a:t>
            </a:r>
          </a:p>
        </p:txBody>
      </p:sp>
      <p:sp>
        <p:nvSpPr>
          <p:cNvPr id="7" name="Rectangle 3">
            <a:extLst>
              <a:ext uri="{FF2B5EF4-FFF2-40B4-BE49-F238E27FC236}">
                <a16:creationId xmlns:a16="http://schemas.microsoft.com/office/drawing/2014/main" id="{3CC016B0-9444-42F4-9DC4-6B80CD6CC81D}"/>
              </a:ext>
            </a:extLst>
          </p:cNvPr>
          <p:cNvSpPr txBox="1">
            <a:spLocks noChangeArrowheads="1"/>
          </p:cNvSpPr>
          <p:nvPr/>
        </p:nvSpPr>
        <p:spPr bwMode="auto">
          <a:xfrm>
            <a:off x="381000" y="5060950"/>
            <a:ext cx="8153400" cy="1524000"/>
          </a:xfrm>
          <a:prstGeom prst="rect">
            <a:avLst/>
          </a:prstGeom>
          <a:solidFill>
            <a:schemeClr val="bg1">
              <a:alpha val="90000"/>
            </a:schemeClr>
          </a:solidFill>
          <a:ln w="50800">
            <a:solidFill>
              <a:schemeClr val="tx1"/>
            </a:solidFill>
            <a:miter lim="800000"/>
            <a:headEnd/>
            <a:tailEnd/>
          </a:ln>
        </p:spPr>
        <p:txBody>
          <a:bodyPr/>
          <a:lstStyle/>
          <a:p>
            <a:pPr marL="342900" indent="-342900">
              <a:defRPr/>
            </a:pPr>
            <a:r>
              <a:rPr lang="en-US" sz="4400" kern="0" dirty="0">
                <a:latin typeface="Trebuchet MS" pitchFamily="34" charset="0"/>
              </a:rPr>
              <a:t>Chadwick discovered the</a:t>
            </a:r>
            <a:r>
              <a:rPr lang="en-US" sz="4400" i="1" kern="0" dirty="0">
                <a:latin typeface="Trebuchet MS" pitchFamily="34" charset="0"/>
              </a:rPr>
              <a:t> </a:t>
            </a:r>
            <a:r>
              <a:rPr lang="en-US" sz="4400" i="1" kern="0" dirty="0">
                <a:solidFill>
                  <a:srgbClr val="006699"/>
                </a:solidFill>
                <a:latin typeface="Trebuchet MS" pitchFamily="34" charset="0"/>
              </a:rPr>
              <a:t>neutron</a:t>
            </a:r>
            <a:r>
              <a:rPr lang="en-US" sz="4400" i="1" kern="0" dirty="0">
                <a:latin typeface="Trebuchet MS" pitchFamily="34" charset="0"/>
              </a:rPr>
              <a:t>.</a:t>
            </a:r>
            <a:endParaRPr lang="en-US" sz="4400" kern="0" dirty="0">
              <a:latin typeface="Trebuchet MS" pitchFamily="34" charset="0"/>
            </a:endParaRPr>
          </a:p>
        </p:txBody>
      </p:sp>
      <p:pic>
        <p:nvPicPr>
          <p:cNvPr id="13320" name="Picture 7" descr="http://upload.wikimedia.org/wikipedia/commons/thumb/c/c2/Chadwick.jpg/162px-Chadwick.jpg">
            <a:hlinkClick r:id="rId3"/>
            <a:extLst>
              <a:ext uri="{FF2B5EF4-FFF2-40B4-BE49-F238E27FC236}">
                <a16:creationId xmlns:a16="http://schemas.microsoft.com/office/drawing/2014/main" id="{18352AC0-D264-4462-8F06-DD04783190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5189538"/>
            <a:ext cx="896938"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ppt_x"/>
                                          </p:val>
                                        </p:tav>
                                        <p:tav tm="100000">
                                          <p:val>
                                            <p:strVal val="#ppt_x"/>
                                          </p:val>
                                        </p:tav>
                                      </p:tavLst>
                                    </p:anim>
                                    <p:anim calcmode="lin" valueType="num">
                                      <p:cBhvr additive="base">
                                        <p:cTn id="8" dur="500" fill="hold"/>
                                        <p:tgtEl>
                                          <p:spTgt spid="143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339">
                                            <p:bg/>
                                          </p:spTgt>
                                        </p:tgtEl>
                                        <p:attrNameLst>
                                          <p:attrName>style.visibility</p:attrName>
                                        </p:attrNameLst>
                                      </p:cBhvr>
                                      <p:to>
                                        <p:strVal val="visible"/>
                                      </p:to>
                                    </p:set>
                                    <p:anim calcmode="lin" valueType="num">
                                      <p:cBhvr additive="base">
                                        <p:cTn id="11" dur="500" fill="hold"/>
                                        <p:tgtEl>
                                          <p:spTgt spid="14339">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9">
                                            <p:bg/>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339">
                                            <p:txEl>
                                              <p:pRg st="0" end="0"/>
                                            </p:txEl>
                                          </p:spTgt>
                                        </p:tgtEl>
                                        <p:attrNameLst>
                                          <p:attrName>style.visibility</p:attrName>
                                        </p:attrNameLst>
                                      </p:cBhvr>
                                      <p:to>
                                        <p:strVal val="visible"/>
                                      </p:to>
                                    </p:set>
                                    <p:anim calcmode="lin" valueType="num">
                                      <p:cBhvr additive="base">
                                        <p:cTn id="1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339">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3317"/>
                                        </p:tgtEl>
                                        <p:attrNameLst>
                                          <p:attrName>style.visibility</p:attrName>
                                        </p:attrNameLst>
                                      </p:cBhvr>
                                      <p:to>
                                        <p:strVal val="visible"/>
                                      </p:to>
                                    </p:set>
                                    <p:anim calcmode="lin" valueType="num">
                                      <p:cBhvr additive="base">
                                        <p:cTn id="21" dur="500" fill="hold"/>
                                        <p:tgtEl>
                                          <p:spTgt spid="13317"/>
                                        </p:tgtEl>
                                        <p:attrNameLst>
                                          <p:attrName>ppt_x</p:attrName>
                                        </p:attrNameLst>
                                      </p:cBhvr>
                                      <p:tavLst>
                                        <p:tav tm="0">
                                          <p:val>
                                            <p:strVal val="#ppt_x"/>
                                          </p:val>
                                        </p:tav>
                                        <p:tav tm="100000">
                                          <p:val>
                                            <p:strVal val="#ppt_x"/>
                                          </p:val>
                                        </p:tav>
                                      </p:tavLst>
                                    </p:anim>
                                    <p:anim calcmode="lin" valueType="num">
                                      <p:cBhvr additive="base">
                                        <p:cTn id="22" dur="500" fill="hold"/>
                                        <p:tgtEl>
                                          <p:spTgt spid="13317"/>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3320"/>
                                        </p:tgtEl>
                                        <p:attrNameLst>
                                          <p:attrName>style.visibility</p:attrName>
                                        </p:attrNameLst>
                                      </p:cBhvr>
                                      <p:to>
                                        <p:strVal val="visible"/>
                                      </p:to>
                                    </p:set>
                                    <p:anim calcmode="lin" valueType="num">
                                      <p:cBhvr additive="base">
                                        <p:cTn id="35" dur="500" fill="hold"/>
                                        <p:tgtEl>
                                          <p:spTgt spid="13320"/>
                                        </p:tgtEl>
                                        <p:attrNameLst>
                                          <p:attrName>ppt_x</p:attrName>
                                        </p:attrNameLst>
                                      </p:cBhvr>
                                      <p:tavLst>
                                        <p:tav tm="0">
                                          <p:val>
                                            <p:strVal val="#ppt_x"/>
                                          </p:val>
                                        </p:tav>
                                        <p:tav tm="100000">
                                          <p:val>
                                            <p:strVal val="#ppt_x"/>
                                          </p:val>
                                        </p:tav>
                                      </p:tavLst>
                                    </p:anim>
                                    <p:anim calcmode="lin" valueType="num">
                                      <p:cBhvr additive="base">
                                        <p:cTn id="36" dur="500" fill="hold"/>
                                        <p:tgtEl>
                                          <p:spTgt spid="133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p:bldP spid="14339" grpId="0" build="p"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F101F566-F567-405E-B70C-C2A2B1EEB104}"/>
              </a:ext>
            </a:extLst>
          </p:cNvPr>
          <p:cNvSpPr>
            <a:spLocks noGrp="1"/>
          </p:cNvSpPr>
          <p:nvPr>
            <p:ph type="title"/>
          </p:nvPr>
        </p:nvSpPr>
        <p:spPr>
          <a:xfrm>
            <a:off x="457200" y="274638"/>
            <a:ext cx="8229600" cy="1173162"/>
          </a:xfrm>
          <a:solidFill>
            <a:schemeClr val="bg1">
              <a:alpha val="90000"/>
            </a:schemeClr>
          </a:solidFill>
        </p:spPr>
        <p:txBody>
          <a:bodyPr>
            <a:noAutofit/>
          </a:bodyPr>
          <a:lstStyle/>
          <a:p>
            <a:pPr eaLnBrk="1" fontAlgn="auto" hangingPunct="1">
              <a:spcAft>
                <a:spcPts val="0"/>
              </a:spcAft>
              <a:defRPr/>
            </a:pPr>
            <a:r>
              <a:rPr lang="en-US" sz="3600" dirty="0">
                <a:solidFill>
                  <a:srgbClr val="006699"/>
                </a:solidFill>
              </a:rPr>
              <a:t>Side note… Not all of Dalton’s </a:t>
            </a:r>
            <a:br>
              <a:rPr lang="en-US" sz="3600" dirty="0">
                <a:solidFill>
                  <a:srgbClr val="006699"/>
                </a:solidFill>
              </a:rPr>
            </a:br>
            <a:r>
              <a:rPr lang="en-US" sz="3600" dirty="0">
                <a:solidFill>
                  <a:srgbClr val="006699"/>
                </a:solidFill>
              </a:rPr>
              <a:t>postulates were correct.</a:t>
            </a:r>
          </a:p>
        </p:txBody>
      </p:sp>
      <p:sp>
        <p:nvSpPr>
          <p:cNvPr id="3" name="Content Placeholder 2">
            <a:extLst>
              <a:ext uri="{FF2B5EF4-FFF2-40B4-BE49-F238E27FC236}">
                <a16:creationId xmlns:a16="http://schemas.microsoft.com/office/drawing/2014/main" id="{46EED3A2-F2E0-45F7-A3FE-15E46B1D850F}"/>
              </a:ext>
            </a:extLst>
          </p:cNvPr>
          <p:cNvSpPr>
            <a:spLocks noGrp="1"/>
          </p:cNvSpPr>
          <p:nvPr>
            <p:ph idx="1"/>
          </p:nvPr>
        </p:nvSpPr>
        <p:spPr>
          <a:xfrm>
            <a:off x="457200" y="1600200"/>
            <a:ext cx="8229600" cy="4953000"/>
          </a:xfrm>
          <a:solidFill>
            <a:schemeClr val="bg1">
              <a:alpha val="90000"/>
            </a:schemeClr>
          </a:solidFill>
        </p:spPr>
        <p:txBody>
          <a:bodyPr rtlCol="0">
            <a:normAutofit/>
          </a:bodyPr>
          <a:lstStyle/>
          <a:p>
            <a:pPr marL="57150" indent="-57150" eaLnBrk="1" fontAlgn="auto" hangingPunct="1">
              <a:spcAft>
                <a:spcPts val="0"/>
              </a:spcAft>
              <a:defRPr/>
            </a:pPr>
            <a:r>
              <a:rPr lang="en-US" dirty="0"/>
              <a:t>We now know that atoms are indeed divisible – atoms can be broken down into their subatomic particles,</a:t>
            </a:r>
            <a:r>
              <a:rPr lang="en-US" dirty="0">
                <a:effectLst>
                  <a:outerShdw blurRad="38100" dist="38100" dir="2700000" algn="tl">
                    <a:srgbClr val="000000">
                      <a:alpha val="43137"/>
                    </a:srgbClr>
                  </a:outerShdw>
                </a:effectLst>
              </a:rPr>
              <a:t> </a:t>
            </a:r>
            <a:r>
              <a:rPr lang="en-US" i="1" dirty="0">
                <a:solidFill>
                  <a:srgbClr val="006699"/>
                </a:solidFill>
                <a:effectLst>
                  <a:outerShdw blurRad="38100" dist="38100" dir="2700000" algn="tl">
                    <a:srgbClr val="000000">
                      <a:alpha val="43137"/>
                    </a:srgbClr>
                  </a:outerShdw>
                </a:effectLst>
              </a:rPr>
              <a:t>protons, neutrons, and electrons </a:t>
            </a:r>
            <a:r>
              <a:rPr lang="en-US" dirty="0"/>
              <a:t>(and these too can be broken down even further!).</a:t>
            </a:r>
          </a:p>
          <a:p>
            <a:pPr marL="57150" indent="-57150" eaLnBrk="1" fontAlgn="auto" hangingPunct="1">
              <a:spcAft>
                <a:spcPts val="0"/>
              </a:spcAft>
              <a:defRPr/>
            </a:pPr>
            <a:r>
              <a:rPr lang="en-US" dirty="0"/>
              <a:t>We also know that not all atoms of the same element are</a:t>
            </a:r>
            <a:r>
              <a:rPr lang="en-US" i="1" dirty="0"/>
              <a:t> </a:t>
            </a:r>
            <a:r>
              <a:rPr lang="en-US" i="1" dirty="0">
                <a:solidFill>
                  <a:srgbClr val="006699"/>
                </a:solidFill>
                <a:effectLst>
                  <a:outerShdw blurRad="38100" dist="38100" dir="2700000" algn="tl">
                    <a:srgbClr val="000000">
                      <a:alpha val="43137"/>
                    </a:srgbClr>
                  </a:outerShdw>
                </a:effectLst>
              </a:rPr>
              <a:t>identical</a:t>
            </a:r>
            <a:r>
              <a:rPr lang="en-US" dirty="0"/>
              <a:t>.  </a:t>
            </a:r>
            <a:r>
              <a:rPr lang="en-US" i="1" dirty="0">
                <a:solidFill>
                  <a:srgbClr val="006699"/>
                </a:solidFill>
                <a:effectLst>
                  <a:outerShdw blurRad="38100" dist="38100" dir="2700000" algn="tl">
                    <a:srgbClr val="000000">
                      <a:alpha val="43137"/>
                    </a:srgbClr>
                  </a:outerShdw>
                </a:effectLst>
              </a:rPr>
              <a:t>Isotopes</a:t>
            </a:r>
            <a:r>
              <a:rPr lang="en-US" dirty="0"/>
              <a:t> exist for different elements.  (We’ll talk about this later.)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1026">
            <a:extLst>
              <a:ext uri="{FF2B5EF4-FFF2-40B4-BE49-F238E27FC236}">
                <a16:creationId xmlns:a16="http://schemas.microsoft.com/office/drawing/2014/main" id="{C6EB4AC2-2866-415F-8863-13F73E494FFF}"/>
              </a:ext>
            </a:extLst>
          </p:cNvPr>
          <p:cNvSpPr>
            <a:spLocks noGrp="1" noChangeArrowheads="1"/>
          </p:cNvSpPr>
          <p:nvPr>
            <p:ph type="title"/>
          </p:nvPr>
        </p:nvSpPr>
        <p:spPr>
          <a:xfrm>
            <a:off x="457200" y="503238"/>
            <a:ext cx="8229600" cy="944562"/>
          </a:xfrm>
          <a:solidFill>
            <a:schemeClr val="bg1">
              <a:alpha val="90000"/>
            </a:schemeClr>
          </a:solidFill>
        </p:spPr>
        <p:txBody>
          <a:bodyPr>
            <a:normAutofit fontScale="90000"/>
          </a:bodyPr>
          <a:lstStyle/>
          <a:p>
            <a:pPr eaLnBrk="1" fontAlgn="auto" hangingPunct="1">
              <a:spcAft>
                <a:spcPts val="0"/>
              </a:spcAft>
              <a:defRPr/>
            </a:pPr>
            <a:r>
              <a:rPr lang="en-US" sz="4300" dirty="0">
                <a:solidFill>
                  <a:srgbClr val="006699"/>
                </a:solidFill>
              </a:rPr>
              <a:t>Properties of Subatomic Particles</a:t>
            </a:r>
          </a:p>
        </p:txBody>
      </p:sp>
      <p:graphicFrame>
        <p:nvGraphicFramePr>
          <p:cNvPr id="27704" name="Group 1080">
            <a:extLst>
              <a:ext uri="{FF2B5EF4-FFF2-40B4-BE49-F238E27FC236}">
                <a16:creationId xmlns:a16="http://schemas.microsoft.com/office/drawing/2014/main" id="{394CEE39-3C1F-4AE4-82A7-57B15B4914CA}"/>
              </a:ext>
            </a:extLst>
          </p:cNvPr>
          <p:cNvGraphicFramePr>
            <a:graphicFrameLocks noGrp="1"/>
          </p:cNvGraphicFramePr>
          <p:nvPr>
            <p:ph idx="1"/>
          </p:nvPr>
        </p:nvGraphicFramePr>
        <p:xfrm>
          <a:off x="457200" y="1600200"/>
          <a:ext cx="8229600" cy="4602163"/>
        </p:xfrm>
        <a:graphic>
          <a:graphicData uri="http://schemas.openxmlformats.org/drawingml/2006/table">
            <a:tbl>
              <a:tblPr/>
              <a:tblGrid>
                <a:gridCol w="21336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2819400">
                  <a:extLst>
                    <a:ext uri="{9D8B030D-6E8A-4147-A177-3AD203B41FA5}">
                      <a16:colId xmlns:a16="http://schemas.microsoft.com/office/drawing/2014/main" val="20003"/>
                    </a:ext>
                  </a:extLst>
                </a:gridCol>
              </a:tblGrid>
              <a:tr h="762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pitchFamily="34" charset="0"/>
                        </a:rPr>
                        <a:t>Particle</a:t>
                      </a:r>
                    </a:p>
                  </a:txBody>
                  <a:tcPr marL="85134" marR="8513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pitchFamily="34" charset="0"/>
                        </a:rPr>
                        <a:t>Symbol</a:t>
                      </a:r>
                    </a:p>
                  </a:txBody>
                  <a:tcPr marL="85134" marR="8513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pitchFamily="34" charset="0"/>
                        </a:rPr>
                        <a:t>Charge</a:t>
                      </a:r>
                    </a:p>
                  </a:txBody>
                  <a:tcPr marL="85134" marR="8513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pitchFamily="34" charset="0"/>
                        </a:rPr>
                        <a:t>Relative Mass</a:t>
                      </a:r>
                    </a:p>
                  </a:txBody>
                  <a:tcPr marL="85134" marR="8513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90000"/>
                      </a:schemeClr>
                    </a:solidFill>
                  </a:tcPr>
                </a:tc>
                <a:extLst>
                  <a:ext uri="{0D108BD9-81ED-4DB2-BD59-A6C34878D82A}">
                    <a16:rowId xmlns:a16="http://schemas.microsoft.com/office/drawing/2014/main" val="10000"/>
                  </a:ext>
                </a:extLst>
              </a:tr>
              <a:tr h="1371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3600" b="0" i="1" u="none" strike="noStrike" cap="none" normalizeH="0" baseline="0" dirty="0">
                        <a:ln>
                          <a:noFill/>
                        </a:ln>
                        <a:solidFill>
                          <a:srgbClr val="006699"/>
                        </a:solidFill>
                        <a:effectLst/>
                        <a:latin typeface="Trebuchet MS" pitchFamily="34" charset="0"/>
                      </a:endParaRPr>
                    </a:p>
                  </a:txBody>
                  <a:tcPr marL="85134" marR="8513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3600" b="0" i="1" u="none" strike="noStrike" cap="none" normalizeH="0" baseline="0" dirty="0">
                        <a:ln>
                          <a:noFill/>
                        </a:ln>
                        <a:solidFill>
                          <a:srgbClr val="006699"/>
                        </a:solidFill>
                        <a:effectLst/>
                        <a:latin typeface="Trebuchet MS" pitchFamily="34" charset="0"/>
                      </a:endParaRPr>
                    </a:p>
                  </a:txBody>
                  <a:tcPr marL="85134" marR="8513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3600" b="0" i="1" u="none" strike="noStrike" cap="none" normalizeH="0" baseline="0" dirty="0">
                        <a:ln>
                          <a:noFill/>
                        </a:ln>
                        <a:solidFill>
                          <a:srgbClr val="006699"/>
                        </a:solidFill>
                        <a:effectLst/>
                        <a:latin typeface="Trebuchet MS" pitchFamily="34" charset="0"/>
                      </a:endParaRPr>
                    </a:p>
                  </a:txBody>
                  <a:tcPr marL="85134" marR="8513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3200" b="0" i="1" u="none" strike="noStrike" cap="none" normalizeH="0" baseline="0" dirty="0">
                        <a:ln>
                          <a:noFill/>
                        </a:ln>
                        <a:solidFill>
                          <a:srgbClr val="006699"/>
                        </a:solidFill>
                        <a:effectLst/>
                        <a:latin typeface="Trebuchet MS" pitchFamily="34" charset="0"/>
                      </a:endParaRPr>
                    </a:p>
                  </a:txBody>
                  <a:tcPr marL="85134" marR="8513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90000"/>
                      </a:schemeClr>
                    </a:solidFill>
                  </a:tcPr>
                </a:tc>
                <a:extLst>
                  <a:ext uri="{0D108BD9-81ED-4DB2-BD59-A6C34878D82A}">
                    <a16:rowId xmlns:a16="http://schemas.microsoft.com/office/drawing/2014/main" val="10001"/>
                  </a:ext>
                </a:extLst>
              </a:tr>
              <a:tr h="1371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3600" b="0" i="1" u="none" strike="noStrike" cap="none" normalizeH="0" baseline="0" dirty="0">
                        <a:ln>
                          <a:noFill/>
                        </a:ln>
                        <a:solidFill>
                          <a:srgbClr val="006699"/>
                        </a:solidFill>
                        <a:effectLst/>
                        <a:latin typeface="Trebuchet MS" pitchFamily="34" charset="0"/>
                      </a:endParaRPr>
                    </a:p>
                  </a:txBody>
                  <a:tcPr marL="85134" marR="8513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3600" b="0" i="1" u="none" strike="noStrike" cap="none" normalizeH="0" baseline="0" dirty="0">
                        <a:ln>
                          <a:noFill/>
                        </a:ln>
                        <a:solidFill>
                          <a:srgbClr val="006699"/>
                        </a:solidFill>
                        <a:effectLst/>
                        <a:latin typeface="Trebuchet MS" pitchFamily="34" charset="0"/>
                      </a:endParaRPr>
                    </a:p>
                  </a:txBody>
                  <a:tcPr marL="85134" marR="8513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3600" b="0" i="1" u="none" strike="noStrike" cap="none" normalizeH="0" baseline="0" dirty="0">
                        <a:ln>
                          <a:noFill/>
                        </a:ln>
                        <a:solidFill>
                          <a:srgbClr val="006699"/>
                        </a:solidFill>
                        <a:effectLst/>
                        <a:latin typeface="Trebuchet MS" pitchFamily="34" charset="0"/>
                      </a:endParaRPr>
                    </a:p>
                  </a:txBody>
                  <a:tcPr marL="85134" marR="8513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3600" b="0" i="1" u="none" strike="noStrike" cap="none" normalizeH="0" baseline="0" dirty="0">
                        <a:ln>
                          <a:noFill/>
                        </a:ln>
                        <a:solidFill>
                          <a:srgbClr val="006699"/>
                        </a:solidFill>
                        <a:effectLst/>
                        <a:latin typeface="Trebuchet MS" pitchFamily="34" charset="0"/>
                      </a:endParaRPr>
                    </a:p>
                  </a:txBody>
                  <a:tcPr marL="85134" marR="8513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90000"/>
                      </a:schemeClr>
                    </a:solidFill>
                  </a:tcPr>
                </a:tc>
                <a:extLst>
                  <a:ext uri="{0D108BD9-81ED-4DB2-BD59-A6C34878D82A}">
                    <a16:rowId xmlns:a16="http://schemas.microsoft.com/office/drawing/2014/main" val="10002"/>
                  </a:ext>
                </a:extLst>
              </a:tr>
              <a:tr h="1096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3600" b="0" i="1" u="none" strike="noStrike" cap="none" normalizeH="0" baseline="0">
                        <a:ln>
                          <a:noFill/>
                        </a:ln>
                        <a:solidFill>
                          <a:srgbClr val="006699"/>
                        </a:solidFill>
                        <a:effectLst/>
                        <a:latin typeface="Trebuchet MS" pitchFamily="34" charset="0"/>
                      </a:endParaRPr>
                    </a:p>
                  </a:txBody>
                  <a:tcPr marL="85134" marR="8513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3600" b="0" i="1" u="none" strike="noStrike" cap="none" normalizeH="0" baseline="0" dirty="0">
                        <a:ln>
                          <a:noFill/>
                        </a:ln>
                        <a:solidFill>
                          <a:srgbClr val="006699"/>
                        </a:solidFill>
                        <a:effectLst/>
                        <a:latin typeface="Trebuchet MS" pitchFamily="34" charset="0"/>
                      </a:endParaRPr>
                    </a:p>
                  </a:txBody>
                  <a:tcPr marL="85134" marR="8513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3600" b="0" i="1" u="none" strike="noStrike" cap="none" normalizeH="0" baseline="0">
                        <a:ln>
                          <a:noFill/>
                        </a:ln>
                        <a:solidFill>
                          <a:srgbClr val="006699"/>
                        </a:solidFill>
                        <a:effectLst/>
                        <a:latin typeface="Trebuchet MS" pitchFamily="34" charset="0"/>
                      </a:endParaRPr>
                    </a:p>
                  </a:txBody>
                  <a:tcPr marL="85134" marR="8513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3600" b="0" i="1" u="none" strike="noStrike" cap="none" normalizeH="0" baseline="0" dirty="0">
                        <a:ln>
                          <a:noFill/>
                        </a:ln>
                        <a:solidFill>
                          <a:srgbClr val="006699"/>
                        </a:solidFill>
                        <a:effectLst/>
                        <a:latin typeface="Trebuchet MS" pitchFamily="34" charset="0"/>
                      </a:endParaRPr>
                    </a:p>
                  </a:txBody>
                  <a:tcPr marL="85134" marR="8513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90000"/>
                      </a:schemeClr>
                    </a:solidFill>
                  </a:tcPr>
                </a:tc>
                <a:extLst>
                  <a:ext uri="{0D108BD9-81ED-4DB2-BD59-A6C34878D82A}">
                    <a16:rowId xmlns:a16="http://schemas.microsoft.com/office/drawing/2014/main" val="10003"/>
                  </a:ext>
                </a:extLst>
              </a:tr>
            </a:tbl>
          </a:graphicData>
        </a:graphic>
      </p:graphicFrame>
      <p:sp>
        <p:nvSpPr>
          <p:cNvPr id="27706" name="Text Box 1082">
            <a:extLst>
              <a:ext uri="{FF2B5EF4-FFF2-40B4-BE49-F238E27FC236}">
                <a16:creationId xmlns:a16="http://schemas.microsoft.com/office/drawing/2014/main" id="{F37FD476-8187-4097-BDA8-6642C83EA1B0}"/>
              </a:ext>
            </a:extLst>
          </p:cNvPr>
          <p:cNvSpPr txBox="1">
            <a:spLocks noChangeArrowheads="1"/>
          </p:cNvSpPr>
          <p:nvPr/>
        </p:nvSpPr>
        <p:spPr bwMode="auto">
          <a:xfrm>
            <a:off x="3276600" y="5257800"/>
            <a:ext cx="649288" cy="1446213"/>
          </a:xfrm>
          <a:prstGeom prst="rect">
            <a:avLst/>
          </a:prstGeom>
          <a:noFill/>
          <a:ln w="9525">
            <a:noFill/>
            <a:miter lim="800000"/>
            <a:headEnd/>
            <a:tailEnd/>
          </a:ln>
        </p:spPr>
        <p:txBody>
          <a:bodyPr wrap="none">
            <a:spAutoFit/>
          </a:bodyPr>
          <a:lstStyle/>
          <a:p>
            <a:pPr>
              <a:buFontTx/>
              <a:buNone/>
              <a:defRPr/>
            </a:pPr>
            <a:r>
              <a:rPr lang="en-US" i="1">
                <a:solidFill>
                  <a:srgbClr val="006699"/>
                </a:solidFill>
                <a:effectLst>
                  <a:outerShdw blurRad="38100" dist="38100" dir="2700000" algn="tl">
                    <a:srgbClr val="000000">
                      <a:alpha val="43137"/>
                    </a:srgbClr>
                  </a:outerShdw>
                </a:effectLst>
                <a:latin typeface="Trebuchet MS" pitchFamily="34" charset="0"/>
              </a:rPr>
              <a:t>e-</a:t>
            </a:r>
          </a:p>
          <a:p>
            <a:pPr>
              <a:defRPr/>
            </a:pPr>
            <a:endParaRPr lang="en-US" i="1">
              <a:solidFill>
                <a:srgbClr val="006699"/>
              </a:solidFill>
              <a:effectLst>
                <a:outerShdw blurRad="38100" dist="38100" dir="2700000" algn="tl">
                  <a:srgbClr val="000000">
                    <a:alpha val="43137"/>
                  </a:srgbClr>
                </a:outerShdw>
              </a:effectLst>
              <a:latin typeface="Trebuchet MS" pitchFamily="34" charset="0"/>
            </a:endParaRPr>
          </a:p>
        </p:txBody>
      </p:sp>
      <p:sp>
        <p:nvSpPr>
          <p:cNvPr id="27707" name="Text Box 1083">
            <a:extLst>
              <a:ext uri="{FF2B5EF4-FFF2-40B4-BE49-F238E27FC236}">
                <a16:creationId xmlns:a16="http://schemas.microsoft.com/office/drawing/2014/main" id="{6AF1F1D1-82AC-494C-A5D6-C77C944FAE30}"/>
              </a:ext>
            </a:extLst>
          </p:cNvPr>
          <p:cNvSpPr txBox="1">
            <a:spLocks noChangeArrowheads="1"/>
          </p:cNvSpPr>
          <p:nvPr/>
        </p:nvSpPr>
        <p:spPr bwMode="auto">
          <a:xfrm>
            <a:off x="4724400" y="5259388"/>
            <a:ext cx="644525" cy="1446212"/>
          </a:xfrm>
          <a:prstGeom prst="rect">
            <a:avLst/>
          </a:prstGeom>
          <a:noFill/>
          <a:ln w="9525">
            <a:noFill/>
            <a:miter lim="800000"/>
            <a:headEnd/>
            <a:tailEnd/>
          </a:ln>
        </p:spPr>
        <p:txBody>
          <a:bodyPr wrap="none">
            <a:spAutoFit/>
          </a:bodyPr>
          <a:lstStyle/>
          <a:p>
            <a:pPr>
              <a:buFontTx/>
              <a:buNone/>
              <a:defRPr/>
            </a:pPr>
            <a:r>
              <a:rPr lang="en-US" i="1" dirty="0">
                <a:solidFill>
                  <a:srgbClr val="006699"/>
                </a:solidFill>
                <a:effectLst>
                  <a:outerShdw blurRad="38100" dist="38100" dir="2700000" algn="tl">
                    <a:srgbClr val="000000">
                      <a:alpha val="43137"/>
                    </a:srgbClr>
                  </a:outerShdw>
                </a:effectLst>
                <a:latin typeface="Trebuchet MS" pitchFamily="34" charset="0"/>
              </a:rPr>
              <a:t>-1</a:t>
            </a:r>
          </a:p>
          <a:p>
            <a:pPr>
              <a:defRPr/>
            </a:pPr>
            <a:endParaRPr lang="en-US" i="1" dirty="0">
              <a:solidFill>
                <a:srgbClr val="006699"/>
              </a:solidFill>
              <a:effectLst>
                <a:outerShdw blurRad="38100" dist="38100" dir="2700000" algn="tl">
                  <a:srgbClr val="000000">
                    <a:alpha val="43137"/>
                  </a:srgbClr>
                </a:outerShdw>
              </a:effectLst>
              <a:latin typeface="Trebuchet MS" pitchFamily="34" charset="0"/>
            </a:endParaRPr>
          </a:p>
        </p:txBody>
      </p:sp>
      <p:sp>
        <p:nvSpPr>
          <p:cNvPr id="27709" name="Text Box 1085">
            <a:extLst>
              <a:ext uri="{FF2B5EF4-FFF2-40B4-BE49-F238E27FC236}">
                <a16:creationId xmlns:a16="http://schemas.microsoft.com/office/drawing/2014/main" id="{9E972B38-66A8-4A18-99EF-26684BBFB2CD}"/>
              </a:ext>
            </a:extLst>
          </p:cNvPr>
          <p:cNvSpPr txBox="1">
            <a:spLocks noChangeArrowheads="1"/>
          </p:cNvSpPr>
          <p:nvPr/>
        </p:nvSpPr>
        <p:spPr bwMode="auto">
          <a:xfrm>
            <a:off x="6400800" y="5226050"/>
            <a:ext cx="1800225" cy="708025"/>
          </a:xfrm>
          <a:prstGeom prst="rect">
            <a:avLst/>
          </a:prstGeom>
          <a:noFill/>
          <a:ln w="9525">
            <a:noFill/>
            <a:miter lim="800000"/>
            <a:headEnd/>
            <a:tailEnd/>
          </a:ln>
        </p:spPr>
        <p:txBody>
          <a:bodyPr wrap="none">
            <a:spAutoFit/>
          </a:bodyPr>
          <a:lstStyle/>
          <a:p>
            <a:pPr>
              <a:buFontTx/>
              <a:buNone/>
              <a:defRPr/>
            </a:pPr>
            <a:r>
              <a:rPr lang="en-US" i="1">
                <a:solidFill>
                  <a:srgbClr val="006699"/>
                </a:solidFill>
                <a:effectLst>
                  <a:outerShdw blurRad="38100" dist="38100" dir="2700000" algn="tl">
                    <a:srgbClr val="000000">
                      <a:alpha val="43137"/>
                    </a:srgbClr>
                  </a:outerShdw>
                </a:effectLst>
                <a:latin typeface="Trebuchet MS" pitchFamily="34" charset="0"/>
              </a:rPr>
              <a:t>1/1840</a:t>
            </a:r>
          </a:p>
        </p:txBody>
      </p:sp>
      <p:sp>
        <p:nvSpPr>
          <p:cNvPr id="27710" name="Rectangle 1086">
            <a:extLst>
              <a:ext uri="{FF2B5EF4-FFF2-40B4-BE49-F238E27FC236}">
                <a16:creationId xmlns:a16="http://schemas.microsoft.com/office/drawing/2014/main" id="{A10222BB-8515-44F3-81EA-76F04299E222}"/>
              </a:ext>
            </a:extLst>
          </p:cNvPr>
          <p:cNvSpPr>
            <a:spLocks noChangeArrowheads="1"/>
          </p:cNvSpPr>
          <p:nvPr/>
        </p:nvSpPr>
        <p:spPr bwMode="auto">
          <a:xfrm>
            <a:off x="3276600" y="2590800"/>
            <a:ext cx="739775" cy="708025"/>
          </a:xfrm>
          <a:prstGeom prst="rect">
            <a:avLst/>
          </a:prstGeom>
          <a:noFill/>
          <a:ln w="9525">
            <a:noFill/>
            <a:miter lim="800000"/>
            <a:headEnd/>
            <a:tailEnd/>
          </a:ln>
        </p:spPr>
        <p:txBody>
          <a:bodyPr wrap="none">
            <a:spAutoFit/>
          </a:bodyPr>
          <a:lstStyle/>
          <a:p>
            <a:pPr>
              <a:buFontTx/>
              <a:buNone/>
              <a:defRPr/>
            </a:pPr>
            <a:r>
              <a:rPr lang="en-US" i="1">
                <a:solidFill>
                  <a:srgbClr val="006699"/>
                </a:solidFill>
                <a:effectLst>
                  <a:outerShdw blurRad="38100" dist="38100" dir="2700000" algn="tl">
                    <a:srgbClr val="000000">
                      <a:alpha val="43137"/>
                    </a:srgbClr>
                  </a:outerShdw>
                </a:effectLst>
                <a:latin typeface="Trebuchet MS" pitchFamily="34" charset="0"/>
              </a:rPr>
              <a:t>p+</a:t>
            </a:r>
          </a:p>
        </p:txBody>
      </p:sp>
      <p:sp>
        <p:nvSpPr>
          <p:cNvPr id="27711" name="Rectangle 1087">
            <a:extLst>
              <a:ext uri="{FF2B5EF4-FFF2-40B4-BE49-F238E27FC236}">
                <a16:creationId xmlns:a16="http://schemas.microsoft.com/office/drawing/2014/main" id="{445CBCDA-5E64-40D6-BD75-6E974E6BEFA0}"/>
              </a:ext>
            </a:extLst>
          </p:cNvPr>
          <p:cNvSpPr>
            <a:spLocks noChangeArrowheads="1"/>
          </p:cNvSpPr>
          <p:nvPr/>
        </p:nvSpPr>
        <p:spPr bwMode="auto">
          <a:xfrm>
            <a:off x="4762500" y="2590800"/>
            <a:ext cx="723900" cy="708025"/>
          </a:xfrm>
          <a:prstGeom prst="rect">
            <a:avLst/>
          </a:prstGeom>
          <a:noFill/>
          <a:ln w="9525">
            <a:noFill/>
            <a:miter lim="800000"/>
            <a:headEnd/>
            <a:tailEnd/>
          </a:ln>
        </p:spPr>
        <p:txBody>
          <a:bodyPr wrap="none">
            <a:spAutoFit/>
          </a:bodyPr>
          <a:lstStyle/>
          <a:p>
            <a:pPr>
              <a:buFontTx/>
              <a:buNone/>
              <a:defRPr/>
            </a:pPr>
            <a:r>
              <a:rPr lang="en-US" i="1" dirty="0">
                <a:solidFill>
                  <a:srgbClr val="006699"/>
                </a:solidFill>
                <a:effectLst>
                  <a:outerShdw blurRad="38100" dist="38100" dir="2700000" algn="tl">
                    <a:srgbClr val="000000">
                      <a:alpha val="43137"/>
                    </a:srgbClr>
                  </a:outerShdw>
                </a:effectLst>
                <a:latin typeface="Trebuchet MS" pitchFamily="34" charset="0"/>
              </a:rPr>
              <a:t>+1</a:t>
            </a:r>
          </a:p>
        </p:txBody>
      </p:sp>
      <p:sp>
        <p:nvSpPr>
          <p:cNvPr id="27712" name="Rectangle 1088">
            <a:extLst>
              <a:ext uri="{FF2B5EF4-FFF2-40B4-BE49-F238E27FC236}">
                <a16:creationId xmlns:a16="http://schemas.microsoft.com/office/drawing/2014/main" id="{F10F2FA2-6AF2-4379-9F8A-AC6586E92BD7}"/>
              </a:ext>
            </a:extLst>
          </p:cNvPr>
          <p:cNvSpPr>
            <a:spLocks noChangeArrowheads="1"/>
          </p:cNvSpPr>
          <p:nvPr/>
        </p:nvSpPr>
        <p:spPr bwMode="auto">
          <a:xfrm>
            <a:off x="6783388" y="2667000"/>
            <a:ext cx="836612" cy="708025"/>
          </a:xfrm>
          <a:prstGeom prst="rect">
            <a:avLst/>
          </a:prstGeom>
          <a:noFill/>
          <a:ln w="9525">
            <a:noFill/>
            <a:miter lim="800000"/>
            <a:headEnd/>
            <a:tailEnd/>
          </a:ln>
        </p:spPr>
        <p:txBody>
          <a:bodyPr>
            <a:spAutoFit/>
          </a:bodyPr>
          <a:lstStyle/>
          <a:p>
            <a:pPr>
              <a:buFontTx/>
              <a:buNone/>
              <a:defRPr/>
            </a:pPr>
            <a:r>
              <a:rPr lang="en-US" i="1" dirty="0">
                <a:solidFill>
                  <a:srgbClr val="006699"/>
                </a:solidFill>
                <a:effectLst>
                  <a:outerShdw blurRad="38100" dist="38100" dir="2700000" algn="tl">
                    <a:srgbClr val="000000">
                      <a:alpha val="43137"/>
                    </a:srgbClr>
                  </a:outerShdw>
                </a:effectLst>
                <a:latin typeface="Trebuchet MS" pitchFamily="34" charset="0"/>
              </a:rPr>
              <a:t> 1</a:t>
            </a:r>
          </a:p>
        </p:txBody>
      </p:sp>
      <p:sp>
        <p:nvSpPr>
          <p:cNvPr id="27713" name="Rectangle 1089">
            <a:extLst>
              <a:ext uri="{FF2B5EF4-FFF2-40B4-BE49-F238E27FC236}">
                <a16:creationId xmlns:a16="http://schemas.microsoft.com/office/drawing/2014/main" id="{C31D8658-945E-48A6-B088-429896236A7B}"/>
              </a:ext>
            </a:extLst>
          </p:cNvPr>
          <p:cNvSpPr>
            <a:spLocks noChangeArrowheads="1"/>
          </p:cNvSpPr>
          <p:nvPr/>
        </p:nvSpPr>
        <p:spPr bwMode="auto">
          <a:xfrm>
            <a:off x="6783388" y="4060825"/>
            <a:ext cx="836612" cy="708025"/>
          </a:xfrm>
          <a:prstGeom prst="rect">
            <a:avLst/>
          </a:prstGeom>
          <a:noFill/>
          <a:ln w="9525">
            <a:noFill/>
            <a:miter lim="800000"/>
            <a:headEnd/>
            <a:tailEnd/>
          </a:ln>
        </p:spPr>
        <p:txBody>
          <a:bodyPr>
            <a:spAutoFit/>
          </a:bodyPr>
          <a:lstStyle/>
          <a:p>
            <a:pPr>
              <a:buFontTx/>
              <a:buNone/>
              <a:defRPr/>
            </a:pPr>
            <a:r>
              <a:rPr lang="en-US" i="1">
                <a:solidFill>
                  <a:srgbClr val="006699"/>
                </a:solidFill>
                <a:effectLst>
                  <a:outerShdw blurRad="38100" dist="38100" dir="2700000" algn="tl">
                    <a:srgbClr val="000000">
                      <a:alpha val="43137"/>
                    </a:srgbClr>
                  </a:outerShdw>
                </a:effectLst>
                <a:latin typeface="Trebuchet MS" pitchFamily="34" charset="0"/>
              </a:rPr>
              <a:t> 1</a:t>
            </a:r>
          </a:p>
        </p:txBody>
      </p:sp>
      <p:sp>
        <p:nvSpPr>
          <p:cNvPr id="27714" name="Rectangle 1090">
            <a:extLst>
              <a:ext uri="{FF2B5EF4-FFF2-40B4-BE49-F238E27FC236}">
                <a16:creationId xmlns:a16="http://schemas.microsoft.com/office/drawing/2014/main" id="{0BD17207-CB6C-4463-A3B5-D719FC8B5965}"/>
              </a:ext>
            </a:extLst>
          </p:cNvPr>
          <p:cNvSpPr>
            <a:spLocks noChangeArrowheads="1"/>
          </p:cNvSpPr>
          <p:nvPr/>
        </p:nvSpPr>
        <p:spPr bwMode="auto">
          <a:xfrm>
            <a:off x="4724400" y="3940175"/>
            <a:ext cx="608013" cy="708025"/>
          </a:xfrm>
          <a:prstGeom prst="rect">
            <a:avLst/>
          </a:prstGeom>
          <a:noFill/>
          <a:ln w="9525">
            <a:noFill/>
            <a:miter lim="800000"/>
            <a:headEnd/>
            <a:tailEnd/>
          </a:ln>
        </p:spPr>
        <p:txBody>
          <a:bodyPr wrap="none">
            <a:spAutoFit/>
          </a:bodyPr>
          <a:lstStyle/>
          <a:p>
            <a:pPr>
              <a:buFontTx/>
              <a:buNone/>
              <a:defRPr/>
            </a:pPr>
            <a:r>
              <a:rPr lang="en-US" i="1" dirty="0">
                <a:solidFill>
                  <a:srgbClr val="006699"/>
                </a:solidFill>
                <a:effectLst>
                  <a:outerShdw blurRad="38100" dist="38100" dir="2700000" algn="tl">
                    <a:srgbClr val="000000">
                      <a:alpha val="43137"/>
                    </a:srgbClr>
                  </a:outerShdw>
                </a:effectLst>
                <a:latin typeface="Trebuchet MS" pitchFamily="34" charset="0"/>
              </a:rPr>
              <a:t> 0</a:t>
            </a:r>
          </a:p>
        </p:txBody>
      </p:sp>
      <p:sp>
        <p:nvSpPr>
          <p:cNvPr id="27715" name="Rectangle 1091">
            <a:extLst>
              <a:ext uri="{FF2B5EF4-FFF2-40B4-BE49-F238E27FC236}">
                <a16:creationId xmlns:a16="http://schemas.microsoft.com/office/drawing/2014/main" id="{5263B754-B000-42C4-8918-5F4833CE9962}"/>
              </a:ext>
            </a:extLst>
          </p:cNvPr>
          <p:cNvSpPr>
            <a:spLocks noChangeArrowheads="1"/>
          </p:cNvSpPr>
          <p:nvPr/>
        </p:nvSpPr>
        <p:spPr bwMode="auto">
          <a:xfrm>
            <a:off x="3200400" y="4038600"/>
            <a:ext cx="619125" cy="1323975"/>
          </a:xfrm>
          <a:prstGeom prst="rect">
            <a:avLst/>
          </a:prstGeom>
          <a:noFill/>
          <a:ln w="9525">
            <a:noFill/>
            <a:miter lim="800000"/>
            <a:headEnd/>
            <a:tailEnd/>
          </a:ln>
        </p:spPr>
        <p:txBody>
          <a:bodyPr wrap="none">
            <a:spAutoFit/>
          </a:bodyPr>
          <a:lstStyle/>
          <a:p>
            <a:pPr>
              <a:buFontTx/>
              <a:buNone/>
              <a:defRPr/>
            </a:pPr>
            <a:r>
              <a:rPr lang="en-US" i="1">
                <a:solidFill>
                  <a:srgbClr val="006699"/>
                </a:solidFill>
                <a:effectLst>
                  <a:outerShdw blurRad="38100" dist="38100" dir="2700000" algn="tl">
                    <a:srgbClr val="000000">
                      <a:alpha val="43137"/>
                    </a:srgbClr>
                  </a:outerShdw>
                </a:effectLst>
                <a:latin typeface="Trebuchet MS" pitchFamily="34" charset="0"/>
              </a:rPr>
              <a:t> n</a:t>
            </a:r>
            <a:br>
              <a:rPr lang="en-US" i="1">
                <a:solidFill>
                  <a:srgbClr val="006699"/>
                </a:solidFill>
                <a:effectLst>
                  <a:outerShdw blurRad="38100" dist="38100" dir="2700000" algn="tl">
                    <a:srgbClr val="000000">
                      <a:alpha val="43137"/>
                    </a:srgbClr>
                  </a:outerShdw>
                </a:effectLst>
                <a:latin typeface="Trebuchet MS" pitchFamily="34" charset="0"/>
              </a:rPr>
            </a:br>
            <a:endParaRPr lang="en-US" i="1">
              <a:solidFill>
                <a:srgbClr val="006699"/>
              </a:solidFill>
              <a:effectLst>
                <a:outerShdw blurRad="38100" dist="38100" dir="2700000" algn="tl">
                  <a:srgbClr val="000000">
                    <a:alpha val="43137"/>
                  </a:srgbClr>
                </a:outerShdw>
              </a:effectLst>
              <a:latin typeface="Trebuchet MS" pitchFamily="34" charset="0"/>
            </a:endParaRPr>
          </a:p>
        </p:txBody>
      </p:sp>
      <p:sp>
        <p:nvSpPr>
          <p:cNvPr id="27716" name="Rectangle 1092">
            <a:extLst>
              <a:ext uri="{FF2B5EF4-FFF2-40B4-BE49-F238E27FC236}">
                <a16:creationId xmlns:a16="http://schemas.microsoft.com/office/drawing/2014/main" id="{68BDFF17-0F0A-4A33-A1CA-384083ED9CD8}"/>
              </a:ext>
            </a:extLst>
          </p:cNvPr>
          <p:cNvSpPr>
            <a:spLocks noChangeArrowheads="1"/>
          </p:cNvSpPr>
          <p:nvPr/>
        </p:nvSpPr>
        <p:spPr bwMode="auto">
          <a:xfrm>
            <a:off x="387350" y="5257800"/>
            <a:ext cx="2051050" cy="646113"/>
          </a:xfrm>
          <a:prstGeom prst="rect">
            <a:avLst/>
          </a:prstGeom>
          <a:noFill/>
          <a:ln w="9525">
            <a:noFill/>
            <a:miter lim="800000"/>
            <a:headEnd/>
            <a:tailEnd/>
          </a:ln>
        </p:spPr>
        <p:txBody>
          <a:bodyPr wrap="none">
            <a:spAutoFit/>
          </a:bodyPr>
          <a:lstStyle/>
          <a:p>
            <a:pPr>
              <a:buFontTx/>
              <a:buNone/>
              <a:defRPr/>
            </a:pPr>
            <a:r>
              <a:rPr lang="en-US" sz="3600" i="1">
                <a:solidFill>
                  <a:srgbClr val="006699"/>
                </a:solidFill>
                <a:effectLst>
                  <a:outerShdw blurRad="38100" dist="38100" dir="2700000" algn="tl">
                    <a:srgbClr val="000000">
                      <a:alpha val="43137"/>
                    </a:srgbClr>
                  </a:outerShdw>
                </a:effectLst>
                <a:latin typeface="Trebuchet MS" pitchFamily="34" charset="0"/>
              </a:rPr>
              <a:t> Electron</a:t>
            </a:r>
          </a:p>
        </p:txBody>
      </p:sp>
      <p:sp>
        <p:nvSpPr>
          <p:cNvPr id="27717" name="Rectangle 1093">
            <a:extLst>
              <a:ext uri="{FF2B5EF4-FFF2-40B4-BE49-F238E27FC236}">
                <a16:creationId xmlns:a16="http://schemas.microsoft.com/office/drawing/2014/main" id="{3EDB402A-4D43-4481-B947-FE81AC38A08C}"/>
              </a:ext>
            </a:extLst>
          </p:cNvPr>
          <p:cNvSpPr>
            <a:spLocks noChangeArrowheads="1"/>
          </p:cNvSpPr>
          <p:nvPr/>
        </p:nvSpPr>
        <p:spPr bwMode="auto">
          <a:xfrm>
            <a:off x="615950" y="2667000"/>
            <a:ext cx="1711325" cy="646113"/>
          </a:xfrm>
          <a:prstGeom prst="rect">
            <a:avLst/>
          </a:prstGeom>
          <a:noFill/>
          <a:ln w="9525">
            <a:noFill/>
            <a:miter lim="800000"/>
            <a:headEnd/>
            <a:tailEnd/>
          </a:ln>
        </p:spPr>
        <p:txBody>
          <a:bodyPr wrap="none">
            <a:spAutoFit/>
          </a:bodyPr>
          <a:lstStyle/>
          <a:p>
            <a:pPr>
              <a:buFontTx/>
              <a:buNone/>
              <a:defRPr/>
            </a:pPr>
            <a:r>
              <a:rPr lang="en-US" sz="3600" i="1">
                <a:solidFill>
                  <a:srgbClr val="006699"/>
                </a:solidFill>
                <a:effectLst>
                  <a:outerShdw blurRad="38100" dist="38100" dir="2700000" algn="tl">
                    <a:srgbClr val="000000">
                      <a:alpha val="43137"/>
                    </a:srgbClr>
                  </a:outerShdw>
                </a:effectLst>
                <a:latin typeface="Trebuchet MS" pitchFamily="34" charset="0"/>
              </a:rPr>
              <a:t> Proton</a:t>
            </a:r>
          </a:p>
        </p:txBody>
      </p:sp>
      <p:sp>
        <p:nvSpPr>
          <p:cNvPr id="27718" name="Rectangle 1094">
            <a:extLst>
              <a:ext uri="{FF2B5EF4-FFF2-40B4-BE49-F238E27FC236}">
                <a16:creationId xmlns:a16="http://schemas.microsoft.com/office/drawing/2014/main" id="{4A244501-7EA4-494A-9A29-1CA51AF7821D}"/>
              </a:ext>
            </a:extLst>
          </p:cNvPr>
          <p:cNvSpPr>
            <a:spLocks noChangeArrowheads="1"/>
          </p:cNvSpPr>
          <p:nvPr/>
        </p:nvSpPr>
        <p:spPr bwMode="auto">
          <a:xfrm>
            <a:off x="427038" y="4038600"/>
            <a:ext cx="2011362" cy="646113"/>
          </a:xfrm>
          <a:prstGeom prst="rect">
            <a:avLst/>
          </a:prstGeom>
          <a:noFill/>
          <a:ln w="9525">
            <a:noFill/>
            <a:miter lim="800000"/>
            <a:headEnd/>
            <a:tailEnd/>
          </a:ln>
        </p:spPr>
        <p:txBody>
          <a:bodyPr wrap="none">
            <a:spAutoFit/>
          </a:bodyPr>
          <a:lstStyle/>
          <a:p>
            <a:pPr>
              <a:buFontTx/>
              <a:buNone/>
              <a:defRPr/>
            </a:pPr>
            <a:r>
              <a:rPr lang="en-US" sz="3600" i="1" dirty="0">
                <a:solidFill>
                  <a:srgbClr val="006699"/>
                </a:solidFill>
                <a:effectLst>
                  <a:outerShdw blurRad="38100" dist="38100" dir="2700000" algn="tl">
                    <a:srgbClr val="000000">
                      <a:alpha val="43137"/>
                    </a:srgbClr>
                  </a:outerShdw>
                </a:effectLst>
                <a:latin typeface="Trebuchet MS" pitchFamily="34" charset="0"/>
              </a:rPr>
              <a:t> Neutron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7704"/>
                                        </p:tgtEl>
                                        <p:attrNameLst>
                                          <p:attrName>style.visibility</p:attrName>
                                        </p:attrNameLst>
                                      </p:cBhvr>
                                      <p:to>
                                        <p:strVal val="visible"/>
                                      </p:to>
                                    </p:set>
                                    <p:anim calcmode="lin" valueType="num">
                                      <p:cBhvr additive="base">
                                        <p:cTn id="7" dur="500" fill="hold"/>
                                        <p:tgtEl>
                                          <p:spTgt spid="27704"/>
                                        </p:tgtEl>
                                        <p:attrNameLst>
                                          <p:attrName>ppt_x</p:attrName>
                                        </p:attrNameLst>
                                      </p:cBhvr>
                                      <p:tavLst>
                                        <p:tav tm="0">
                                          <p:val>
                                            <p:strVal val="#ppt_x"/>
                                          </p:val>
                                        </p:tav>
                                        <p:tav tm="100000">
                                          <p:val>
                                            <p:strVal val="#ppt_x"/>
                                          </p:val>
                                        </p:tav>
                                      </p:tavLst>
                                    </p:anim>
                                    <p:anim calcmode="lin" valueType="num">
                                      <p:cBhvr additive="base">
                                        <p:cTn id="8" dur="500" fill="hold"/>
                                        <p:tgtEl>
                                          <p:spTgt spid="2770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717">
                                            <p:txEl>
                                              <p:pRg st="0" end="0"/>
                                            </p:txEl>
                                          </p:spTgt>
                                        </p:tgtEl>
                                        <p:attrNameLst>
                                          <p:attrName>style.visibility</p:attrName>
                                        </p:attrNameLst>
                                      </p:cBhvr>
                                      <p:to>
                                        <p:strVal val="visible"/>
                                      </p:to>
                                    </p:set>
                                    <p:anim calcmode="lin" valueType="num">
                                      <p:cBhvr additive="base">
                                        <p:cTn id="13" dur="500" fill="hold"/>
                                        <p:tgtEl>
                                          <p:spTgt spid="2771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7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710">
                                            <p:txEl>
                                              <p:pRg st="0" end="0"/>
                                            </p:txEl>
                                          </p:spTgt>
                                        </p:tgtEl>
                                        <p:attrNameLst>
                                          <p:attrName>style.visibility</p:attrName>
                                        </p:attrNameLst>
                                      </p:cBhvr>
                                      <p:to>
                                        <p:strVal val="visible"/>
                                      </p:to>
                                    </p:set>
                                    <p:anim calcmode="lin" valueType="num">
                                      <p:cBhvr additive="base">
                                        <p:cTn id="19" dur="500" fill="hold"/>
                                        <p:tgtEl>
                                          <p:spTgt spid="2771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7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711">
                                            <p:txEl>
                                              <p:pRg st="0" end="0"/>
                                            </p:txEl>
                                          </p:spTgt>
                                        </p:tgtEl>
                                        <p:attrNameLst>
                                          <p:attrName>style.visibility</p:attrName>
                                        </p:attrNameLst>
                                      </p:cBhvr>
                                      <p:to>
                                        <p:strVal val="visible"/>
                                      </p:to>
                                    </p:set>
                                    <p:anim calcmode="lin" valueType="num">
                                      <p:cBhvr additive="base">
                                        <p:cTn id="25" dur="500" fill="hold"/>
                                        <p:tgtEl>
                                          <p:spTgt spid="2771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7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712">
                                            <p:txEl>
                                              <p:pRg st="0" end="0"/>
                                            </p:txEl>
                                          </p:spTgt>
                                        </p:tgtEl>
                                        <p:attrNameLst>
                                          <p:attrName>style.visibility</p:attrName>
                                        </p:attrNameLst>
                                      </p:cBhvr>
                                      <p:to>
                                        <p:strVal val="visible"/>
                                      </p:to>
                                    </p:set>
                                    <p:anim calcmode="lin" valueType="num">
                                      <p:cBhvr additive="base">
                                        <p:cTn id="31" dur="500" fill="hold"/>
                                        <p:tgtEl>
                                          <p:spTgt spid="27712">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7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718">
                                            <p:txEl>
                                              <p:pRg st="0" end="0"/>
                                            </p:txEl>
                                          </p:spTgt>
                                        </p:tgtEl>
                                        <p:attrNameLst>
                                          <p:attrName>style.visibility</p:attrName>
                                        </p:attrNameLst>
                                      </p:cBhvr>
                                      <p:to>
                                        <p:strVal val="visible"/>
                                      </p:to>
                                    </p:set>
                                    <p:anim calcmode="lin" valueType="num">
                                      <p:cBhvr additive="base">
                                        <p:cTn id="37" dur="500" fill="hold"/>
                                        <p:tgtEl>
                                          <p:spTgt spid="2771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77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7715">
                                            <p:txEl>
                                              <p:pRg st="0" end="0"/>
                                            </p:txEl>
                                          </p:spTgt>
                                        </p:tgtEl>
                                        <p:attrNameLst>
                                          <p:attrName>style.visibility</p:attrName>
                                        </p:attrNameLst>
                                      </p:cBhvr>
                                      <p:to>
                                        <p:strVal val="visible"/>
                                      </p:to>
                                    </p:set>
                                    <p:anim calcmode="lin" valueType="num">
                                      <p:cBhvr additive="base">
                                        <p:cTn id="43" dur="500" fill="hold"/>
                                        <p:tgtEl>
                                          <p:spTgt spid="27715">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7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7714">
                                            <p:txEl>
                                              <p:pRg st="0" end="0"/>
                                            </p:txEl>
                                          </p:spTgt>
                                        </p:tgtEl>
                                        <p:attrNameLst>
                                          <p:attrName>style.visibility</p:attrName>
                                        </p:attrNameLst>
                                      </p:cBhvr>
                                      <p:to>
                                        <p:strVal val="visible"/>
                                      </p:to>
                                    </p:set>
                                    <p:anim calcmode="lin" valueType="num">
                                      <p:cBhvr additive="base">
                                        <p:cTn id="49" dur="500" fill="hold"/>
                                        <p:tgtEl>
                                          <p:spTgt spid="2771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77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7713">
                                            <p:txEl>
                                              <p:pRg st="0" end="0"/>
                                            </p:txEl>
                                          </p:spTgt>
                                        </p:tgtEl>
                                        <p:attrNameLst>
                                          <p:attrName>style.visibility</p:attrName>
                                        </p:attrNameLst>
                                      </p:cBhvr>
                                      <p:to>
                                        <p:strVal val="visible"/>
                                      </p:to>
                                    </p:set>
                                    <p:anim calcmode="lin" valueType="num">
                                      <p:cBhvr additive="base">
                                        <p:cTn id="55" dur="500" fill="hold"/>
                                        <p:tgtEl>
                                          <p:spTgt spid="27713">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77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7716">
                                            <p:txEl>
                                              <p:pRg st="0" end="0"/>
                                            </p:txEl>
                                          </p:spTgt>
                                        </p:tgtEl>
                                        <p:attrNameLst>
                                          <p:attrName>style.visibility</p:attrName>
                                        </p:attrNameLst>
                                      </p:cBhvr>
                                      <p:to>
                                        <p:strVal val="visible"/>
                                      </p:to>
                                    </p:set>
                                    <p:anim calcmode="lin" valueType="num">
                                      <p:cBhvr additive="base">
                                        <p:cTn id="61" dur="500" fill="hold"/>
                                        <p:tgtEl>
                                          <p:spTgt spid="27716">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77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7706">
                                            <p:txEl>
                                              <p:pRg st="0" end="0"/>
                                            </p:txEl>
                                          </p:spTgt>
                                        </p:tgtEl>
                                        <p:attrNameLst>
                                          <p:attrName>style.visibility</p:attrName>
                                        </p:attrNameLst>
                                      </p:cBhvr>
                                      <p:to>
                                        <p:strVal val="visible"/>
                                      </p:to>
                                    </p:set>
                                    <p:anim calcmode="lin" valueType="num">
                                      <p:cBhvr additive="base">
                                        <p:cTn id="67" dur="500" fill="hold"/>
                                        <p:tgtEl>
                                          <p:spTgt spid="27706">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77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7707">
                                            <p:txEl>
                                              <p:pRg st="0" end="0"/>
                                            </p:txEl>
                                          </p:spTgt>
                                        </p:tgtEl>
                                        <p:attrNameLst>
                                          <p:attrName>style.visibility</p:attrName>
                                        </p:attrNameLst>
                                      </p:cBhvr>
                                      <p:to>
                                        <p:strVal val="visible"/>
                                      </p:to>
                                    </p:set>
                                    <p:anim calcmode="lin" valueType="num">
                                      <p:cBhvr additive="base">
                                        <p:cTn id="73" dur="500" fill="hold"/>
                                        <p:tgtEl>
                                          <p:spTgt spid="27707">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77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7709">
                                            <p:txEl>
                                              <p:pRg st="0" end="0"/>
                                            </p:txEl>
                                          </p:spTgt>
                                        </p:tgtEl>
                                        <p:attrNameLst>
                                          <p:attrName>style.visibility</p:attrName>
                                        </p:attrNameLst>
                                      </p:cBhvr>
                                      <p:to>
                                        <p:strVal val="visible"/>
                                      </p:to>
                                    </p:set>
                                    <p:anim calcmode="lin" valueType="num">
                                      <p:cBhvr additive="base">
                                        <p:cTn id="79" dur="500" fill="hold"/>
                                        <p:tgtEl>
                                          <p:spTgt spid="27709">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770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06" grpId="0" build="p" autoUpdateAnimBg="0"/>
      <p:bldP spid="27707" grpId="0" build="p" autoUpdateAnimBg="0"/>
      <p:bldP spid="27709" grpId="0" build="p" autoUpdateAnimBg="0"/>
      <p:bldP spid="27710" grpId="0" build="p" autoUpdateAnimBg="0"/>
      <p:bldP spid="27711" grpId="0" build="p" autoUpdateAnimBg="0"/>
      <p:bldP spid="27712" grpId="0" build="p" autoUpdateAnimBg="0"/>
      <p:bldP spid="27713" grpId="0" build="p" autoUpdateAnimBg="0"/>
      <p:bldP spid="27714" grpId="0" build="p" autoUpdateAnimBg="0"/>
      <p:bldP spid="27715" grpId="0" build="p" autoUpdateAnimBg="0"/>
      <p:bldP spid="27716" grpId="0" build="p" autoUpdateAnimBg="0"/>
      <p:bldP spid="27717" grpId="0" build="p" autoUpdateAnimBg="0"/>
      <p:bldP spid="27718"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C406C8C-2934-4C23-A893-8CD149AF9169}"/>
              </a:ext>
            </a:extLst>
          </p:cNvPr>
          <p:cNvSpPr>
            <a:spLocks noGrp="1" noChangeArrowheads="1"/>
          </p:cNvSpPr>
          <p:nvPr>
            <p:ph type="title"/>
          </p:nvPr>
        </p:nvSpPr>
        <p:spPr>
          <a:solidFill>
            <a:schemeClr val="bg1">
              <a:alpha val="90000"/>
            </a:schemeClr>
          </a:solidFill>
        </p:spPr>
        <p:txBody>
          <a:bodyPr/>
          <a:lstStyle/>
          <a:p>
            <a:pPr eaLnBrk="1" fontAlgn="auto" hangingPunct="1">
              <a:spcAft>
                <a:spcPts val="0"/>
              </a:spcAft>
              <a:defRPr/>
            </a:pPr>
            <a:r>
              <a:rPr lang="en-US" sz="4800">
                <a:solidFill>
                  <a:srgbClr val="006699"/>
                </a:solidFill>
              </a:rPr>
              <a:t>Location of Particles</a:t>
            </a:r>
          </a:p>
        </p:txBody>
      </p:sp>
      <p:sp>
        <p:nvSpPr>
          <p:cNvPr id="19459" name="Rectangle 3">
            <a:extLst>
              <a:ext uri="{FF2B5EF4-FFF2-40B4-BE49-F238E27FC236}">
                <a16:creationId xmlns:a16="http://schemas.microsoft.com/office/drawing/2014/main" id="{76197390-9C5A-4967-92A1-00F0EA992D02}"/>
              </a:ext>
            </a:extLst>
          </p:cNvPr>
          <p:cNvSpPr>
            <a:spLocks noGrp="1" noChangeArrowheads="1"/>
          </p:cNvSpPr>
          <p:nvPr>
            <p:ph idx="1"/>
          </p:nvPr>
        </p:nvSpPr>
        <p:spPr>
          <a:solidFill>
            <a:schemeClr val="bg1">
              <a:alpha val="90195"/>
            </a:schemeClr>
          </a:solidFill>
        </p:spPr>
        <p:txBody>
          <a:bodyPr/>
          <a:lstStyle/>
          <a:p>
            <a:pPr eaLnBrk="1" hangingPunct="1">
              <a:spcBef>
                <a:spcPct val="0"/>
              </a:spcBef>
            </a:pPr>
            <a:r>
              <a:rPr lang="en-US" altLang="en-US" sz="4400" i="1">
                <a:solidFill>
                  <a:srgbClr val="006699"/>
                </a:solidFill>
              </a:rPr>
              <a:t>Protons</a:t>
            </a:r>
            <a:r>
              <a:rPr lang="en-US" altLang="en-US" sz="4400" i="1"/>
              <a:t> </a:t>
            </a:r>
            <a:r>
              <a:rPr lang="en-US" altLang="en-US" sz="4400"/>
              <a:t>– In the nucleus</a:t>
            </a:r>
          </a:p>
          <a:p>
            <a:pPr eaLnBrk="1" hangingPunct="1">
              <a:spcBef>
                <a:spcPct val="0"/>
              </a:spcBef>
            </a:pPr>
            <a:r>
              <a:rPr lang="en-US" altLang="en-US" sz="4400" i="1">
                <a:solidFill>
                  <a:srgbClr val="006699"/>
                </a:solidFill>
              </a:rPr>
              <a:t>Neutrons</a:t>
            </a:r>
            <a:r>
              <a:rPr lang="en-US" altLang="en-US" sz="4400"/>
              <a:t> – In the nucleus</a:t>
            </a:r>
          </a:p>
          <a:p>
            <a:pPr eaLnBrk="1" hangingPunct="1">
              <a:spcBef>
                <a:spcPct val="0"/>
              </a:spcBef>
            </a:pPr>
            <a:r>
              <a:rPr lang="en-US" altLang="en-US" sz="4400" i="1">
                <a:solidFill>
                  <a:srgbClr val="006699"/>
                </a:solidFill>
              </a:rPr>
              <a:t>Electrons</a:t>
            </a:r>
            <a:r>
              <a:rPr lang="en-US" altLang="en-US" sz="4400"/>
              <a:t> – In the electron cloud outside the nucleus in </a:t>
            </a:r>
            <a:r>
              <a:rPr lang="en-US" altLang="en-US" sz="4400" i="1">
                <a:solidFill>
                  <a:srgbClr val="006699"/>
                </a:solidFill>
              </a:rPr>
              <a:t>energy levels.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1B3DD70-2926-4D01-B9AA-BBF49769AEA5}"/>
              </a:ext>
            </a:extLst>
          </p:cNvPr>
          <p:cNvSpPr>
            <a:spLocks noGrp="1" noChangeArrowheads="1"/>
          </p:cNvSpPr>
          <p:nvPr>
            <p:ph type="title"/>
          </p:nvPr>
        </p:nvSpPr>
        <p:spPr>
          <a:solidFill>
            <a:schemeClr val="bg1">
              <a:alpha val="90000"/>
            </a:schemeClr>
          </a:solidFill>
        </p:spPr>
        <p:txBody>
          <a:bodyPr/>
          <a:lstStyle/>
          <a:p>
            <a:pPr eaLnBrk="1" fontAlgn="auto" hangingPunct="1">
              <a:spcAft>
                <a:spcPts val="0"/>
              </a:spcAft>
              <a:defRPr/>
            </a:pPr>
            <a:r>
              <a:rPr lang="en-US" sz="5400" dirty="0">
                <a:solidFill>
                  <a:srgbClr val="006699"/>
                </a:solidFill>
              </a:rPr>
              <a:t>Neutral Atom</a:t>
            </a:r>
          </a:p>
        </p:txBody>
      </p:sp>
      <p:sp>
        <p:nvSpPr>
          <p:cNvPr id="17412" name="Rectangle 3">
            <a:extLst>
              <a:ext uri="{FF2B5EF4-FFF2-40B4-BE49-F238E27FC236}">
                <a16:creationId xmlns:a16="http://schemas.microsoft.com/office/drawing/2014/main" id="{A1927806-5083-491D-8184-AAF1CCE656CE}"/>
              </a:ext>
            </a:extLst>
          </p:cNvPr>
          <p:cNvSpPr>
            <a:spLocks noGrp="1" noChangeArrowheads="1"/>
          </p:cNvSpPr>
          <p:nvPr>
            <p:ph idx="1"/>
          </p:nvPr>
        </p:nvSpPr>
        <p:spPr>
          <a:solidFill>
            <a:schemeClr val="bg1">
              <a:alpha val="90000"/>
            </a:schemeClr>
          </a:solidFill>
        </p:spPr>
        <p:txBody>
          <a:bodyPr rtlCol="0">
            <a:normAutofit/>
          </a:bodyPr>
          <a:lstStyle/>
          <a:p>
            <a:pPr marL="0" indent="0" eaLnBrk="1" fontAlgn="auto" hangingPunct="1">
              <a:spcBef>
                <a:spcPts val="0"/>
              </a:spcBef>
              <a:spcAft>
                <a:spcPts val="0"/>
              </a:spcAft>
              <a:buFontTx/>
              <a:buNone/>
              <a:defRPr/>
            </a:pPr>
            <a:r>
              <a:rPr lang="en-US" sz="4400" dirty="0"/>
              <a:t>An atom is considered </a:t>
            </a:r>
            <a:r>
              <a:rPr lang="en-US" sz="4400" i="1" dirty="0">
                <a:solidFill>
                  <a:srgbClr val="006699"/>
                </a:solidFill>
                <a:effectLst>
                  <a:outerShdw blurRad="38100" dist="38100" dir="2700000" algn="tl">
                    <a:srgbClr val="000000">
                      <a:alpha val="43137"/>
                    </a:srgbClr>
                  </a:outerShdw>
                </a:effectLst>
              </a:rPr>
              <a:t>neutral</a:t>
            </a:r>
            <a:r>
              <a:rPr lang="en-US" sz="4400" dirty="0">
                <a:effectLst>
                  <a:outerShdw blurRad="38100" dist="38100" dir="2700000" algn="tl">
                    <a:srgbClr val="000000">
                      <a:alpha val="43137"/>
                    </a:srgbClr>
                  </a:outerShdw>
                </a:effectLst>
              </a:rPr>
              <a:t> </a:t>
            </a:r>
            <a:r>
              <a:rPr lang="en-US" sz="4400" dirty="0"/>
              <a:t>when it has the same number of electrons and protons.</a:t>
            </a:r>
          </a:p>
          <a:p>
            <a:pPr marL="0" indent="0" eaLnBrk="1" fontAlgn="auto" hangingPunct="1">
              <a:spcBef>
                <a:spcPts val="0"/>
              </a:spcBef>
              <a:spcAft>
                <a:spcPts val="0"/>
              </a:spcAft>
              <a:buFontTx/>
              <a:buNone/>
              <a:defRPr/>
            </a:pPr>
            <a:r>
              <a:rPr lang="en-US" sz="4400" dirty="0"/>
              <a:t>(p</a:t>
            </a:r>
            <a:r>
              <a:rPr lang="en-US" sz="4400" baseline="30000" dirty="0"/>
              <a:t>+</a:t>
            </a:r>
            <a:r>
              <a:rPr lang="en-US" sz="4400" dirty="0"/>
              <a:t> = e</a:t>
            </a:r>
            <a:r>
              <a:rPr lang="en-US" sz="4400" baseline="30000" dirty="0"/>
              <a:t>-</a:t>
            </a:r>
            <a:r>
              <a:rPr lang="en-US" sz="44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 calcmode="lin" valueType="num">
                                      <p:cBhvr additive="base">
                                        <p:cTn id="7" dur="500" fill="hold"/>
                                        <p:tgtEl>
                                          <p:spTgt spid="174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12">
                                            <p:txEl>
                                              <p:pRg st="1" end="1"/>
                                            </p:txEl>
                                          </p:spTgt>
                                        </p:tgtEl>
                                        <p:attrNameLst>
                                          <p:attrName>style.visibility</p:attrName>
                                        </p:attrNameLst>
                                      </p:cBhvr>
                                      <p:to>
                                        <p:strVal val="visible"/>
                                      </p:to>
                                    </p:set>
                                    <p:anim calcmode="lin" valueType="num">
                                      <p:cBhvr additive="base">
                                        <p:cTn id="11" dur="500" fill="hold"/>
                                        <p:tgtEl>
                                          <p:spTgt spid="1741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1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D0D6B523-118A-4D10-B263-32A228BDADA5}"/>
              </a:ext>
            </a:extLst>
          </p:cNvPr>
          <p:cNvSpPr>
            <a:spLocks noGrp="1" noChangeArrowheads="1"/>
          </p:cNvSpPr>
          <p:nvPr>
            <p:ph type="title"/>
          </p:nvPr>
        </p:nvSpPr>
        <p:spPr>
          <a:xfrm>
            <a:off x="457200" y="1676400"/>
            <a:ext cx="8229600" cy="2895600"/>
          </a:xfrm>
        </p:spPr>
        <p:txBody>
          <a:bodyPr>
            <a:normAutofit/>
          </a:bodyPr>
          <a:lstStyle/>
          <a:p>
            <a:pPr lvl="0">
              <a:spcBef>
                <a:spcPct val="20000"/>
              </a:spcBef>
              <a:defRPr/>
            </a:pPr>
            <a:r>
              <a:rPr lang="en-US" sz="11500" b="1" dirty="0">
                <a:effectLst>
                  <a:outerShdw blurRad="38100" dist="38100" dir="2700000" algn="tl">
                    <a:srgbClr val="000000">
                      <a:alpha val="43137"/>
                    </a:srgbClr>
                  </a:outerShdw>
                </a:effectLst>
                <a:latin typeface="Trebuchet MS" pitchFamily="34" charset="0"/>
              </a:rPr>
              <a:t>Questions?</a:t>
            </a:r>
            <a:br>
              <a:rPr lang="en-US" sz="11500" b="1" dirty="0">
                <a:effectLst>
                  <a:outerShdw blurRad="38100" dist="38100" dir="2700000" algn="tl">
                    <a:srgbClr val="000000">
                      <a:alpha val="43137"/>
                    </a:srgbClr>
                  </a:outerShdw>
                </a:effectLst>
                <a:latin typeface="Trebuchet MS" pitchFamily="34" charset="0"/>
              </a:rPr>
            </a:br>
            <a:r>
              <a:rPr lang="en-US" sz="4800" b="0" i="1" dirty="0">
                <a:solidFill>
                  <a:prstClr val="black"/>
                </a:solidFill>
                <a:ea typeface="+mn-ea"/>
                <a:cs typeface="+mn-cs"/>
              </a:rPr>
              <a:t>Begin Worksheet # 1</a:t>
            </a:r>
            <a:endParaRPr lang="en-US" sz="9600" b="1" dirty="0">
              <a:solidFill>
                <a:srgbClr val="7030A0"/>
              </a:solidFill>
              <a:effectLst>
                <a:outerShdw blurRad="38100" dist="38100" dir="2700000" algn="tl">
                  <a:srgbClr val="000000">
                    <a:alpha val="43137"/>
                  </a:srgbClr>
                </a:outerShdw>
              </a:effectLst>
              <a:latin typeface="Trebuchet MS" pitchFamily="34" charset="0"/>
            </a:endParaRPr>
          </a:p>
        </p:txBody>
      </p:sp>
    </p:spTree>
    <p:extLst>
      <p:ext uri="{BB962C8B-B14F-4D97-AF65-F5344CB8AC3E}">
        <p14:creationId xmlns:p14="http://schemas.microsoft.com/office/powerpoint/2010/main" val="25532584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6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a:extLst>
              <a:ext uri="{FF2B5EF4-FFF2-40B4-BE49-F238E27FC236}">
                <a16:creationId xmlns:a16="http://schemas.microsoft.com/office/drawing/2014/main" id="{FE3B892E-86E8-4C7A-8E4E-53C8C36B8E2D}"/>
              </a:ext>
            </a:extLst>
          </p:cNvPr>
          <p:cNvSpPr>
            <a:spLocks noGrp="1" noChangeArrowheads="1"/>
          </p:cNvSpPr>
          <p:nvPr>
            <p:ph type="title"/>
          </p:nvPr>
        </p:nvSpPr>
        <p:spPr/>
        <p:txBody>
          <a:bodyPr>
            <a:noAutofit/>
          </a:bodyPr>
          <a:lstStyle/>
          <a:p>
            <a:pPr eaLnBrk="1" fontAlgn="auto" hangingPunct="1">
              <a:spcAft>
                <a:spcPts val="0"/>
              </a:spcAft>
              <a:defRPr/>
            </a:pPr>
            <a:r>
              <a:rPr lang="en-US" sz="4000">
                <a:solidFill>
                  <a:srgbClr val="0066FF"/>
                </a:solidFill>
              </a:rPr>
              <a:t>After today </a:t>
            </a:r>
            <a:r>
              <a:rPr lang="en-US" sz="4000" dirty="0">
                <a:solidFill>
                  <a:srgbClr val="0066FF"/>
                </a:solidFill>
              </a:rPr>
              <a:t>you will be able to…</a:t>
            </a:r>
          </a:p>
        </p:txBody>
      </p:sp>
      <p:sp>
        <p:nvSpPr>
          <p:cNvPr id="2052" name="Rectangle 5">
            <a:extLst>
              <a:ext uri="{FF2B5EF4-FFF2-40B4-BE49-F238E27FC236}">
                <a16:creationId xmlns:a16="http://schemas.microsoft.com/office/drawing/2014/main" id="{672F1791-7E83-4928-8CD9-888A3F5BBDC2}"/>
              </a:ext>
            </a:extLst>
          </p:cNvPr>
          <p:cNvSpPr>
            <a:spLocks noGrp="1" noChangeArrowheads="1"/>
          </p:cNvSpPr>
          <p:nvPr>
            <p:ph idx="1"/>
          </p:nvPr>
        </p:nvSpPr>
        <p:spPr/>
        <p:txBody>
          <a:bodyPr rtlCol="0" anchor="t">
            <a:noAutofit/>
          </a:bodyPr>
          <a:lstStyle/>
          <a:p>
            <a:pPr eaLnBrk="1" fontAlgn="auto" hangingPunct="1">
              <a:spcBef>
                <a:spcPts val="0"/>
              </a:spcBef>
              <a:spcAft>
                <a:spcPts val="0"/>
              </a:spcAft>
              <a:defRPr/>
            </a:pPr>
            <a:r>
              <a:rPr lang="en-US" sz="3600" i="1" dirty="0">
                <a:effectLst>
                  <a:outerShdw blurRad="38100" dist="38100" dir="2700000" algn="tl">
                    <a:srgbClr val="000000">
                      <a:alpha val="43137"/>
                    </a:srgbClr>
                  </a:outerShdw>
                </a:effectLst>
              </a:rPr>
              <a:t>Explain the contributions of various scientists to atomic theory</a:t>
            </a:r>
          </a:p>
          <a:p>
            <a:pPr eaLnBrk="1" fontAlgn="auto" hangingPunct="1">
              <a:spcBef>
                <a:spcPts val="0"/>
              </a:spcBef>
              <a:spcAft>
                <a:spcPts val="0"/>
              </a:spcAft>
              <a:defRPr/>
            </a:pPr>
            <a:r>
              <a:rPr lang="en-US" sz="3600" i="1" dirty="0">
                <a:effectLst>
                  <a:outerShdw blurRad="38100" dist="38100" dir="2700000" algn="tl">
                    <a:srgbClr val="000000">
                      <a:alpha val="43137"/>
                    </a:srgbClr>
                  </a:outerShdw>
                </a:effectLst>
              </a:rPr>
              <a:t>Explain the observations and interpret results from the Gold Foil and Cathode Ray Tube Experiments</a:t>
            </a:r>
          </a:p>
          <a:p>
            <a:pPr eaLnBrk="1" fontAlgn="auto" hangingPunct="1">
              <a:spcBef>
                <a:spcPts val="0"/>
              </a:spcBef>
              <a:spcAft>
                <a:spcPts val="0"/>
              </a:spcAft>
              <a:defRPr/>
            </a:pPr>
            <a:r>
              <a:rPr lang="en-US" sz="3600" i="1" dirty="0">
                <a:effectLst>
                  <a:outerShdw blurRad="38100" dist="38100" dir="2700000" algn="tl">
                    <a:srgbClr val="000000">
                      <a:alpha val="43137"/>
                    </a:srgbClr>
                  </a:outerShdw>
                </a:effectLst>
              </a:rPr>
              <a:t>Describe the three subatomic particles and their locations.</a:t>
            </a:r>
          </a:p>
        </p:txBody>
      </p:sp>
    </p:spTree>
    <p:extLst>
      <p:ext uri="{BB962C8B-B14F-4D97-AF65-F5344CB8AC3E}">
        <p14:creationId xmlns:p14="http://schemas.microsoft.com/office/powerpoint/2010/main" val="2434346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97E772D9-47D7-48F4-9597-DC28F659767D}"/>
              </a:ext>
            </a:extLst>
          </p:cNvPr>
          <p:cNvSpPr>
            <a:spLocks noGrp="1" noChangeArrowheads="1"/>
          </p:cNvSpPr>
          <p:nvPr>
            <p:ph type="title"/>
          </p:nvPr>
        </p:nvSpPr>
        <p:spPr>
          <a:solidFill>
            <a:schemeClr val="bg1">
              <a:alpha val="90000"/>
            </a:schemeClr>
          </a:solidFill>
        </p:spPr>
        <p:txBody>
          <a:bodyPr/>
          <a:lstStyle/>
          <a:p>
            <a:pPr eaLnBrk="1" fontAlgn="auto" hangingPunct="1">
              <a:spcAft>
                <a:spcPts val="0"/>
              </a:spcAft>
              <a:defRPr/>
            </a:pPr>
            <a:r>
              <a:rPr lang="en-US" altLang="en-US" sz="5400">
                <a:solidFill>
                  <a:srgbClr val="006699"/>
                </a:solidFill>
              </a:rPr>
              <a:t>Democritus (400 B.C.)</a:t>
            </a:r>
          </a:p>
        </p:txBody>
      </p:sp>
      <p:sp>
        <p:nvSpPr>
          <p:cNvPr id="44035" name="Rectangle 3">
            <a:extLst>
              <a:ext uri="{FF2B5EF4-FFF2-40B4-BE49-F238E27FC236}">
                <a16:creationId xmlns:a16="http://schemas.microsoft.com/office/drawing/2014/main" id="{ABD8558B-83B6-425A-9E84-56E6A8DC735E}"/>
              </a:ext>
            </a:extLst>
          </p:cNvPr>
          <p:cNvSpPr>
            <a:spLocks noGrp="1" noChangeArrowheads="1"/>
          </p:cNvSpPr>
          <p:nvPr>
            <p:ph idx="1"/>
          </p:nvPr>
        </p:nvSpPr>
        <p:spPr>
          <a:solidFill>
            <a:schemeClr val="bg1">
              <a:alpha val="90000"/>
            </a:schemeClr>
          </a:solidFill>
        </p:spPr>
        <p:txBody>
          <a:bodyPr rtlCol="0">
            <a:normAutofit/>
          </a:bodyPr>
          <a:lstStyle/>
          <a:p>
            <a:pPr marL="409575" indent="-409575" eaLnBrk="1" fontAlgn="auto" hangingPunct="1">
              <a:spcAft>
                <a:spcPts val="0"/>
              </a:spcAft>
              <a:defRPr/>
            </a:pPr>
            <a:r>
              <a:rPr lang="en-US" altLang="en-US" dirty="0"/>
              <a:t>A Greek philosopher  </a:t>
            </a:r>
          </a:p>
          <a:p>
            <a:pPr marL="409575" indent="-409575" eaLnBrk="1" fontAlgn="auto" hangingPunct="1">
              <a:spcAft>
                <a:spcPts val="0"/>
              </a:spcAft>
              <a:defRPr/>
            </a:pPr>
            <a:r>
              <a:rPr lang="en-US" altLang="en-US" dirty="0"/>
              <a:t>Was the first person to </a:t>
            </a:r>
            <a:r>
              <a:rPr lang="en-US" altLang="en-US" i="1" u="sng" dirty="0">
                <a:solidFill>
                  <a:srgbClr val="006699"/>
                </a:solidFill>
                <a:effectLst>
                  <a:outerShdw blurRad="38100" dist="38100" dir="2700000" algn="tl">
                    <a:srgbClr val="000000">
                      <a:alpha val="43137"/>
                    </a:srgbClr>
                  </a:outerShdw>
                </a:effectLst>
              </a:rPr>
              <a:t>think</a:t>
            </a:r>
            <a:br>
              <a:rPr lang="en-US" altLang="en-US" i="1" u="sng" dirty="0">
                <a:solidFill>
                  <a:srgbClr val="006699"/>
                </a:solidFill>
                <a:effectLst>
                  <a:outerShdw blurRad="38100" dist="38100" dir="2700000" algn="tl">
                    <a:srgbClr val="000000">
                      <a:alpha val="43137"/>
                    </a:srgbClr>
                  </a:outerShdw>
                </a:effectLst>
              </a:rPr>
            </a:br>
            <a:r>
              <a:rPr lang="en-US" altLang="en-US" dirty="0"/>
              <a:t>about an atom’s existence.</a:t>
            </a:r>
          </a:p>
          <a:p>
            <a:pPr marL="409575" indent="-409575" eaLnBrk="1" fontAlgn="auto" hangingPunct="1">
              <a:spcAft>
                <a:spcPts val="0"/>
              </a:spcAft>
              <a:defRPr/>
            </a:pPr>
            <a:r>
              <a:rPr lang="en-US" altLang="en-US" dirty="0"/>
              <a:t>Believed that matter was </a:t>
            </a:r>
            <a:br>
              <a:rPr lang="en-US" altLang="en-US" dirty="0"/>
            </a:br>
            <a:r>
              <a:rPr lang="en-US" altLang="en-US" dirty="0"/>
              <a:t>composed of tiny indivisible </a:t>
            </a:r>
            <a:br>
              <a:rPr lang="en-US" altLang="en-US" dirty="0"/>
            </a:br>
            <a:r>
              <a:rPr lang="en-US" altLang="en-US" dirty="0"/>
              <a:t>particles called </a:t>
            </a:r>
            <a:r>
              <a:rPr lang="en-US" altLang="en-US" i="1" dirty="0">
                <a:solidFill>
                  <a:srgbClr val="006699"/>
                </a:solidFill>
                <a:effectLst>
                  <a:outerShdw blurRad="38100" dist="38100" dir="2700000" algn="tl">
                    <a:srgbClr val="000000">
                      <a:alpha val="43137"/>
                    </a:srgbClr>
                  </a:outerShdw>
                </a:effectLst>
              </a:rPr>
              <a:t>atoms</a:t>
            </a:r>
            <a:r>
              <a:rPr lang="en-US" altLang="en-US" i="1" dirty="0">
                <a:solidFill>
                  <a:srgbClr val="006699"/>
                </a:solidFill>
              </a:rPr>
              <a:t>.</a:t>
            </a:r>
          </a:p>
        </p:txBody>
      </p:sp>
      <p:pic>
        <p:nvPicPr>
          <p:cNvPr id="4101" name="Picture 5" descr="Demo">
            <a:extLst>
              <a:ext uri="{FF2B5EF4-FFF2-40B4-BE49-F238E27FC236}">
                <a16:creationId xmlns:a16="http://schemas.microsoft.com/office/drawing/2014/main" id="{A1FEF1F8-9B6A-4A4B-A984-33C40F40D6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5425" y="1447800"/>
            <a:ext cx="2044700" cy="248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Rectangle 9">
            <a:extLst>
              <a:ext uri="{FF2B5EF4-FFF2-40B4-BE49-F238E27FC236}">
                <a16:creationId xmlns:a16="http://schemas.microsoft.com/office/drawing/2014/main" id="{AD176399-B118-4BCC-8EDA-832A7D91BE04}"/>
              </a:ext>
            </a:extLst>
          </p:cNvPr>
          <p:cNvSpPr>
            <a:spLocks noChangeArrowheads="1"/>
          </p:cNvSpPr>
          <p:nvPr/>
        </p:nvSpPr>
        <p:spPr bwMode="auto">
          <a:xfrm>
            <a:off x="2209800" y="4551363"/>
            <a:ext cx="6400800" cy="1570037"/>
          </a:xfrm>
          <a:prstGeom prst="rect">
            <a:avLst/>
          </a:prstGeom>
          <a:noFill/>
          <a:ln w="9525">
            <a:noFill/>
            <a:miter lim="800000"/>
            <a:headEnd/>
            <a:tailEnd/>
          </a:ln>
        </p:spPr>
        <p:txBody>
          <a:bodyPr>
            <a:spAutoFit/>
          </a:bodyPr>
          <a:lstStyle/>
          <a:p>
            <a:pPr marL="409575" indent="-409575">
              <a:defRPr/>
            </a:pPr>
            <a:r>
              <a:rPr lang="en-US" altLang="en-US" sz="3200" dirty="0">
                <a:latin typeface="Trebuchet MS" pitchFamily="34" charset="0"/>
              </a:rPr>
              <a:t>He had </a:t>
            </a:r>
            <a:r>
              <a:rPr lang="en-US" altLang="en-US" sz="3200" i="1" dirty="0">
                <a:latin typeface="Trebuchet MS" pitchFamily="34" charset="0"/>
              </a:rPr>
              <a:t>no </a:t>
            </a:r>
            <a:r>
              <a:rPr lang="en-US" altLang="en-US" sz="3200" i="1" dirty="0">
                <a:solidFill>
                  <a:srgbClr val="006699"/>
                </a:solidFill>
                <a:effectLst>
                  <a:outerShdw blurRad="38100" dist="38100" dir="2700000" algn="tl">
                    <a:srgbClr val="000000">
                      <a:alpha val="43137"/>
                    </a:srgbClr>
                  </a:outerShdw>
                </a:effectLst>
                <a:latin typeface="Trebuchet MS" pitchFamily="34" charset="0"/>
              </a:rPr>
              <a:t>experimental evidence</a:t>
            </a:r>
            <a:r>
              <a:rPr lang="en-US" altLang="en-US" sz="3200" dirty="0">
                <a:solidFill>
                  <a:srgbClr val="006699"/>
                </a:solidFill>
                <a:latin typeface="Trebuchet MS" pitchFamily="34" charset="0"/>
              </a:rPr>
              <a:t> </a:t>
            </a:r>
            <a:r>
              <a:rPr lang="en-US" altLang="en-US" sz="3200" dirty="0">
                <a:latin typeface="Trebuchet MS" pitchFamily="34" charset="0"/>
              </a:rPr>
              <a:t>to support his thoughts.</a:t>
            </a:r>
          </a:p>
        </p:txBody>
      </p:sp>
      <p:grpSp>
        <p:nvGrpSpPr>
          <p:cNvPr id="2" name="Group 12">
            <a:extLst>
              <a:ext uri="{FF2B5EF4-FFF2-40B4-BE49-F238E27FC236}">
                <a16:creationId xmlns:a16="http://schemas.microsoft.com/office/drawing/2014/main" id="{2FF422F9-8C0D-4CD3-8D79-97DBFAE292D0}"/>
              </a:ext>
            </a:extLst>
          </p:cNvPr>
          <p:cNvGrpSpPr>
            <a:grpSpLocks/>
          </p:cNvGrpSpPr>
          <p:nvPr/>
        </p:nvGrpSpPr>
        <p:grpSpPr bwMode="auto">
          <a:xfrm>
            <a:off x="533400" y="4546600"/>
            <a:ext cx="1660525" cy="2616200"/>
            <a:chOff x="930295" y="4546188"/>
            <a:chExt cx="1659990" cy="2616668"/>
          </a:xfrm>
        </p:grpSpPr>
        <p:pic>
          <p:nvPicPr>
            <p:cNvPr id="4104" name="Picture 8" descr="C:\Users\Karen\AppData\Local\Microsoft\Windows\Temporary Internet Files\Content.IE5\5F5P2Z7E\MC900434389[1].wmf">
              <a:extLst>
                <a:ext uri="{FF2B5EF4-FFF2-40B4-BE49-F238E27FC236}">
                  <a16:creationId xmlns:a16="http://schemas.microsoft.com/office/drawing/2014/main" id="{1635A1BF-714F-491E-9765-B5963656ED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295" y="4546188"/>
              <a:ext cx="1659990" cy="2616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TextBox 11">
              <a:extLst>
                <a:ext uri="{FF2B5EF4-FFF2-40B4-BE49-F238E27FC236}">
                  <a16:creationId xmlns:a16="http://schemas.microsoft.com/office/drawing/2014/main" id="{1F016CAC-5770-4474-9D4C-A6CB1B0A0EC3}"/>
                </a:ext>
              </a:extLst>
            </p:cNvPr>
            <p:cNvSpPr txBox="1">
              <a:spLocks noChangeArrowheads="1"/>
            </p:cNvSpPr>
            <p:nvPr/>
          </p:nvSpPr>
          <p:spPr bwMode="auto">
            <a:xfrm>
              <a:off x="1006496" y="4724020"/>
              <a:ext cx="1447800" cy="63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200">
                  <a:solidFill>
                    <a:schemeClr val="tx1"/>
                  </a:solidFill>
                  <a:latin typeface="Trebuchet MS" panose="020B0603020202020204" pitchFamily="34" charset="0"/>
                </a:defRPr>
              </a:lvl1pPr>
              <a:lvl2pPr marL="742950" indent="-285750">
                <a:buFont typeface="Arial" panose="020B0604020202020204" pitchFamily="34" charset="0"/>
                <a:buChar char="–"/>
                <a:defRPr sz="2800">
                  <a:solidFill>
                    <a:schemeClr val="tx1"/>
                  </a:solidFill>
                  <a:latin typeface="Trebuchet MS" panose="020B0603020202020204" pitchFamily="34" charset="0"/>
                </a:defRPr>
              </a:lvl2pPr>
              <a:lvl3pPr marL="1143000" indent="-228600">
                <a:buFont typeface="Arial" panose="020B0604020202020204" pitchFamily="34" charset="0"/>
                <a:defRPr sz="2400">
                  <a:solidFill>
                    <a:schemeClr val="tx1"/>
                  </a:solidFill>
                  <a:latin typeface="Trebuchet MS" panose="020B0603020202020204" pitchFamily="34" charset="0"/>
                </a:defRPr>
              </a:lvl3pPr>
              <a:lvl4pPr marL="1600200" indent="-228600">
                <a:buFont typeface="Arial" panose="020B0604020202020204" pitchFamily="34" charset="0"/>
                <a:buChar char="–"/>
                <a:defRPr sz="2000">
                  <a:solidFill>
                    <a:schemeClr val="tx1"/>
                  </a:solidFill>
                  <a:latin typeface="Trebuchet MS" panose="020B0603020202020204" pitchFamily="34" charset="0"/>
                </a:defRPr>
              </a:lvl4pPr>
              <a:lvl5pPr marL="2057400" indent="-228600">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ctr">
                <a:buFontTx/>
                <a:buNone/>
              </a:pPr>
              <a:r>
                <a:rPr lang="en-US" altLang="en-US" sz="1600">
                  <a:latin typeface="Comic Sans MS" panose="030F0702030302020204" pitchFamily="66" charset="0"/>
                </a:rPr>
                <a:t>Hmmm… </a:t>
              </a:r>
            </a:p>
            <a:p>
              <a:pPr algn="ctr">
                <a:buFontTx/>
                <a:buNone/>
              </a:pPr>
              <a:r>
                <a:rPr lang="en-US" altLang="en-US" sz="1600">
                  <a:latin typeface="Comic Sans MS" panose="030F0702030302020204" pitchFamily="66" charset="0"/>
                </a:rPr>
                <a:t>atoms…</a:t>
              </a:r>
            </a:p>
          </p:txBody>
        </p:sp>
      </p:grpSp>
      <p:sp>
        <p:nvSpPr>
          <p:cNvPr id="4103" name="TextBox 9">
            <a:extLst>
              <a:ext uri="{FF2B5EF4-FFF2-40B4-BE49-F238E27FC236}">
                <a16:creationId xmlns:a16="http://schemas.microsoft.com/office/drawing/2014/main" id="{BDD3F811-F8F1-427B-8DF0-F7C41FDFC3E1}"/>
              </a:ext>
            </a:extLst>
          </p:cNvPr>
          <p:cNvSpPr txBox="1">
            <a:spLocks noChangeArrowheads="1"/>
          </p:cNvSpPr>
          <p:nvPr/>
        </p:nvSpPr>
        <p:spPr bwMode="auto">
          <a:xfrm>
            <a:off x="6858000" y="3505200"/>
            <a:ext cx="175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200">
                <a:solidFill>
                  <a:schemeClr val="tx1"/>
                </a:solidFill>
                <a:latin typeface="Trebuchet MS" panose="020B0603020202020204" pitchFamily="34" charset="0"/>
              </a:defRPr>
            </a:lvl1pPr>
            <a:lvl2pPr marL="742950" indent="-285750">
              <a:buFont typeface="Arial" panose="020B0604020202020204" pitchFamily="34" charset="0"/>
              <a:buChar char="–"/>
              <a:defRPr sz="2800">
                <a:solidFill>
                  <a:schemeClr val="tx1"/>
                </a:solidFill>
                <a:latin typeface="Trebuchet MS" panose="020B0603020202020204" pitchFamily="34" charset="0"/>
              </a:defRPr>
            </a:lvl2pPr>
            <a:lvl3pPr marL="1143000" indent="-228600">
              <a:buFont typeface="Arial" panose="020B0604020202020204" pitchFamily="34" charset="0"/>
              <a:defRPr sz="2400">
                <a:solidFill>
                  <a:schemeClr val="tx1"/>
                </a:solidFill>
                <a:latin typeface="Trebuchet MS" panose="020B0603020202020204" pitchFamily="34" charset="0"/>
              </a:defRPr>
            </a:lvl3pPr>
            <a:lvl4pPr marL="1600200" indent="-228600">
              <a:buFont typeface="Arial" panose="020B0604020202020204" pitchFamily="34" charset="0"/>
              <a:buChar char="–"/>
              <a:defRPr sz="2000">
                <a:solidFill>
                  <a:schemeClr val="tx1"/>
                </a:solidFill>
                <a:latin typeface="Trebuchet MS" panose="020B0603020202020204" pitchFamily="34" charset="0"/>
              </a:defRPr>
            </a:lvl4pPr>
            <a:lvl5pPr marL="2057400" indent="-228600">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buFontTx/>
              <a:buNone/>
            </a:pPr>
            <a:r>
              <a:rPr lang="en-US" altLang="en-US" sz="2800">
                <a:solidFill>
                  <a:schemeClr val="bg1"/>
                </a:solidFill>
              </a:rPr>
              <a:t>“atomos”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1+#ppt_h/2"/>
                                          </p:val>
                                        </p:tav>
                                        <p:tav tm="100000">
                                          <p:val>
                                            <p:strVal val="#ppt_y"/>
                                          </p:val>
                                        </p:tav>
                                      </p:tavLst>
                                    </p:anim>
                                  </p:childTnLst>
                                </p:cTn>
                              </p:par>
                              <p:par>
                                <p:cTn id="9" presetID="23" presetClass="entr" presetSubtype="16" fill="hold" nodeType="withEffect">
                                  <p:stCondLst>
                                    <p:cond delay="0"/>
                                  </p:stCondLst>
                                  <p:childTnLst>
                                    <p:set>
                                      <p:cBhvr>
                                        <p:cTn id="10" dur="1" fill="hold">
                                          <p:stCondLst>
                                            <p:cond delay="0"/>
                                          </p:stCondLst>
                                        </p:cTn>
                                        <p:tgtEl>
                                          <p:spTgt spid="4101"/>
                                        </p:tgtEl>
                                        <p:attrNameLst>
                                          <p:attrName>style.visibility</p:attrName>
                                        </p:attrNameLst>
                                      </p:cBhvr>
                                      <p:to>
                                        <p:strVal val="visible"/>
                                      </p:to>
                                    </p:set>
                                    <p:anim calcmode="lin" valueType="num">
                                      <p:cBhvr>
                                        <p:cTn id="11" dur="500" fill="hold"/>
                                        <p:tgtEl>
                                          <p:spTgt spid="4101"/>
                                        </p:tgtEl>
                                        <p:attrNameLst>
                                          <p:attrName>ppt_w</p:attrName>
                                        </p:attrNameLst>
                                      </p:cBhvr>
                                      <p:tavLst>
                                        <p:tav tm="0">
                                          <p:val>
                                            <p:fltVal val="0"/>
                                          </p:val>
                                        </p:tav>
                                        <p:tav tm="100000">
                                          <p:val>
                                            <p:strVal val="#ppt_w"/>
                                          </p:val>
                                        </p:tav>
                                      </p:tavLst>
                                    </p:anim>
                                    <p:anim calcmode="lin" valueType="num">
                                      <p:cBhvr>
                                        <p:cTn id="12" dur="500" fill="hold"/>
                                        <p:tgtEl>
                                          <p:spTgt spid="4101"/>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103"/>
                                        </p:tgtEl>
                                        <p:attrNameLst>
                                          <p:attrName>style.visibility</p:attrName>
                                        </p:attrNameLst>
                                      </p:cBhvr>
                                      <p:to>
                                        <p:strVal val="visible"/>
                                      </p:to>
                                    </p:set>
                                    <p:anim calcmode="lin" valueType="num">
                                      <p:cBhvr>
                                        <p:cTn id="15" dur="500" fill="hold"/>
                                        <p:tgtEl>
                                          <p:spTgt spid="4103"/>
                                        </p:tgtEl>
                                        <p:attrNameLst>
                                          <p:attrName>ppt_w</p:attrName>
                                        </p:attrNameLst>
                                      </p:cBhvr>
                                      <p:tavLst>
                                        <p:tav tm="0">
                                          <p:val>
                                            <p:fltVal val="0"/>
                                          </p:val>
                                        </p:tav>
                                        <p:tav tm="100000">
                                          <p:val>
                                            <p:strVal val="#ppt_w"/>
                                          </p:val>
                                        </p:tav>
                                      </p:tavLst>
                                    </p:anim>
                                    <p:anim calcmode="lin" valueType="num">
                                      <p:cBhvr>
                                        <p:cTn id="16" dur="500" fill="hold"/>
                                        <p:tgtEl>
                                          <p:spTgt spid="4103"/>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44035">
                                            <p:txEl>
                                              <p:pRg st="1" end="1"/>
                                            </p:txEl>
                                          </p:spTgt>
                                        </p:tgtEl>
                                        <p:attrNameLst>
                                          <p:attrName>style.visibility</p:attrName>
                                        </p:attrNameLst>
                                      </p:cBhvr>
                                      <p:to>
                                        <p:strVal val="visible"/>
                                      </p:to>
                                    </p:set>
                                    <p:anim calcmode="lin" valueType="num">
                                      <p:cBhvr additive="base">
                                        <p:cTn id="21"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4035">
                                            <p:txEl>
                                              <p:pRg st="1" end="1"/>
                                            </p:txEl>
                                          </p:spTgt>
                                        </p:tgtEl>
                                        <p:attrNameLst>
                                          <p:attrName>ppt_y</p:attrName>
                                        </p:attrNameLst>
                                      </p:cBhvr>
                                      <p:tavLst>
                                        <p:tav tm="0">
                                          <p:val>
                                            <p:strVal val="1+#ppt_h/2"/>
                                          </p:val>
                                        </p:tav>
                                        <p:tav tm="100000">
                                          <p:val>
                                            <p:strVal val="#ppt_y"/>
                                          </p:val>
                                        </p:tav>
                                      </p:tavLst>
                                    </p:anim>
                                  </p:childTnLst>
                                </p:cTn>
                              </p:par>
                              <p:par>
                                <p:cTn id="23" presetID="23" presetClass="entr" presetSubtype="16" fill="hold" nodeType="with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4035">
                                            <p:txEl>
                                              <p:pRg st="2" end="2"/>
                                            </p:txEl>
                                          </p:spTgt>
                                        </p:tgtEl>
                                        <p:attrNameLst>
                                          <p:attrName>style.visibility</p:attrName>
                                        </p:attrNameLst>
                                      </p:cBhvr>
                                      <p:to>
                                        <p:strVal val="visible"/>
                                      </p:to>
                                    </p:set>
                                    <p:anim calcmode="lin" valueType="num">
                                      <p:cBhvr additive="base">
                                        <p:cTn id="31"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40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102"/>
                                        </p:tgtEl>
                                        <p:attrNameLst>
                                          <p:attrName>style.visibility</p:attrName>
                                        </p:attrNameLst>
                                      </p:cBhvr>
                                      <p:to>
                                        <p:strVal val="visible"/>
                                      </p:to>
                                    </p:set>
                                    <p:anim calcmode="lin" valueType="num">
                                      <p:cBhvr additive="base">
                                        <p:cTn id="37" dur="500" fill="hold"/>
                                        <p:tgtEl>
                                          <p:spTgt spid="4102"/>
                                        </p:tgtEl>
                                        <p:attrNameLst>
                                          <p:attrName>ppt_x</p:attrName>
                                        </p:attrNameLst>
                                      </p:cBhvr>
                                      <p:tavLst>
                                        <p:tav tm="0">
                                          <p:val>
                                            <p:strVal val="#ppt_x"/>
                                          </p:val>
                                        </p:tav>
                                        <p:tav tm="100000">
                                          <p:val>
                                            <p:strVal val="#ppt_x"/>
                                          </p:val>
                                        </p:tav>
                                      </p:tavLst>
                                    </p:anim>
                                    <p:anim calcmode="lin" valueType="num">
                                      <p:cBhvr additive="base">
                                        <p:cTn id="38" dur="500" fill="hold"/>
                                        <p:tgtEl>
                                          <p:spTgt spid="41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P spid="4103"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BA1B5C7-9503-4E64-9CB6-F65E12CF7021}"/>
              </a:ext>
            </a:extLst>
          </p:cNvPr>
          <p:cNvSpPr>
            <a:spLocks noGrp="1" noChangeArrowheads="1"/>
          </p:cNvSpPr>
          <p:nvPr>
            <p:ph type="title"/>
          </p:nvPr>
        </p:nvSpPr>
        <p:spPr>
          <a:solidFill>
            <a:schemeClr val="bg1">
              <a:alpha val="90000"/>
            </a:schemeClr>
          </a:solidFill>
        </p:spPr>
        <p:txBody>
          <a:bodyPr/>
          <a:lstStyle/>
          <a:p>
            <a:pPr eaLnBrk="1" fontAlgn="auto" hangingPunct="1">
              <a:spcAft>
                <a:spcPts val="0"/>
              </a:spcAft>
              <a:defRPr/>
            </a:pPr>
            <a:r>
              <a:rPr lang="en-US" altLang="en-US" sz="5000">
                <a:solidFill>
                  <a:srgbClr val="006699"/>
                </a:solidFill>
              </a:rPr>
              <a:t>John Dalton </a:t>
            </a:r>
            <a:r>
              <a:rPr lang="en-US" altLang="en-US" sz="5000" i="1">
                <a:solidFill>
                  <a:srgbClr val="006699"/>
                </a:solidFill>
              </a:rPr>
              <a:t>(1766-1844)</a:t>
            </a:r>
            <a:endParaRPr lang="en-US" altLang="en-US" sz="5000">
              <a:solidFill>
                <a:srgbClr val="006699"/>
              </a:solidFill>
            </a:endParaRPr>
          </a:p>
        </p:txBody>
      </p:sp>
      <p:sp>
        <p:nvSpPr>
          <p:cNvPr id="4099" name="Rectangle 3">
            <a:extLst>
              <a:ext uri="{FF2B5EF4-FFF2-40B4-BE49-F238E27FC236}">
                <a16:creationId xmlns:a16="http://schemas.microsoft.com/office/drawing/2014/main" id="{5500065A-D77B-42ED-A4B4-B91F77029328}"/>
              </a:ext>
            </a:extLst>
          </p:cNvPr>
          <p:cNvSpPr>
            <a:spLocks noGrp="1" noChangeArrowheads="1"/>
          </p:cNvSpPr>
          <p:nvPr>
            <p:ph idx="1"/>
          </p:nvPr>
        </p:nvSpPr>
        <p:spPr>
          <a:solidFill>
            <a:schemeClr val="bg1">
              <a:alpha val="90000"/>
            </a:schemeClr>
          </a:solidFill>
        </p:spPr>
        <p:txBody>
          <a:bodyPr rtlCol="0">
            <a:normAutofit/>
          </a:bodyPr>
          <a:lstStyle/>
          <a:p>
            <a:pPr marL="3200400" indent="0" eaLnBrk="1" fontAlgn="auto" hangingPunct="1">
              <a:spcAft>
                <a:spcPts val="0"/>
              </a:spcAft>
              <a:defRPr/>
            </a:pPr>
            <a:r>
              <a:rPr lang="en-US" altLang="en-US" sz="3900" dirty="0"/>
              <a:t>A meteorologist</a:t>
            </a:r>
          </a:p>
          <a:p>
            <a:pPr marL="3368675" indent="-168275" eaLnBrk="1" fontAlgn="auto" hangingPunct="1">
              <a:spcAft>
                <a:spcPts val="0"/>
              </a:spcAft>
              <a:defRPr/>
            </a:pPr>
            <a:r>
              <a:rPr lang="en-US" altLang="en-US" sz="3900" dirty="0"/>
              <a:t>Unlike Democritus, he had experimental evidence to support his theory.</a:t>
            </a:r>
          </a:p>
          <a:p>
            <a:pPr marL="0" indent="0" eaLnBrk="1" fontAlgn="auto" hangingPunct="1">
              <a:spcAft>
                <a:spcPts val="0"/>
              </a:spcAft>
              <a:defRPr/>
            </a:pPr>
            <a:r>
              <a:rPr lang="en-US" altLang="en-US" sz="3900" dirty="0"/>
              <a:t>Dalton had </a:t>
            </a:r>
            <a:r>
              <a:rPr lang="en-US" altLang="en-US" sz="3900" i="1" dirty="0"/>
              <a:t>four</a:t>
            </a:r>
            <a:r>
              <a:rPr lang="en-US" altLang="en-US" sz="3900" dirty="0"/>
              <a:t> </a:t>
            </a:r>
            <a:r>
              <a:rPr lang="en-US" altLang="en-US" sz="3900" i="1" dirty="0"/>
              <a:t>major points</a:t>
            </a:r>
            <a:r>
              <a:rPr lang="en-US" altLang="en-US" sz="3900" dirty="0"/>
              <a:t> (postulates) to his theory.</a:t>
            </a:r>
          </a:p>
        </p:txBody>
      </p:sp>
      <p:pic>
        <p:nvPicPr>
          <p:cNvPr id="5124" name="Picture 6" descr="http://ts2.mm.bing.net/th?id=I4928960904628577&amp;pid=1.7&amp;w=170&amp;h=155&amp;c=7&amp;rs=1">
            <a:extLst>
              <a:ext uri="{FF2B5EF4-FFF2-40B4-BE49-F238E27FC236}">
                <a16:creationId xmlns:a16="http://schemas.microsoft.com/office/drawing/2014/main" id="{7262E428-A8A8-43C0-B457-995BF0231F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524000"/>
            <a:ext cx="2855913" cy="282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41B0E09-7189-400D-8491-9F5161D7F095}"/>
              </a:ext>
            </a:extLst>
          </p:cNvPr>
          <p:cNvSpPr>
            <a:spLocks noGrp="1" noChangeArrowheads="1"/>
          </p:cNvSpPr>
          <p:nvPr>
            <p:ph type="title"/>
          </p:nvPr>
        </p:nvSpPr>
        <p:spPr>
          <a:solidFill>
            <a:schemeClr val="bg1">
              <a:alpha val="90000"/>
            </a:schemeClr>
          </a:solidFill>
        </p:spPr>
        <p:txBody>
          <a:bodyPr/>
          <a:lstStyle/>
          <a:p>
            <a:pPr eaLnBrk="1" fontAlgn="auto" hangingPunct="1">
              <a:spcAft>
                <a:spcPts val="0"/>
              </a:spcAft>
              <a:defRPr/>
            </a:pPr>
            <a:r>
              <a:rPr lang="en-US" sz="5400" dirty="0">
                <a:solidFill>
                  <a:srgbClr val="006699"/>
                </a:solidFill>
              </a:rPr>
              <a:t>Dalton’s Theory</a:t>
            </a:r>
            <a:endParaRPr lang="en-US" sz="3600" i="1" dirty="0">
              <a:solidFill>
                <a:srgbClr val="006699"/>
              </a:solidFill>
            </a:endParaRPr>
          </a:p>
        </p:txBody>
      </p:sp>
      <p:sp>
        <p:nvSpPr>
          <p:cNvPr id="6148" name="Rectangle 3">
            <a:extLst>
              <a:ext uri="{FF2B5EF4-FFF2-40B4-BE49-F238E27FC236}">
                <a16:creationId xmlns:a16="http://schemas.microsoft.com/office/drawing/2014/main" id="{DAD43A27-38FA-46DC-BC69-3CE1403170F2}"/>
              </a:ext>
            </a:extLst>
          </p:cNvPr>
          <p:cNvSpPr>
            <a:spLocks noGrp="1" noChangeArrowheads="1"/>
          </p:cNvSpPr>
          <p:nvPr>
            <p:ph sz="half" idx="1"/>
          </p:nvPr>
        </p:nvSpPr>
        <p:spPr>
          <a:xfrm>
            <a:off x="457200" y="1371600"/>
            <a:ext cx="4038600" cy="5181600"/>
          </a:xfrm>
          <a:solidFill>
            <a:schemeClr val="bg1">
              <a:alpha val="90000"/>
            </a:schemeClr>
          </a:solidFill>
        </p:spPr>
        <p:txBody>
          <a:bodyPr rtlCol="0">
            <a:normAutofit/>
          </a:bodyPr>
          <a:lstStyle/>
          <a:p>
            <a:pPr marL="0" indent="0" eaLnBrk="1" fontAlgn="auto" hangingPunct="1">
              <a:spcAft>
                <a:spcPts val="0"/>
              </a:spcAft>
              <a:buFontTx/>
              <a:buNone/>
              <a:defRPr/>
            </a:pPr>
            <a:r>
              <a:rPr lang="en-US" sz="4000" dirty="0"/>
              <a:t>1.) </a:t>
            </a:r>
            <a:r>
              <a:rPr lang="en-US" sz="4000" i="1" dirty="0">
                <a:solidFill>
                  <a:srgbClr val="006699"/>
                </a:solidFill>
                <a:effectLst>
                  <a:outerShdw blurRad="38100" dist="38100" dir="2700000" algn="tl">
                    <a:srgbClr val="000000">
                      <a:alpha val="43137"/>
                    </a:srgbClr>
                  </a:outerShdw>
                </a:effectLst>
              </a:rPr>
              <a:t>All elements are composed of indivisible particles called atoms.</a:t>
            </a:r>
            <a:r>
              <a:rPr lang="en-US" sz="4000" dirty="0">
                <a:solidFill>
                  <a:srgbClr val="006699"/>
                </a:solidFill>
                <a:effectLst>
                  <a:outerShdw blurRad="38100" dist="38100" dir="2700000" algn="tl">
                    <a:srgbClr val="000000">
                      <a:alpha val="43137"/>
                    </a:srgbClr>
                  </a:outerShdw>
                </a:effectLst>
              </a:rPr>
              <a:t> </a:t>
            </a:r>
          </a:p>
        </p:txBody>
      </p:sp>
      <p:sp>
        <p:nvSpPr>
          <p:cNvPr id="11" name="Content Placeholder 10">
            <a:extLst>
              <a:ext uri="{FF2B5EF4-FFF2-40B4-BE49-F238E27FC236}">
                <a16:creationId xmlns:a16="http://schemas.microsoft.com/office/drawing/2014/main" id="{C8156B13-40BC-481E-8A5A-4410A293A245}"/>
              </a:ext>
            </a:extLst>
          </p:cNvPr>
          <p:cNvSpPr>
            <a:spLocks noGrp="1"/>
          </p:cNvSpPr>
          <p:nvPr>
            <p:ph sz="half" idx="2"/>
          </p:nvPr>
        </p:nvSpPr>
        <p:spPr>
          <a:xfrm>
            <a:off x="4648200" y="1371600"/>
            <a:ext cx="4038600" cy="5181600"/>
          </a:xfrm>
          <a:solidFill>
            <a:schemeClr val="bg1">
              <a:alpha val="90000"/>
            </a:schemeClr>
          </a:solidFill>
        </p:spPr>
        <p:txBody>
          <a:bodyPr rtlCol="0">
            <a:noAutofit/>
          </a:bodyPr>
          <a:lstStyle/>
          <a:p>
            <a:pPr marL="0" indent="0" eaLnBrk="1" fontAlgn="auto" hangingPunct="1">
              <a:spcAft>
                <a:spcPts val="0"/>
              </a:spcAft>
              <a:buFontTx/>
              <a:buNone/>
              <a:defRPr/>
            </a:pPr>
            <a:r>
              <a:rPr lang="en-US" altLang="en-US" sz="4000" dirty="0"/>
              <a:t>2.) </a:t>
            </a:r>
            <a:r>
              <a:rPr lang="en-US" altLang="en-US" sz="4000" i="1" dirty="0">
                <a:solidFill>
                  <a:srgbClr val="006699"/>
                </a:solidFill>
                <a:effectLst>
                  <a:outerShdw blurRad="38100" dist="38100" dir="2700000" algn="tl">
                    <a:srgbClr val="000000">
                      <a:alpha val="43137"/>
                    </a:srgbClr>
                  </a:outerShdw>
                </a:effectLst>
              </a:rPr>
              <a:t>Atoms of the same element are identical.  The atoms of any one element are different from those of another.</a:t>
            </a:r>
          </a:p>
        </p:txBody>
      </p:sp>
      <p:pic>
        <p:nvPicPr>
          <p:cNvPr id="6149" name="Picture 5" descr="C:\Users\Karen\AppData\Local\Microsoft\Windows\Temporary Internet Files\Content.IE5\L9P3XJMZ\MC900334466[1].wmf">
            <a:extLst>
              <a:ext uri="{FF2B5EF4-FFF2-40B4-BE49-F238E27FC236}">
                <a16:creationId xmlns:a16="http://schemas.microsoft.com/office/drawing/2014/main" id="{2AEEA3E1-8460-4829-BF75-D565278156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706938"/>
            <a:ext cx="2743200" cy="177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79015AB-AA94-4D8D-A140-D6CAAEBF5D6D}"/>
              </a:ext>
            </a:extLst>
          </p:cNvPr>
          <p:cNvSpPr>
            <a:spLocks noGrp="1" noChangeArrowheads="1"/>
          </p:cNvSpPr>
          <p:nvPr>
            <p:ph type="title"/>
          </p:nvPr>
        </p:nvSpPr>
        <p:spPr>
          <a:solidFill>
            <a:schemeClr val="bg1">
              <a:alpha val="90000"/>
            </a:schemeClr>
          </a:solidFill>
        </p:spPr>
        <p:txBody>
          <a:bodyPr/>
          <a:lstStyle/>
          <a:p>
            <a:pPr eaLnBrk="1" fontAlgn="auto" hangingPunct="1">
              <a:spcAft>
                <a:spcPts val="0"/>
              </a:spcAft>
              <a:defRPr/>
            </a:pPr>
            <a:r>
              <a:rPr lang="en-US" altLang="en-US" sz="5400" dirty="0">
                <a:solidFill>
                  <a:srgbClr val="006699"/>
                </a:solidFill>
              </a:rPr>
              <a:t>Dalton’s Theory</a:t>
            </a:r>
            <a:endParaRPr lang="en-US" altLang="en-US" sz="2800" i="1" dirty="0">
              <a:solidFill>
                <a:srgbClr val="006699"/>
              </a:solidFill>
            </a:endParaRPr>
          </a:p>
        </p:txBody>
      </p:sp>
      <p:sp>
        <p:nvSpPr>
          <p:cNvPr id="6" name="Content Placeholder 5">
            <a:extLst>
              <a:ext uri="{FF2B5EF4-FFF2-40B4-BE49-F238E27FC236}">
                <a16:creationId xmlns:a16="http://schemas.microsoft.com/office/drawing/2014/main" id="{2E0A391D-633E-4DCC-9853-3044DDF7B5F1}"/>
              </a:ext>
            </a:extLst>
          </p:cNvPr>
          <p:cNvSpPr>
            <a:spLocks noGrp="1"/>
          </p:cNvSpPr>
          <p:nvPr>
            <p:ph sz="half" idx="1"/>
          </p:nvPr>
        </p:nvSpPr>
        <p:spPr>
          <a:xfrm>
            <a:off x="457200" y="1371600"/>
            <a:ext cx="4038600" cy="5181600"/>
          </a:xfrm>
          <a:solidFill>
            <a:schemeClr val="bg1">
              <a:alpha val="90000"/>
            </a:schemeClr>
          </a:solidFill>
        </p:spPr>
        <p:txBody>
          <a:bodyPr rtlCol="0">
            <a:noAutofit/>
          </a:bodyPr>
          <a:lstStyle/>
          <a:p>
            <a:pPr eaLnBrk="1" fontAlgn="auto" hangingPunct="1">
              <a:spcBef>
                <a:spcPts val="0"/>
              </a:spcBef>
              <a:spcAft>
                <a:spcPts val="0"/>
              </a:spcAft>
              <a:buFontTx/>
              <a:buNone/>
              <a:defRPr/>
            </a:pPr>
            <a:r>
              <a:rPr lang="en-US" sz="3200" dirty="0"/>
              <a:t>3.) </a:t>
            </a:r>
            <a:r>
              <a:rPr lang="en-US" sz="3200" i="1" dirty="0">
                <a:solidFill>
                  <a:srgbClr val="006699"/>
                </a:solidFill>
                <a:effectLst>
                  <a:outerShdw blurRad="38100" dist="38100" dir="2700000" algn="tl">
                    <a:srgbClr val="000000">
                      <a:alpha val="43137"/>
                    </a:srgbClr>
                  </a:outerShdw>
                </a:effectLst>
              </a:rPr>
              <a:t>Atoms of different elements mix or combine in whole number ratios.</a:t>
            </a:r>
          </a:p>
          <a:p>
            <a:pPr eaLnBrk="1" fontAlgn="auto" hangingPunct="1">
              <a:spcBef>
                <a:spcPts val="0"/>
              </a:spcBef>
              <a:spcAft>
                <a:spcPts val="0"/>
              </a:spcAft>
              <a:buFontTx/>
              <a:buNone/>
              <a:defRPr/>
            </a:pPr>
            <a:r>
              <a:rPr lang="en-US" sz="3200" b="1" i="1" dirty="0"/>
              <a:t>Example: </a:t>
            </a:r>
            <a:r>
              <a:rPr lang="en-US" sz="3200" dirty="0"/>
              <a:t>Oxygen combines with hydrogen to form water in a 2:1 ratio.</a:t>
            </a:r>
          </a:p>
        </p:txBody>
      </p:sp>
      <p:sp>
        <p:nvSpPr>
          <p:cNvPr id="7" name="Content Placeholder 6">
            <a:extLst>
              <a:ext uri="{FF2B5EF4-FFF2-40B4-BE49-F238E27FC236}">
                <a16:creationId xmlns:a16="http://schemas.microsoft.com/office/drawing/2014/main" id="{FD9DBFA8-9706-4353-B19D-6388EBDC9495}"/>
              </a:ext>
            </a:extLst>
          </p:cNvPr>
          <p:cNvSpPr>
            <a:spLocks noGrp="1"/>
          </p:cNvSpPr>
          <p:nvPr>
            <p:ph sz="half" idx="2"/>
          </p:nvPr>
        </p:nvSpPr>
        <p:spPr>
          <a:xfrm>
            <a:off x="4648200" y="1371600"/>
            <a:ext cx="4038600" cy="5181600"/>
          </a:xfrm>
          <a:solidFill>
            <a:schemeClr val="bg1">
              <a:alpha val="90000"/>
            </a:schemeClr>
          </a:solidFill>
        </p:spPr>
        <p:txBody>
          <a:bodyPr rtlCol="0">
            <a:noAutofit/>
          </a:bodyPr>
          <a:lstStyle/>
          <a:p>
            <a:pPr eaLnBrk="1" fontAlgn="auto" hangingPunct="1">
              <a:spcBef>
                <a:spcPts val="0"/>
              </a:spcBef>
              <a:spcAft>
                <a:spcPts val="0"/>
              </a:spcAft>
              <a:buFontTx/>
              <a:buNone/>
              <a:defRPr/>
            </a:pPr>
            <a:r>
              <a:rPr lang="en-US" sz="3200" dirty="0"/>
              <a:t>4.) </a:t>
            </a:r>
            <a:r>
              <a:rPr lang="en-US" sz="3200" i="1" dirty="0">
                <a:solidFill>
                  <a:srgbClr val="006699"/>
                </a:solidFill>
                <a:effectLst>
                  <a:outerShdw blurRad="38100" dist="38100" dir="2700000" algn="tl">
                    <a:srgbClr val="000000">
                      <a:alpha val="43137"/>
                    </a:srgbClr>
                  </a:outerShdw>
                </a:effectLst>
              </a:rPr>
              <a:t>Chemical reactions occur when atoms separate, join, or rearrange.  </a:t>
            </a:r>
          </a:p>
          <a:p>
            <a:pPr eaLnBrk="1" fontAlgn="auto" hangingPunct="1">
              <a:spcBef>
                <a:spcPts val="0"/>
              </a:spcBef>
              <a:spcAft>
                <a:spcPts val="0"/>
              </a:spcAft>
              <a:buFontTx/>
              <a:buNone/>
              <a:defRPr/>
            </a:pPr>
            <a:r>
              <a:rPr lang="en-US" sz="3200" i="1" dirty="0">
                <a:solidFill>
                  <a:srgbClr val="006699"/>
                </a:solidFill>
                <a:effectLst>
                  <a:outerShdw blurRad="38100" dist="38100" dir="2700000" algn="tl">
                    <a:srgbClr val="000000">
                      <a:alpha val="43137"/>
                    </a:srgbClr>
                  </a:outerShdw>
                </a:effectLst>
              </a:rPr>
              <a:t>In a chemical reaction, atoms of one element NEVER change into another.</a:t>
            </a:r>
            <a:endParaRPr lang="en-US" sz="3200" dirty="0">
              <a:effectLst>
                <a:outerShdw blurRad="38100" dist="38100" dir="2700000" algn="tl">
                  <a:srgbClr val="000000">
                    <a:alpha val="43137"/>
                  </a:srgbClr>
                </a:outerShdw>
              </a:effectLst>
            </a:endParaRPr>
          </a:p>
          <a:p>
            <a:pPr eaLnBrk="1" fontAlgn="auto" hangingPunct="1">
              <a:spcBef>
                <a:spcPts val="0"/>
              </a:spcBef>
              <a:spcAft>
                <a:spcPts val="0"/>
              </a:spcAft>
              <a:defRPr/>
            </a:pPr>
            <a:endParaRPr lang="en-US" sz="3200" dirty="0"/>
          </a:p>
        </p:txBody>
      </p:sp>
      <p:pic>
        <p:nvPicPr>
          <p:cNvPr id="7173" name="Picture 1030" descr="C:\Users\Karen\AppData\Local\Microsoft\Windows\Temporary Internet Files\Content.IE5\L9P3XJMZ\MM900178129[1].gif">
            <a:extLst>
              <a:ext uri="{FF2B5EF4-FFF2-40B4-BE49-F238E27FC236}">
                <a16:creationId xmlns:a16="http://schemas.microsoft.com/office/drawing/2014/main" id="{61CCBC26-3C10-4545-82DF-D39045D8EAA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62838" y="1628775"/>
            <a:ext cx="112395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 calcmode="lin" valueType="num">
                                      <p:cBhvr additive="base">
                                        <p:cTn id="1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 calcmode="lin" valueType="num">
                                      <p:cBhvr additive="base">
                                        <p:cTn id="2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3A625C59-838B-4EA2-99B1-6A004B76685F}"/>
              </a:ext>
            </a:extLst>
          </p:cNvPr>
          <p:cNvSpPr>
            <a:spLocks noGrp="1" noChangeArrowheads="1"/>
          </p:cNvSpPr>
          <p:nvPr>
            <p:ph type="title"/>
          </p:nvPr>
        </p:nvSpPr>
        <p:spPr>
          <a:xfrm>
            <a:off x="228600" y="5715000"/>
            <a:ext cx="8686800" cy="914400"/>
          </a:xfrm>
          <a:solidFill>
            <a:schemeClr val="bg1">
              <a:alpha val="90000"/>
            </a:schemeClr>
          </a:solidFill>
        </p:spPr>
        <p:txBody>
          <a:bodyPr/>
          <a:lstStyle/>
          <a:p>
            <a:pPr eaLnBrk="1" fontAlgn="auto" hangingPunct="1">
              <a:spcAft>
                <a:spcPts val="0"/>
              </a:spcAft>
              <a:defRPr/>
            </a:pPr>
            <a:r>
              <a:rPr lang="en-US" altLang="en-US" sz="3300" dirty="0">
                <a:solidFill>
                  <a:srgbClr val="006699"/>
                </a:solidFill>
              </a:rPr>
              <a:t>Joseph John (J.J.) Thompson (1859-1940)</a:t>
            </a:r>
            <a:endParaRPr lang="en-US" altLang="en-US" sz="3300" i="1" dirty="0">
              <a:solidFill>
                <a:srgbClr val="006699"/>
              </a:solidFill>
            </a:endParaRPr>
          </a:p>
        </p:txBody>
      </p:sp>
      <p:sp>
        <p:nvSpPr>
          <p:cNvPr id="49155" name="Rectangle 3">
            <a:extLst>
              <a:ext uri="{FF2B5EF4-FFF2-40B4-BE49-F238E27FC236}">
                <a16:creationId xmlns:a16="http://schemas.microsoft.com/office/drawing/2014/main" id="{5525A740-74C8-4B2E-BD6E-D12115525C98}"/>
              </a:ext>
            </a:extLst>
          </p:cNvPr>
          <p:cNvSpPr>
            <a:spLocks noGrp="1" noChangeArrowheads="1"/>
          </p:cNvSpPr>
          <p:nvPr>
            <p:ph idx="1"/>
          </p:nvPr>
        </p:nvSpPr>
        <p:spPr>
          <a:xfrm>
            <a:off x="2971800" y="1214438"/>
            <a:ext cx="5638800" cy="4271962"/>
          </a:xfrm>
          <a:solidFill>
            <a:schemeClr val="bg1">
              <a:alpha val="90000"/>
            </a:schemeClr>
          </a:solidFill>
        </p:spPr>
        <p:txBody>
          <a:bodyPr rtlCol="0">
            <a:normAutofit lnSpcReduction="10000"/>
          </a:bodyPr>
          <a:lstStyle/>
          <a:p>
            <a:pPr eaLnBrk="1" fontAlgn="auto" hangingPunct="1">
              <a:spcAft>
                <a:spcPts val="0"/>
              </a:spcAft>
              <a:defRPr/>
            </a:pPr>
            <a:r>
              <a:rPr lang="en-US" altLang="en-US" sz="3000" dirty="0"/>
              <a:t>In the tube was an </a:t>
            </a:r>
            <a:r>
              <a:rPr lang="en-US" altLang="en-US" sz="3000" dirty="0">
                <a:solidFill>
                  <a:srgbClr val="006699"/>
                </a:solidFill>
                <a:effectLst>
                  <a:outerShdw blurRad="38100" dist="38100" dir="2700000" algn="tl">
                    <a:srgbClr val="000000">
                      <a:alpha val="43137"/>
                    </a:srgbClr>
                  </a:outerShdw>
                </a:effectLst>
              </a:rPr>
              <a:t>inert gas</a:t>
            </a:r>
            <a:r>
              <a:rPr lang="en-US" altLang="en-US" sz="3000" dirty="0"/>
              <a:t>, and two plates, a </a:t>
            </a:r>
            <a:r>
              <a:rPr lang="en-US" altLang="en-US" sz="3000" i="1" dirty="0">
                <a:solidFill>
                  <a:srgbClr val="006699"/>
                </a:solidFill>
                <a:effectLst>
                  <a:outerShdw blurRad="38100" dist="38100" dir="2700000" algn="tl">
                    <a:srgbClr val="000000">
                      <a:alpha val="43137"/>
                    </a:srgbClr>
                  </a:outerShdw>
                </a:effectLst>
              </a:rPr>
              <a:t>positive</a:t>
            </a:r>
            <a:r>
              <a:rPr lang="en-US" altLang="en-US" sz="3000" dirty="0">
                <a:effectLst>
                  <a:outerShdw blurRad="38100" dist="38100" dir="2700000" algn="tl">
                    <a:srgbClr val="000000">
                      <a:alpha val="43137"/>
                    </a:srgbClr>
                  </a:outerShdw>
                </a:effectLst>
              </a:rPr>
              <a:t> </a:t>
            </a:r>
            <a:r>
              <a:rPr lang="en-US" altLang="en-US" sz="3000" dirty="0"/>
              <a:t>and a </a:t>
            </a:r>
            <a:r>
              <a:rPr lang="en-US" altLang="en-US" sz="3000" i="1" dirty="0">
                <a:solidFill>
                  <a:srgbClr val="006699"/>
                </a:solidFill>
                <a:effectLst>
                  <a:outerShdw blurRad="38100" dist="38100" dir="2700000" algn="tl">
                    <a:srgbClr val="000000">
                      <a:alpha val="43137"/>
                    </a:srgbClr>
                  </a:outerShdw>
                </a:effectLst>
              </a:rPr>
              <a:t>negative.</a:t>
            </a:r>
          </a:p>
          <a:p>
            <a:pPr eaLnBrk="1" fontAlgn="auto" hangingPunct="1">
              <a:spcAft>
                <a:spcPts val="0"/>
              </a:spcAft>
              <a:defRPr/>
            </a:pPr>
            <a:r>
              <a:rPr lang="en-US" altLang="en-US" sz="3000" dirty="0"/>
              <a:t>The particles in the gas were attracted to the </a:t>
            </a:r>
            <a:r>
              <a:rPr lang="en-US" altLang="en-US" sz="3000" i="1" dirty="0">
                <a:solidFill>
                  <a:srgbClr val="006699"/>
                </a:solidFill>
                <a:effectLst>
                  <a:outerShdw blurRad="38100" dist="38100" dir="2700000" algn="tl">
                    <a:srgbClr val="000000">
                      <a:alpha val="43137"/>
                    </a:srgbClr>
                  </a:outerShdw>
                </a:effectLst>
              </a:rPr>
              <a:t>positive</a:t>
            </a:r>
            <a:r>
              <a:rPr lang="en-US" altLang="en-US" sz="3000" dirty="0">
                <a:solidFill>
                  <a:srgbClr val="006699"/>
                </a:solidFill>
                <a:effectLst>
                  <a:outerShdw blurRad="38100" dist="38100" dir="2700000" algn="tl">
                    <a:srgbClr val="000000">
                      <a:alpha val="43137"/>
                    </a:srgbClr>
                  </a:outerShdw>
                </a:effectLst>
              </a:rPr>
              <a:t> </a:t>
            </a:r>
            <a:r>
              <a:rPr lang="en-US" altLang="en-US" sz="3000" dirty="0"/>
              <a:t>plate.</a:t>
            </a:r>
          </a:p>
          <a:p>
            <a:pPr eaLnBrk="1" fontAlgn="auto" hangingPunct="1">
              <a:spcAft>
                <a:spcPts val="0"/>
              </a:spcAft>
              <a:defRPr/>
            </a:pPr>
            <a:r>
              <a:rPr lang="en-US" altLang="en-US" sz="3000" dirty="0"/>
              <a:t>Therefore, the particles MUST have a</a:t>
            </a:r>
            <a:r>
              <a:rPr lang="en-US" altLang="en-US" sz="3000" dirty="0">
                <a:solidFill>
                  <a:srgbClr val="006699"/>
                </a:solidFill>
              </a:rPr>
              <a:t> </a:t>
            </a:r>
            <a:r>
              <a:rPr lang="en-US" altLang="en-US" sz="3000" i="1" dirty="0">
                <a:solidFill>
                  <a:srgbClr val="006699"/>
                </a:solidFill>
                <a:effectLst>
                  <a:outerShdw blurRad="38100" dist="38100" dir="2700000" algn="tl">
                    <a:srgbClr val="000000">
                      <a:alpha val="43137"/>
                    </a:srgbClr>
                  </a:outerShdw>
                </a:effectLst>
              </a:rPr>
              <a:t>negative</a:t>
            </a:r>
            <a:r>
              <a:rPr lang="en-US" altLang="en-US" sz="3000" dirty="0">
                <a:solidFill>
                  <a:srgbClr val="006699"/>
                </a:solidFill>
                <a:effectLst>
                  <a:outerShdw blurRad="38100" dist="38100" dir="2700000" algn="tl">
                    <a:srgbClr val="000000">
                      <a:alpha val="43137"/>
                    </a:srgbClr>
                  </a:outerShdw>
                </a:effectLst>
              </a:rPr>
              <a:t> </a:t>
            </a:r>
            <a:r>
              <a:rPr lang="en-US" altLang="en-US" sz="3000" dirty="0"/>
              <a:t>charge. (Opposites attract.)</a:t>
            </a:r>
          </a:p>
        </p:txBody>
      </p:sp>
      <p:pic>
        <p:nvPicPr>
          <p:cNvPr id="8196" name="Picture 11" descr="http://ts4.mm.bing.net/th?id=I4819928864327027&amp;pid=1.7&amp;w=141&amp;h=151&amp;c=7&amp;rs=1">
            <a:extLst>
              <a:ext uri="{FF2B5EF4-FFF2-40B4-BE49-F238E27FC236}">
                <a16:creationId xmlns:a16="http://schemas.microsoft.com/office/drawing/2014/main" id="{FC15C7B1-CA07-4F6D-8008-C2DA5D423C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41425"/>
            <a:ext cx="2041525" cy="21875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8197" name="Rectangle 2">
            <a:extLst>
              <a:ext uri="{FF2B5EF4-FFF2-40B4-BE49-F238E27FC236}">
                <a16:creationId xmlns:a16="http://schemas.microsoft.com/office/drawing/2014/main" id="{B20BFA0F-F9BC-46D5-B880-7E6107CCD4D6}"/>
              </a:ext>
            </a:extLst>
          </p:cNvPr>
          <p:cNvSpPr txBox="1">
            <a:spLocks noChangeArrowheads="1"/>
          </p:cNvSpPr>
          <p:nvPr/>
        </p:nvSpPr>
        <p:spPr bwMode="auto">
          <a:xfrm>
            <a:off x="152400" y="152400"/>
            <a:ext cx="8686800" cy="838200"/>
          </a:xfrm>
          <a:prstGeom prst="rect">
            <a:avLst/>
          </a:prstGeom>
          <a:solidFill>
            <a:schemeClr val="bg1">
              <a:alpha val="90195"/>
            </a:schemeClr>
          </a:solidFill>
          <a:ln w="50800">
            <a:solidFill>
              <a:schemeClr val="tx1"/>
            </a:solidFill>
            <a:miter lim="800000"/>
            <a:headEnd/>
            <a:tailEnd/>
          </a:ln>
        </p:spPr>
        <p:txBody>
          <a:bodyPr anchor="ctr"/>
          <a:lstStyle>
            <a:lvl1pPr>
              <a:buFont typeface="Arial" panose="020B0604020202020204" pitchFamily="34" charset="0"/>
              <a:defRPr sz="3200">
                <a:solidFill>
                  <a:schemeClr val="tx1"/>
                </a:solidFill>
                <a:latin typeface="Trebuchet MS" panose="020B0603020202020204" pitchFamily="34" charset="0"/>
              </a:defRPr>
            </a:lvl1pPr>
            <a:lvl2pPr marL="742950" indent="-285750">
              <a:buFont typeface="Arial" panose="020B0604020202020204" pitchFamily="34" charset="0"/>
              <a:buChar char="–"/>
              <a:defRPr sz="2800">
                <a:solidFill>
                  <a:schemeClr val="tx1"/>
                </a:solidFill>
                <a:latin typeface="Trebuchet MS" panose="020B0603020202020204" pitchFamily="34" charset="0"/>
              </a:defRPr>
            </a:lvl2pPr>
            <a:lvl3pPr marL="1143000" indent="-228600">
              <a:buFont typeface="Arial" panose="020B0604020202020204" pitchFamily="34" charset="0"/>
              <a:defRPr sz="2400">
                <a:solidFill>
                  <a:schemeClr val="tx1"/>
                </a:solidFill>
                <a:latin typeface="Trebuchet MS" panose="020B0603020202020204" pitchFamily="34" charset="0"/>
              </a:defRPr>
            </a:lvl3pPr>
            <a:lvl4pPr marL="1600200" indent="-228600">
              <a:buFont typeface="Arial" panose="020B0604020202020204" pitchFamily="34" charset="0"/>
              <a:buChar char="–"/>
              <a:defRPr sz="2000">
                <a:solidFill>
                  <a:schemeClr val="tx1"/>
                </a:solidFill>
                <a:latin typeface="Trebuchet MS" panose="020B0603020202020204" pitchFamily="34" charset="0"/>
              </a:defRPr>
            </a:lvl4pPr>
            <a:lvl5pPr marL="2057400" indent="-228600">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ctr">
              <a:buFontTx/>
              <a:buNone/>
            </a:pPr>
            <a:r>
              <a:rPr lang="en-US" altLang="en-US" sz="4000" b="1">
                <a:solidFill>
                  <a:srgbClr val="006699"/>
                </a:solidFill>
              </a:rPr>
              <a:t>Cathode Ray Tube Experiment</a:t>
            </a:r>
          </a:p>
        </p:txBody>
      </p:sp>
      <p:pic>
        <p:nvPicPr>
          <p:cNvPr id="8198" name="Picture 2">
            <a:extLst>
              <a:ext uri="{FF2B5EF4-FFF2-40B4-BE49-F238E27FC236}">
                <a16:creationId xmlns:a16="http://schemas.microsoft.com/office/drawing/2014/main" id="{628222E8-FF3E-4F20-BF53-D9EE7166F8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581400"/>
            <a:ext cx="2743200" cy="18161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155">
                                            <p:txEl>
                                              <p:pRg st="1" end="1"/>
                                            </p:txEl>
                                          </p:spTgt>
                                        </p:tgtEl>
                                        <p:attrNameLst>
                                          <p:attrName>style.visibility</p:attrName>
                                        </p:attrNameLst>
                                      </p:cBhvr>
                                      <p:to>
                                        <p:strVal val="visible"/>
                                      </p:to>
                                    </p:set>
                                    <p:anim calcmode="lin" valueType="num">
                                      <p:cBhvr additive="base">
                                        <p:cTn id="13" dur="5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155">
                                            <p:txEl>
                                              <p:pRg st="2" end="2"/>
                                            </p:txEl>
                                          </p:spTgt>
                                        </p:tgtEl>
                                        <p:attrNameLst>
                                          <p:attrName>style.visibility</p:attrName>
                                        </p:attrNameLst>
                                      </p:cBhvr>
                                      <p:to>
                                        <p:strVal val="visible"/>
                                      </p:to>
                                    </p:set>
                                    <p:anim calcmode="lin" valueType="num">
                                      <p:cBhvr additive="base">
                                        <p:cTn id="19" dur="5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15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E6A3E5B-F779-4F38-8529-990D37948812}"/>
              </a:ext>
            </a:extLst>
          </p:cNvPr>
          <p:cNvSpPr>
            <a:spLocks noGrp="1" noChangeArrowheads="1"/>
          </p:cNvSpPr>
          <p:nvPr>
            <p:ph type="title"/>
          </p:nvPr>
        </p:nvSpPr>
        <p:spPr>
          <a:solidFill>
            <a:schemeClr val="bg1">
              <a:alpha val="90000"/>
            </a:schemeClr>
          </a:solidFill>
        </p:spPr>
        <p:txBody>
          <a:bodyPr/>
          <a:lstStyle/>
          <a:p>
            <a:pPr eaLnBrk="1" fontAlgn="auto" hangingPunct="1">
              <a:spcAft>
                <a:spcPts val="0"/>
              </a:spcAft>
              <a:defRPr/>
            </a:pPr>
            <a:r>
              <a:rPr lang="en-US" altLang="en-US" sz="4800" dirty="0">
                <a:solidFill>
                  <a:srgbClr val="006699"/>
                </a:solidFill>
              </a:rPr>
              <a:t>J.J. Thomson</a:t>
            </a:r>
            <a:endParaRPr lang="en-US" altLang="en-US" sz="3200" i="1" dirty="0">
              <a:solidFill>
                <a:srgbClr val="006699"/>
              </a:solidFill>
            </a:endParaRPr>
          </a:p>
        </p:txBody>
      </p:sp>
      <p:sp>
        <p:nvSpPr>
          <p:cNvPr id="10243" name="Rectangle 3">
            <a:extLst>
              <a:ext uri="{FF2B5EF4-FFF2-40B4-BE49-F238E27FC236}">
                <a16:creationId xmlns:a16="http://schemas.microsoft.com/office/drawing/2014/main" id="{11EFE554-6742-4999-A773-F07F8CB253A1}"/>
              </a:ext>
            </a:extLst>
          </p:cNvPr>
          <p:cNvSpPr>
            <a:spLocks noGrp="1" noChangeArrowheads="1"/>
          </p:cNvSpPr>
          <p:nvPr>
            <p:ph idx="1"/>
          </p:nvPr>
        </p:nvSpPr>
        <p:spPr>
          <a:xfrm>
            <a:off x="457200" y="1371600"/>
            <a:ext cx="5486400" cy="5181600"/>
          </a:xfrm>
          <a:solidFill>
            <a:schemeClr val="bg1">
              <a:alpha val="90000"/>
            </a:schemeClr>
          </a:solidFill>
        </p:spPr>
        <p:txBody>
          <a:bodyPr rtlCol="0" anchor="ctr">
            <a:normAutofit fontScale="92500" lnSpcReduction="20000"/>
          </a:bodyPr>
          <a:lstStyle/>
          <a:p>
            <a:pPr eaLnBrk="1" fontAlgn="auto" hangingPunct="1">
              <a:spcAft>
                <a:spcPts val="0"/>
              </a:spcAft>
              <a:defRPr/>
            </a:pPr>
            <a:r>
              <a:rPr lang="en-US" altLang="en-US" dirty="0"/>
              <a:t>Discovered the </a:t>
            </a:r>
            <a:r>
              <a:rPr lang="en-US" altLang="en-US" i="1" dirty="0">
                <a:solidFill>
                  <a:srgbClr val="006699"/>
                </a:solidFill>
                <a:effectLst>
                  <a:outerShdw blurRad="38100" dist="38100" dir="2700000" algn="tl">
                    <a:srgbClr val="000000">
                      <a:alpha val="43137"/>
                    </a:srgbClr>
                  </a:outerShdw>
                </a:effectLst>
              </a:rPr>
              <a:t>electron</a:t>
            </a:r>
            <a:r>
              <a:rPr lang="en-US" altLang="en-US" dirty="0"/>
              <a:t>.</a:t>
            </a:r>
          </a:p>
          <a:p>
            <a:pPr eaLnBrk="1" fontAlgn="auto" hangingPunct="1">
              <a:spcAft>
                <a:spcPts val="0"/>
              </a:spcAft>
              <a:defRPr/>
            </a:pPr>
            <a:r>
              <a:rPr lang="en-US" altLang="en-US" dirty="0"/>
              <a:t>From his experimental evidence, he believed that the atom was a solid positive sphere with electrons shoved into the sides of it.  </a:t>
            </a:r>
          </a:p>
          <a:p>
            <a:pPr eaLnBrk="1" fontAlgn="auto" hangingPunct="1">
              <a:spcAft>
                <a:spcPts val="0"/>
              </a:spcAft>
              <a:defRPr/>
            </a:pPr>
            <a:r>
              <a:rPr lang="en-US" altLang="en-US" dirty="0"/>
              <a:t>His model was said to resemble a popular English dessert called </a:t>
            </a:r>
            <a:r>
              <a:rPr lang="en-US" altLang="en-US" dirty="0">
                <a:solidFill>
                  <a:srgbClr val="006699"/>
                </a:solidFill>
                <a:effectLst>
                  <a:outerShdw blurRad="38100" dist="38100" dir="2700000" algn="tl">
                    <a:srgbClr val="000000">
                      <a:alpha val="43137"/>
                    </a:srgbClr>
                  </a:outerShdw>
                </a:effectLst>
              </a:rPr>
              <a:t>Plum Pudding</a:t>
            </a:r>
            <a:r>
              <a:rPr lang="en-US" altLang="en-US" dirty="0"/>
              <a:t>, and so his model was deemed the “Plum Pudding Model.”</a:t>
            </a:r>
          </a:p>
        </p:txBody>
      </p:sp>
      <p:pic>
        <p:nvPicPr>
          <p:cNvPr id="9221" name="Picture 14" descr="http://www.kentchemistry.com/links/AtomicStructure/plum.gif">
            <a:extLst>
              <a:ext uri="{FF2B5EF4-FFF2-40B4-BE49-F238E27FC236}">
                <a16:creationId xmlns:a16="http://schemas.microsoft.com/office/drawing/2014/main" id="{7ECF97A3-BBBD-493A-8F48-0CA82B85C3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657600"/>
            <a:ext cx="2400300" cy="240030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9222" name="Picture 16" descr="http://ts3.mm.bing.net/th?id=I4535571974849042&amp;pid=1.7&amp;w=203&amp;h=149&amp;c=7&amp;rs=1">
            <a:extLst>
              <a:ext uri="{FF2B5EF4-FFF2-40B4-BE49-F238E27FC236}">
                <a16:creationId xmlns:a16="http://schemas.microsoft.com/office/drawing/2014/main" id="{E84046B0-BDB2-4CCE-8BC4-83F5E96B9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638300"/>
            <a:ext cx="2543175" cy="186690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9221"/>
                                        </p:tgtEl>
                                        <p:attrNameLst>
                                          <p:attrName>style.visibility</p:attrName>
                                        </p:attrNameLst>
                                      </p:cBhvr>
                                      <p:to>
                                        <p:strVal val="visible"/>
                                      </p:to>
                                    </p:set>
                                    <p:anim calcmode="lin" valueType="num">
                                      <p:cBhvr>
                                        <p:cTn id="19" dur="500" fill="hold"/>
                                        <p:tgtEl>
                                          <p:spTgt spid="9221"/>
                                        </p:tgtEl>
                                        <p:attrNameLst>
                                          <p:attrName>ppt_w</p:attrName>
                                        </p:attrNameLst>
                                      </p:cBhvr>
                                      <p:tavLst>
                                        <p:tav tm="0">
                                          <p:val>
                                            <p:fltVal val="0"/>
                                          </p:val>
                                        </p:tav>
                                        <p:tav tm="100000">
                                          <p:val>
                                            <p:strVal val="#ppt_w"/>
                                          </p:val>
                                        </p:tav>
                                      </p:tavLst>
                                    </p:anim>
                                    <p:anim calcmode="lin" valueType="num">
                                      <p:cBhvr>
                                        <p:cTn id="20" dur="500" fill="hold"/>
                                        <p:tgtEl>
                                          <p:spTgt spid="9221"/>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243">
                                            <p:txEl>
                                              <p:pRg st="2" end="2"/>
                                            </p:txEl>
                                          </p:spTgt>
                                        </p:tgtEl>
                                        <p:attrNameLst>
                                          <p:attrName>style.visibility</p:attrName>
                                        </p:attrNameLst>
                                      </p:cBhvr>
                                      <p:to>
                                        <p:strVal val="visible"/>
                                      </p:to>
                                    </p:set>
                                    <p:anim calcmode="lin" valueType="num">
                                      <p:cBhvr additive="base">
                                        <p:cTn id="25"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9222"/>
                                        </p:tgtEl>
                                        <p:attrNameLst>
                                          <p:attrName>style.visibility</p:attrName>
                                        </p:attrNameLst>
                                      </p:cBhvr>
                                      <p:to>
                                        <p:strVal val="visible"/>
                                      </p:to>
                                    </p:set>
                                    <p:anim calcmode="lin" valueType="num">
                                      <p:cBhvr>
                                        <p:cTn id="31" dur="500" fill="hold"/>
                                        <p:tgtEl>
                                          <p:spTgt spid="9222"/>
                                        </p:tgtEl>
                                        <p:attrNameLst>
                                          <p:attrName>ppt_w</p:attrName>
                                        </p:attrNameLst>
                                      </p:cBhvr>
                                      <p:tavLst>
                                        <p:tav tm="0">
                                          <p:val>
                                            <p:fltVal val="0"/>
                                          </p:val>
                                        </p:tav>
                                        <p:tav tm="100000">
                                          <p:val>
                                            <p:strVal val="#ppt_w"/>
                                          </p:val>
                                        </p:tav>
                                      </p:tavLst>
                                    </p:anim>
                                    <p:anim calcmode="lin" valueType="num">
                                      <p:cBhvr>
                                        <p:cTn id="32" dur="500" fill="hold"/>
                                        <p:tgtEl>
                                          <p:spTgt spid="92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35AD4DD-D95D-43BE-983F-82656A1AA540}"/>
              </a:ext>
            </a:extLst>
          </p:cNvPr>
          <p:cNvSpPr>
            <a:spLocks noGrp="1" noChangeArrowheads="1"/>
          </p:cNvSpPr>
          <p:nvPr>
            <p:ph type="title"/>
          </p:nvPr>
        </p:nvSpPr>
        <p:spPr>
          <a:solidFill>
            <a:schemeClr val="bg1">
              <a:alpha val="90000"/>
            </a:schemeClr>
          </a:solidFill>
        </p:spPr>
        <p:txBody>
          <a:bodyPr/>
          <a:lstStyle/>
          <a:p>
            <a:pPr eaLnBrk="1" fontAlgn="auto" hangingPunct="1">
              <a:spcAft>
                <a:spcPts val="0"/>
              </a:spcAft>
              <a:defRPr/>
            </a:pPr>
            <a:r>
              <a:rPr lang="en-US" sz="5400" dirty="0">
                <a:solidFill>
                  <a:srgbClr val="006699"/>
                </a:solidFill>
              </a:rPr>
              <a:t>Ernest Rutherford </a:t>
            </a:r>
            <a:r>
              <a:rPr lang="en-US" sz="2800" dirty="0">
                <a:solidFill>
                  <a:srgbClr val="006699"/>
                </a:solidFill>
                <a:hlinkClick r:id="rId2"/>
              </a:rPr>
              <a:t>*click*</a:t>
            </a:r>
            <a:endParaRPr lang="en-US" sz="5400" dirty="0">
              <a:solidFill>
                <a:srgbClr val="006699"/>
              </a:solidFill>
            </a:endParaRPr>
          </a:p>
        </p:txBody>
      </p:sp>
      <p:sp>
        <p:nvSpPr>
          <p:cNvPr id="2" name="Rectangle 3">
            <a:extLst>
              <a:ext uri="{FF2B5EF4-FFF2-40B4-BE49-F238E27FC236}">
                <a16:creationId xmlns:a16="http://schemas.microsoft.com/office/drawing/2014/main" id="{B3210500-6A7B-421D-A359-6385F2D42CE5}"/>
              </a:ext>
            </a:extLst>
          </p:cNvPr>
          <p:cNvSpPr>
            <a:spLocks noGrp="1" noChangeArrowheads="1"/>
          </p:cNvSpPr>
          <p:nvPr>
            <p:ph idx="1"/>
          </p:nvPr>
        </p:nvSpPr>
        <p:spPr>
          <a:xfrm>
            <a:off x="457200" y="1371600"/>
            <a:ext cx="8229600" cy="5105400"/>
          </a:xfrm>
          <a:solidFill>
            <a:schemeClr val="bg1">
              <a:alpha val="90000"/>
            </a:schemeClr>
          </a:solidFill>
        </p:spPr>
        <p:txBody>
          <a:bodyPr rtlCol="0">
            <a:normAutofit/>
          </a:bodyPr>
          <a:lstStyle/>
          <a:p>
            <a:pPr eaLnBrk="1" fontAlgn="auto" hangingPunct="1">
              <a:spcAft>
                <a:spcPts val="0"/>
              </a:spcAft>
              <a:defRPr/>
            </a:pPr>
            <a:r>
              <a:rPr lang="en-US" sz="3400" dirty="0"/>
              <a:t>Used the </a:t>
            </a:r>
            <a:r>
              <a:rPr lang="en-US" sz="3400" i="1" dirty="0">
                <a:solidFill>
                  <a:srgbClr val="006699"/>
                </a:solidFill>
                <a:effectLst>
                  <a:outerShdw blurRad="38100" dist="38100" dir="2700000" algn="tl">
                    <a:srgbClr val="000000">
                      <a:alpha val="43137"/>
                    </a:srgbClr>
                  </a:outerShdw>
                </a:effectLst>
              </a:rPr>
              <a:t>gold foil experiment to discover the nucleus.</a:t>
            </a:r>
          </a:p>
          <a:p>
            <a:pPr eaLnBrk="1" fontAlgn="auto" hangingPunct="1">
              <a:spcAft>
                <a:spcPts val="0"/>
              </a:spcAft>
              <a:defRPr/>
            </a:pPr>
            <a:r>
              <a:rPr lang="en-US" sz="3400" dirty="0"/>
              <a:t>Shot high energy beam of </a:t>
            </a:r>
            <a:r>
              <a:rPr lang="en-US" sz="3400" i="1" dirty="0">
                <a:solidFill>
                  <a:srgbClr val="006699"/>
                </a:solidFill>
                <a:effectLst>
                  <a:outerShdw blurRad="38100" dist="38100" dir="2700000" algn="tl">
                    <a:srgbClr val="000000">
                      <a:alpha val="43137"/>
                    </a:srgbClr>
                  </a:outerShdw>
                </a:effectLst>
              </a:rPr>
              <a:t>alpha</a:t>
            </a:r>
            <a:r>
              <a:rPr lang="en-US" sz="3400" dirty="0">
                <a:solidFill>
                  <a:srgbClr val="006699"/>
                </a:solidFill>
                <a:effectLst>
                  <a:outerShdw blurRad="38100" dist="38100" dir="2700000" algn="tl">
                    <a:srgbClr val="000000">
                      <a:alpha val="43137"/>
                    </a:srgbClr>
                  </a:outerShdw>
                </a:effectLst>
              </a:rPr>
              <a:t> </a:t>
            </a:r>
            <a:r>
              <a:rPr lang="en-US" sz="3400" i="1" dirty="0">
                <a:solidFill>
                  <a:srgbClr val="006699"/>
                </a:solidFill>
                <a:effectLst>
                  <a:outerShdw blurRad="38100" dist="38100" dir="2700000" algn="tl">
                    <a:srgbClr val="000000">
                      <a:alpha val="43137"/>
                    </a:srgbClr>
                  </a:outerShdw>
                </a:effectLst>
              </a:rPr>
              <a:t>particles</a:t>
            </a:r>
            <a:r>
              <a:rPr lang="en-US" sz="3400" dirty="0">
                <a:solidFill>
                  <a:srgbClr val="006699"/>
                </a:solidFill>
                <a:effectLst>
                  <a:outerShdw blurRad="38100" dist="38100" dir="2700000" algn="tl">
                    <a:srgbClr val="000000">
                      <a:alpha val="43137"/>
                    </a:srgbClr>
                  </a:outerShdw>
                </a:effectLst>
              </a:rPr>
              <a:t> </a:t>
            </a:r>
            <a:r>
              <a:rPr lang="en-US" sz="3400" i="1" dirty="0">
                <a:solidFill>
                  <a:srgbClr val="006699"/>
                </a:solidFill>
                <a:effectLst>
                  <a:outerShdw blurRad="38100" dist="38100" dir="2700000" algn="tl">
                    <a:srgbClr val="000000">
                      <a:alpha val="43137"/>
                    </a:srgbClr>
                  </a:outerShdw>
                </a:effectLst>
              </a:rPr>
              <a:t>into gold foil.</a:t>
            </a:r>
          </a:p>
        </p:txBody>
      </p:sp>
      <p:pic>
        <p:nvPicPr>
          <p:cNvPr id="10245" name="Picture 6" descr="expt1">
            <a:extLst>
              <a:ext uri="{FF2B5EF4-FFF2-40B4-BE49-F238E27FC236}">
                <a16:creationId xmlns:a16="http://schemas.microsoft.com/office/drawing/2014/main" id="{094A4C31-4A8E-470C-A38D-E47B11D453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681413"/>
            <a:ext cx="5715000" cy="261778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pic>
        <p:nvPicPr>
          <p:cNvPr id="3" name="Picture 6" descr="http://ts3.mm.bing.net/th?id=I4905072276210058&amp;pid=1.7&amp;w=129&amp;h=154&amp;c=7&amp;rs=1">
            <a:extLst>
              <a:ext uri="{FF2B5EF4-FFF2-40B4-BE49-F238E27FC236}">
                <a16:creationId xmlns:a16="http://schemas.microsoft.com/office/drawing/2014/main" id="{8496EA9D-600B-46C6-B133-49E652D3B0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0438" y="1552575"/>
            <a:ext cx="1228725"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10245"/>
                                        </p:tgtEl>
                                        <p:attrNameLst>
                                          <p:attrName>style.visibility</p:attrName>
                                        </p:attrNameLst>
                                      </p:cBhvr>
                                      <p:to>
                                        <p:strVal val="visible"/>
                                      </p:to>
                                    </p:set>
                                    <p:anim calcmode="lin" valueType="num">
                                      <p:cBhvr>
                                        <p:cTn id="19" dur="500" fill="hold"/>
                                        <p:tgtEl>
                                          <p:spTgt spid="10245"/>
                                        </p:tgtEl>
                                        <p:attrNameLst>
                                          <p:attrName>ppt_w</p:attrName>
                                        </p:attrNameLst>
                                      </p:cBhvr>
                                      <p:tavLst>
                                        <p:tav tm="0">
                                          <p:val>
                                            <p:fltVal val="0"/>
                                          </p:val>
                                        </p:tav>
                                        <p:tav tm="100000">
                                          <p:val>
                                            <p:strVal val="#ppt_w"/>
                                          </p:val>
                                        </p:tav>
                                      </p:tavLst>
                                    </p:anim>
                                    <p:anim calcmode="lin" valueType="num">
                                      <p:cBhvr>
                                        <p:cTn id="20" dur="500" fill="hold"/>
                                        <p:tgtEl>
                                          <p:spTgt spid="102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7242</TotalTime>
  <Words>639</Words>
  <Application>Microsoft Office PowerPoint</Application>
  <PresentationFormat>On-screen Show (4:3)</PresentationFormat>
  <Paragraphs>83</Paragraphs>
  <Slides>17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Comic Sans MS</vt:lpstr>
      <vt:lpstr>Script MT Bold</vt:lpstr>
      <vt:lpstr>Times</vt:lpstr>
      <vt:lpstr>Times New Roman</vt:lpstr>
      <vt:lpstr>Trebuchet MS</vt:lpstr>
      <vt:lpstr>Custom Design</vt:lpstr>
      <vt:lpstr>Unit: Atomic Structure</vt:lpstr>
      <vt:lpstr>After today you will be able to…</vt:lpstr>
      <vt:lpstr>Democritus (400 B.C.)</vt:lpstr>
      <vt:lpstr>John Dalton (1766-1844)</vt:lpstr>
      <vt:lpstr>Dalton’s Theory</vt:lpstr>
      <vt:lpstr>Dalton’s Theory</vt:lpstr>
      <vt:lpstr>Joseph John (J.J.) Thompson (1859-1940)</vt:lpstr>
      <vt:lpstr>J.J. Thomson</vt:lpstr>
      <vt:lpstr>Ernest Rutherford *click*</vt:lpstr>
      <vt:lpstr>Gold Foil Experiment</vt:lpstr>
      <vt:lpstr>Ernest Rutherford Conclusions</vt:lpstr>
      <vt:lpstr>Eugene Goldstein (1850-1930)</vt:lpstr>
      <vt:lpstr>Side note… Not all of Dalton’s  postulates were correct.</vt:lpstr>
      <vt:lpstr>Properties of Subatomic Particles</vt:lpstr>
      <vt:lpstr>Location of Particles</vt:lpstr>
      <vt:lpstr>Neutral Atom</vt:lpstr>
      <vt:lpstr>Questions? Begin Worksheet # 1</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the Atom</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667</cp:revision>
  <cp:lastPrinted>2001-09-28T09:52:05Z</cp:lastPrinted>
  <dcterms:created xsi:type="dcterms:W3CDTF">1999-10-25T03:35:52Z</dcterms:created>
  <dcterms:modified xsi:type="dcterms:W3CDTF">2020-06-30T18:26:15Z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