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70" r:id="rId2"/>
    <p:sldId id="269" r:id="rId3"/>
    <p:sldId id="268" r:id="rId4"/>
    <p:sldId id="258" r:id="rId5"/>
    <p:sldId id="259" r:id="rId6"/>
    <p:sldId id="260" r:id="rId7"/>
    <p:sldId id="261" r:id="rId8"/>
    <p:sldId id="262" r:id="rId9"/>
    <p:sldId id="263" r:id="rId10"/>
    <p:sldId id="264" r:id="rId11"/>
    <p:sldId id="267" r:id="rId12"/>
    <p:sldId id="271" r:id="rId13"/>
    <p:sldId id="265"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142C"/>
    <a:srgbClr val="FF0000"/>
    <a:srgbClr val="0066FF"/>
    <a:srgbClr val="0000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9" autoAdjust="0"/>
    <p:restoredTop sz="94614" autoAdjust="0"/>
  </p:normalViewPr>
  <p:slideViewPr>
    <p:cSldViewPr>
      <p:cViewPr varScale="1">
        <p:scale>
          <a:sx n="110" d="100"/>
          <a:sy n="110" d="100"/>
        </p:scale>
        <p:origin x="15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D07261A-B008-476D-BEB2-D0B7611DA2C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15363" name="Rectangle 3">
            <a:extLst>
              <a:ext uri="{FF2B5EF4-FFF2-40B4-BE49-F238E27FC236}">
                <a16:creationId xmlns:a16="http://schemas.microsoft.com/office/drawing/2014/main" id="{C5ADFC6B-8222-4208-B3EF-05350F1FE9F2}"/>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5364" name="Rectangle 4">
            <a:extLst>
              <a:ext uri="{FF2B5EF4-FFF2-40B4-BE49-F238E27FC236}">
                <a16:creationId xmlns:a16="http://schemas.microsoft.com/office/drawing/2014/main" id="{76218794-5406-4686-8F65-C5CA1A4CD379}"/>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5365" name="Rectangle 5">
            <a:extLst>
              <a:ext uri="{FF2B5EF4-FFF2-40B4-BE49-F238E27FC236}">
                <a16:creationId xmlns:a16="http://schemas.microsoft.com/office/drawing/2014/main" id="{E5D465DC-40C3-4C56-8BA3-C4F5F5BA2D76}"/>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F2CF37E-8A3A-488C-B983-76D69F996EB9}"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BFAAADBC-FF2C-496F-98C5-42B4C77CFC3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37E7294-C316-4400-A20C-8DE8BE8E882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1C5B0C3-CE69-4FE9-B873-D87B68DE4E3B}"/>
              </a:ext>
            </a:extLst>
          </p:cNvPr>
          <p:cNvSpPr>
            <a:spLocks noGrp="1" noChangeArrowheads="1"/>
          </p:cNvSpPr>
          <p:nvPr>
            <p:ph type="sldNum" sz="quarter" idx="12"/>
          </p:nvPr>
        </p:nvSpPr>
        <p:spPr>
          <a:ln/>
        </p:spPr>
        <p:txBody>
          <a:bodyPr/>
          <a:lstStyle>
            <a:lvl1pPr>
              <a:defRPr/>
            </a:lvl1pPr>
          </a:lstStyle>
          <a:p>
            <a:fld id="{BABB5FE9-5168-4B88-AEC4-8B57C4D4C2A4}" type="slidenum">
              <a:rPr lang="en-US" altLang="en-US"/>
              <a:pPr/>
              <a:t>‹#›</a:t>
            </a:fld>
            <a:endParaRPr lang="en-US" altLang="en-US"/>
          </a:p>
        </p:txBody>
      </p:sp>
    </p:spTree>
    <p:extLst>
      <p:ext uri="{BB962C8B-B14F-4D97-AF65-F5344CB8AC3E}">
        <p14:creationId xmlns:p14="http://schemas.microsoft.com/office/powerpoint/2010/main" val="2438855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5EF201A-93B0-4EDB-BF8D-27EB13ADB94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A89E33B-DDBD-471A-A667-A8EDB448FD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D386525-E92E-4F7D-A732-76676A88FA14}"/>
              </a:ext>
            </a:extLst>
          </p:cNvPr>
          <p:cNvSpPr>
            <a:spLocks noGrp="1" noChangeArrowheads="1"/>
          </p:cNvSpPr>
          <p:nvPr>
            <p:ph type="sldNum" sz="quarter" idx="12"/>
          </p:nvPr>
        </p:nvSpPr>
        <p:spPr>
          <a:ln/>
        </p:spPr>
        <p:txBody>
          <a:bodyPr/>
          <a:lstStyle>
            <a:lvl1pPr>
              <a:defRPr/>
            </a:lvl1pPr>
          </a:lstStyle>
          <a:p>
            <a:fld id="{A213FF1F-24B1-4FE4-A59D-ABF8E36531DA}" type="slidenum">
              <a:rPr lang="en-US" altLang="en-US"/>
              <a:pPr/>
              <a:t>‹#›</a:t>
            </a:fld>
            <a:endParaRPr lang="en-US" altLang="en-US"/>
          </a:p>
        </p:txBody>
      </p:sp>
    </p:spTree>
    <p:extLst>
      <p:ext uri="{BB962C8B-B14F-4D97-AF65-F5344CB8AC3E}">
        <p14:creationId xmlns:p14="http://schemas.microsoft.com/office/powerpoint/2010/main" val="985668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4DBD476-A1E7-4626-A2F8-9FCBF986B3B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F4FCD89-F122-4B93-99AA-0262B7A953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B315EE2-2A46-4E0E-A8EF-0735FF63647E}"/>
              </a:ext>
            </a:extLst>
          </p:cNvPr>
          <p:cNvSpPr>
            <a:spLocks noGrp="1" noChangeArrowheads="1"/>
          </p:cNvSpPr>
          <p:nvPr>
            <p:ph type="sldNum" sz="quarter" idx="12"/>
          </p:nvPr>
        </p:nvSpPr>
        <p:spPr>
          <a:ln/>
        </p:spPr>
        <p:txBody>
          <a:bodyPr/>
          <a:lstStyle>
            <a:lvl1pPr>
              <a:defRPr/>
            </a:lvl1pPr>
          </a:lstStyle>
          <a:p>
            <a:fld id="{4BF2708F-CA76-47D8-9E63-9BD2A017AC1C}" type="slidenum">
              <a:rPr lang="en-US" altLang="en-US"/>
              <a:pPr/>
              <a:t>‹#›</a:t>
            </a:fld>
            <a:endParaRPr lang="en-US" altLang="en-US"/>
          </a:p>
        </p:txBody>
      </p:sp>
    </p:spTree>
    <p:extLst>
      <p:ext uri="{BB962C8B-B14F-4D97-AF65-F5344CB8AC3E}">
        <p14:creationId xmlns:p14="http://schemas.microsoft.com/office/powerpoint/2010/main" val="371144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a:extLst>
              <a:ext uri="{FF2B5EF4-FFF2-40B4-BE49-F238E27FC236}">
                <a16:creationId xmlns:a16="http://schemas.microsoft.com/office/drawing/2014/main" id="{A71D9925-BE76-4861-BE11-2930A42379F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F502C44-A833-4300-9116-FC72E30473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E1836CA-419C-49A9-9C88-4C2F4A0C2DFC}"/>
              </a:ext>
            </a:extLst>
          </p:cNvPr>
          <p:cNvSpPr>
            <a:spLocks noGrp="1" noChangeArrowheads="1"/>
          </p:cNvSpPr>
          <p:nvPr>
            <p:ph type="sldNum" sz="quarter" idx="12"/>
          </p:nvPr>
        </p:nvSpPr>
        <p:spPr>
          <a:ln/>
        </p:spPr>
        <p:txBody>
          <a:bodyPr/>
          <a:lstStyle>
            <a:lvl1pPr>
              <a:defRPr/>
            </a:lvl1pPr>
          </a:lstStyle>
          <a:p>
            <a:fld id="{0139AFAA-8516-4474-8E16-3D37F2B9E0E3}" type="slidenum">
              <a:rPr lang="en-US" altLang="en-US"/>
              <a:pPr/>
              <a:t>‹#›</a:t>
            </a:fld>
            <a:endParaRPr lang="en-US" altLang="en-US"/>
          </a:p>
        </p:txBody>
      </p:sp>
    </p:spTree>
    <p:extLst>
      <p:ext uri="{BB962C8B-B14F-4D97-AF65-F5344CB8AC3E}">
        <p14:creationId xmlns:p14="http://schemas.microsoft.com/office/powerpoint/2010/main" val="1008730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2E7902F-9C59-47F1-99F4-E65090E3349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86F1E8E-23FF-4BC0-8755-1F18AB7AE4F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10F75F1-4F73-45CD-8A8B-C25B19FD777F}"/>
              </a:ext>
            </a:extLst>
          </p:cNvPr>
          <p:cNvSpPr>
            <a:spLocks noGrp="1" noChangeArrowheads="1"/>
          </p:cNvSpPr>
          <p:nvPr>
            <p:ph type="sldNum" sz="quarter" idx="12"/>
          </p:nvPr>
        </p:nvSpPr>
        <p:spPr>
          <a:ln/>
        </p:spPr>
        <p:txBody>
          <a:bodyPr/>
          <a:lstStyle>
            <a:lvl1pPr>
              <a:defRPr/>
            </a:lvl1pPr>
          </a:lstStyle>
          <a:p>
            <a:fld id="{67D0B91D-99C3-400C-A3DC-BB372896E8BA}" type="slidenum">
              <a:rPr lang="en-US" altLang="en-US"/>
              <a:pPr/>
              <a:t>‹#›</a:t>
            </a:fld>
            <a:endParaRPr lang="en-US" altLang="en-US"/>
          </a:p>
        </p:txBody>
      </p:sp>
    </p:spTree>
    <p:extLst>
      <p:ext uri="{BB962C8B-B14F-4D97-AF65-F5344CB8AC3E}">
        <p14:creationId xmlns:p14="http://schemas.microsoft.com/office/powerpoint/2010/main" val="3810586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7D1B4D9-9853-4FD6-934C-CFF9F5A7C08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586C172-D59E-4590-AF33-BF40BF2BDB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C53299C-AEBB-4D71-A966-8BA03EE06B69}"/>
              </a:ext>
            </a:extLst>
          </p:cNvPr>
          <p:cNvSpPr>
            <a:spLocks noGrp="1" noChangeArrowheads="1"/>
          </p:cNvSpPr>
          <p:nvPr>
            <p:ph type="sldNum" sz="quarter" idx="12"/>
          </p:nvPr>
        </p:nvSpPr>
        <p:spPr>
          <a:ln/>
        </p:spPr>
        <p:txBody>
          <a:bodyPr/>
          <a:lstStyle>
            <a:lvl1pPr>
              <a:defRPr/>
            </a:lvl1pPr>
          </a:lstStyle>
          <a:p>
            <a:fld id="{B64EA328-DCB2-4432-9EC2-0D0277F1193F}" type="slidenum">
              <a:rPr lang="en-US" altLang="en-US"/>
              <a:pPr/>
              <a:t>‹#›</a:t>
            </a:fld>
            <a:endParaRPr lang="en-US" altLang="en-US"/>
          </a:p>
        </p:txBody>
      </p:sp>
    </p:spTree>
    <p:extLst>
      <p:ext uri="{BB962C8B-B14F-4D97-AF65-F5344CB8AC3E}">
        <p14:creationId xmlns:p14="http://schemas.microsoft.com/office/powerpoint/2010/main" val="3867533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6DAE558-AECE-45DD-824D-145132FC0F5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967D820-2AEB-4E79-B803-AF11943EEE2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7268669-E15A-4FF3-8A27-A38B5ADC9EA3}"/>
              </a:ext>
            </a:extLst>
          </p:cNvPr>
          <p:cNvSpPr>
            <a:spLocks noGrp="1" noChangeArrowheads="1"/>
          </p:cNvSpPr>
          <p:nvPr>
            <p:ph type="sldNum" sz="quarter" idx="12"/>
          </p:nvPr>
        </p:nvSpPr>
        <p:spPr>
          <a:ln/>
        </p:spPr>
        <p:txBody>
          <a:bodyPr/>
          <a:lstStyle>
            <a:lvl1pPr>
              <a:defRPr/>
            </a:lvl1pPr>
          </a:lstStyle>
          <a:p>
            <a:fld id="{BBB31F21-25EC-4F97-970D-2D928771070D}" type="slidenum">
              <a:rPr lang="en-US" altLang="en-US"/>
              <a:pPr/>
              <a:t>‹#›</a:t>
            </a:fld>
            <a:endParaRPr lang="en-US" altLang="en-US"/>
          </a:p>
        </p:txBody>
      </p:sp>
    </p:spTree>
    <p:extLst>
      <p:ext uri="{BB962C8B-B14F-4D97-AF65-F5344CB8AC3E}">
        <p14:creationId xmlns:p14="http://schemas.microsoft.com/office/powerpoint/2010/main" val="3181678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7F113D0-1346-42AC-9649-4CB1F98608E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E73B8C24-4BD8-4329-A4E3-A984801F15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F1D29DDC-8ADD-4250-A440-6F84EDB042F0}"/>
              </a:ext>
            </a:extLst>
          </p:cNvPr>
          <p:cNvSpPr>
            <a:spLocks noGrp="1" noChangeArrowheads="1"/>
          </p:cNvSpPr>
          <p:nvPr>
            <p:ph type="sldNum" sz="quarter" idx="12"/>
          </p:nvPr>
        </p:nvSpPr>
        <p:spPr>
          <a:ln/>
        </p:spPr>
        <p:txBody>
          <a:bodyPr/>
          <a:lstStyle>
            <a:lvl1pPr>
              <a:defRPr/>
            </a:lvl1pPr>
          </a:lstStyle>
          <a:p>
            <a:fld id="{D97B33AD-0BD0-4EBC-B56F-3EC71A693836}" type="slidenum">
              <a:rPr lang="en-US" altLang="en-US"/>
              <a:pPr/>
              <a:t>‹#›</a:t>
            </a:fld>
            <a:endParaRPr lang="en-US" altLang="en-US"/>
          </a:p>
        </p:txBody>
      </p:sp>
    </p:spTree>
    <p:extLst>
      <p:ext uri="{BB962C8B-B14F-4D97-AF65-F5344CB8AC3E}">
        <p14:creationId xmlns:p14="http://schemas.microsoft.com/office/powerpoint/2010/main" val="540853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C31104F-2C57-43C1-93E5-A41E3ED116C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3524889E-A0E2-40C7-BAD2-39CA08FFFFF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879C940-39D1-4986-91EC-D358E515A38B}"/>
              </a:ext>
            </a:extLst>
          </p:cNvPr>
          <p:cNvSpPr>
            <a:spLocks noGrp="1" noChangeArrowheads="1"/>
          </p:cNvSpPr>
          <p:nvPr>
            <p:ph type="sldNum" sz="quarter" idx="12"/>
          </p:nvPr>
        </p:nvSpPr>
        <p:spPr>
          <a:ln/>
        </p:spPr>
        <p:txBody>
          <a:bodyPr/>
          <a:lstStyle>
            <a:lvl1pPr>
              <a:defRPr/>
            </a:lvl1pPr>
          </a:lstStyle>
          <a:p>
            <a:fld id="{C8EE9E61-AAAA-45B2-A5E5-F7B26361186F}" type="slidenum">
              <a:rPr lang="en-US" altLang="en-US"/>
              <a:pPr/>
              <a:t>‹#›</a:t>
            </a:fld>
            <a:endParaRPr lang="en-US" altLang="en-US"/>
          </a:p>
        </p:txBody>
      </p:sp>
    </p:spTree>
    <p:extLst>
      <p:ext uri="{BB962C8B-B14F-4D97-AF65-F5344CB8AC3E}">
        <p14:creationId xmlns:p14="http://schemas.microsoft.com/office/powerpoint/2010/main" val="286215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FFDDB60-25BB-4269-96D5-C03A74A97C1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DDFDA167-8CA2-4A05-A018-9AADCD27368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76842A36-7784-4A42-83C8-D9B48E8DC33B}"/>
              </a:ext>
            </a:extLst>
          </p:cNvPr>
          <p:cNvSpPr>
            <a:spLocks noGrp="1" noChangeArrowheads="1"/>
          </p:cNvSpPr>
          <p:nvPr>
            <p:ph type="sldNum" sz="quarter" idx="12"/>
          </p:nvPr>
        </p:nvSpPr>
        <p:spPr>
          <a:ln/>
        </p:spPr>
        <p:txBody>
          <a:bodyPr/>
          <a:lstStyle>
            <a:lvl1pPr>
              <a:defRPr/>
            </a:lvl1pPr>
          </a:lstStyle>
          <a:p>
            <a:fld id="{09F77924-00AA-4B60-BC12-121536E24893}" type="slidenum">
              <a:rPr lang="en-US" altLang="en-US"/>
              <a:pPr/>
              <a:t>‹#›</a:t>
            </a:fld>
            <a:endParaRPr lang="en-US" altLang="en-US"/>
          </a:p>
        </p:txBody>
      </p:sp>
    </p:spTree>
    <p:extLst>
      <p:ext uri="{BB962C8B-B14F-4D97-AF65-F5344CB8AC3E}">
        <p14:creationId xmlns:p14="http://schemas.microsoft.com/office/powerpoint/2010/main" val="1200968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6B256C9-DF79-481A-A280-D84E57A2754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8C82DD9-871E-400B-AAB2-AB95C50A59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F334343-9C69-42AA-BB78-182975281F5F}"/>
              </a:ext>
            </a:extLst>
          </p:cNvPr>
          <p:cNvSpPr>
            <a:spLocks noGrp="1" noChangeArrowheads="1"/>
          </p:cNvSpPr>
          <p:nvPr>
            <p:ph type="sldNum" sz="quarter" idx="12"/>
          </p:nvPr>
        </p:nvSpPr>
        <p:spPr>
          <a:ln/>
        </p:spPr>
        <p:txBody>
          <a:bodyPr/>
          <a:lstStyle>
            <a:lvl1pPr>
              <a:defRPr/>
            </a:lvl1pPr>
          </a:lstStyle>
          <a:p>
            <a:fld id="{DAB82966-D5B0-4B29-9E54-75E1BD154B8C}" type="slidenum">
              <a:rPr lang="en-US" altLang="en-US"/>
              <a:pPr/>
              <a:t>‹#›</a:t>
            </a:fld>
            <a:endParaRPr lang="en-US" altLang="en-US"/>
          </a:p>
        </p:txBody>
      </p:sp>
    </p:spTree>
    <p:extLst>
      <p:ext uri="{BB962C8B-B14F-4D97-AF65-F5344CB8AC3E}">
        <p14:creationId xmlns:p14="http://schemas.microsoft.com/office/powerpoint/2010/main" val="3625478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AA85BAF-4285-4396-9EB4-A8203459AC0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37A1848-D38F-4510-B835-1759EE01F14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71B497F-19A0-418E-A438-25F3DF779D74}"/>
              </a:ext>
            </a:extLst>
          </p:cNvPr>
          <p:cNvSpPr>
            <a:spLocks noGrp="1" noChangeArrowheads="1"/>
          </p:cNvSpPr>
          <p:nvPr>
            <p:ph type="sldNum" sz="quarter" idx="12"/>
          </p:nvPr>
        </p:nvSpPr>
        <p:spPr>
          <a:ln/>
        </p:spPr>
        <p:txBody>
          <a:bodyPr/>
          <a:lstStyle>
            <a:lvl1pPr>
              <a:defRPr/>
            </a:lvl1pPr>
          </a:lstStyle>
          <a:p>
            <a:fld id="{B6F1E8FB-188E-41CE-9211-BC08DADDD3B1}" type="slidenum">
              <a:rPr lang="en-US" altLang="en-US"/>
              <a:pPr/>
              <a:t>‹#›</a:t>
            </a:fld>
            <a:endParaRPr lang="en-US" altLang="en-US"/>
          </a:p>
        </p:txBody>
      </p:sp>
    </p:spTree>
    <p:extLst>
      <p:ext uri="{BB962C8B-B14F-4D97-AF65-F5344CB8AC3E}">
        <p14:creationId xmlns:p14="http://schemas.microsoft.com/office/powerpoint/2010/main" val="2802550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Chemistry Wallpaper Atoms ">
            <a:extLst>
              <a:ext uri="{FF2B5EF4-FFF2-40B4-BE49-F238E27FC236}">
                <a16:creationId xmlns:a16="http://schemas.microsoft.com/office/drawing/2014/main" id="{8AB2B339-9EDF-4975-B786-4A3478013001}"/>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l="2438" t="10568" b="1626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4C89D3F5-859D-48AD-8AAE-D4C95206488C}"/>
              </a:ext>
            </a:extLst>
          </p:cNvPr>
          <p:cNvSpPr>
            <a:spLocks noGrp="1" noChangeArrowheads="1"/>
          </p:cNvSpPr>
          <p:nvPr>
            <p:ph type="title"/>
          </p:nvPr>
        </p:nvSpPr>
        <p:spPr bwMode="auto">
          <a:xfrm>
            <a:off x="457200" y="334963"/>
            <a:ext cx="8229600" cy="884237"/>
          </a:xfrm>
          <a:prstGeom prst="rect">
            <a:avLst/>
          </a:prstGeom>
          <a:solidFill>
            <a:schemeClr val="bg1">
              <a:alpha val="79999"/>
            </a:schemeClr>
          </a:solidFill>
          <a:ln w="50800">
            <a:solidFill>
              <a:schemeClr val="tx1"/>
            </a:solid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C78B4451-ABDC-4EE8-9F2E-61A8FADAF06B}"/>
              </a:ext>
            </a:extLst>
          </p:cNvPr>
          <p:cNvSpPr>
            <a:spLocks noGrp="1" noChangeArrowheads="1"/>
          </p:cNvSpPr>
          <p:nvPr>
            <p:ph type="body" idx="1"/>
          </p:nvPr>
        </p:nvSpPr>
        <p:spPr bwMode="auto">
          <a:xfrm>
            <a:off x="457200" y="1371600"/>
            <a:ext cx="8229600" cy="4754563"/>
          </a:xfrm>
          <a:prstGeom prst="rect">
            <a:avLst/>
          </a:prstGeom>
          <a:solidFill>
            <a:schemeClr val="bg1">
              <a:alpha val="79999"/>
            </a:schemeClr>
          </a:solidFill>
          <a:ln w="50800">
            <a:solidFill>
              <a:schemeClr val="tx1"/>
            </a:solid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8FAA42A5-710D-4D00-880B-B72A481A263D}"/>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19BFD941-9A37-47E1-B298-FFC15C074759}"/>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B137D328-CC4A-4030-BBD4-53711BEC89C3}"/>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E09531D-7006-4979-B6C7-30D8AFBEEA96}" type="slidenum">
              <a:rPr lang="en-US" altLang="en-US"/>
              <a:pPr/>
              <a:t>‹#›</a:t>
            </a:fld>
            <a:endParaRPr lang="en-US" altLang="en-US"/>
          </a:p>
        </p:txBody>
      </p:sp>
      <p:sp>
        <p:nvSpPr>
          <p:cNvPr id="8" name="Text Box 7">
            <a:extLst>
              <a:ext uri="{FF2B5EF4-FFF2-40B4-BE49-F238E27FC236}">
                <a16:creationId xmlns:a16="http://schemas.microsoft.com/office/drawing/2014/main" id="{B034ADD8-B177-4065-8618-21FA4CB8EE90}"/>
              </a:ext>
            </a:extLst>
          </p:cNvPr>
          <p:cNvSpPr txBox="1">
            <a:spLocks noChangeArrowheads="1"/>
          </p:cNvSpPr>
          <p:nvPr userDrawn="1"/>
        </p:nvSpPr>
        <p:spPr bwMode="auto">
          <a:xfrm>
            <a:off x="6973888" y="6642100"/>
            <a:ext cx="2170112" cy="215900"/>
          </a:xfrm>
          <a:prstGeom prst="rect">
            <a:avLst/>
          </a:prstGeom>
          <a:noFill/>
          <a:ln w="9525">
            <a:noFill/>
            <a:miter lim="800000"/>
            <a:headEnd/>
            <a:tailEnd/>
          </a:ln>
        </p:spPr>
        <p:txBody>
          <a:bodyPr>
            <a:spAutoFit/>
          </a:bodyPr>
          <a:lstStyle>
            <a:defPPr>
              <a:defRPr lang="en-US"/>
            </a:defPPr>
            <a:lvl1pPr algn="ctr" rtl="0" fontAlgn="base">
              <a:spcBef>
                <a:spcPct val="50000"/>
              </a:spcBef>
              <a:spcAft>
                <a:spcPct val="0"/>
              </a:spcAft>
              <a:defRPr b="1" kern="1200">
                <a:solidFill>
                  <a:schemeClr val="bg1"/>
                </a:solidFill>
                <a:latin typeface="Trebuchet MS" pitchFamily="34" charset="0"/>
                <a:ea typeface="+mn-ea"/>
                <a:cs typeface="+mn-cs"/>
              </a:defRPr>
            </a:lvl1pPr>
            <a:lvl2pPr marL="457200" algn="ctr" rtl="0" fontAlgn="base">
              <a:spcBef>
                <a:spcPct val="50000"/>
              </a:spcBef>
              <a:spcAft>
                <a:spcPct val="0"/>
              </a:spcAft>
              <a:defRPr b="1" kern="1200">
                <a:solidFill>
                  <a:schemeClr val="bg1"/>
                </a:solidFill>
                <a:latin typeface="Trebuchet MS" pitchFamily="34" charset="0"/>
                <a:ea typeface="+mn-ea"/>
                <a:cs typeface="+mn-cs"/>
              </a:defRPr>
            </a:lvl2pPr>
            <a:lvl3pPr marL="914400" algn="ctr" rtl="0" fontAlgn="base">
              <a:spcBef>
                <a:spcPct val="50000"/>
              </a:spcBef>
              <a:spcAft>
                <a:spcPct val="0"/>
              </a:spcAft>
              <a:defRPr b="1" kern="1200">
                <a:solidFill>
                  <a:schemeClr val="bg1"/>
                </a:solidFill>
                <a:latin typeface="Trebuchet MS" pitchFamily="34" charset="0"/>
                <a:ea typeface="+mn-ea"/>
                <a:cs typeface="+mn-cs"/>
              </a:defRPr>
            </a:lvl3pPr>
            <a:lvl4pPr marL="1371600" algn="ctr" rtl="0" fontAlgn="base">
              <a:spcBef>
                <a:spcPct val="50000"/>
              </a:spcBef>
              <a:spcAft>
                <a:spcPct val="0"/>
              </a:spcAft>
              <a:defRPr b="1" kern="1200">
                <a:solidFill>
                  <a:schemeClr val="bg1"/>
                </a:solidFill>
                <a:latin typeface="Trebuchet MS" pitchFamily="34" charset="0"/>
                <a:ea typeface="+mn-ea"/>
                <a:cs typeface="+mn-cs"/>
              </a:defRPr>
            </a:lvl4pPr>
            <a:lvl5pPr marL="1828800" algn="ctr" rtl="0" fontAlgn="base">
              <a:spcBef>
                <a:spcPct val="50000"/>
              </a:spcBef>
              <a:spcAft>
                <a:spcPct val="0"/>
              </a:spcAft>
              <a:defRPr b="1" kern="1200">
                <a:solidFill>
                  <a:schemeClr val="bg1"/>
                </a:solidFill>
                <a:latin typeface="Trebuchet MS" pitchFamily="34" charset="0"/>
                <a:ea typeface="+mn-ea"/>
                <a:cs typeface="+mn-cs"/>
              </a:defRPr>
            </a:lvl5pPr>
            <a:lvl6pPr marL="2286000" algn="l" defTabSz="914400" rtl="0" eaLnBrk="1" latinLnBrk="0" hangingPunct="1">
              <a:defRPr b="1" kern="1200">
                <a:solidFill>
                  <a:schemeClr val="bg1"/>
                </a:solidFill>
                <a:latin typeface="Trebuchet MS" pitchFamily="34" charset="0"/>
                <a:ea typeface="+mn-ea"/>
                <a:cs typeface="+mn-cs"/>
              </a:defRPr>
            </a:lvl6pPr>
            <a:lvl7pPr marL="2743200" algn="l" defTabSz="914400" rtl="0" eaLnBrk="1" latinLnBrk="0" hangingPunct="1">
              <a:defRPr b="1" kern="1200">
                <a:solidFill>
                  <a:schemeClr val="bg1"/>
                </a:solidFill>
                <a:latin typeface="Trebuchet MS" pitchFamily="34" charset="0"/>
                <a:ea typeface="+mn-ea"/>
                <a:cs typeface="+mn-cs"/>
              </a:defRPr>
            </a:lvl7pPr>
            <a:lvl8pPr marL="3200400" algn="l" defTabSz="914400" rtl="0" eaLnBrk="1" latinLnBrk="0" hangingPunct="1">
              <a:defRPr b="1" kern="1200">
                <a:solidFill>
                  <a:schemeClr val="bg1"/>
                </a:solidFill>
                <a:latin typeface="Trebuchet MS" pitchFamily="34" charset="0"/>
                <a:ea typeface="+mn-ea"/>
                <a:cs typeface="+mn-cs"/>
              </a:defRPr>
            </a:lvl8pPr>
            <a:lvl9pPr marL="3657600" algn="l" defTabSz="914400" rtl="0" eaLnBrk="1" latinLnBrk="0" hangingPunct="1">
              <a:defRPr b="1" kern="1200">
                <a:solidFill>
                  <a:schemeClr val="bg1"/>
                </a:solidFill>
                <a:latin typeface="Trebuchet MS" pitchFamily="34" charset="0"/>
                <a:ea typeface="+mn-ea"/>
                <a:cs typeface="+mn-cs"/>
              </a:defRPr>
            </a:lvl9pPr>
          </a:lstStyle>
          <a:p>
            <a:pPr algn="r">
              <a:defRPr/>
            </a:pPr>
            <a:r>
              <a:rPr lang="en-US" sz="800" b="0" dirty="0">
                <a:solidFill>
                  <a:srgbClr val="02142C"/>
                </a:solidFill>
              </a:rPr>
              <a:t>Copyright © 2015 - MsRazz ChemClass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Trebuchet MS" pitchFamily="34" charset="0"/>
          <a:ea typeface="+mj-ea"/>
          <a:cs typeface="+mj-cs"/>
        </a:defRPr>
      </a:lvl1pPr>
      <a:lvl2pPr algn="ctr" rtl="0" eaLnBrk="0" fontAlgn="base" hangingPunct="0">
        <a:spcBef>
          <a:spcPct val="0"/>
        </a:spcBef>
        <a:spcAft>
          <a:spcPct val="0"/>
        </a:spcAft>
        <a:defRPr sz="4400">
          <a:solidFill>
            <a:schemeClr val="tx2"/>
          </a:solidFill>
          <a:latin typeface="Trebuchet MS" pitchFamily="34" charset="0"/>
        </a:defRPr>
      </a:lvl2pPr>
      <a:lvl3pPr algn="ctr" rtl="0" eaLnBrk="0" fontAlgn="base" hangingPunct="0">
        <a:spcBef>
          <a:spcPct val="0"/>
        </a:spcBef>
        <a:spcAft>
          <a:spcPct val="0"/>
        </a:spcAft>
        <a:defRPr sz="4400">
          <a:solidFill>
            <a:schemeClr val="tx2"/>
          </a:solidFill>
          <a:latin typeface="Trebuchet MS" pitchFamily="34" charset="0"/>
        </a:defRPr>
      </a:lvl3pPr>
      <a:lvl4pPr algn="ctr" rtl="0" eaLnBrk="0" fontAlgn="base" hangingPunct="0">
        <a:spcBef>
          <a:spcPct val="0"/>
        </a:spcBef>
        <a:spcAft>
          <a:spcPct val="0"/>
        </a:spcAft>
        <a:defRPr sz="4400">
          <a:solidFill>
            <a:schemeClr val="tx2"/>
          </a:solidFill>
          <a:latin typeface="Trebuchet MS" pitchFamily="34" charset="0"/>
        </a:defRPr>
      </a:lvl4pPr>
      <a:lvl5pPr algn="ctr" rtl="0" eaLnBrk="0" fontAlgn="base" hangingPunct="0">
        <a:spcBef>
          <a:spcPct val="0"/>
        </a:spcBef>
        <a:spcAft>
          <a:spcPct val="0"/>
        </a:spcAft>
        <a:defRPr sz="4400">
          <a:solidFill>
            <a:schemeClr val="tx2"/>
          </a:solidFill>
          <a:latin typeface="Trebuchet MS"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Trebuchet MS"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rebuchet MS" pitchFamily="34" charset="0"/>
        </a:defRPr>
      </a:lvl2pPr>
      <a:lvl3pPr marL="1143000" indent="-228600" algn="l" rtl="0" eaLnBrk="0" fontAlgn="base" hangingPunct="0">
        <a:spcBef>
          <a:spcPct val="20000"/>
        </a:spcBef>
        <a:spcAft>
          <a:spcPct val="0"/>
        </a:spcAft>
        <a:buChar char="•"/>
        <a:defRPr sz="2400">
          <a:solidFill>
            <a:schemeClr val="tx1"/>
          </a:solidFill>
          <a:latin typeface="Trebuchet MS" pitchFamily="34" charset="0"/>
        </a:defRPr>
      </a:lvl3pPr>
      <a:lvl4pPr marL="1600200" indent="-228600" algn="l" rtl="0" eaLnBrk="0" fontAlgn="base" hangingPunct="0">
        <a:spcBef>
          <a:spcPct val="20000"/>
        </a:spcBef>
        <a:spcAft>
          <a:spcPct val="0"/>
        </a:spcAft>
        <a:buChar char="–"/>
        <a:defRPr sz="2000">
          <a:solidFill>
            <a:schemeClr val="tx1"/>
          </a:solidFill>
          <a:latin typeface="Trebuchet MS" pitchFamily="34" charset="0"/>
        </a:defRPr>
      </a:lvl4pPr>
      <a:lvl5pPr marL="2057400" indent="-228600" algn="l" rtl="0" eaLnBrk="0" fontAlgn="base" hangingPunct="0">
        <a:spcBef>
          <a:spcPct val="20000"/>
        </a:spcBef>
        <a:spcAft>
          <a:spcPct val="0"/>
        </a:spcAft>
        <a:buChar char="»"/>
        <a:defRPr sz="2000">
          <a:solidFill>
            <a:schemeClr val="tx1"/>
          </a:solidFill>
          <a:latin typeface="Trebuchet MS"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a:extLst>
              <a:ext uri="{FF2B5EF4-FFF2-40B4-BE49-F238E27FC236}">
                <a16:creationId xmlns:a16="http://schemas.microsoft.com/office/drawing/2014/main" id="{F20BDC9A-A000-4522-A45A-18BEB6D1CAE3}"/>
              </a:ext>
            </a:extLst>
          </p:cNvPr>
          <p:cNvSpPr>
            <a:spLocks noGrp="1" noChangeArrowheads="1"/>
          </p:cNvSpPr>
          <p:nvPr>
            <p:ph type="ctrTitle"/>
          </p:nvPr>
        </p:nvSpPr>
        <p:spPr>
          <a:xfrm>
            <a:off x="685800" y="2282825"/>
            <a:ext cx="7772400" cy="1298575"/>
          </a:xfrm>
        </p:spPr>
        <p:txBody>
          <a:bodyPr/>
          <a:lstStyle/>
          <a:p>
            <a:pPr eaLnBrk="1" hangingPunct="1">
              <a:defRPr/>
            </a:pPr>
            <a:r>
              <a:rPr lang="en-US" sz="5400" b="1" dirty="0">
                <a:solidFill>
                  <a:srgbClr val="FF0000"/>
                </a:solidFill>
                <a:effectLst>
                  <a:outerShdw blurRad="38100" dist="38100" dir="2700000" algn="tl">
                    <a:srgbClr val="000000">
                      <a:alpha val="43137"/>
                    </a:srgbClr>
                  </a:outerShdw>
                </a:effectLst>
              </a:rPr>
              <a:t>Unit: Atomic Structure</a:t>
            </a:r>
          </a:p>
        </p:txBody>
      </p:sp>
      <p:sp>
        <p:nvSpPr>
          <p:cNvPr id="2052" name="Rectangle 5">
            <a:extLst>
              <a:ext uri="{FF2B5EF4-FFF2-40B4-BE49-F238E27FC236}">
                <a16:creationId xmlns:a16="http://schemas.microsoft.com/office/drawing/2014/main" id="{E9122C56-F6DF-483D-8480-27EE07BB604E}"/>
              </a:ext>
            </a:extLst>
          </p:cNvPr>
          <p:cNvSpPr>
            <a:spLocks noGrp="1" noChangeArrowheads="1"/>
          </p:cNvSpPr>
          <p:nvPr>
            <p:ph type="subTitle" idx="1"/>
          </p:nvPr>
        </p:nvSpPr>
        <p:spPr>
          <a:xfrm>
            <a:off x="685800" y="3657600"/>
            <a:ext cx="7772400" cy="1066800"/>
          </a:xfrm>
        </p:spPr>
        <p:txBody>
          <a:bodyPr/>
          <a:lstStyle/>
          <a:p>
            <a:pPr algn="r" eaLnBrk="1" hangingPunct="1">
              <a:defRPr/>
            </a:pPr>
            <a:r>
              <a:rPr lang="en-US" i="1" dirty="0">
                <a:effectLst>
                  <a:outerShdw blurRad="38100" dist="38100" dir="2700000" algn="tl">
                    <a:srgbClr val="000000">
                      <a:alpha val="43137"/>
                    </a:srgbClr>
                  </a:outerShdw>
                </a:effectLst>
              </a:rPr>
              <a:t>Atomic Number, Mass Number, and Isotopes</a:t>
            </a:r>
          </a:p>
        </p:txBody>
      </p:sp>
      <p:sp>
        <p:nvSpPr>
          <p:cNvPr id="2" name="AutoShape 5">
            <a:extLst>
              <a:ext uri="{FF2B5EF4-FFF2-40B4-BE49-F238E27FC236}">
                <a16:creationId xmlns:a16="http://schemas.microsoft.com/office/drawing/2014/main" id="{67AF054F-1490-4788-BAE1-0A7BC8B9D732}"/>
              </a:ext>
            </a:extLst>
          </p:cNvPr>
          <p:cNvSpPr>
            <a:spLocks noChangeArrowheads="1"/>
          </p:cNvSpPr>
          <p:nvPr/>
        </p:nvSpPr>
        <p:spPr bwMode="auto">
          <a:xfrm rot="866045">
            <a:off x="5564188" y="1677988"/>
            <a:ext cx="3814762" cy="1104900"/>
          </a:xfrm>
          <a:prstGeom prst="irregularSeal1">
            <a:avLst/>
          </a:prstGeom>
          <a:solidFill>
            <a:srgbClr val="FFFFFF"/>
          </a:solidFill>
          <a:ln w="38100">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20000"/>
              </a:spcBef>
            </a:pPr>
            <a:r>
              <a:rPr lang="en-US" altLang="en-US" sz="2400" b="1">
                <a:latin typeface="Script MT Bold" panose="03040602040607080904" pitchFamily="66" charset="0"/>
              </a:rPr>
              <a:t>Day 2 - Notes</a:t>
            </a:r>
            <a:endParaRPr lang="en-US" altLang="en-US" sz="4400">
              <a:latin typeface="Script MT Bold" panose="03040602040607080904"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2">
            <a:extLst>
              <a:ext uri="{FF2B5EF4-FFF2-40B4-BE49-F238E27FC236}">
                <a16:creationId xmlns:a16="http://schemas.microsoft.com/office/drawing/2014/main" id="{31DC656B-9076-4E5A-A757-8BC79E99B94D}"/>
              </a:ext>
            </a:extLst>
          </p:cNvPr>
          <p:cNvSpPr>
            <a:spLocks noGrp="1" noChangeArrowheads="1"/>
          </p:cNvSpPr>
          <p:nvPr>
            <p:ph type="title"/>
          </p:nvPr>
        </p:nvSpPr>
        <p:spPr/>
        <p:txBody>
          <a:bodyPr/>
          <a:lstStyle/>
          <a:p>
            <a:pPr eaLnBrk="1" hangingPunct="1">
              <a:defRPr/>
            </a:pPr>
            <a:r>
              <a:rPr lang="en-US" sz="3600" b="1" dirty="0">
                <a:solidFill>
                  <a:srgbClr val="FF0000"/>
                </a:solidFill>
                <a:effectLst>
                  <a:outerShdw blurRad="38100" dist="38100" dir="2700000" algn="tl">
                    <a:srgbClr val="000000">
                      <a:alpha val="43137"/>
                    </a:srgbClr>
                  </a:outerShdw>
                </a:effectLst>
              </a:rPr>
              <a:t>Examples: Neutral hydrogen isotopes</a:t>
            </a:r>
          </a:p>
        </p:txBody>
      </p:sp>
      <p:sp>
        <p:nvSpPr>
          <p:cNvPr id="2" name="Content Placeholder 14">
            <a:extLst>
              <a:ext uri="{FF2B5EF4-FFF2-40B4-BE49-F238E27FC236}">
                <a16:creationId xmlns:a16="http://schemas.microsoft.com/office/drawing/2014/main" id="{6A364103-8ECE-4565-AD53-3BF33D389B40}"/>
              </a:ext>
            </a:extLst>
          </p:cNvPr>
          <p:cNvSpPr>
            <a:spLocks noGrp="1"/>
          </p:cNvSpPr>
          <p:nvPr>
            <p:ph idx="1"/>
          </p:nvPr>
        </p:nvSpPr>
        <p:spPr/>
        <p:txBody>
          <a:bodyPr/>
          <a:lstStyle/>
          <a:p>
            <a:endParaRPr lang="en-US" altLang="en-US"/>
          </a:p>
        </p:txBody>
      </p:sp>
      <p:pic>
        <p:nvPicPr>
          <p:cNvPr id="10265" name="Object 2">
            <a:extLst>
              <a:ext uri="{FF2B5EF4-FFF2-40B4-BE49-F238E27FC236}">
                <a16:creationId xmlns:a16="http://schemas.microsoft.com/office/drawing/2014/main" id="{C765BFA4-B4DE-4190-AB88-22F0F99FAA01}"/>
              </a:ext>
            </a:extLst>
          </p:cNvPr>
          <p:cNvPicPr>
            <a:picLocks noChangeArrowheads="1"/>
          </p:cNvPicPr>
          <p:nvPr/>
        </p:nvPicPr>
        <p:blipFill>
          <a:blip r:embed="rId2">
            <a:extLst>
              <a:ext uri="{28A0092B-C50C-407E-A947-70E740481C1C}">
                <a14:useLocalDpi xmlns:a14="http://schemas.microsoft.com/office/drawing/2010/main" val="0"/>
              </a:ext>
            </a:extLst>
          </a:blip>
          <a:srcRect t="-563" b="-787"/>
          <a:stretch>
            <a:fillRect/>
          </a:stretch>
        </p:blipFill>
        <p:spPr bwMode="auto">
          <a:xfrm>
            <a:off x="990600" y="2438400"/>
            <a:ext cx="153511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7" name="Object 4">
            <a:extLst>
              <a:ext uri="{FF2B5EF4-FFF2-40B4-BE49-F238E27FC236}">
                <a16:creationId xmlns:a16="http://schemas.microsoft.com/office/drawing/2014/main" id="{E620AB9D-0552-4D10-8897-DAAF4F2673D7}"/>
              </a:ext>
            </a:extLst>
          </p:cNvPr>
          <p:cNvPicPr>
            <a:picLocks noChangeArrowheads="1"/>
          </p:cNvPicPr>
          <p:nvPr/>
        </p:nvPicPr>
        <p:blipFill>
          <a:blip r:embed="rId3">
            <a:extLst>
              <a:ext uri="{28A0092B-C50C-407E-A947-70E740481C1C}">
                <a14:useLocalDpi xmlns:a14="http://schemas.microsoft.com/office/drawing/2010/main" val="0"/>
              </a:ext>
            </a:extLst>
          </a:blip>
          <a:srcRect t="-810" b="-810"/>
          <a:stretch>
            <a:fillRect/>
          </a:stretch>
        </p:blipFill>
        <p:spPr bwMode="auto">
          <a:xfrm>
            <a:off x="6846888" y="2438400"/>
            <a:ext cx="1535112"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8" name="Object 3">
            <a:extLst>
              <a:ext uri="{FF2B5EF4-FFF2-40B4-BE49-F238E27FC236}">
                <a16:creationId xmlns:a16="http://schemas.microsoft.com/office/drawing/2014/main" id="{DB65B3E1-11C4-4A60-A561-99B54ADF769C}"/>
              </a:ext>
            </a:extLst>
          </p:cNvPr>
          <p:cNvPicPr>
            <a:picLocks noChangeArrowheads="1"/>
          </p:cNvPicPr>
          <p:nvPr/>
        </p:nvPicPr>
        <p:blipFill>
          <a:blip r:embed="rId4">
            <a:extLst>
              <a:ext uri="{28A0092B-C50C-407E-A947-70E740481C1C}">
                <a14:useLocalDpi xmlns:a14="http://schemas.microsoft.com/office/drawing/2010/main" val="0"/>
              </a:ext>
            </a:extLst>
          </a:blip>
          <a:srcRect t="-810" b="-810"/>
          <a:stretch>
            <a:fillRect/>
          </a:stretch>
        </p:blipFill>
        <p:spPr bwMode="auto">
          <a:xfrm>
            <a:off x="3886200" y="2438400"/>
            <a:ext cx="1535113"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9" name="Text Box 29">
            <a:extLst>
              <a:ext uri="{FF2B5EF4-FFF2-40B4-BE49-F238E27FC236}">
                <a16:creationId xmlns:a16="http://schemas.microsoft.com/office/drawing/2014/main" id="{1ECA049F-1644-4DE7-9BB3-01E879562419}"/>
              </a:ext>
            </a:extLst>
          </p:cNvPr>
          <p:cNvSpPr txBox="1">
            <a:spLocks noChangeArrowheads="1"/>
          </p:cNvSpPr>
          <p:nvPr/>
        </p:nvSpPr>
        <p:spPr bwMode="auto">
          <a:xfrm>
            <a:off x="762000" y="1919288"/>
            <a:ext cx="2133600" cy="457200"/>
          </a:xfrm>
          <a:prstGeom prst="rect">
            <a:avLst/>
          </a:prstGeom>
          <a:noFill/>
          <a:ln w="9525">
            <a:noFill/>
            <a:miter lim="800000"/>
            <a:headEnd/>
            <a:tailEnd/>
          </a:ln>
        </p:spPr>
        <p:txBody>
          <a:bodyPr>
            <a:spAutoFit/>
          </a:bodyPr>
          <a:lstStyle/>
          <a:p>
            <a:pPr algn="ctr">
              <a:spcBef>
                <a:spcPct val="50000"/>
              </a:spcBef>
              <a:defRPr/>
            </a:pPr>
            <a:r>
              <a:rPr lang="en-US" sz="2400" i="1" dirty="0">
                <a:solidFill>
                  <a:srgbClr val="002060"/>
                </a:solidFill>
                <a:effectLst>
                  <a:outerShdw blurRad="38100" dist="38100" dir="2700000" algn="tl">
                    <a:srgbClr val="000000">
                      <a:alpha val="43137"/>
                    </a:srgbClr>
                  </a:outerShdw>
                </a:effectLst>
                <a:latin typeface="Trebuchet MS" pitchFamily="34" charset="0"/>
              </a:rPr>
              <a:t>Hydrogen-1</a:t>
            </a:r>
          </a:p>
        </p:txBody>
      </p:sp>
      <p:sp>
        <p:nvSpPr>
          <p:cNvPr id="10270" name="Text Box 30">
            <a:extLst>
              <a:ext uri="{FF2B5EF4-FFF2-40B4-BE49-F238E27FC236}">
                <a16:creationId xmlns:a16="http://schemas.microsoft.com/office/drawing/2014/main" id="{DD0EEF4D-F9F8-4862-878B-1502890A70BA}"/>
              </a:ext>
            </a:extLst>
          </p:cNvPr>
          <p:cNvSpPr txBox="1">
            <a:spLocks noChangeArrowheads="1"/>
          </p:cNvSpPr>
          <p:nvPr/>
        </p:nvSpPr>
        <p:spPr bwMode="auto">
          <a:xfrm>
            <a:off x="3657600" y="1981200"/>
            <a:ext cx="2133600" cy="457200"/>
          </a:xfrm>
          <a:prstGeom prst="rect">
            <a:avLst/>
          </a:prstGeom>
          <a:noFill/>
          <a:ln w="9525">
            <a:noFill/>
            <a:miter lim="800000"/>
            <a:headEnd/>
            <a:tailEnd/>
          </a:ln>
        </p:spPr>
        <p:txBody>
          <a:bodyPr>
            <a:spAutoFit/>
          </a:bodyPr>
          <a:lstStyle/>
          <a:p>
            <a:pPr algn="ctr">
              <a:spcBef>
                <a:spcPct val="50000"/>
              </a:spcBef>
              <a:defRPr/>
            </a:pPr>
            <a:r>
              <a:rPr lang="en-US" sz="2400" i="1">
                <a:solidFill>
                  <a:srgbClr val="002060"/>
                </a:solidFill>
                <a:effectLst>
                  <a:outerShdw blurRad="38100" dist="38100" dir="2700000" algn="tl">
                    <a:srgbClr val="000000">
                      <a:alpha val="43137"/>
                    </a:srgbClr>
                  </a:outerShdw>
                </a:effectLst>
                <a:latin typeface="Trebuchet MS" pitchFamily="34" charset="0"/>
              </a:rPr>
              <a:t>Hydrogen-2</a:t>
            </a:r>
          </a:p>
        </p:txBody>
      </p:sp>
      <p:sp>
        <p:nvSpPr>
          <p:cNvPr id="10271" name="Text Box 31">
            <a:extLst>
              <a:ext uri="{FF2B5EF4-FFF2-40B4-BE49-F238E27FC236}">
                <a16:creationId xmlns:a16="http://schemas.microsoft.com/office/drawing/2014/main" id="{8C5C7D83-1824-4071-BB90-E26FA92E2E4B}"/>
              </a:ext>
            </a:extLst>
          </p:cNvPr>
          <p:cNvSpPr txBox="1">
            <a:spLocks noChangeArrowheads="1"/>
          </p:cNvSpPr>
          <p:nvPr/>
        </p:nvSpPr>
        <p:spPr bwMode="auto">
          <a:xfrm>
            <a:off x="6553200" y="1981200"/>
            <a:ext cx="2133600" cy="457200"/>
          </a:xfrm>
          <a:prstGeom prst="rect">
            <a:avLst/>
          </a:prstGeom>
          <a:noFill/>
          <a:ln w="9525">
            <a:noFill/>
            <a:miter lim="800000"/>
            <a:headEnd/>
            <a:tailEnd/>
          </a:ln>
        </p:spPr>
        <p:txBody>
          <a:bodyPr>
            <a:spAutoFit/>
          </a:bodyPr>
          <a:lstStyle/>
          <a:p>
            <a:pPr algn="ctr">
              <a:spcBef>
                <a:spcPct val="50000"/>
              </a:spcBef>
              <a:defRPr/>
            </a:pPr>
            <a:r>
              <a:rPr lang="en-US" sz="2400" i="1">
                <a:solidFill>
                  <a:srgbClr val="002060"/>
                </a:solidFill>
                <a:effectLst>
                  <a:outerShdw blurRad="38100" dist="38100" dir="2700000" algn="tl">
                    <a:srgbClr val="000000">
                      <a:alpha val="43137"/>
                    </a:srgbClr>
                  </a:outerShdw>
                </a:effectLst>
                <a:latin typeface="Trebuchet MS" pitchFamily="34" charset="0"/>
              </a:rPr>
              <a:t>Hydrogen-3</a:t>
            </a:r>
          </a:p>
        </p:txBody>
      </p:sp>
      <p:sp>
        <p:nvSpPr>
          <p:cNvPr id="10272" name="Text Box 32">
            <a:extLst>
              <a:ext uri="{FF2B5EF4-FFF2-40B4-BE49-F238E27FC236}">
                <a16:creationId xmlns:a16="http://schemas.microsoft.com/office/drawing/2014/main" id="{6B328999-93EE-4DCE-8E20-420267B7A40A}"/>
              </a:ext>
            </a:extLst>
          </p:cNvPr>
          <p:cNvSpPr txBox="1">
            <a:spLocks noChangeArrowheads="1"/>
          </p:cNvSpPr>
          <p:nvPr/>
        </p:nvSpPr>
        <p:spPr bwMode="auto">
          <a:xfrm>
            <a:off x="1066800" y="3886200"/>
            <a:ext cx="7391400" cy="457200"/>
          </a:xfrm>
          <a:prstGeom prst="rect">
            <a:avLst/>
          </a:prstGeom>
          <a:noFill/>
          <a:ln w="9525">
            <a:noFill/>
            <a:miter lim="800000"/>
            <a:headEnd/>
            <a:tailEnd/>
          </a:ln>
        </p:spPr>
        <p:txBody>
          <a:bodyPr>
            <a:spAutoFit/>
          </a:bodyPr>
          <a:lstStyle/>
          <a:p>
            <a:pPr>
              <a:spcBef>
                <a:spcPct val="50000"/>
              </a:spcBef>
              <a:defRPr/>
            </a:pPr>
            <a:r>
              <a:rPr lang="en-US" sz="2400" i="1" dirty="0">
                <a:solidFill>
                  <a:srgbClr val="002060"/>
                </a:solidFill>
                <a:effectLst>
                  <a:outerShdw blurRad="38100" dist="38100" dir="2700000" algn="tl">
                    <a:srgbClr val="000000">
                      <a:alpha val="43137"/>
                    </a:srgbClr>
                  </a:outerShdw>
                </a:effectLst>
                <a:latin typeface="Trebuchet MS" pitchFamily="34" charset="0"/>
              </a:rPr>
              <a:t>1 proton		 1 proton		    1 proton</a:t>
            </a:r>
          </a:p>
        </p:txBody>
      </p:sp>
      <p:sp>
        <p:nvSpPr>
          <p:cNvPr id="10273" name="Text Box 33">
            <a:extLst>
              <a:ext uri="{FF2B5EF4-FFF2-40B4-BE49-F238E27FC236}">
                <a16:creationId xmlns:a16="http://schemas.microsoft.com/office/drawing/2014/main" id="{995CBE52-8F0C-4507-8A4C-2D9D3A34112C}"/>
              </a:ext>
            </a:extLst>
          </p:cNvPr>
          <p:cNvSpPr txBox="1">
            <a:spLocks noChangeArrowheads="1"/>
          </p:cNvSpPr>
          <p:nvPr/>
        </p:nvSpPr>
        <p:spPr bwMode="auto">
          <a:xfrm>
            <a:off x="990600" y="4267200"/>
            <a:ext cx="7543800" cy="457200"/>
          </a:xfrm>
          <a:prstGeom prst="rect">
            <a:avLst/>
          </a:prstGeom>
          <a:noFill/>
          <a:ln w="9525">
            <a:noFill/>
            <a:miter lim="800000"/>
            <a:headEnd/>
            <a:tailEnd/>
          </a:ln>
        </p:spPr>
        <p:txBody>
          <a:bodyPr>
            <a:spAutoFit/>
          </a:bodyPr>
          <a:lstStyle/>
          <a:p>
            <a:pPr>
              <a:spcBef>
                <a:spcPct val="50000"/>
              </a:spcBef>
              <a:defRPr/>
            </a:pPr>
            <a:r>
              <a:rPr lang="en-US" sz="2400" i="1">
                <a:solidFill>
                  <a:srgbClr val="002060"/>
                </a:solidFill>
                <a:effectLst>
                  <a:outerShdw blurRad="38100" dist="38100" dir="2700000" algn="tl">
                    <a:srgbClr val="000000">
                      <a:alpha val="43137"/>
                    </a:srgbClr>
                  </a:outerShdw>
                </a:effectLst>
                <a:latin typeface="Trebuchet MS" pitchFamily="34" charset="0"/>
              </a:rPr>
              <a:t>1 electron		 1 electron 		    1 electron</a:t>
            </a:r>
          </a:p>
        </p:txBody>
      </p:sp>
      <p:sp>
        <p:nvSpPr>
          <p:cNvPr id="10274" name="Text Box 34">
            <a:extLst>
              <a:ext uri="{FF2B5EF4-FFF2-40B4-BE49-F238E27FC236}">
                <a16:creationId xmlns:a16="http://schemas.microsoft.com/office/drawing/2014/main" id="{B1EA09B1-7F08-4FE1-87E8-F1F4A5734E6F}"/>
              </a:ext>
            </a:extLst>
          </p:cNvPr>
          <p:cNvSpPr txBox="1">
            <a:spLocks noChangeArrowheads="1"/>
          </p:cNvSpPr>
          <p:nvPr/>
        </p:nvSpPr>
        <p:spPr bwMode="auto">
          <a:xfrm>
            <a:off x="685800" y="4648200"/>
            <a:ext cx="2133600" cy="457200"/>
          </a:xfrm>
          <a:prstGeom prst="rect">
            <a:avLst/>
          </a:prstGeom>
          <a:noFill/>
          <a:ln w="9525">
            <a:noFill/>
            <a:miter lim="800000"/>
            <a:headEnd/>
            <a:tailEnd/>
          </a:ln>
        </p:spPr>
        <p:txBody>
          <a:bodyPr>
            <a:spAutoFit/>
          </a:bodyPr>
          <a:lstStyle/>
          <a:p>
            <a:pPr algn="ctr">
              <a:spcBef>
                <a:spcPct val="50000"/>
              </a:spcBef>
              <a:defRPr/>
            </a:pPr>
            <a:r>
              <a:rPr lang="en-US" sz="2400" i="1">
                <a:solidFill>
                  <a:srgbClr val="002060"/>
                </a:solidFill>
                <a:effectLst>
                  <a:outerShdw blurRad="38100" dist="38100" dir="2700000" algn="tl">
                    <a:srgbClr val="000000">
                      <a:alpha val="43137"/>
                    </a:srgbClr>
                  </a:outerShdw>
                </a:effectLst>
                <a:latin typeface="Trebuchet MS" pitchFamily="34" charset="0"/>
              </a:rPr>
              <a:t>0 neutrons</a:t>
            </a:r>
          </a:p>
        </p:txBody>
      </p:sp>
      <p:sp>
        <p:nvSpPr>
          <p:cNvPr id="10275" name="Text Box 35">
            <a:extLst>
              <a:ext uri="{FF2B5EF4-FFF2-40B4-BE49-F238E27FC236}">
                <a16:creationId xmlns:a16="http://schemas.microsoft.com/office/drawing/2014/main" id="{DD02D159-F29C-4B0C-96EF-046534043067}"/>
              </a:ext>
            </a:extLst>
          </p:cNvPr>
          <p:cNvSpPr txBox="1">
            <a:spLocks noChangeArrowheads="1"/>
          </p:cNvSpPr>
          <p:nvPr/>
        </p:nvSpPr>
        <p:spPr bwMode="auto">
          <a:xfrm>
            <a:off x="3581400" y="4648200"/>
            <a:ext cx="2133600" cy="457200"/>
          </a:xfrm>
          <a:prstGeom prst="rect">
            <a:avLst/>
          </a:prstGeom>
          <a:noFill/>
          <a:ln w="9525">
            <a:noFill/>
            <a:miter lim="800000"/>
            <a:headEnd/>
            <a:tailEnd/>
          </a:ln>
        </p:spPr>
        <p:txBody>
          <a:bodyPr>
            <a:spAutoFit/>
          </a:bodyPr>
          <a:lstStyle/>
          <a:p>
            <a:pPr algn="ctr">
              <a:spcBef>
                <a:spcPct val="50000"/>
              </a:spcBef>
              <a:defRPr/>
            </a:pPr>
            <a:r>
              <a:rPr lang="en-US" sz="2400" i="1">
                <a:solidFill>
                  <a:srgbClr val="002060"/>
                </a:solidFill>
                <a:effectLst>
                  <a:outerShdw blurRad="38100" dist="38100" dir="2700000" algn="tl">
                    <a:srgbClr val="000000">
                      <a:alpha val="43137"/>
                    </a:srgbClr>
                  </a:outerShdw>
                </a:effectLst>
                <a:latin typeface="Trebuchet MS" pitchFamily="34" charset="0"/>
              </a:rPr>
              <a:t>1 neutron</a:t>
            </a:r>
          </a:p>
        </p:txBody>
      </p:sp>
      <p:sp>
        <p:nvSpPr>
          <p:cNvPr id="10276" name="Text Box 36">
            <a:extLst>
              <a:ext uri="{FF2B5EF4-FFF2-40B4-BE49-F238E27FC236}">
                <a16:creationId xmlns:a16="http://schemas.microsoft.com/office/drawing/2014/main" id="{383606E7-1E0C-4D04-BB2C-CFB0ADA8EFFE}"/>
              </a:ext>
            </a:extLst>
          </p:cNvPr>
          <p:cNvSpPr txBox="1">
            <a:spLocks noChangeArrowheads="1"/>
          </p:cNvSpPr>
          <p:nvPr/>
        </p:nvSpPr>
        <p:spPr bwMode="auto">
          <a:xfrm>
            <a:off x="6629400" y="4648200"/>
            <a:ext cx="2133600" cy="457200"/>
          </a:xfrm>
          <a:prstGeom prst="rect">
            <a:avLst/>
          </a:prstGeom>
          <a:noFill/>
          <a:ln w="9525">
            <a:noFill/>
            <a:miter lim="800000"/>
            <a:headEnd/>
            <a:tailEnd/>
          </a:ln>
        </p:spPr>
        <p:txBody>
          <a:bodyPr>
            <a:spAutoFit/>
          </a:bodyPr>
          <a:lstStyle/>
          <a:p>
            <a:pPr algn="ctr">
              <a:spcBef>
                <a:spcPct val="50000"/>
              </a:spcBef>
              <a:defRPr/>
            </a:pPr>
            <a:r>
              <a:rPr lang="en-US" sz="2400" i="1">
                <a:solidFill>
                  <a:srgbClr val="002060"/>
                </a:solidFill>
                <a:effectLst>
                  <a:outerShdw blurRad="38100" dist="38100" dir="2700000" algn="tl">
                    <a:srgbClr val="000000">
                      <a:alpha val="43137"/>
                    </a:srgbClr>
                  </a:outerShdw>
                </a:effectLst>
                <a:latin typeface="Trebuchet MS" pitchFamily="34" charset="0"/>
              </a:rPr>
              <a:t>2 neutrons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0269"/>
                                        </p:tgtEl>
                                        <p:attrNameLst>
                                          <p:attrName>style.visibility</p:attrName>
                                        </p:attrNameLst>
                                      </p:cBhvr>
                                      <p:to>
                                        <p:strVal val="visible"/>
                                      </p:to>
                                    </p:set>
                                    <p:animEffect transition="in" filter="barn(inHorizontal)">
                                      <p:cBhvr>
                                        <p:cTn id="7" dur="500"/>
                                        <p:tgtEl>
                                          <p:spTgt spid="102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nodeType="clickEffect">
                                  <p:stCondLst>
                                    <p:cond delay="0"/>
                                  </p:stCondLst>
                                  <p:childTnLst>
                                    <p:set>
                                      <p:cBhvr>
                                        <p:cTn id="11" dur="1" fill="hold">
                                          <p:stCondLst>
                                            <p:cond delay="0"/>
                                          </p:stCondLst>
                                        </p:cTn>
                                        <p:tgtEl>
                                          <p:spTgt spid="10270"/>
                                        </p:tgtEl>
                                        <p:attrNameLst>
                                          <p:attrName>style.visibility</p:attrName>
                                        </p:attrNameLst>
                                      </p:cBhvr>
                                      <p:to>
                                        <p:strVal val="visible"/>
                                      </p:to>
                                    </p:set>
                                    <p:animEffect transition="in" filter="barn(inHorizontal)">
                                      <p:cBhvr>
                                        <p:cTn id="12" dur="500"/>
                                        <p:tgtEl>
                                          <p:spTgt spid="1027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0271"/>
                                        </p:tgtEl>
                                        <p:attrNameLst>
                                          <p:attrName>style.visibility</p:attrName>
                                        </p:attrNameLst>
                                      </p:cBhvr>
                                      <p:to>
                                        <p:strVal val="visible"/>
                                      </p:to>
                                    </p:set>
                                    <p:animEffect transition="in" filter="barn(inHorizontal)">
                                      <p:cBhvr>
                                        <p:cTn id="17" dur="500"/>
                                        <p:tgtEl>
                                          <p:spTgt spid="1027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nodeType="clickEffect">
                                  <p:stCondLst>
                                    <p:cond delay="0"/>
                                  </p:stCondLst>
                                  <p:childTnLst>
                                    <p:set>
                                      <p:cBhvr>
                                        <p:cTn id="21" dur="1" fill="hold">
                                          <p:stCondLst>
                                            <p:cond delay="0"/>
                                          </p:stCondLst>
                                        </p:cTn>
                                        <p:tgtEl>
                                          <p:spTgt spid="10265"/>
                                        </p:tgtEl>
                                        <p:attrNameLst>
                                          <p:attrName>style.visibility</p:attrName>
                                        </p:attrNameLst>
                                      </p:cBhvr>
                                      <p:to>
                                        <p:strVal val="visible"/>
                                      </p:to>
                                    </p:set>
                                    <p:animEffect transition="in" filter="barn(inHorizontal)">
                                      <p:cBhvr>
                                        <p:cTn id="22" dur="500"/>
                                        <p:tgtEl>
                                          <p:spTgt spid="1026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6" fill="hold" nodeType="clickEffect">
                                  <p:stCondLst>
                                    <p:cond delay="0"/>
                                  </p:stCondLst>
                                  <p:childTnLst>
                                    <p:set>
                                      <p:cBhvr>
                                        <p:cTn id="26" dur="1" fill="hold">
                                          <p:stCondLst>
                                            <p:cond delay="0"/>
                                          </p:stCondLst>
                                        </p:cTn>
                                        <p:tgtEl>
                                          <p:spTgt spid="10268"/>
                                        </p:tgtEl>
                                        <p:attrNameLst>
                                          <p:attrName>style.visibility</p:attrName>
                                        </p:attrNameLst>
                                      </p:cBhvr>
                                      <p:to>
                                        <p:strVal val="visible"/>
                                      </p:to>
                                    </p:set>
                                    <p:animEffect transition="in" filter="barn(inHorizontal)">
                                      <p:cBhvr>
                                        <p:cTn id="27" dur="500"/>
                                        <p:tgtEl>
                                          <p:spTgt spid="1026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6" fill="hold" nodeType="clickEffect">
                                  <p:stCondLst>
                                    <p:cond delay="0"/>
                                  </p:stCondLst>
                                  <p:childTnLst>
                                    <p:set>
                                      <p:cBhvr>
                                        <p:cTn id="31" dur="1" fill="hold">
                                          <p:stCondLst>
                                            <p:cond delay="0"/>
                                          </p:stCondLst>
                                        </p:cTn>
                                        <p:tgtEl>
                                          <p:spTgt spid="10267"/>
                                        </p:tgtEl>
                                        <p:attrNameLst>
                                          <p:attrName>style.visibility</p:attrName>
                                        </p:attrNameLst>
                                      </p:cBhvr>
                                      <p:to>
                                        <p:strVal val="visible"/>
                                      </p:to>
                                    </p:set>
                                    <p:animEffect transition="in" filter="barn(inHorizontal)">
                                      <p:cBhvr>
                                        <p:cTn id="32" dur="500"/>
                                        <p:tgtEl>
                                          <p:spTgt spid="1026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10272"/>
                                        </p:tgtEl>
                                        <p:attrNameLst>
                                          <p:attrName>style.visibility</p:attrName>
                                        </p:attrNameLst>
                                      </p:cBhvr>
                                      <p:to>
                                        <p:strVal val="visible"/>
                                      </p:to>
                                    </p:set>
                                    <p:animEffect transition="in" filter="barn(inHorizontal)">
                                      <p:cBhvr>
                                        <p:cTn id="37" dur="500"/>
                                        <p:tgtEl>
                                          <p:spTgt spid="1027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10273"/>
                                        </p:tgtEl>
                                        <p:attrNameLst>
                                          <p:attrName>style.visibility</p:attrName>
                                        </p:attrNameLst>
                                      </p:cBhvr>
                                      <p:to>
                                        <p:strVal val="visible"/>
                                      </p:to>
                                    </p:set>
                                    <p:animEffect transition="in" filter="barn(inHorizontal)">
                                      <p:cBhvr>
                                        <p:cTn id="42" dur="500"/>
                                        <p:tgtEl>
                                          <p:spTgt spid="1027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6" fill="hold" grpId="0" nodeType="clickEffect">
                                  <p:stCondLst>
                                    <p:cond delay="0"/>
                                  </p:stCondLst>
                                  <p:childTnLst>
                                    <p:set>
                                      <p:cBhvr>
                                        <p:cTn id="46" dur="1" fill="hold">
                                          <p:stCondLst>
                                            <p:cond delay="0"/>
                                          </p:stCondLst>
                                        </p:cTn>
                                        <p:tgtEl>
                                          <p:spTgt spid="10274"/>
                                        </p:tgtEl>
                                        <p:attrNameLst>
                                          <p:attrName>style.visibility</p:attrName>
                                        </p:attrNameLst>
                                      </p:cBhvr>
                                      <p:to>
                                        <p:strVal val="visible"/>
                                      </p:to>
                                    </p:set>
                                    <p:animEffect transition="in" filter="barn(inHorizontal)">
                                      <p:cBhvr>
                                        <p:cTn id="47" dur="500"/>
                                        <p:tgtEl>
                                          <p:spTgt spid="1027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6" fill="hold" grpId="0" nodeType="clickEffect">
                                  <p:stCondLst>
                                    <p:cond delay="0"/>
                                  </p:stCondLst>
                                  <p:childTnLst>
                                    <p:set>
                                      <p:cBhvr>
                                        <p:cTn id="51" dur="1" fill="hold">
                                          <p:stCondLst>
                                            <p:cond delay="0"/>
                                          </p:stCondLst>
                                        </p:cTn>
                                        <p:tgtEl>
                                          <p:spTgt spid="10275"/>
                                        </p:tgtEl>
                                        <p:attrNameLst>
                                          <p:attrName>style.visibility</p:attrName>
                                        </p:attrNameLst>
                                      </p:cBhvr>
                                      <p:to>
                                        <p:strVal val="visible"/>
                                      </p:to>
                                    </p:set>
                                    <p:animEffect transition="in" filter="barn(inHorizontal)">
                                      <p:cBhvr>
                                        <p:cTn id="52" dur="500"/>
                                        <p:tgtEl>
                                          <p:spTgt spid="1027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6" presetClass="entr" presetSubtype="26" fill="hold" grpId="0" nodeType="clickEffect">
                                  <p:stCondLst>
                                    <p:cond delay="0"/>
                                  </p:stCondLst>
                                  <p:childTnLst>
                                    <p:set>
                                      <p:cBhvr>
                                        <p:cTn id="56" dur="1" fill="hold">
                                          <p:stCondLst>
                                            <p:cond delay="0"/>
                                          </p:stCondLst>
                                        </p:cTn>
                                        <p:tgtEl>
                                          <p:spTgt spid="10276"/>
                                        </p:tgtEl>
                                        <p:attrNameLst>
                                          <p:attrName>style.visibility</p:attrName>
                                        </p:attrNameLst>
                                      </p:cBhvr>
                                      <p:to>
                                        <p:strVal val="visible"/>
                                      </p:to>
                                    </p:set>
                                    <p:animEffect transition="in" filter="barn(inHorizontal)">
                                      <p:cBhvr>
                                        <p:cTn id="57" dur="500"/>
                                        <p:tgtEl>
                                          <p:spTgt spid="10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9" grpId="0"/>
      <p:bldP spid="10271" grpId="0"/>
      <p:bldP spid="10272" grpId="0"/>
      <p:bldP spid="10273" grpId="0"/>
      <p:bldP spid="10274" grpId="0"/>
      <p:bldP spid="10275" grpId="0"/>
      <p:bldP spid="1027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A52CF8EC-F6A3-44BE-893A-9E7ABC0F7064}"/>
              </a:ext>
            </a:extLst>
          </p:cNvPr>
          <p:cNvSpPr>
            <a:spLocks noGrp="1" noChangeArrowheads="1"/>
          </p:cNvSpPr>
          <p:nvPr>
            <p:ph type="title"/>
          </p:nvPr>
        </p:nvSpPr>
        <p:spPr/>
        <p:txBody>
          <a:bodyPr/>
          <a:lstStyle/>
          <a:p>
            <a:pPr eaLnBrk="1" hangingPunct="1">
              <a:defRPr/>
            </a:pPr>
            <a:r>
              <a:rPr lang="en-US" sz="6000" b="1" i="1" dirty="0">
                <a:solidFill>
                  <a:srgbClr val="FF0000"/>
                </a:solidFill>
                <a:effectLst>
                  <a:outerShdw blurRad="38100" dist="38100" dir="2700000" algn="tl">
                    <a:srgbClr val="000000">
                      <a:alpha val="43137"/>
                    </a:srgbClr>
                  </a:outerShdw>
                </a:effectLst>
              </a:rPr>
              <a:t>Summary</a:t>
            </a:r>
          </a:p>
        </p:txBody>
      </p:sp>
      <p:sp>
        <p:nvSpPr>
          <p:cNvPr id="13315" name="Rectangle 3">
            <a:extLst>
              <a:ext uri="{FF2B5EF4-FFF2-40B4-BE49-F238E27FC236}">
                <a16:creationId xmlns:a16="http://schemas.microsoft.com/office/drawing/2014/main" id="{058392A0-9767-4CF3-8588-65FCA5BD2255}"/>
              </a:ext>
            </a:extLst>
          </p:cNvPr>
          <p:cNvSpPr>
            <a:spLocks noGrp="1" noChangeArrowheads="1"/>
          </p:cNvSpPr>
          <p:nvPr>
            <p:ph idx="1"/>
          </p:nvPr>
        </p:nvSpPr>
        <p:spPr/>
        <p:txBody>
          <a:bodyPr/>
          <a:lstStyle/>
          <a:p>
            <a:pPr eaLnBrk="1" hangingPunct="1">
              <a:defRPr/>
            </a:pPr>
            <a:r>
              <a:rPr lang="en-US" sz="4600" i="1" dirty="0">
                <a:solidFill>
                  <a:srgbClr val="002060"/>
                </a:solidFill>
                <a:effectLst>
                  <a:outerShdw blurRad="38100" dist="38100" dir="2700000" algn="tl">
                    <a:srgbClr val="000000">
                      <a:alpha val="43137"/>
                    </a:srgbClr>
                  </a:outerShdw>
                </a:effectLst>
              </a:rPr>
              <a:t>Atomic # = protons = electrons (for neutral atoms)</a:t>
            </a:r>
          </a:p>
          <a:p>
            <a:pPr eaLnBrk="1" hangingPunct="1">
              <a:defRPr/>
            </a:pPr>
            <a:r>
              <a:rPr lang="en-US" sz="4600" i="1" dirty="0">
                <a:solidFill>
                  <a:srgbClr val="002060"/>
                </a:solidFill>
                <a:effectLst>
                  <a:outerShdw blurRad="38100" dist="38100" dir="2700000" algn="tl">
                    <a:srgbClr val="000000">
                      <a:alpha val="43137"/>
                    </a:srgbClr>
                  </a:outerShdw>
                </a:effectLst>
              </a:rPr>
              <a:t>Mass # = protons + neutrons</a:t>
            </a:r>
          </a:p>
          <a:p>
            <a:pPr eaLnBrk="1" hangingPunct="1">
              <a:defRPr/>
            </a:pPr>
            <a:r>
              <a:rPr lang="en-US" sz="4600" i="1" dirty="0">
                <a:solidFill>
                  <a:srgbClr val="002060"/>
                </a:solidFill>
                <a:effectLst>
                  <a:outerShdw blurRad="38100" dist="38100" dir="2700000" algn="tl">
                    <a:srgbClr val="000000">
                      <a:alpha val="43137"/>
                    </a:srgbClr>
                  </a:outerShdw>
                </a:effectLst>
              </a:rPr>
              <a:t>Neutrons = mass # - atomic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1000" fill="hold"/>
                                        <p:tgtEl>
                                          <p:spTgt spid="1331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331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331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3315">
                                            <p:txEl>
                                              <p:pRg st="1" end="1"/>
                                            </p:txEl>
                                          </p:spTgt>
                                        </p:tgtEl>
                                        <p:attrNameLst>
                                          <p:attrName>style.visibility</p:attrName>
                                        </p:attrNameLst>
                                      </p:cBhvr>
                                      <p:to>
                                        <p:strVal val="visible"/>
                                      </p:to>
                                    </p:set>
                                    <p:anim calcmode="lin" valueType="num">
                                      <p:cBhvr>
                                        <p:cTn id="14" dur="1000" fill="hold"/>
                                        <p:tgtEl>
                                          <p:spTgt spid="1331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331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331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 calcmode="lin" valueType="num">
                                      <p:cBhvr>
                                        <p:cTn id="21" dur="1000" fill="hold"/>
                                        <p:tgtEl>
                                          <p:spTgt spid="1331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331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CACF9062-46D4-4FCA-9A5E-41DD2FDE941B}"/>
              </a:ext>
            </a:extLst>
          </p:cNvPr>
          <p:cNvSpPr>
            <a:spLocks noGrp="1" noChangeArrowheads="1"/>
          </p:cNvSpPr>
          <p:nvPr>
            <p:ph idx="1"/>
          </p:nvPr>
        </p:nvSpPr>
        <p:spPr>
          <a:xfrm>
            <a:off x="457200" y="1447800"/>
            <a:ext cx="8229600" cy="1295400"/>
          </a:xfrm>
        </p:spPr>
        <p:txBody>
          <a:bodyPr anchor="ctr"/>
          <a:lstStyle/>
          <a:p>
            <a:pPr marL="0" indent="0" algn="ctr" eaLnBrk="1" hangingPunct="1">
              <a:spcBef>
                <a:spcPts val="0"/>
              </a:spcBef>
              <a:buFontTx/>
              <a:buNone/>
              <a:defRPr/>
            </a:pPr>
            <a:r>
              <a:rPr lang="en-US" sz="7200" b="1" i="1" dirty="0">
                <a:solidFill>
                  <a:srgbClr val="FF0000"/>
                </a:solidFill>
                <a:effectLst>
                  <a:outerShdw blurRad="38100" dist="38100" dir="2700000" algn="tl">
                    <a:srgbClr val="000000">
                      <a:alpha val="43137"/>
                    </a:srgbClr>
                  </a:outerShdw>
                </a:effectLst>
              </a:rPr>
              <a:t>Think you got it?</a:t>
            </a:r>
          </a:p>
        </p:txBody>
      </p:sp>
      <p:sp>
        <p:nvSpPr>
          <p:cNvPr id="17" name="Rectangle 3">
            <a:extLst>
              <a:ext uri="{FF2B5EF4-FFF2-40B4-BE49-F238E27FC236}">
                <a16:creationId xmlns:a16="http://schemas.microsoft.com/office/drawing/2014/main" id="{9C0FBBF8-0D7B-4D4D-9C69-20E5665149C8}"/>
              </a:ext>
            </a:extLst>
          </p:cNvPr>
          <p:cNvSpPr txBox="1">
            <a:spLocks noChangeArrowheads="1"/>
          </p:cNvSpPr>
          <p:nvPr/>
        </p:nvSpPr>
        <p:spPr bwMode="auto">
          <a:xfrm>
            <a:off x="457200" y="2819400"/>
            <a:ext cx="8229600" cy="2667000"/>
          </a:xfrm>
          <a:prstGeom prst="rect">
            <a:avLst/>
          </a:prstGeom>
          <a:solidFill>
            <a:schemeClr val="bg1">
              <a:alpha val="80000"/>
            </a:schemeClr>
          </a:solidFill>
          <a:ln w="50800">
            <a:solidFill>
              <a:schemeClr val="tx1"/>
            </a:solidFill>
            <a:miter lim="800000"/>
            <a:headEnd/>
            <a:tailEnd/>
          </a:ln>
        </p:spPr>
        <p:txBody>
          <a:bodyPr anchor="ctr"/>
          <a:lstStyle/>
          <a:p>
            <a:pPr algn="ctr">
              <a:spcBef>
                <a:spcPts val="0"/>
              </a:spcBef>
              <a:defRPr/>
            </a:pPr>
            <a:r>
              <a:rPr lang="en-US" sz="7200" b="1" i="1" kern="0" dirty="0">
                <a:solidFill>
                  <a:srgbClr val="002060"/>
                </a:solidFill>
                <a:effectLst>
                  <a:outerShdw blurRad="38100" dist="38100" dir="2700000" algn="tl">
                    <a:srgbClr val="000000">
                      <a:alpha val="43137"/>
                    </a:srgbClr>
                  </a:outerShdw>
                </a:effectLst>
                <a:latin typeface="Trebuchet MS" pitchFamily="34" charset="0"/>
              </a:rPr>
              <a:t>Complete the exit ticket.</a:t>
            </a:r>
          </a:p>
        </p:txBody>
      </p:sp>
      <p:pic>
        <p:nvPicPr>
          <p:cNvPr id="27650" name="Picture 2" descr="MC900286058[1]">
            <a:extLst>
              <a:ext uri="{FF2B5EF4-FFF2-40B4-BE49-F238E27FC236}">
                <a16:creationId xmlns:a16="http://schemas.microsoft.com/office/drawing/2014/main" id="{D375E74F-FEC7-4788-80F3-A2F2524ACC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3962400"/>
            <a:ext cx="1985963"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3315">
                                            <p:bg/>
                                          </p:spTgt>
                                        </p:tgtEl>
                                        <p:attrNameLst>
                                          <p:attrName>style.visibility</p:attrName>
                                        </p:attrNameLst>
                                      </p:cBhvr>
                                      <p:to>
                                        <p:strVal val="visible"/>
                                      </p:to>
                                    </p:set>
                                    <p:anim calcmode="lin" valueType="num">
                                      <p:cBhvr>
                                        <p:cTn id="7" dur="500" fill="hold"/>
                                        <p:tgtEl>
                                          <p:spTgt spid="13315">
                                            <p:bg/>
                                          </p:spTgt>
                                        </p:tgtEl>
                                        <p:attrNameLst>
                                          <p:attrName>ppt_w</p:attrName>
                                        </p:attrNameLst>
                                      </p:cBhvr>
                                      <p:tavLst>
                                        <p:tav tm="0">
                                          <p:val>
                                            <p:fltVal val="0"/>
                                          </p:val>
                                        </p:tav>
                                        <p:tav tm="100000">
                                          <p:val>
                                            <p:strVal val="#ppt_w"/>
                                          </p:val>
                                        </p:tav>
                                      </p:tavLst>
                                    </p:anim>
                                    <p:anim calcmode="lin" valueType="num">
                                      <p:cBhvr>
                                        <p:cTn id="8" dur="500" fill="hold"/>
                                        <p:tgtEl>
                                          <p:spTgt spid="13315">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3315">
                                            <p:txEl>
                                              <p:pRg st="0" end="0"/>
                                            </p:txEl>
                                          </p:spTgt>
                                        </p:tgtEl>
                                        <p:attrNameLst>
                                          <p:attrName>style.visibility</p:attrName>
                                        </p:attrNameLst>
                                      </p:cBhvr>
                                      <p:to>
                                        <p:strVal val="visible"/>
                                      </p:to>
                                    </p:set>
                                    <p:anim calcmode="lin" valueType="num">
                                      <p:cBhvr>
                                        <p:cTn id="11" dur="5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331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7">
                                            <p:bg/>
                                          </p:spTgt>
                                        </p:tgtEl>
                                        <p:attrNameLst>
                                          <p:attrName>style.visibility</p:attrName>
                                        </p:attrNameLst>
                                      </p:cBhvr>
                                      <p:to>
                                        <p:strVal val="visible"/>
                                      </p:to>
                                    </p:set>
                                    <p:anim calcmode="lin" valueType="num">
                                      <p:cBhvr>
                                        <p:cTn id="17" dur="500" fill="hold"/>
                                        <p:tgtEl>
                                          <p:spTgt spid="17">
                                            <p:bg/>
                                          </p:spTgt>
                                        </p:tgtEl>
                                        <p:attrNameLst>
                                          <p:attrName>ppt_w</p:attrName>
                                        </p:attrNameLst>
                                      </p:cBhvr>
                                      <p:tavLst>
                                        <p:tav tm="0">
                                          <p:val>
                                            <p:fltVal val="0"/>
                                          </p:val>
                                        </p:tav>
                                        <p:tav tm="100000">
                                          <p:val>
                                            <p:strVal val="#ppt_w"/>
                                          </p:val>
                                        </p:tav>
                                      </p:tavLst>
                                    </p:anim>
                                    <p:anim calcmode="lin" valueType="num">
                                      <p:cBhvr>
                                        <p:cTn id="18" dur="500" fill="hold"/>
                                        <p:tgtEl>
                                          <p:spTgt spid="17">
                                            <p:bg/>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17">
                                            <p:txEl>
                                              <p:pRg st="0" end="0"/>
                                            </p:txEl>
                                          </p:spTgt>
                                        </p:tgtEl>
                                        <p:attrNameLst>
                                          <p:attrName>style.visibility</p:attrName>
                                        </p:attrNameLst>
                                      </p:cBhvr>
                                      <p:to>
                                        <p:strVal val="visible"/>
                                      </p:to>
                                    </p:set>
                                    <p:anim calcmode="lin" valueType="num">
                                      <p:cBhvr>
                                        <p:cTn id="21"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17">
                                            <p:txEl>
                                              <p:pRg st="0" end="0"/>
                                            </p:txEl>
                                          </p:spTgt>
                                        </p:tgtEl>
                                        <p:attrNameLst>
                                          <p:attrName>ppt_h</p:attrName>
                                        </p:attrNameLst>
                                      </p:cBhvr>
                                      <p:tavLst>
                                        <p:tav tm="0">
                                          <p:val>
                                            <p:fltVal val="0"/>
                                          </p:val>
                                        </p:tav>
                                        <p:tav tm="100000">
                                          <p:val>
                                            <p:strVal val="#ppt_h"/>
                                          </p:val>
                                        </p:tav>
                                      </p:tavLst>
                                    </p:anim>
                                  </p:childTnLst>
                                </p:cTn>
                              </p:par>
                              <p:par>
                                <p:cTn id="23" presetID="23" presetClass="entr" presetSubtype="16" fill="hold" nodeType="withEffect">
                                  <p:stCondLst>
                                    <p:cond delay="0"/>
                                  </p:stCondLst>
                                  <p:childTnLst>
                                    <p:set>
                                      <p:cBhvr>
                                        <p:cTn id="24" dur="1" fill="hold">
                                          <p:stCondLst>
                                            <p:cond delay="0"/>
                                          </p:stCondLst>
                                        </p:cTn>
                                        <p:tgtEl>
                                          <p:spTgt spid="27650"/>
                                        </p:tgtEl>
                                        <p:attrNameLst>
                                          <p:attrName>style.visibility</p:attrName>
                                        </p:attrNameLst>
                                      </p:cBhvr>
                                      <p:to>
                                        <p:strVal val="visible"/>
                                      </p:to>
                                    </p:set>
                                    <p:anim calcmode="lin" valueType="num">
                                      <p:cBhvr>
                                        <p:cTn id="25" dur="500" fill="hold"/>
                                        <p:tgtEl>
                                          <p:spTgt spid="27650"/>
                                        </p:tgtEl>
                                        <p:attrNameLst>
                                          <p:attrName>ppt_w</p:attrName>
                                        </p:attrNameLst>
                                      </p:cBhvr>
                                      <p:tavLst>
                                        <p:tav tm="0">
                                          <p:val>
                                            <p:fltVal val="0"/>
                                          </p:val>
                                        </p:tav>
                                        <p:tav tm="100000">
                                          <p:val>
                                            <p:strVal val="#ppt_w"/>
                                          </p:val>
                                        </p:tav>
                                      </p:tavLst>
                                    </p:anim>
                                    <p:anim calcmode="lin" valueType="num">
                                      <p:cBhvr>
                                        <p:cTn id="26" dur="500" fill="hold"/>
                                        <p:tgtEl>
                                          <p:spTgt spid="2765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nimBg="1"/>
      <p:bldP spid="17"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a:extLst>
              <a:ext uri="{FF2B5EF4-FFF2-40B4-BE49-F238E27FC236}">
                <a16:creationId xmlns:a16="http://schemas.microsoft.com/office/drawing/2014/main" id="{DFD5F204-FE4C-496E-A558-A67DBC62FC57}"/>
              </a:ext>
            </a:extLst>
          </p:cNvPr>
          <p:cNvSpPr>
            <a:spLocks noGrp="1" noChangeArrowheads="1"/>
          </p:cNvSpPr>
          <p:nvPr>
            <p:ph type="title"/>
          </p:nvPr>
        </p:nvSpPr>
        <p:spPr/>
        <p:txBody>
          <a:bodyPr/>
          <a:lstStyle/>
          <a:p>
            <a:pPr eaLnBrk="1" hangingPunct="1">
              <a:defRPr/>
            </a:pPr>
            <a:r>
              <a:rPr lang="en-US" sz="4800" b="1" dirty="0">
                <a:solidFill>
                  <a:srgbClr val="FF0000"/>
                </a:solidFill>
                <a:effectLst>
                  <a:outerShdw blurRad="38100" dist="38100" dir="2700000" algn="tl">
                    <a:srgbClr val="000000">
                      <a:alpha val="43137"/>
                    </a:srgbClr>
                  </a:outerShdw>
                </a:effectLst>
              </a:rPr>
              <a:t>Answers to the Exit Ticket:</a:t>
            </a:r>
          </a:p>
        </p:txBody>
      </p:sp>
      <p:graphicFrame>
        <p:nvGraphicFramePr>
          <p:cNvPr id="11333" name="Group 69">
            <a:extLst>
              <a:ext uri="{FF2B5EF4-FFF2-40B4-BE49-F238E27FC236}">
                <a16:creationId xmlns:a16="http://schemas.microsoft.com/office/drawing/2014/main" id="{776C909D-B40C-4200-97B1-02F801C7219E}"/>
              </a:ext>
            </a:extLst>
          </p:cNvPr>
          <p:cNvGraphicFramePr>
            <a:graphicFrameLocks noGrp="1"/>
          </p:cNvGraphicFramePr>
          <p:nvPr>
            <p:ph idx="1"/>
          </p:nvPr>
        </p:nvGraphicFramePr>
        <p:xfrm>
          <a:off x="457200" y="1371600"/>
          <a:ext cx="8229600" cy="5272088"/>
        </p:xfrm>
        <a:graphic>
          <a:graphicData uri="http://schemas.openxmlformats.org/drawingml/2006/table">
            <a:tbl>
              <a:tblPr/>
              <a:tblGrid>
                <a:gridCol w="1383846">
                  <a:extLst>
                    <a:ext uri="{9D8B030D-6E8A-4147-A177-3AD203B41FA5}">
                      <a16:colId xmlns:a16="http://schemas.microsoft.com/office/drawing/2014/main" val="20000"/>
                    </a:ext>
                  </a:extLst>
                </a:gridCol>
                <a:gridCol w="1383846">
                  <a:extLst>
                    <a:ext uri="{9D8B030D-6E8A-4147-A177-3AD203B41FA5}">
                      <a16:colId xmlns:a16="http://schemas.microsoft.com/office/drawing/2014/main" val="20001"/>
                    </a:ext>
                  </a:extLst>
                </a:gridCol>
                <a:gridCol w="1383846">
                  <a:extLst>
                    <a:ext uri="{9D8B030D-6E8A-4147-A177-3AD203B41FA5}">
                      <a16:colId xmlns:a16="http://schemas.microsoft.com/office/drawing/2014/main" val="20002"/>
                    </a:ext>
                  </a:extLst>
                </a:gridCol>
                <a:gridCol w="1383846">
                  <a:extLst>
                    <a:ext uri="{9D8B030D-6E8A-4147-A177-3AD203B41FA5}">
                      <a16:colId xmlns:a16="http://schemas.microsoft.com/office/drawing/2014/main" val="20003"/>
                    </a:ext>
                  </a:extLst>
                </a:gridCol>
                <a:gridCol w="1383846">
                  <a:extLst>
                    <a:ext uri="{9D8B030D-6E8A-4147-A177-3AD203B41FA5}">
                      <a16:colId xmlns:a16="http://schemas.microsoft.com/office/drawing/2014/main" val="20004"/>
                    </a:ext>
                  </a:extLst>
                </a:gridCol>
                <a:gridCol w="1310368">
                  <a:extLst>
                    <a:ext uri="{9D8B030D-6E8A-4147-A177-3AD203B41FA5}">
                      <a16:colId xmlns:a16="http://schemas.microsoft.com/office/drawing/2014/main" val="20005"/>
                    </a:ext>
                  </a:extLst>
                </a:gridCol>
              </a:tblGrid>
              <a:tr h="76201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rebuchet MS" pitchFamily="34" charset="0"/>
                        </a:rPr>
                        <a:t>Element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rebuchet MS" pitchFamily="34" charset="0"/>
                        </a:rPr>
                        <a:t>Symbol</a:t>
                      </a:r>
                    </a:p>
                  </a:txBody>
                  <a:tcPr marL="88174" marR="88174"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rebuchet MS" pitchFamily="34" charset="0"/>
                        </a:rPr>
                        <a:t>Atomic Number</a:t>
                      </a:r>
                    </a:p>
                  </a:txBody>
                  <a:tcPr marL="88174" marR="88174"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rebuchet MS" pitchFamily="34" charset="0"/>
                        </a:rPr>
                        <a:t>Mass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rebuchet MS" pitchFamily="34" charset="0"/>
                        </a:rPr>
                        <a:t>Number</a:t>
                      </a:r>
                    </a:p>
                  </a:txBody>
                  <a:tcPr marL="88174" marR="88174"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rebuchet MS" pitchFamily="34" charset="0"/>
                        </a:rPr>
                        <a:t># of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rebuchet MS" pitchFamily="34" charset="0"/>
                        </a:rPr>
                        <a:t>Protons</a:t>
                      </a:r>
                    </a:p>
                  </a:txBody>
                  <a:tcPr marL="88174" marR="88174"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rebuchet MS" pitchFamily="34" charset="0"/>
                        </a:rPr>
                        <a:t># of Neutrons</a:t>
                      </a:r>
                    </a:p>
                  </a:txBody>
                  <a:tcPr marL="88174" marR="88174"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rebuchet MS" pitchFamily="34" charset="0"/>
                        </a:rPr>
                        <a:t># of electrons</a:t>
                      </a:r>
                    </a:p>
                  </a:txBody>
                  <a:tcPr marL="88174" marR="88174"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extLst>
                  <a:ext uri="{0D108BD9-81ED-4DB2-BD59-A6C34878D82A}">
                    <a16:rowId xmlns:a16="http://schemas.microsoft.com/office/drawing/2014/main" val="10000"/>
                  </a:ext>
                </a:extLst>
              </a:tr>
              <a:tr h="116435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tx1"/>
                          </a:solidFill>
                          <a:effectLst/>
                          <a:latin typeface="Trebuchet MS" pitchFamily="34" charset="0"/>
                        </a:rPr>
                        <a:t>S</a:t>
                      </a: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a:ln>
                          <a:noFill/>
                        </a:ln>
                        <a:solidFill>
                          <a:schemeClr val="tx1"/>
                        </a:solidFill>
                        <a:effectLst/>
                        <a:latin typeface="Trebuchet MS" pitchFamily="34" charset="0"/>
                      </a:endParaRP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a:ln>
                          <a:noFill/>
                        </a:ln>
                        <a:solidFill>
                          <a:schemeClr val="tx1"/>
                        </a:solidFill>
                        <a:effectLst/>
                        <a:latin typeface="Trebuchet MS" pitchFamily="34" charset="0"/>
                      </a:endParaRP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a:ln>
                          <a:noFill/>
                        </a:ln>
                        <a:solidFill>
                          <a:schemeClr val="tx1"/>
                        </a:solidFill>
                        <a:effectLst/>
                        <a:latin typeface="Trebuchet MS"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a:ln>
                          <a:noFill/>
                        </a:ln>
                        <a:solidFill>
                          <a:schemeClr val="tx1"/>
                        </a:solidFill>
                        <a:effectLst/>
                        <a:latin typeface="Trebuchet MS" pitchFamily="34" charset="0"/>
                      </a:endParaRP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tx1"/>
                          </a:solidFill>
                          <a:effectLst/>
                          <a:latin typeface="Trebuchet MS" pitchFamily="34" charset="0"/>
                        </a:rPr>
                        <a:t>16</a:t>
                      </a: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a:ln>
                          <a:noFill/>
                        </a:ln>
                        <a:solidFill>
                          <a:schemeClr val="tx1"/>
                        </a:solidFill>
                        <a:effectLst/>
                        <a:latin typeface="Trebuchet MS" pitchFamily="34" charset="0"/>
                      </a:endParaRP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extLst>
                  <a:ext uri="{0D108BD9-81ED-4DB2-BD59-A6C34878D82A}">
                    <a16:rowId xmlns:a16="http://schemas.microsoft.com/office/drawing/2014/main" val="10001"/>
                  </a:ext>
                </a:extLst>
              </a:tr>
              <a:tr h="11152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a:ln>
                          <a:noFill/>
                        </a:ln>
                        <a:solidFill>
                          <a:schemeClr val="tx1"/>
                        </a:solidFill>
                        <a:effectLst/>
                        <a:latin typeface="Trebuchet MS" pitchFamily="34" charset="0"/>
                      </a:endParaRP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tx1"/>
                          </a:solidFill>
                          <a:effectLst/>
                          <a:latin typeface="Trebuchet MS" pitchFamily="34" charset="0"/>
                        </a:rPr>
                        <a:t>7</a:t>
                      </a: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tx1"/>
                          </a:solidFill>
                          <a:effectLst/>
                          <a:latin typeface="Trebuchet MS" pitchFamily="34" charset="0"/>
                        </a:rPr>
                        <a:t>14</a:t>
                      </a: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a:ln>
                          <a:noFill/>
                        </a:ln>
                        <a:solidFill>
                          <a:schemeClr val="tx1"/>
                        </a:solidFill>
                        <a:effectLst/>
                        <a:latin typeface="Trebuchet MS" pitchFamily="34" charset="0"/>
                      </a:endParaRP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a:ln>
                          <a:noFill/>
                        </a:ln>
                        <a:solidFill>
                          <a:schemeClr val="tx1"/>
                        </a:solidFill>
                        <a:effectLst/>
                        <a:latin typeface="Trebuchet MS" pitchFamily="34" charset="0"/>
                      </a:endParaRP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a:ln>
                          <a:noFill/>
                        </a:ln>
                        <a:solidFill>
                          <a:schemeClr val="tx1"/>
                        </a:solidFill>
                        <a:effectLst/>
                        <a:latin typeface="Trebuchet MS" pitchFamily="34" charset="0"/>
                      </a:endParaRP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extLst>
                  <a:ext uri="{0D108BD9-81ED-4DB2-BD59-A6C34878D82A}">
                    <a16:rowId xmlns:a16="http://schemas.microsoft.com/office/drawing/2014/main" val="10002"/>
                  </a:ext>
                </a:extLst>
              </a:tr>
              <a:tr h="11152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a:ln>
                          <a:noFill/>
                        </a:ln>
                        <a:solidFill>
                          <a:schemeClr val="tx1"/>
                        </a:solidFill>
                        <a:effectLst/>
                        <a:latin typeface="Trebuchet MS" pitchFamily="34" charset="0"/>
                      </a:endParaRP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tx1"/>
                          </a:solidFill>
                          <a:effectLst/>
                          <a:latin typeface="Trebuchet MS" pitchFamily="34" charset="0"/>
                        </a:rPr>
                        <a:t>17</a:t>
                      </a: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a:ln>
                          <a:noFill/>
                        </a:ln>
                        <a:solidFill>
                          <a:schemeClr val="tx1"/>
                        </a:solidFill>
                        <a:effectLst/>
                        <a:latin typeface="Trebuchet MS" pitchFamily="34" charset="0"/>
                      </a:endParaRP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tx1"/>
                          </a:solidFill>
                          <a:effectLst/>
                          <a:latin typeface="Trebuchet MS" pitchFamily="34" charset="0"/>
                        </a:rPr>
                        <a:t>17</a:t>
                      </a: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tx1"/>
                          </a:solidFill>
                          <a:effectLst/>
                          <a:latin typeface="Trebuchet MS" pitchFamily="34" charset="0"/>
                        </a:rPr>
                        <a:t>18</a:t>
                      </a: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a:ln>
                          <a:noFill/>
                        </a:ln>
                        <a:solidFill>
                          <a:schemeClr val="tx1"/>
                        </a:solidFill>
                        <a:effectLst/>
                        <a:latin typeface="Trebuchet MS" pitchFamily="34" charset="0"/>
                      </a:endParaRP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extLst>
                  <a:ext uri="{0D108BD9-81ED-4DB2-BD59-A6C34878D82A}">
                    <a16:rowId xmlns:a16="http://schemas.microsoft.com/office/drawing/2014/main" val="10003"/>
                  </a:ext>
                </a:extLst>
              </a:tr>
              <a:tr h="11152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a:ln>
                          <a:noFill/>
                        </a:ln>
                        <a:solidFill>
                          <a:schemeClr val="tx1"/>
                        </a:solidFill>
                        <a:effectLst/>
                        <a:latin typeface="Trebuchet MS" pitchFamily="34" charset="0"/>
                      </a:endParaRP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a:ln>
                          <a:noFill/>
                        </a:ln>
                        <a:solidFill>
                          <a:schemeClr val="tx1"/>
                        </a:solidFill>
                        <a:effectLst/>
                        <a:latin typeface="Trebuchet MS" pitchFamily="34" charset="0"/>
                      </a:endParaRP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tx1"/>
                          </a:solidFill>
                          <a:effectLst/>
                          <a:latin typeface="Trebuchet MS" pitchFamily="34" charset="0"/>
                        </a:rPr>
                        <a:t>40</a:t>
                      </a: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a:ln>
                          <a:noFill/>
                        </a:ln>
                        <a:solidFill>
                          <a:schemeClr val="tx1"/>
                        </a:solidFill>
                        <a:effectLst/>
                        <a:latin typeface="Trebuchet MS" pitchFamily="34" charset="0"/>
                      </a:endParaRP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a:ln>
                          <a:noFill/>
                        </a:ln>
                        <a:solidFill>
                          <a:schemeClr val="tx1"/>
                        </a:solidFill>
                        <a:effectLst/>
                        <a:latin typeface="Trebuchet MS" pitchFamily="34" charset="0"/>
                      </a:endParaRP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tx1"/>
                          </a:solidFill>
                          <a:effectLst/>
                          <a:latin typeface="Trebuchet MS" pitchFamily="34" charset="0"/>
                        </a:rPr>
                        <a:t>20</a:t>
                      </a:r>
                    </a:p>
                  </a:txBody>
                  <a:tcPr marL="88174" marR="88174"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90000"/>
                      </a:srgbClr>
                    </a:solidFill>
                  </a:tcPr>
                </a:tc>
                <a:extLst>
                  <a:ext uri="{0D108BD9-81ED-4DB2-BD59-A6C34878D82A}">
                    <a16:rowId xmlns:a16="http://schemas.microsoft.com/office/drawing/2014/main" val="10004"/>
                  </a:ext>
                </a:extLst>
              </a:tr>
            </a:tbl>
          </a:graphicData>
        </a:graphic>
      </p:graphicFrame>
      <p:sp>
        <p:nvSpPr>
          <p:cNvPr id="11311" name="Text Box 47">
            <a:extLst>
              <a:ext uri="{FF2B5EF4-FFF2-40B4-BE49-F238E27FC236}">
                <a16:creationId xmlns:a16="http://schemas.microsoft.com/office/drawing/2014/main" id="{37313027-32B4-4CB6-94D4-34632325ADB8}"/>
              </a:ext>
            </a:extLst>
          </p:cNvPr>
          <p:cNvSpPr txBox="1">
            <a:spLocks noChangeArrowheads="1"/>
          </p:cNvSpPr>
          <p:nvPr/>
        </p:nvSpPr>
        <p:spPr bwMode="auto">
          <a:xfrm>
            <a:off x="2160588" y="2438400"/>
            <a:ext cx="609600" cy="579438"/>
          </a:xfrm>
          <a:prstGeom prst="rect">
            <a:avLst/>
          </a:prstGeom>
          <a:noFill/>
          <a:ln w="9525">
            <a:noFill/>
            <a:miter lim="800000"/>
            <a:headEnd/>
            <a:tailEnd/>
          </a:ln>
        </p:spPr>
        <p:txBody>
          <a:bodyPr wrap="none">
            <a:spAutoFit/>
          </a:bodyPr>
          <a:lstStyle/>
          <a:p>
            <a:pPr eaLnBrk="0" hangingPunct="0">
              <a:spcBef>
                <a:spcPct val="20000"/>
              </a:spcBef>
              <a:defRPr/>
            </a:pPr>
            <a:r>
              <a:rPr lang="en-US" sz="3200" i="1" dirty="0">
                <a:solidFill>
                  <a:srgbClr val="002060"/>
                </a:solidFill>
                <a:effectLst>
                  <a:outerShdw blurRad="38100" dist="38100" dir="2700000" algn="tl">
                    <a:srgbClr val="000000">
                      <a:alpha val="43137"/>
                    </a:srgbClr>
                  </a:outerShdw>
                </a:effectLst>
                <a:latin typeface="Trebuchet MS" pitchFamily="34" charset="0"/>
              </a:rPr>
              <a:t>16</a:t>
            </a:r>
          </a:p>
        </p:txBody>
      </p:sp>
      <p:sp>
        <p:nvSpPr>
          <p:cNvPr id="11312" name="Text Box 48">
            <a:extLst>
              <a:ext uri="{FF2B5EF4-FFF2-40B4-BE49-F238E27FC236}">
                <a16:creationId xmlns:a16="http://schemas.microsoft.com/office/drawing/2014/main" id="{1595A14B-7AEC-4FD3-B013-920608EF8A40}"/>
              </a:ext>
            </a:extLst>
          </p:cNvPr>
          <p:cNvSpPr txBox="1">
            <a:spLocks noChangeArrowheads="1"/>
          </p:cNvSpPr>
          <p:nvPr/>
        </p:nvSpPr>
        <p:spPr bwMode="auto">
          <a:xfrm>
            <a:off x="3563938" y="2438400"/>
            <a:ext cx="609600" cy="579438"/>
          </a:xfrm>
          <a:prstGeom prst="rect">
            <a:avLst/>
          </a:prstGeom>
          <a:noFill/>
          <a:ln w="9525">
            <a:noFill/>
            <a:miter lim="800000"/>
            <a:headEnd/>
            <a:tailEnd/>
          </a:ln>
        </p:spPr>
        <p:txBody>
          <a:bodyPr wrap="none">
            <a:spAutoFit/>
          </a:bodyPr>
          <a:lstStyle/>
          <a:p>
            <a:pPr eaLnBrk="0" hangingPunct="0">
              <a:spcBef>
                <a:spcPct val="20000"/>
              </a:spcBef>
              <a:defRPr/>
            </a:pPr>
            <a:r>
              <a:rPr lang="en-US" sz="3200" i="1" dirty="0">
                <a:solidFill>
                  <a:srgbClr val="002060"/>
                </a:solidFill>
                <a:effectLst>
                  <a:outerShdw blurRad="38100" dist="38100" dir="2700000" algn="tl">
                    <a:srgbClr val="000000">
                      <a:alpha val="43137"/>
                    </a:srgbClr>
                  </a:outerShdw>
                </a:effectLst>
                <a:latin typeface="Trebuchet MS" pitchFamily="34" charset="0"/>
              </a:rPr>
              <a:t>32</a:t>
            </a:r>
          </a:p>
        </p:txBody>
      </p:sp>
      <p:sp>
        <p:nvSpPr>
          <p:cNvPr id="14385" name="Text Box 49">
            <a:extLst>
              <a:ext uri="{FF2B5EF4-FFF2-40B4-BE49-F238E27FC236}">
                <a16:creationId xmlns:a16="http://schemas.microsoft.com/office/drawing/2014/main" id="{E39AC42A-7F96-45F8-A862-B2D163C096E4}"/>
              </a:ext>
            </a:extLst>
          </p:cNvPr>
          <p:cNvSpPr txBox="1">
            <a:spLocks noChangeArrowheads="1"/>
          </p:cNvSpPr>
          <p:nvPr/>
        </p:nvSpPr>
        <p:spPr bwMode="auto">
          <a:xfrm>
            <a:off x="5029200" y="2667000"/>
            <a:ext cx="381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20000"/>
              </a:spcBef>
              <a:buFontTx/>
              <a:buChar char="•"/>
            </a:pPr>
            <a:endParaRPr lang="en-US" altLang="en-US" sz="4000">
              <a:latin typeface="Comic Sans MS" panose="030F0702030302020204" pitchFamily="66" charset="0"/>
            </a:endParaRPr>
          </a:p>
        </p:txBody>
      </p:sp>
      <p:sp>
        <p:nvSpPr>
          <p:cNvPr id="11314" name="Text Box 50">
            <a:extLst>
              <a:ext uri="{FF2B5EF4-FFF2-40B4-BE49-F238E27FC236}">
                <a16:creationId xmlns:a16="http://schemas.microsoft.com/office/drawing/2014/main" id="{C3179AE0-33D2-46F4-8AFA-479341CEB987}"/>
              </a:ext>
            </a:extLst>
          </p:cNvPr>
          <p:cNvSpPr txBox="1">
            <a:spLocks noChangeArrowheads="1"/>
          </p:cNvSpPr>
          <p:nvPr/>
        </p:nvSpPr>
        <p:spPr bwMode="auto">
          <a:xfrm>
            <a:off x="5011738" y="2438400"/>
            <a:ext cx="609600" cy="579438"/>
          </a:xfrm>
          <a:prstGeom prst="rect">
            <a:avLst/>
          </a:prstGeom>
          <a:noFill/>
          <a:ln w="9525">
            <a:noFill/>
            <a:miter lim="800000"/>
            <a:headEnd/>
            <a:tailEnd/>
          </a:ln>
        </p:spPr>
        <p:txBody>
          <a:bodyPr wrap="none">
            <a:spAutoFit/>
          </a:bodyPr>
          <a:lstStyle/>
          <a:p>
            <a:pPr eaLnBrk="0" hangingPunct="0">
              <a:spcBef>
                <a:spcPct val="20000"/>
              </a:spcBef>
              <a:defRPr/>
            </a:pPr>
            <a:r>
              <a:rPr lang="en-US" sz="3200" i="1">
                <a:solidFill>
                  <a:srgbClr val="002060"/>
                </a:solidFill>
                <a:effectLst>
                  <a:outerShdw blurRad="38100" dist="38100" dir="2700000" algn="tl">
                    <a:srgbClr val="000000">
                      <a:alpha val="43137"/>
                    </a:srgbClr>
                  </a:outerShdw>
                </a:effectLst>
                <a:latin typeface="Trebuchet MS" pitchFamily="34" charset="0"/>
              </a:rPr>
              <a:t>16</a:t>
            </a:r>
          </a:p>
        </p:txBody>
      </p:sp>
      <p:sp>
        <p:nvSpPr>
          <p:cNvPr id="11316" name="Text Box 52">
            <a:extLst>
              <a:ext uri="{FF2B5EF4-FFF2-40B4-BE49-F238E27FC236}">
                <a16:creationId xmlns:a16="http://schemas.microsoft.com/office/drawing/2014/main" id="{77B9B4A1-353D-460A-A2E2-EBAF06C6FDD6}"/>
              </a:ext>
            </a:extLst>
          </p:cNvPr>
          <p:cNvSpPr txBox="1">
            <a:spLocks noChangeArrowheads="1"/>
          </p:cNvSpPr>
          <p:nvPr/>
        </p:nvSpPr>
        <p:spPr bwMode="auto">
          <a:xfrm>
            <a:off x="7696200" y="2438400"/>
            <a:ext cx="762000" cy="579438"/>
          </a:xfrm>
          <a:prstGeom prst="rect">
            <a:avLst/>
          </a:prstGeom>
          <a:noFill/>
          <a:ln w="9525">
            <a:noFill/>
            <a:miter lim="800000"/>
            <a:headEnd/>
            <a:tailEnd/>
          </a:ln>
        </p:spPr>
        <p:txBody>
          <a:bodyPr>
            <a:spAutoFit/>
          </a:bodyPr>
          <a:lstStyle/>
          <a:p>
            <a:pPr eaLnBrk="0" hangingPunct="0">
              <a:spcBef>
                <a:spcPct val="20000"/>
              </a:spcBef>
              <a:defRPr/>
            </a:pPr>
            <a:r>
              <a:rPr lang="en-US" sz="3200" i="1">
                <a:solidFill>
                  <a:srgbClr val="002060"/>
                </a:solidFill>
                <a:effectLst>
                  <a:outerShdw blurRad="38100" dist="38100" dir="2700000" algn="tl">
                    <a:srgbClr val="000000">
                      <a:alpha val="43137"/>
                    </a:srgbClr>
                  </a:outerShdw>
                </a:effectLst>
                <a:latin typeface="Trebuchet MS" pitchFamily="34" charset="0"/>
              </a:rPr>
              <a:t>16</a:t>
            </a:r>
          </a:p>
        </p:txBody>
      </p:sp>
      <p:sp>
        <p:nvSpPr>
          <p:cNvPr id="11317" name="Text Box 53">
            <a:extLst>
              <a:ext uri="{FF2B5EF4-FFF2-40B4-BE49-F238E27FC236}">
                <a16:creationId xmlns:a16="http://schemas.microsoft.com/office/drawing/2014/main" id="{76680B17-2775-4B6E-A126-90C8CEE142E1}"/>
              </a:ext>
            </a:extLst>
          </p:cNvPr>
          <p:cNvSpPr txBox="1">
            <a:spLocks noChangeArrowheads="1"/>
          </p:cNvSpPr>
          <p:nvPr/>
        </p:nvSpPr>
        <p:spPr bwMode="auto">
          <a:xfrm>
            <a:off x="762000" y="3505200"/>
            <a:ext cx="838200" cy="579438"/>
          </a:xfrm>
          <a:prstGeom prst="rect">
            <a:avLst/>
          </a:prstGeom>
          <a:noFill/>
          <a:ln w="9525">
            <a:noFill/>
            <a:miter lim="800000"/>
            <a:headEnd/>
            <a:tailEnd/>
          </a:ln>
        </p:spPr>
        <p:txBody>
          <a:bodyPr>
            <a:spAutoFit/>
          </a:bodyPr>
          <a:lstStyle/>
          <a:p>
            <a:pPr eaLnBrk="0" hangingPunct="0">
              <a:spcBef>
                <a:spcPct val="20000"/>
              </a:spcBef>
              <a:defRPr/>
            </a:pPr>
            <a:r>
              <a:rPr lang="en-US" sz="3200" i="1" dirty="0">
                <a:solidFill>
                  <a:srgbClr val="002060"/>
                </a:solidFill>
                <a:effectLst>
                  <a:outerShdw blurRad="38100" dist="38100" dir="2700000" algn="tl">
                    <a:srgbClr val="000000">
                      <a:alpha val="43137"/>
                    </a:srgbClr>
                  </a:outerShdw>
                </a:effectLst>
                <a:latin typeface="Trebuchet MS" pitchFamily="34" charset="0"/>
              </a:rPr>
              <a:t> N</a:t>
            </a:r>
          </a:p>
        </p:txBody>
      </p:sp>
      <p:sp>
        <p:nvSpPr>
          <p:cNvPr id="11318" name="Text Box 54">
            <a:extLst>
              <a:ext uri="{FF2B5EF4-FFF2-40B4-BE49-F238E27FC236}">
                <a16:creationId xmlns:a16="http://schemas.microsoft.com/office/drawing/2014/main" id="{4E9964E0-850D-46D2-8F43-FFCF948A522D}"/>
              </a:ext>
            </a:extLst>
          </p:cNvPr>
          <p:cNvSpPr txBox="1">
            <a:spLocks noChangeArrowheads="1"/>
          </p:cNvSpPr>
          <p:nvPr/>
        </p:nvSpPr>
        <p:spPr bwMode="auto">
          <a:xfrm>
            <a:off x="762000" y="4724400"/>
            <a:ext cx="609600" cy="579438"/>
          </a:xfrm>
          <a:prstGeom prst="rect">
            <a:avLst/>
          </a:prstGeom>
          <a:noFill/>
          <a:ln w="9525">
            <a:noFill/>
            <a:miter lim="800000"/>
            <a:headEnd/>
            <a:tailEnd/>
          </a:ln>
        </p:spPr>
        <p:txBody>
          <a:bodyPr>
            <a:spAutoFit/>
          </a:bodyPr>
          <a:lstStyle/>
          <a:p>
            <a:pPr eaLnBrk="0" hangingPunct="0">
              <a:spcBef>
                <a:spcPct val="20000"/>
              </a:spcBef>
              <a:defRPr/>
            </a:pPr>
            <a:r>
              <a:rPr lang="en-US" sz="3200" i="1">
                <a:solidFill>
                  <a:srgbClr val="002060"/>
                </a:solidFill>
                <a:effectLst>
                  <a:outerShdw blurRad="38100" dist="38100" dir="2700000" algn="tl">
                    <a:srgbClr val="000000">
                      <a:alpha val="43137"/>
                    </a:srgbClr>
                  </a:outerShdw>
                </a:effectLst>
                <a:latin typeface="Trebuchet MS" pitchFamily="34" charset="0"/>
              </a:rPr>
              <a:t>Cl</a:t>
            </a:r>
          </a:p>
        </p:txBody>
      </p:sp>
      <p:sp>
        <p:nvSpPr>
          <p:cNvPr id="11319" name="Text Box 55">
            <a:extLst>
              <a:ext uri="{FF2B5EF4-FFF2-40B4-BE49-F238E27FC236}">
                <a16:creationId xmlns:a16="http://schemas.microsoft.com/office/drawing/2014/main" id="{9BCD4290-44D6-4669-BF4F-A0E258EBA1CD}"/>
              </a:ext>
            </a:extLst>
          </p:cNvPr>
          <p:cNvSpPr txBox="1">
            <a:spLocks noChangeArrowheads="1"/>
          </p:cNvSpPr>
          <p:nvPr/>
        </p:nvSpPr>
        <p:spPr bwMode="auto">
          <a:xfrm>
            <a:off x="685800" y="5791200"/>
            <a:ext cx="914400" cy="579438"/>
          </a:xfrm>
          <a:prstGeom prst="rect">
            <a:avLst/>
          </a:prstGeom>
          <a:noFill/>
          <a:ln w="9525">
            <a:noFill/>
            <a:miter lim="800000"/>
            <a:headEnd/>
            <a:tailEnd/>
          </a:ln>
        </p:spPr>
        <p:txBody>
          <a:bodyPr>
            <a:spAutoFit/>
          </a:bodyPr>
          <a:lstStyle/>
          <a:p>
            <a:pPr eaLnBrk="0" hangingPunct="0">
              <a:spcBef>
                <a:spcPct val="20000"/>
              </a:spcBef>
              <a:defRPr/>
            </a:pPr>
            <a:r>
              <a:rPr lang="en-US" sz="3200" i="1">
                <a:solidFill>
                  <a:srgbClr val="002060"/>
                </a:solidFill>
                <a:effectLst>
                  <a:outerShdw blurRad="38100" dist="38100" dir="2700000" algn="tl">
                    <a:srgbClr val="000000">
                      <a:alpha val="43137"/>
                    </a:srgbClr>
                  </a:outerShdw>
                </a:effectLst>
                <a:latin typeface="Trebuchet MS" pitchFamily="34" charset="0"/>
              </a:rPr>
              <a:t>Ca</a:t>
            </a:r>
          </a:p>
        </p:txBody>
      </p:sp>
      <p:sp>
        <p:nvSpPr>
          <p:cNvPr id="11321" name="Text Box 57">
            <a:extLst>
              <a:ext uri="{FF2B5EF4-FFF2-40B4-BE49-F238E27FC236}">
                <a16:creationId xmlns:a16="http://schemas.microsoft.com/office/drawing/2014/main" id="{7AC6AA21-1AD4-4BD8-9834-B7FBC2C62AE6}"/>
              </a:ext>
            </a:extLst>
          </p:cNvPr>
          <p:cNvSpPr txBox="1">
            <a:spLocks noChangeArrowheads="1"/>
          </p:cNvSpPr>
          <p:nvPr/>
        </p:nvSpPr>
        <p:spPr bwMode="auto">
          <a:xfrm>
            <a:off x="5105400" y="3611563"/>
            <a:ext cx="685800" cy="579437"/>
          </a:xfrm>
          <a:prstGeom prst="rect">
            <a:avLst/>
          </a:prstGeom>
          <a:noFill/>
          <a:ln w="9525">
            <a:noFill/>
            <a:miter lim="800000"/>
            <a:headEnd/>
            <a:tailEnd/>
          </a:ln>
        </p:spPr>
        <p:txBody>
          <a:bodyPr>
            <a:spAutoFit/>
          </a:bodyPr>
          <a:lstStyle/>
          <a:p>
            <a:pPr eaLnBrk="0" hangingPunct="0">
              <a:spcBef>
                <a:spcPct val="20000"/>
              </a:spcBef>
              <a:defRPr/>
            </a:pPr>
            <a:r>
              <a:rPr lang="en-US" sz="3200" i="1">
                <a:solidFill>
                  <a:srgbClr val="002060"/>
                </a:solidFill>
                <a:effectLst>
                  <a:outerShdw blurRad="38100" dist="38100" dir="2700000" algn="tl">
                    <a:srgbClr val="000000">
                      <a:alpha val="43137"/>
                    </a:srgbClr>
                  </a:outerShdw>
                </a:effectLst>
                <a:latin typeface="Trebuchet MS" pitchFamily="34" charset="0"/>
              </a:rPr>
              <a:t>7</a:t>
            </a:r>
          </a:p>
        </p:txBody>
      </p:sp>
      <p:sp>
        <p:nvSpPr>
          <p:cNvPr id="11322" name="Text Box 58">
            <a:extLst>
              <a:ext uri="{FF2B5EF4-FFF2-40B4-BE49-F238E27FC236}">
                <a16:creationId xmlns:a16="http://schemas.microsoft.com/office/drawing/2014/main" id="{45E3AF0E-9FE4-4767-B883-D29F258E3BB8}"/>
              </a:ext>
            </a:extLst>
          </p:cNvPr>
          <p:cNvSpPr txBox="1">
            <a:spLocks noChangeArrowheads="1"/>
          </p:cNvSpPr>
          <p:nvPr/>
        </p:nvSpPr>
        <p:spPr bwMode="auto">
          <a:xfrm>
            <a:off x="6477000" y="3611563"/>
            <a:ext cx="609600" cy="579437"/>
          </a:xfrm>
          <a:prstGeom prst="rect">
            <a:avLst/>
          </a:prstGeom>
          <a:noFill/>
          <a:ln w="9525">
            <a:noFill/>
            <a:miter lim="800000"/>
            <a:headEnd/>
            <a:tailEnd/>
          </a:ln>
        </p:spPr>
        <p:txBody>
          <a:bodyPr>
            <a:spAutoFit/>
          </a:bodyPr>
          <a:lstStyle/>
          <a:p>
            <a:pPr eaLnBrk="0" hangingPunct="0">
              <a:spcBef>
                <a:spcPct val="20000"/>
              </a:spcBef>
              <a:defRPr/>
            </a:pPr>
            <a:r>
              <a:rPr lang="en-US" sz="3200" i="1">
                <a:solidFill>
                  <a:srgbClr val="002060"/>
                </a:solidFill>
                <a:effectLst>
                  <a:outerShdw blurRad="38100" dist="38100" dir="2700000" algn="tl">
                    <a:srgbClr val="000000">
                      <a:alpha val="43137"/>
                    </a:srgbClr>
                  </a:outerShdw>
                </a:effectLst>
                <a:latin typeface="Trebuchet MS" pitchFamily="34" charset="0"/>
              </a:rPr>
              <a:t>7</a:t>
            </a:r>
          </a:p>
        </p:txBody>
      </p:sp>
      <p:sp>
        <p:nvSpPr>
          <p:cNvPr id="11323" name="Text Box 59">
            <a:extLst>
              <a:ext uri="{FF2B5EF4-FFF2-40B4-BE49-F238E27FC236}">
                <a16:creationId xmlns:a16="http://schemas.microsoft.com/office/drawing/2014/main" id="{C8604E89-D76A-4C03-856D-25C5B58D2549}"/>
              </a:ext>
            </a:extLst>
          </p:cNvPr>
          <p:cNvSpPr txBox="1">
            <a:spLocks noChangeArrowheads="1"/>
          </p:cNvSpPr>
          <p:nvPr/>
        </p:nvSpPr>
        <p:spPr bwMode="auto">
          <a:xfrm>
            <a:off x="7848600" y="3611563"/>
            <a:ext cx="609600" cy="579437"/>
          </a:xfrm>
          <a:prstGeom prst="rect">
            <a:avLst/>
          </a:prstGeom>
          <a:noFill/>
          <a:ln w="9525">
            <a:noFill/>
            <a:miter lim="800000"/>
            <a:headEnd/>
            <a:tailEnd/>
          </a:ln>
        </p:spPr>
        <p:txBody>
          <a:bodyPr>
            <a:spAutoFit/>
          </a:bodyPr>
          <a:lstStyle/>
          <a:p>
            <a:pPr eaLnBrk="0" hangingPunct="0">
              <a:spcBef>
                <a:spcPct val="20000"/>
              </a:spcBef>
              <a:defRPr/>
            </a:pPr>
            <a:r>
              <a:rPr lang="en-US" sz="3200" i="1">
                <a:solidFill>
                  <a:srgbClr val="002060"/>
                </a:solidFill>
                <a:effectLst>
                  <a:outerShdw blurRad="38100" dist="38100" dir="2700000" algn="tl">
                    <a:srgbClr val="000000">
                      <a:alpha val="43137"/>
                    </a:srgbClr>
                  </a:outerShdw>
                </a:effectLst>
                <a:latin typeface="Trebuchet MS" pitchFamily="34" charset="0"/>
              </a:rPr>
              <a:t>7</a:t>
            </a:r>
          </a:p>
        </p:txBody>
      </p:sp>
      <p:sp>
        <p:nvSpPr>
          <p:cNvPr id="11324" name="Text Box 60">
            <a:extLst>
              <a:ext uri="{FF2B5EF4-FFF2-40B4-BE49-F238E27FC236}">
                <a16:creationId xmlns:a16="http://schemas.microsoft.com/office/drawing/2014/main" id="{75D4012F-1A57-4CEE-9F97-25776DB61BDE}"/>
              </a:ext>
            </a:extLst>
          </p:cNvPr>
          <p:cNvSpPr txBox="1">
            <a:spLocks noChangeArrowheads="1"/>
          </p:cNvSpPr>
          <p:nvPr/>
        </p:nvSpPr>
        <p:spPr bwMode="auto">
          <a:xfrm>
            <a:off x="3473450" y="4665663"/>
            <a:ext cx="838200" cy="579437"/>
          </a:xfrm>
          <a:prstGeom prst="rect">
            <a:avLst/>
          </a:prstGeom>
          <a:noFill/>
          <a:ln w="9525">
            <a:noFill/>
            <a:miter lim="800000"/>
            <a:headEnd/>
            <a:tailEnd/>
          </a:ln>
        </p:spPr>
        <p:txBody>
          <a:bodyPr>
            <a:spAutoFit/>
          </a:bodyPr>
          <a:lstStyle/>
          <a:p>
            <a:pPr eaLnBrk="0" hangingPunct="0">
              <a:spcBef>
                <a:spcPct val="20000"/>
              </a:spcBef>
              <a:defRPr/>
            </a:pPr>
            <a:r>
              <a:rPr lang="en-US" sz="3200" i="1" dirty="0">
                <a:solidFill>
                  <a:srgbClr val="002060"/>
                </a:solidFill>
                <a:effectLst>
                  <a:outerShdw blurRad="38100" dist="38100" dir="2700000" algn="tl">
                    <a:srgbClr val="000000">
                      <a:alpha val="43137"/>
                    </a:srgbClr>
                  </a:outerShdw>
                </a:effectLst>
                <a:latin typeface="Trebuchet MS" pitchFamily="34" charset="0"/>
              </a:rPr>
              <a:t> 35</a:t>
            </a:r>
          </a:p>
        </p:txBody>
      </p:sp>
      <p:sp>
        <p:nvSpPr>
          <p:cNvPr id="11326" name="Text Box 62">
            <a:extLst>
              <a:ext uri="{FF2B5EF4-FFF2-40B4-BE49-F238E27FC236}">
                <a16:creationId xmlns:a16="http://schemas.microsoft.com/office/drawing/2014/main" id="{F5F72F08-D97C-4234-B1AD-E23293B2292B}"/>
              </a:ext>
            </a:extLst>
          </p:cNvPr>
          <p:cNvSpPr txBox="1">
            <a:spLocks noChangeArrowheads="1"/>
          </p:cNvSpPr>
          <p:nvPr/>
        </p:nvSpPr>
        <p:spPr bwMode="auto">
          <a:xfrm>
            <a:off x="7745413" y="4679950"/>
            <a:ext cx="762000" cy="579438"/>
          </a:xfrm>
          <a:prstGeom prst="rect">
            <a:avLst/>
          </a:prstGeom>
          <a:noFill/>
          <a:ln w="9525">
            <a:noFill/>
            <a:miter lim="800000"/>
            <a:headEnd/>
            <a:tailEnd/>
          </a:ln>
        </p:spPr>
        <p:txBody>
          <a:bodyPr>
            <a:spAutoFit/>
          </a:bodyPr>
          <a:lstStyle/>
          <a:p>
            <a:pPr eaLnBrk="0" hangingPunct="0">
              <a:spcBef>
                <a:spcPct val="20000"/>
              </a:spcBef>
              <a:defRPr/>
            </a:pPr>
            <a:r>
              <a:rPr lang="en-US" sz="3200" i="1" dirty="0">
                <a:solidFill>
                  <a:srgbClr val="002060"/>
                </a:solidFill>
                <a:effectLst>
                  <a:outerShdw blurRad="38100" dist="38100" dir="2700000" algn="tl">
                    <a:srgbClr val="000000">
                      <a:alpha val="43137"/>
                    </a:srgbClr>
                  </a:outerShdw>
                </a:effectLst>
                <a:latin typeface="Trebuchet MS" pitchFamily="34" charset="0"/>
              </a:rPr>
              <a:t>17</a:t>
            </a:r>
          </a:p>
        </p:txBody>
      </p:sp>
      <p:sp>
        <p:nvSpPr>
          <p:cNvPr id="14396" name="Text Box 63">
            <a:extLst>
              <a:ext uri="{FF2B5EF4-FFF2-40B4-BE49-F238E27FC236}">
                <a16:creationId xmlns:a16="http://schemas.microsoft.com/office/drawing/2014/main" id="{31DBF3AD-3EA7-4F81-B719-EEA376F3A807}"/>
              </a:ext>
            </a:extLst>
          </p:cNvPr>
          <p:cNvSpPr txBox="1">
            <a:spLocks noChangeArrowheads="1"/>
          </p:cNvSpPr>
          <p:nvPr/>
        </p:nvSpPr>
        <p:spPr bwMode="auto">
          <a:xfrm>
            <a:off x="1905000" y="5791200"/>
            <a:ext cx="838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20000"/>
              </a:spcBef>
              <a:buFontTx/>
              <a:buChar char="•"/>
            </a:pPr>
            <a:endParaRPr lang="en-US" altLang="en-US" sz="4000">
              <a:solidFill>
                <a:srgbClr val="002060"/>
              </a:solidFill>
              <a:latin typeface="Comic Sans MS" panose="030F0702030302020204" pitchFamily="66" charset="0"/>
            </a:endParaRPr>
          </a:p>
        </p:txBody>
      </p:sp>
      <p:sp>
        <p:nvSpPr>
          <p:cNvPr id="11328" name="Text Box 64">
            <a:extLst>
              <a:ext uri="{FF2B5EF4-FFF2-40B4-BE49-F238E27FC236}">
                <a16:creationId xmlns:a16="http://schemas.microsoft.com/office/drawing/2014/main" id="{D008D4D5-42B5-4548-A6E0-5A6BA46C79AE}"/>
              </a:ext>
            </a:extLst>
          </p:cNvPr>
          <p:cNvSpPr txBox="1">
            <a:spLocks noChangeArrowheads="1"/>
          </p:cNvSpPr>
          <p:nvPr/>
        </p:nvSpPr>
        <p:spPr bwMode="auto">
          <a:xfrm>
            <a:off x="2160588" y="5764213"/>
            <a:ext cx="685800" cy="579437"/>
          </a:xfrm>
          <a:prstGeom prst="rect">
            <a:avLst/>
          </a:prstGeom>
          <a:noFill/>
          <a:ln w="9525">
            <a:noFill/>
            <a:miter lim="800000"/>
            <a:headEnd/>
            <a:tailEnd/>
          </a:ln>
        </p:spPr>
        <p:txBody>
          <a:bodyPr>
            <a:spAutoFit/>
          </a:bodyPr>
          <a:lstStyle/>
          <a:p>
            <a:pPr eaLnBrk="0" hangingPunct="0">
              <a:spcBef>
                <a:spcPct val="20000"/>
              </a:spcBef>
              <a:defRPr/>
            </a:pPr>
            <a:r>
              <a:rPr lang="en-US" sz="3200" i="1" dirty="0">
                <a:solidFill>
                  <a:srgbClr val="002060"/>
                </a:solidFill>
                <a:effectLst>
                  <a:outerShdw blurRad="38100" dist="38100" dir="2700000" algn="tl">
                    <a:srgbClr val="000000">
                      <a:alpha val="43137"/>
                    </a:srgbClr>
                  </a:outerShdw>
                </a:effectLst>
                <a:latin typeface="Trebuchet MS" pitchFamily="34" charset="0"/>
              </a:rPr>
              <a:t>20</a:t>
            </a:r>
          </a:p>
        </p:txBody>
      </p:sp>
      <p:sp>
        <p:nvSpPr>
          <p:cNvPr id="14398" name="Text Box 65">
            <a:extLst>
              <a:ext uri="{FF2B5EF4-FFF2-40B4-BE49-F238E27FC236}">
                <a16:creationId xmlns:a16="http://schemas.microsoft.com/office/drawing/2014/main" id="{B12F27A2-BA13-400C-BE6A-28A468DECDF1}"/>
              </a:ext>
            </a:extLst>
          </p:cNvPr>
          <p:cNvSpPr txBox="1">
            <a:spLocks noChangeArrowheads="1"/>
          </p:cNvSpPr>
          <p:nvPr/>
        </p:nvSpPr>
        <p:spPr bwMode="auto">
          <a:xfrm>
            <a:off x="4876800" y="5791200"/>
            <a:ext cx="762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20000"/>
              </a:spcBef>
              <a:buFontTx/>
              <a:buChar char="•"/>
            </a:pPr>
            <a:endParaRPr lang="en-US" altLang="en-US" sz="4000">
              <a:latin typeface="Comic Sans MS" panose="030F0702030302020204" pitchFamily="66" charset="0"/>
            </a:endParaRPr>
          </a:p>
        </p:txBody>
      </p:sp>
      <p:sp>
        <p:nvSpPr>
          <p:cNvPr id="11330" name="Text Box 66">
            <a:extLst>
              <a:ext uri="{FF2B5EF4-FFF2-40B4-BE49-F238E27FC236}">
                <a16:creationId xmlns:a16="http://schemas.microsoft.com/office/drawing/2014/main" id="{046FE049-64D9-4BBB-8C69-F84263AAD644}"/>
              </a:ext>
            </a:extLst>
          </p:cNvPr>
          <p:cNvSpPr txBox="1">
            <a:spLocks noChangeArrowheads="1"/>
          </p:cNvSpPr>
          <p:nvPr/>
        </p:nvSpPr>
        <p:spPr bwMode="auto">
          <a:xfrm>
            <a:off x="4953000" y="5794375"/>
            <a:ext cx="838200" cy="579438"/>
          </a:xfrm>
          <a:prstGeom prst="rect">
            <a:avLst/>
          </a:prstGeom>
          <a:noFill/>
          <a:ln w="9525">
            <a:noFill/>
            <a:miter lim="800000"/>
            <a:headEnd/>
            <a:tailEnd/>
          </a:ln>
        </p:spPr>
        <p:txBody>
          <a:bodyPr>
            <a:spAutoFit/>
          </a:bodyPr>
          <a:lstStyle/>
          <a:p>
            <a:pPr eaLnBrk="0" hangingPunct="0">
              <a:spcBef>
                <a:spcPct val="20000"/>
              </a:spcBef>
              <a:defRPr/>
            </a:pPr>
            <a:r>
              <a:rPr lang="en-US" sz="3200" i="1" dirty="0">
                <a:solidFill>
                  <a:srgbClr val="002060"/>
                </a:solidFill>
                <a:effectLst>
                  <a:outerShdw blurRad="38100" dist="38100" dir="2700000" algn="tl">
                    <a:srgbClr val="000000">
                      <a:alpha val="43137"/>
                    </a:srgbClr>
                  </a:outerShdw>
                </a:effectLst>
                <a:latin typeface="Trebuchet MS" pitchFamily="34" charset="0"/>
              </a:rPr>
              <a:t>20</a:t>
            </a:r>
          </a:p>
        </p:txBody>
      </p:sp>
      <p:sp>
        <p:nvSpPr>
          <p:cNvPr id="11331" name="Text Box 67">
            <a:extLst>
              <a:ext uri="{FF2B5EF4-FFF2-40B4-BE49-F238E27FC236}">
                <a16:creationId xmlns:a16="http://schemas.microsoft.com/office/drawing/2014/main" id="{143E1DED-64EC-45D3-821B-E09ABF940389}"/>
              </a:ext>
            </a:extLst>
          </p:cNvPr>
          <p:cNvSpPr txBox="1">
            <a:spLocks noChangeArrowheads="1"/>
          </p:cNvSpPr>
          <p:nvPr/>
        </p:nvSpPr>
        <p:spPr bwMode="auto">
          <a:xfrm>
            <a:off x="6400800" y="5764213"/>
            <a:ext cx="762000" cy="579437"/>
          </a:xfrm>
          <a:prstGeom prst="rect">
            <a:avLst/>
          </a:prstGeom>
          <a:noFill/>
          <a:ln w="9525">
            <a:noFill/>
            <a:miter lim="800000"/>
            <a:headEnd/>
            <a:tailEnd/>
          </a:ln>
        </p:spPr>
        <p:txBody>
          <a:bodyPr>
            <a:spAutoFit/>
          </a:bodyPr>
          <a:lstStyle/>
          <a:p>
            <a:pPr eaLnBrk="0" hangingPunct="0">
              <a:spcBef>
                <a:spcPct val="20000"/>
              </a:spcBef>
              <a:defRPr/>
            </a:pPr>
            <a:r>
              <a:rPr lang="en-US" sz="3200" i="1">
                <a:solidFill>
                  <a:srgbClr val="002060"/>
                </a:solidFill>
                <a:effectLst>
                  <a:outerShdw blurRad="38100" dist="38100" dir="2700000" algn="tl">
                    <a:srgbClr val="000000">
                      <a:alpha val="43137"/>
                    </a:srgbClr>
                  </a:outerShdw>
                </a:effectLst>
                <a:latin typeface="Trebuchet MS" pitchFamily="34" charset="0"/>
              </a:rPr>
              <a:t>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333"/>
                                        </p:tgtEl>
                                        <p:attrNameLst>
                                          <p:attrName>style.visibility</p:attrName>
                                        </p:attrNameLst>
                                      </p:cBhvr>
                                      <p:to>
                                        <p:strVal val="visible"/>
                                      </p:to>
                                    </p:set>
                                    <p:animEffect transition="in" filter="dissolve">
                                      <p:cBhvr>
                                        <p:cTn id="7" dur="500"/>
                                        <p:tgtEl>
                                          <p:spTgt spid="113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1311"/>
                                        </p:tgtEl>
                                        <p:attrNameLst>
                                          <p:attrName>style.visibility</p:attrName>
                                        </p:attrNameLst>
                                      </p:cBhvr>
                                      <p:to>
                                        <p:strVal val="visible"/>
                                      </p:to>
                                    </p:set>
                                    <p:animEffect transition="in" filter="diamond(in)">
                                      <p:cBhvr>
                                        <p:cTn id="12" dur="500"/>
                                        <p:tgtEl>
                                          <p:spTgt spid="113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312"/>
                                        </p:tgtEl>
                                        <p:attrNameLst>
                                          <p:attrName>style.visibility</p:attrName>
                                        </p:attrNameLst>
                                      </p:cBhvr>
                                      <p:to>
                                        <p:strVal val="visible"/>
                                      </p:to>
                                    </p:set>
                                    <p:anim calcmode="lin" valueType="num">
                                      <p:cBhvr additive="base">
                                        <p:cTn id="17" dur="500" fill="hold"/>
                                        <p:tgtEl>
                                          <p:spTgt spid="11312"/>
                                        </p:tgtEl>
                                        <p:attrNameLst>
                                          <p:attrName>ppt_x</p:attrName>
                                        </p:attrNameLst>
                                      </p:cBhvr>
                                      <p:tavLst>
                                        <p:tav tm="0">
                                          <p:val>
                                            <p:strVal val="#ppt_x"/>
                                          </p:val>
                                        </p:tav>
                                        <p:tav tm="100000">
                                          <p:val>
                                            <p:strVal val="#ppt_x"/>
                                          </p:val>
                                        </p:tav>
                                      </p:tavLst>
                                    </p:anim>
                                    <p:anim calcmode="lin" valueType="num">
                                      <p:cBhvr additive="base">
                                        <p:cTn id="18" dur="500" fill="hold"/>
                                        <p:tgtEl>
                                          <p:spTgt spid="11312"/>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1314"/>
                                        </p:tgtEl>
                                        <p:attrNameLst>
                                          <p:attrName>style.visibility</p:attrName>
                                        </p:attrNameLst>
                                      </p:cBhvr>
                                      <p:to>
                                        <p:strVal val="visible"/>
                                      </p:to>
                                    </p:set>
                                    <p:animEffect transition="in" filter="checkerboard(across)">
                                      <p:cBhvr>
                                        <p:cTn id="23" dur="500"/>
                                        <p:tgtEl>
                                          <p:spTgt spid="1131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11316"/>
                                        </p:tgtEl>
                                        <p:attrNameLst>
                                          <p:attrName>style.visibility</p:attrName>
                                        </p:attrNameLst>
                                      </p:cBhvr>
                                      <p:to>
                                        <p:strVal val="visible"/>
                                      </p:to>
                                    </p:set>
                                    <p:animEffect transition="in" filter="diamond(in)">
                                      <p:cBhvr>
                                        <p:cTn id="28" dur="500"/>
                                        <p:tgtEl>
                                          <p:spTgt spid="1131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1317"/>
                                        </p:tgtEl>
                                        <p:attrNameLst>
                                          <p:attrName>style.visibility</p:attrName>
                                        </p:attrNameLst>
                                      </p:cBhvr>
                                      <p:to>
                                        <p:strVal val="visible"/>
                                      </p:to>
                                    </p:set>
                                    <p:anim calcmode="lin" valueType="num">
                                      <p:cBhvr additive="base">
                                        <p:cTn id="33" dur="500" fill="hold"/>
                                        <p:tgtEl>
                                          <p:spTgt spid="11317"/>
                                        </p:tgtEl>
                                        <p:attrNameLst>
                                          <p:attrName>ppt_x</p:attrName>
                                        </p:attrNameLst>
                                      </p:cBhvr>
                                      <p:tavLst>
                                        <p:tav tm="0">
                                          <p:val>
                                            <p:strVal val="#ppt_x"/>
                                          </p:val>
                                        </p:tav>
                                        <p:tav tm="100000">
                                          <p:val>
                                            <p:strVal val="#ppt_x"/>
                                          </p:val>
                                        </p:tav>
                                      </p:tavLst>
                                    </p:anim>
                                    <p:anim calcmode="lin" valueType="num">
                                      <p:cBhvr additive="base">
                                        <p:cTn id="34" dur="500" fill="hold"/>
                                        <p:tgtEl>
                                          <p:spTgt spid="11317"/>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11321"/>
                                        </p:tgtEl>
                                        <p:attrNameLst>
                                          <p:attrName>style.visibility</p:attrName>
                                        </p:attrNameLst>
                                      </p:cBhvr>
                                      <p:to>
                                        <p:strVal val="visible"/>
                                      </p:to>
                                    </p:set>
                                    <p:animEffect transition="in" filter="checkerboard(across)">
                                      <p:cBhvr>
                                        <p:cTn id="39" dur="500"/>
                                        <p:tgtEl>
                                          <p:spTgt spid="11321"/>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1322"/>
                                        </p:tgtEl>
                                        <p:attrNameLst>
                                          <p:attrName>style.visibility</p:attrName>
                                        </p:attrNameLst>
                                      </p:cBhvr>
                                      <p:to>
                                        <p:strVal val="visible"/>
                                      </p:to>
                                    </p:set>
                                    <p:anim calcmode="lin" valueType="num">
                                      <p:cBhvr additive="base">
                                        <p:cTn id="44" dur="500" fill="hold"/>
                                        <p:tgtEl>
                                          <p:spTgt spid="11322"/>
                                        </p:tgtEl>
                                        <p:attrNameLst>
                                          <p:attrName>ppt_x</p:attrName>
                                        </p:attrNameLst>
                                      </p:cBhvr>
                                      <p:tavLst>
                                        <p:tav tm="0">
                                          <p:val>
                                            <p:strVal val="#ppt_x"/>
                                          </p:val>
                                        </p:tav>
                                        <p:tav tm="100000">
                                          <p:val>
                                            <p:strVal val="#ppt_x"/>
                                          </p:val>
                                        </p:tav>
                                      </p:tavLst>
                                    </p:anim>
                                    <p:anim calcmode="lin" valueType="num">
                                      <p:cBhvr additive="base">
                                        <p:cTn id="45" dur="500" fill="hold"/>
                                        <p:tgtEl>
                                          <p:spTgt spid="11322"/>
                                        </p:tgtEl>
                                        <p:attrNameLst>
                                          <p:attrName>ppt_y</p:attrName>
                                        </p:attrNameLst>
                                      </p:cBhvr>
                                      <p:tavLst>
                                        <p:tav tm="0">
                                          <p:val>
                                            <p:strVal val="1+#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8" presetClass="entr" presetSubtype="16" fill="hold" grpId="0" nodeType="clickEffect">
                                  <p:stCondLst>
                                    <p:cond delay="0"/>
                                  </p:stCondLst>
                                  <p:childTnLst>
                                    <p:set>
                                      <p:cBhvr>
                                        <p:cTn id="49" dur="1" fill="hold">
                                          <p:stCondLst>
                                            <p:cond delay="0"/>
                                          </p:stCondLst>
                                        </p:cTn>
                                        <p:tgtEl>
                                          <p:spTgt spid="11323"/>
                                        </p:tgtEl>
                                        <p:attrNameLst>
                                          <p:attrName>style.visibility</p:attrName>
                                        </p:attrNameLst>
                                      </p:cBhvr>
                                      <p:to>
                                        <p:strVal val="visible"/>
                                      </p:to>
                                    </p:set>
                                    <p:animEffect transition="in" filter="diamond(in)">
                                      <p:cBhvr>
                                        <p:cTn id="50" dur="500"/>
                                        <p:tgtEl>
                                          <p:spTgt spid="11323"/>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11318"/>
                                        </p:tgtEl>
                                        <p:attrNameLst>
                                          <p:attrName>style.visibility</p:attrName>
                                        </p:attrNameLst>
                                      </p:cBhvr>
                                      <p:to>
                                        <p:strVal val="visible"/>
                                      </p:to>
                                    </p:set>
                                    <p:animEffect transition="in" filter="dissolve">
                                      <p:cBhvr>
                                        <p:cTn id="55" dur="500"/>
                                        <p:tgtEl>
                                          <p:spTgt spid="11318"/>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45" presetClass="entr" presetSubtype="0" fill="hold" grpId="0" nodeType="clickEffect">
                                  <p:stCondLst>
                                    <p:cond delay="0"/>
                                  </p:stCondLst>
                                  <p:iterate type="lt">
                                    <p:tmPct val="10000"/>
                                  </p:iterate>
                                  <p:childTnLst>
                                    <p:set>
                                      <p:cBhvr>
                                        <p:cTn id="59" dur="1" fill="hold">
                                          <p:stCondLst>
                                            <p:cond delay="0"/>
                                          </p:stCondLst>
                                        </p:cTn>
                                        <p:tgtEl>
                                          <p:spTgt spid="11324"/>
                                        </p:tgtEl>
                                        <p:attrNameLst>
                                          <p:attrName>style.visibility</p:attrName>
                                        </p:attrNameLst>
                                      </p:cBhvr>
                                      <p:to>
                                        <p:strVal val="visible"/>
                                      </p:to>
                                    </p:set>
                                    <p:animEffect transition="in" filter="fade">
                                      <p:cBhvr>
                                        <p:cTn id="60" dur="500"/>
                                        <p:tgtEl>
                                          <p:spTgt spid="11324"/>
                                        </p:tgtEl>
                                      </p:cBhvr>
                                    </p:animEffect>
                                    <p:anim calcmode="lin" valueType="num">
                                      <p:cBhvr>
                                        <p:cTn id="61" dur="500" fill="hold"/>
                                        <p:tgtEl>
                                          <p:spTgt spid="11324"/>
                                        </p:tgtEl>
                                        <p:attrNameLst>
                                          <p:attrName>ppt_w</p:attrName>
                                        </p:attrNameLst>
                                      </p:cBhvr>
                                      <p:tavLst>
                                        <p:tav tm="0" fmla="#ppt_w*sin(2.5*pi*$)">
                                          <p:val>
                                            <p:fltVal val="0"/>
                                          </p:val>
                                        </p:tav>
                                        <p:tav tm="100000">
                                          <p:val>
                                            <p:fltVal val="1"/>
                                          </p:val>
                                        </p:tav>
                                      </p:tavLst>
                                    </p:anim>
                                    <p:anim calcmode="lin" valueType="num">
                                      <p:cBhvr>
                                        <p:cTn id="62" dur="500" fill="hold"/>
                                        <p:tgtEl>
                                          <p:spTgt spid="11324"/>
                                        </p:tgtEl>
                                        <p:attrNameLst>
                                          <p:attrName>ppt_h</p:attrName>
                                        </p:attrNameLst>
                                      </p:cBhvr>
                                      <p:tavLst>
                                        <p:tav tm="0">
                                          <p:val>
                                            <p:strVal val="#ppt_h"/>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14" presetClass="entr" presetSubtype="10" fill="hold" grpId="0" nodeType="clickEffect">
                                  <p:stCondLst>
                                    <p:cond delay="0"/>
                                  </p:stCondLst>
                                  <p:childTnLst>
                                    <p:set>
                                      <p:cBhvr>
                                        <p:cTn id="66" dur="1" fill="hold">
                                          <p:stCondLst>
                                            <p:cond delay="0"/>
                                          </p:stCondLst>
                                        </p:cTn>
                                        <p:tgtEl>
                                          <p:spTgt spid="11326"/>
                                        </p:tgtEl>
                                        <p:attrNameLst>
                                          <p:attrName>style.visibility</p:attrName>
                                        </p:attrNameLst>
                                      </p:cBhvr>
                                      <p:to>
                                        <p:strVal val="visible"/>
                                      </p:to>
                                    </p:set>
                                    <p:animEffect transition="in" filter="randombar(horizontal)">
                                      <p:cBhvr>
                                        <p:cTn id="67" dur="500"/>
                                        <p:tgtEl>
                                          <p:spTgt spid="1132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11319"/>
                                        </p:tgtEl>
                                        <p:attrNameLst>
                                          <p:attrName>style.visibility</p:attrName>
                                        </p:attrNameLst>
                                      </p:cBhvr>
                                      <p:to>
                                        <p:strVal val="visible"/>
                                      </p:to>
                                    </p:set>
                                    <p:animEffect transition="in" filter="circle(in)">
                                      <p:cBhvr>
                                        <p:cTn id="72" dur="500"/>
                                        <p:tgtEl>
                                          <p:spTgt spid="11319"/>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11328"/>
                                        </p:tgtEl>
                                        <p:attrNameLst>
                                          <p:attrName>style.visibility</p:attrName>
                                        </p:attrNameLst>
                                      </p:cBhvr>
                                      <p:to>
                                        <p:strVal val="visible"/>
                                      </p:to>
                                    </p:set>
                                    <p:animEffect transition="in" filter="dissolve">
                                      <p:cBhvr>
                                        <p:cTn id="77" dur="500"/>
                                        <p:tgtEl>
                                          <p:spTgt spid="11328"/>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11330"/>
                                        </p:tgtEl>
                                        <p:attrNameLst>
                                          <p:attrName>style.visibility</p:attrName>
                                        </p:attrNameLst>
                                      </p:cBhvr>
                                      <p:to>
                                        <p:strVal val="visible"/>
                                      </p:to>
                                    </p:set>
                                    <p:animEffect transition="in" filter="blinds(horizontal)">
                                      <p:cBhvr>
                                        <p:cTn id="82" dur="500"/>
                                        <p:tgtEl>
                                          <p:spTgt spid="11330"/>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4" presetClass="entr" presetSubtype="10" fill="hold" grpId="0" nodeType="clickEffect">
                                  <p:stCondLst>
                                    <p:cond delay="0"/>
                                  </p:stCondLst>
                                  <p:childTnLst>
                                    <p:set>
                                      <p:cBhvr>
                                        <p:cTn id="86" dur="1" fill="hold">
                                          <p:stCondLst>
                                            <p:cond delay="0"/>
                                          </p:stCondLst>
                                        </p:cTn>
                                        <p:tgtEl>
                                          <p:spTgt spid="11331"/>
                                        </p:tgtEl>
                                        <p:attrNameLst>
                                          <p:attrName>style.visibility</p:attrName>
                                        </p:attrNameLst>
                                      </p:cBhvr>
                                      <p:to>
                                        <p:strVal val="visible"/>
                                      </p:to>
                                    </p:set>
                                    <p:animEffect transition="in" filter="randombar(horizontal)">
                                      <p:cBhvr>
                                        <p:cTn id="87" dur="500"/>
                                        <p:tgtEl>
                                          <p:spTgt spid="11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11" grpId="0"/>
      <p:bldP spid="11312" grpId="0"/>
      <p:bldP spid="11314" grpId="0"/>
      <p:bldP spid="11316" grpId="0"/>
      <p:bldP spid="11317" grpId="0"/>
      <p:bldP spid="11318" grpId="0"/>
      <p:bldP spid="11319" grpId="0"/>
      <p:bldP spid="11321" grpId="0"/>
      <p:bldP spid="11322" grpId="0"/>
      <p:bldP spid="11323" grpId="0"/>
      <p:bldP spid="11324" grpId="0"/>
      <p:bldP spid="11326" grpId="0"/>
      <p:bldP spid="11328" grpId="0"/>
      <p:bldP spid="11330" grpId="0"/>
      <p:bldP spid="113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a:extLst>
              <a:ext uri="{FF2B5EF4-FFF2-40B4-BE49-F238E27FC236}">
                <a16:creationId xmlns:a16="http://schemas.microsoft.com/office/drawing/2014/main" id="{681D6907-A443-432B-A668-138BCE75A718}"/>
              </a:ext>
            </a:extLst>
          </p:cNvPr>
          <p:cNvSpPr>
            <a:spLocks noGrp="1" noChangeArrowheads="1"/>
          </p:cNvSpPr>
          <p:nvPr>
            <p:ph type="title"/>
          </p:nvPr>
        </p:nvSpPr>
        <p:spPr/>
        <p:txBody>
          <a:bodyPr/>
          <a:lstStyle/>
          <a:p>
            <a:pPr eaLnBrk="1" hangingPunct="1">
              <a:defRPr/>
            </a:pPr>
            <a:r>
              <a:rPr lang="en-US" sz="4100" b="1" dirty="0">
                <a:solidFill>
                  <a:srgbClr val="FF0000"/>
                </a:solidFill>
                <a:effectLst>
                  <a:outerShdw blurRad="38100" dist="38100" dir="2700000" algn="tl">
                    <a:srgbClr val="000000">
                      <a:alpha val="43137"/>
                    </a:srgbClr>
                  </a:outerShdw>
                </a:effectLst>
              </a:rPr>
              <a:t>After today, you will be able to…</a:t>
            </a:r>
          </a:p>
        </p:txBody>
      </p:sp>
      <p:sp>
        <p:nvSpPr>
          <p:cNvPr id="3076" name="Content Placeholder 9">
            <a:extLst>
              <a:ext uri="{FF2B5EF4-FFF2-40B4-BE49-F238E27FC236}">
                <a16:creationId xmlns:a16="http://schemas.microsoft.com/office/drawing/2014/main" id="{3E2BB105-DBC8-4317-B688-76A6F4526D17}"/>
              </a:ext>
            </a:extLst>
          </p:cNvPr>
          <p:cNvSpPr>
            <a:spLocks noGrp="1"/>
          </p:cNvSpPr>
          <p:nvPr>
            <p:ph idx="1"/>
          </p:nvPr>
        </p:nvSpPr>
        <p:spPr/>
        <p:txBody>
          <a:bodyPr/>
          <a:lstStyle/>
          <a:p>
            <a:pPr eaLnBrk="1" hangingPunct="1">
              <a:defRPr/>
            </a:pPr>
            <a:r>
              <a:rPr lang="en-US" sz="3600" dirty="0">
                <a:effectLst>
                  <a:outerShdw blurRad="38100" dist="38100" dir="2700000" algn="tl">
                    <a:srgbClr val="000000">
                      <a:alpha val="43137"/>
                    </a:srgbClr>
                  </a:outerShdw>
                </a:effectLst>
              </a:rPr>
              <a:t>Find the atomic mass, atomic number, and symbols of elements off of the Periodic Table</a:t>
            </a:r>
          </a:p>
          <a:p>
            <a:pPr eaLnBrk="1" hangingPunct="1">
              <a:defRPr/>
            </a:pPr>
            <a:r>
              <a:rPr lang="en-US" sz="3600" dirty="0">
                <a:effectLst>
                  <a:outerShdw blurRad="38100" dist="38100" dir="2700000" algn="tl">
                    <a:srgbClr val="000000">
                      <a:alpha val="43137"/>
                    </a:srgbClr>
                  </a:outerShdw>
                </a:effectLst>
              </a:rPr>
              <a:t>Calculate the number of neutrons in a particular atom</a:t>
            </a:r>
          </a:p>
          <a:p>
            <a:pPr eaLnBrk="1" hangingPunct="1">
              <a:defRPr/>
            </a:pPr>
            <a:r>
              <a:rPr lang="en-US" sz="3600" dirty="0">
                <a:effectLst>
                  <a:outerShdw blurRad="38100" dist="38100" dir="2700000" algn="tl">
                    <a:srgbClr val="000000">
                      <a:alpha val="43137"/>
                    </a:srgbClr>
                  </a:outerShdw>
                </a:effectLst>
              </a:rPr>
              <a:t>Differentiate the properties for isotopes of a particular element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59CBB129-5CA2-4C77-A118-4D491BB327DC}"/>
              </a:ext>
            </a:extLst>
          </p:cNvPr>
          <p:cNvSpPr>
            <a:spLocks noGrp="1" noChangeArrowheads="1"/>
          </p:cNvSpPr>
          <p:nvPr>
            <p:ph type="title"/>
          </p:nvPr>
        </p:nvSpPr>
        <p:spPr/>
        <p:txBody>
          <a:bodyPr/>
          <a:lstStyle/>
          <a:p>
            <a:pPr eaLnBrk="1" hangingPunct="1">
              <a:defRPr/>
            </a:pPr>
            <a:r>
              <a:rPr lang="en-US" sz="6000" b="1" dirty="0">
                <a:solidFill>
                  <a:srgbClr val="FF0000"/>
                </a:solidFill>
                <a:effectLst>
                  <a:outerShdw blurRad="38100" dist="38100" dir="2700000" algn="tl">
                    <a:srgbClr val="000000">
                      <a:alpha val="43137"/>
                    </a:srgbClr>
                  </a:outerShdw>
                </a:effectLst>
              </a:rPr>
              <a:t>Atomic Number</a:t>
            </a:r>
          </a:p>
        </p:txBody>
      </p:sp>
      <p:sp>
        <p:nvSpPr>
          <p:cNvPr id="17411" name="Rectangle 3">
            <a:extLst>
              <a:ext uri="{FF2B5EF4-FFF2-40B4-BE49-F238E27FC236}">
                <a16:creationId xmlns:a16="http://schemas.microsoft.com/office/drawing/2014/main" id="{2CD8CA6B-5B0C-4B68-93EC-5A2526A2C0D2}"/>
              </a:ext>
            </a:extLst>
          </p:cNvPr>
          <p:cNvSpPr>
            <a:spLocks noGrp="1" noChangeArrowheads="1"/>
          </p:cNvSpPr>
          <p:nvPr>
            <p:ph idx="1"/>
          </p:nvPr>
        </p:nvSpPr>
        <p:spPr/>
        <p:txBody>
          <a:bodyPr/>
          <a:lstStyle/>
          <a:p>
            <a:pPr eaLnBrk="1" hangingPunct="1">
              <a:defRPr/>
            </a:pPr>
            <a:r>
              <a:rPr lang="en-US" sz="4400" i="1" dirty="0">
                <a:solidFill>
                  <a:srgbClr val="002060"/>
                </a:solidFill>
                <a:effectLst>
                  <a:outerShdw blurRad="38100" dist="38100" dir="2700000" algn="tl">
                    <a:srgbClr val="000000">
                      <a:alpha val="43137"/>
                    </a:srgbClr>
                  </a:outerShdw>
                </a:effectLst>
              </a:rPr>
              <a:t>The number of protons in an element. </a:t>
            </a:r>
          </a:p>
          <a:p>
            <a:pPr eaLnBrk="1" hangingPunct="1">
              <a:defRPr/>
            </a:pPr>
            <a:r>
              <a:rPr lang="en-US" sz="4400" i="1" dirty="0">
                <a:solidFill>
                  <a:srgbClr val="002060"/>
                </a:solidFill>
                <a:effectLst>
                  <a:outerShdw blurRad="38100" dist="38100" dir="2700000" algn="tl">
                    <a:srgbClr val="000000">
                      <a:alpha val="43137"/>
                    </a:srgbClr>
                  </a:outerShdw>
                </a:effectLst>
              </a:rPr>
              <a:t>It is always a whole number.</a:t>
            </a:r>
          </a:p>
          <a:p>
            <a:pPr eaLnBrk="1" hangingPunct="1">
              <a:defRPr/>
            </a:pPr>
            <a:r>
              <a:rPr lang="en-US" sz="4400" b="1" i="1" dirty="0">
                <a:effectLst>
                  <a:outerShdw blurRad="38100" dist="38100" dir="2700000" algn="tl">
                    <a:srgbClr val="000000">
                      <a:alpha val="43137"/>
                    </a:srgbClr>
                  </a:outerShdw>
                </a:effectLst>
              </a:rPr>
              <a:t>Example: </a:t>
            </a:r>
            <a:r>
              <a:rPr lang="en-US" sz="4400" dirty="0">
                <a:effectLst>
                  <a:outerShdw blurRad="38100" dist="38100" dir="2700000" algn="tl">
                    <a:srgbClr val="000000">
                      <a:alpha val="43137"/>
                    </a:srgbClr>
                  </a:outerShdw>
                </a:effectLst>
              </a:rPr>
              <a:t>Oxygen’s </a:t>
            </a:r>
            <a:r>
              <a:rPr lang="en-US" sz="4400" u="sng" dirty="0">
                <a:effectLst>
                  <a:outerShdw blurRad="38100" dist="38100" dir="2700000" algn="tl">
                    <a:srgbClr val="000000">
                      <a:alpha val="43137"/>
                    </a:srgbClr>
                  </a:outerShdw>
                </a:effectLst>
              </a:rPr>
              <a:t>atomic number</a:t>
            </a:r>
            <a:r>
              <a:rPr lang="en-US" sz="4400" dirty="0">
                <a:effectLst>
                  <a:outerShdw blurRad="38100" dist="38100" dir="2700000" algn="tl">
                    <a:srgbClr val="000000">
                      <a:alpha val="43137"/>
                    </a:srgbClr>
                  </a:outerShdw>
                </a:effectLst>
              </a:rPr>
              <a:t> is</a:t>
            </a:r>
            <a:r>
              <a:rPr lang="en-US" sz="4400" dirty="0">
                <a:solidFill>
                  <a:schemeClr val="accent2"/>
                </a:solidFill>
                <a:effectLst>
                  <a:outerShdw blurRad="38100" dist="38100" dir="2700000" algn="tl">
                    <a:srgbClr val="000000">
                      <a:alpha val="43137"/>
                    </a:srgbClr>
                  </a:outerShdw>
                </a:effectLst>
              </a:rPr>
              <a:t> </a:t>
            </a:r>
            <a:r>
              <a:rPr lang="en-US" sz="4400" i="1" dirty="0">
                <a:solidFill>
                  <a:srgbClr val="002060"/>
                </a:solidFill>
                <a:effectLst>
                  <a:outerShdw blurRad="38100" dist="38100" dir="2700000" algn="tl">
                    <a:srgbClr val="000000">
                      <a:alpha val="43137"/>
                    </a:srgbClr>
                  </a:outerShdw>
                </a:effectLst>
              </a:rPr>
              <a:t>8</a:t>
            </a:r>
            <a:r>
              <a:rPr lang="en-US" sz="4400" dirty="0">
                <a:effectLst>
                  <a:outerShdw blurRad="38100" dist="38100" dir="2700000" algn="tl">
                    <a:srgbClr val="000000">
                      <a:alpha val="43137"/>
                    </a:srgbClr>
                  </a:outerShdw>
                </a:effectLst>
              </a:rPr>
              <a:t>, so there are </a:t>
            </a:r>
            <a:r>
              <a:rPr lang="en-US" sz="4400" i="1" dirty="0">
                <a:solidFill>
                  <a:srgbClr val="002060"/>
                </a:solidFill>
                <a:effectLst>
                  <a:outerShdw blurRad="38100" dist="38100" dir="2700000" algn="tl">
                    <a:srgbClr val="000000">
                      <a:alpha val="43137"/>
                    </a:srgbClr>
                  </a:outerShdw>
                </a:effectLst>
              </a:rPr>
              <a:t>8</a:t>
            </a:r>
            <a:r>
              <a:rPr lang="en-US" sz="4400" dirty="0">
                <a:solidFill>
                  <a:srgbClr val="002060"/>
                </a:solidFill>
                <a:effectLst>
                  <a:outerShdw blurRad="38100" dist="38100" dir="2700000" algn="tl">
                    <a:srgbClr val="000000">
                      <a:alpha val="43137"/>
                    </a:srgbClr>
                  </a:outerShdw>
                </a:effectLst>
              </a:rPr>
              <a:t> </a:t>
            </a:r>
            <a:r>
              <a:rPr lang="en-US" sz="4400" i="1" dirty="0">
                <a:solidFill>
                  <a:srgbClr val="002060"/>
                </a:solidFill>
                <a:effectLst>
                  <a:outerShdw blurRad="38100" dist="38100" dir="2700000" algn="tl">
                    <a:srgbClr val="000000">
                      <a:alpha val="43137"/>
                    </a:srgbClr>
                  </a:outerShdw>
                </a:effectLst>
              </a:rPr>
              <a:t>protons in Oxygen’s nucleus.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amond(in)">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diamond(in)">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diamond(in)">
                                      <p:cBhvr>
                                        <p:cTn id="17"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id="{F4E8CCE2-2BAC-4E3F-8033-494002939261}"/>
              </a:ext>
            </a:extLst>
          </p:cNvPr>
          <p:cNvSpPr>
            <a:spLocks noGrp="1" noChangeArrowheads="1"/>
          </p:cNvSpPr>
          <p:nvPr>
            <p:ph type="title"/>
          </p:nvPr>
        </p:nvSpPr>
        <p:spPr/>
        <p:txBody>
          <a:bodyPr/>
          <a:lstStyle/>
          <a:p>
            <a:pPr eaLnBrk="1" hangingPunct="1">
              <a:defRPr/>
            </a:pPr>
            <a:r>
              <a:rPr lang="en-US" sz="6000" b="1" dirty="0">
                <a:solidFill>
                  <a:srgbClr val="FF0000"/>
                </a:solidFill>
                <a:effectLst>
                  <a:outerShdw blurRad="38100" dist="38100" dir="2700000" algn="tl">
                    <a:srgbClr val="000000">
                      <a:alpha val="43137"/>
                    </a:srgbClr>
                  </a:outerShdw>
                </a:effectLst>
              </a:rPr>
              <a:t>Atomic Number</a:t>
            </a:r>
          </a:p>
        </p:txBody>
      </p:sp>
      <p:sp>
        <p:nvSpPr>
          <p:cNvPr id="4099" name="Rectangle 3">
            <a:extLst>
              <a:ext uri="{FF2B5EF4-FFF2-40B4-BE49-F238E27FC236}">
                <a16:creationId xmlns:a16="http://schemas.microsoft.com/office/drawing/2014/main" id="{0033D6B7-A44A-4F8D-A68C-480799F995B7}"/>
              </a:ext>
            </a:extLst>
          </p:cNvPr>
          <p:cNvSpPr>
            <a:spLocks noGrp="1" noChangeArrowheads="1"/>
          </p:cNvSpPr>
          <p:nvPr>
            <p:ph idx="1"/>
          </p:nvPr>
        </p:nvSpPr>
        <p:spPr/>
        <p:txBody>
          <a:bodyPr/>
          <a:lstStyle/>
          <a:p>
            <a:pPr eaLnBrk="1" hangingPunct="1">
              <a:defRPr/>
            </a:pPr>
            <a:r>
              <a:rPr lang="en-US" sz="4000" dirty="0">
                <a:effectLst>
                  <a:outerShdw blurRad="38100" dist="38100" dir="2700000" algn="tl">
                    <a:srgbClr val="000000">
                      <a:alpha val="43137"/>
                    </a:srgbClr>
                  </a:outerShdw>
                </a:effectLst>
              </a:rPr>
              <a:t>For neutral elements (no charge) the </a:t>
            </a:r>
            <a:r>
              <a:rPr lang="en-US" sz="4000" i="1" dirty="0">
                <a:solidFill>
                  <a:srgbClr val="002060"/>
                </a:solidFill>
                <a:effectLst>
                  <a:outerShdw blurRad="38100" dist="38100" dir="2700000" algn="tl">
                    <a:srgbClr val="000000">
                      <a:alpha val="43137"/>
                    </a:srgbClr>
                  </a:outerShdw>
                </a:effectLst>
              </a:rPr>
              <a:t># of p</a:t>
            </a:r>
            <a:r>
              <a:rPr lang="en-US" sz="4000" i="1" baseline="30000" dirty="0">
                <a:solidFill>
                  <a:srgbClr val="002060"/>
                </a:solidFill>
                <a:effectLst>
                  <a:outerShdw blurRad="38100" dist="38100" dir="2700000" algn="tl">
                    <a:srgbClr val="000000">
                      <a:alpha val="43137"/>
                    </a:srgbClr>
                  </a:outerShdw>
                </a:effectLst>
              </a:rPr>
              <a:t>+</a:t>
            </a:r>
            <a:r>
              <a:rPr lang="en-US" sz="4000" i="1" dirty="0">
                <a:solidFill>
                  <a:srgbClr val="002060"/>
                </a:solidFill>
                <a:effectLst>
                  <a:outerShdw blurRad="38100" dist="38100" dir="2700000" algn="tl">
                    <a:srgbClr val="000000">
                      <a:alpha val="43137"/>
                    </a:srgbClr>
                  </a:outerShdw>
                </a:effectLst>
              </a:rPr>
              <a:t> = # of e</a:t>
            </a:r>
            <a:r>
              <a:rPr lang="en-US" sz="4000" i="1" baseline="30000" dirty="0">
                <a:solidFill>
                  <a:srgbClr val="002060"/>
                </a:solidFill>
                <a:effectLst>
                  <a:outerShdw blurRad="38100" dist="38100" dir="2700000" algn="tl">
                    <a:srgbClr val="000000">
                      <a:alpha val="43137"/>
                    </a:srgbClr>
                  </a:outerShdw>
                </a:effectLst>
              </a:rPr>
              <a:t>-</a:t>
            </a:r>
            <a:endParaRPr lang="en-US" sz="4000" baseline="30000" dirty="0">
              <a:solidFill>
                <a:srgbClr val="002060"/>
              </a:solidFill>
              <a:effectLst>
                <a:outerShdw blurRad="38100" dist="38100" dir="2700000" algn="tl">
                  <a:srgbClr val="000000">
                    <a:alpha val="43137"/>
                  </a:srgbClr>
                </a:outerShdw>
              </a:effectLst>
            </a:endParaRPr>
          </a:p>
          <a:p>
            <a:pPr eaLnBrk="1" hangingPunct="1">
              <a:defRPr/>
            </a:pPr>
            <a:r>
              <a:rPr lang="en-US" sz="4000" dirty="0">
                <a:effectLst>
                  <a:outerShdw blurRad="38100" dist="38100" dir="2700000" algn="tl">
                    <a:srgbClr val="000000">
                      <a:alpha val="43137"/>
                    </a:srgbClr>
                  </a:outerShdw>
                </a:effectLst>
              </a:rPr>
              <a:t>The number of protons will</a:t>
            </a:r>
            <a:r>
              <a:rPr lang="en-US" sz="4000" i="1" dirty="0">
                <a:solidFill>
                  <a:srgbClr val="33CC33"/>
                </a:solidFill>
                <a:effectLst>
                  <a:outerShdw blurRad="38100" dist="38100" dir="2700000" algn="tl">
                    <a:srgbClr val="000000">
                      <a:alpha val="43137"/>
                    </a:srgbClr>
                  </a:outerShdw>
                </a:effectLst>
              </a:rPr>
              <a:t> </a:t>
            </a:r>
            <a:r>
              <a:rPr lang="en-US" sz="4000" i="1" dirty="0">
                <a:solidFill>
                  <a:srgbClr val="002060"/>
                </a:solidFill>
                <a:effectLst>
                  <a:outerShdw blurRad="38100" dist="38100" dir="2700000" algn="tl">
                    <a:srgbClr val="000000">
                      <a:alpha val="43137"/>
                    </a:srgbClr>
                  </a:outerShdw>
                </a:effectLst>
              </a:rPr>
              <a:t>never change for an element.</a:t>
            </a:r>
          </a:p>
          <a:p>
            <a:pPr eaLnBrk="1" hangingPunct="1">
              <a:defRPr/>
            </a:pPr>
            <a:r>
              <a:rPr lang="en-US" sz="4000" dirty="0">
                <a:effectLst>
                  <a:outerShdw blurRad="38100" dist="38100" dir="2700000" algn="tl">
                    <a:srgbClr val="000000">
                      <a:alpha val="43137"/>
                    </a:srgbClr>
                  </a:outerShdw>
                </a:effectLst>
              </a:rPr>
              <a:t>It is like our </a:t>
            </a:r>
            <a:r>
              <a:rPr lang="en-US" sz="4000" i="1" dirty="0">
                <a:solidFill>
                  <a:srgbClr val="002060"/>
                </a:solidFill>
                <a:effectLst>
                  <a:outerShdw blurRad="38100" dist="38100" dir="2700000" algn="tl">
                    <a:srgbClr val="000000">
                      <a:alpha val="43137"/>
                    </a:srgbClr>
                  </a:outerShdw>
                </a:effectLst>
              </a:rPr>
              <a:t>social security number, it identifies them.</a:t>
            </a:r>
          </a:p>
          <a:p>
            <a:pPr eaLnBrk="1" hangingPunct="1">
              <a:defRPr/>
            </a:pPr>
            <a:endParaRPr lang="en-US" sz="4000" i="1" dirty="0">
              <a:solidFill>
                <a:srgbClr val="0066FF"/>
              </a:solidFill>
              <a:effectLst>
                <a:outerShdw blurRad="38100" dist="38100" dir="2700000" algn="tl">
                  <a:srgbClr val="000000">
                    <a:alpha val="43137"/>
                  </a:srgbClr>
                </a:outerShdw>
              </a:effectLst>
            </a:endParaRPr>
          </a:p>
        </p:txBody>
      </p:sp>
      <p:pic>
        <p:nvPicPr>
          <p:cNvPr id="5124" name="Picture 6" descr="C:\Users\Karen\AppData\Local\Microsoft\Windows\Temporary Internet Files\Content.IE5\L9P3XJMZ\MC900326576[1].wmf">
            <a:extLst>
              <a:ext uri="{FF2B5EF4-FFF2-40B4-BE49-F238E27FC236}">
                <a16:creationId xmlns:a16="http://schemas.microsoft.com/office/drawing/2014/main" id="{D82E8483-59DA-4AD5-9ACE-CB4C697135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3657600"/>
            <a:ext cx="1582738"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down)">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down)">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down)">
                                      <p:cBhvr>
                                        <p:cTn id="17"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a:extLst>
              <a:ext uri="{FF2B5EF4-FFF2-40B4-BE49-F238E27FC236}">
                <a16:creationId xmlns:a16="http://schemas.microsoft.com/office/drawing/2014/main" id="{369484B6-CBE9-4A77-A901-7BFEDDF84BDE}"/>
              </a:ext>
            </a:extLst>
          </p:cNvPr>
          <p:cNvSpPr>
            <a:spLocks noGrp="1" noChangeArrowheads="1"/>
          </p:cNvSpPr>
          <p:nvPr>
            <p:ph type="title"/>
          </p:nvPr>
        </p:nvSpPr>
        <p:spPr>
          <a:xfrm>
            <a:off x="457200" y="334963"/>
            <a:ext cx="6553200" cy="884237"/>
          </a:xfrm>
        </p:spPr>
        <p:txBody>
          <a:bodyPr/>
          <a:lstStyle/>
          <a:p>
            <a:pPr eaLnBrk="1" hangingPunct="1">
              <a:defRPr/>
            </a:pPr>
            <a:r>
              <a:rPr lang="en-US" sz="6000" b="1" dirty="0">
                <a:solidFill>
                  <a:srgbClr val="FF0000"/>
                </a:solidFill>
                <a:effectLst>
                  <a:outerShdw blurRad="38100" dist="38100" dir="2700000" algn="tl">
                    <a:srgbClr val="000000">
                      <a:alpha val="43137"/>
                    </a:srgbClr>
                  </a:outerShdw>
                </a:effectLst>
              </a:rPr>
              <a:t>Atomic Mass</a:t>
            </a:r>
          </a:p>
        </p:txBody>
      </p:sp>
      <p:sp>
        <p:nvSpPr>
          <p:cNvPr id="5123" name="Rectangle 3">
            <a:extLst>
              <a:ext uri="{FF2B5EF4-FFF2-40B4-BE49-F238E27FC236}">
                <a16:creationId xmlns:a16="http://schemas.microsoft.com/office/drawing/2014/main" id="{B21F956C-C3A6-4BFB-8E6E-8B844E3BD1CA}"/>
              </a:ext>
            </a:extLst>
          </p:cNvPr>
          <p:cNvSpPr>
            <a:spLocks noGrp="1" noChangeArrowheads="1"/>
          </p:cNvSpPr>
          <p:nvPr>
            <p:ph idx="1"/>
          </p:nvPr>
        </p:nvSpPr>
        <p:spPr>
          <a:xfrm>
            <a:off x="457200" y="1371600"/>
            <a:ext cx="6553200" cy="4754563"/>
          </a:xfrm>
        </p:spPr>
        <p:txBody>
          <a:bodyPr/>
          <a:lstStyle/>
          <a:p>
            <a:pPr eaLnBrk="1" hangingPunct="1">
              <a:defRPr/>
            </a:pPr>
            <a:r>
              <a:rPr lang="en-US" sz="4000" i="1" dirty="0">
                <a:solidFill>
                  <a:srgbClr val="002060"/>
                </a:solidFill>
                <a:effectLst>
                  <a:outerShdw blurRad="38100" dist="38100" dir="2700000" algn="tl">
                    <a:srgbClr val="000000">
                      <a:alpha val="43137"/>
                    </a:srgbClr>
                  </a:outerShdw>
                </a:effectLst>
              </a:rPr>
              <a:t>Read right off the Periodic Table.</a:t>
            </a:r>
          </a:p>
          <a:p>
            <a:pPr eaLnBrk="1" hangingPunct="1">
              <a:defRPr/>
            </a:pPr>
            <a:r>
              <a:rPr lang="en-US" sz="4000" i="1" dirty="0">
                <a:solidFill>
                  <a:srgbClr val="002060"/>
                </a:solidFill>
                <a:effectLst>
                  <a:outerShdw blurRad="38100" dist="38100" dir="2700000" algn="tl">
                    <a:srgbClr val="000000">
                      <a:alpha val="43137"/>
                    </a:srgbClr>
                  </a:outerShdw>
                </a:effectLst>
              </a:rPr>
              <a:t>The number will have a decimal.</a:t>
            </a:r>
          </a:p>
          <a:p>
            <a:pPr eaLnBrk="1" hangingPunct="1">
              <a:defRPr/>
            </a:pPr>
            <a:r>
              <a:rPr lang="en-US" sz="4000" dirty="0">
                <a:effectLst>
                  <a:outerShdw blurRad="38100" dist="38100" dir="2700000" algn="tl">
                    <a:srgbClr val="000000">
                      <a:alpha val="43137"/>
                    </a:srgbClr>
                  </a:outerShdw>
                </a:effectLst>
              </a:rPr>
              <a:t>It is the </a:t>
            </a:r>
            <a:r>
              <a:rPr lang="en-US" sz="4000" i="1" dirty="0">
                <a:solidFill>
                  <a:srgbClr val="002060"/>
                </a:solidFill>
                <a:effectLst>
                  <a:outerShdw blurRad="38100" dist="38100" dir="2700000" algn="tl">
                    <a:srgbClr val="000000">
                      <a:alpha val="43137"/>
                    </a:srgbClr>
                  </a:outerShdw>
                </a:effectLst>
              </a:rPr>
              <a:t>weighted average </a:t>
            </a:r>
            <a:r>
              <a:rPr lang="en-US" sz="4000" dirty="0">
                <a:effectLst>
                  <a:outerShdw blurRad="38100" dist="38100" dir="2700000" algn="tl">
                    <a:srgbClr val="000000">
                      <a:alpha val="43137"/>
                    </a:srgbClr>
                  </a:outerShdw>
                </a:effectLst>
              </a:rPr>
              <a:t>of all the elements isotopes. </a:t>
            </a:r>
          </a:p>
        </p:txBody>
      </p:sp>
      <p:pic>
        <p:nvPicPr>
          <p:cNvPr id="6148" name="Picture 7" descr="C:\Users\Karen\AppData\Local\Microsoft\Windows\Temporary Internet Files\Content.IE5\L9P3XJMZ\MC900226568[1].wmf">
            <a:extLst>
              <a:ext uri="{FF2B5EF4-FFF2-40B4-BE49-F238E27FC236}">
                <a16:creationId xmlns:a16="http://schemas.microsoft.com/office/drawing/2014/main" id="{634A9A7E-87BA-4A82-BFDE-35B6B029CF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381000"/>
            <a:ext cx="181451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9" descr="C:\Users\Karen\AppData\Local\Microsoft\Windows\Temporary Internet Files\Content.IE5\ZHNKCICD\MC900226440[1].wmf">
            <a:extLst>
              <a:ext uri="{FF2B5EF4-FFF2-40B4-BE49-F238E27FC236}">
                <a16:creationId xmlns:a16="http://schemas.microsoft.com/office/drawing/2014/main" id="{00530590-6348-404C-8FC9-AACC1027F9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1901825"/>
            <a:ext cx="1817687"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0" descr="C:\Users\Karen\AppData\Local\Microsoft\Windows\Temporary Internet Files\Content.IE5\5F5P2Z7E\MC900226474[1].wmf">
            <a:extLst>
              <a:ext uri="{FF2B5EF4-FFF2-40B4-BE49-F238E27FC236}">
                <a16:creationId xmlns:a16="http://schemas.microsoft.com/office/drawing/2014/main" id="{5154B74C-8E2F-4E52-8D9D-D30761B2C8D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3913" y="3425825"/>
            <a:ext cx="1817687"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12" descr="C:\Users\Karen\AppData\Local\Microsoft\Windows\Temporary Internet Files\Content.IE5\L9P3XJMZ\MC900226544[1].wmf">
            <a:extLst>
              <a:ext uri="{FF2B5EF4-FFF2-40B4-BE49-F238E27FC236}">
                <a16:creationId xmlns:a16="http://schemas.microsoft.com/office/drawing/2014/main" id="{C8F91F7F-2D70-4C11-99A0-0A281C521A6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73913" y="4949825"/>
            <a:ext cx="1817687"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slide(fromBottom)">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slide(fromBottom)">
                                      <p:cBhvr>
                                        <p:cTn id="12" dur="5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slide(fromBottom)">
                                      <p:cBhvr>
                                        <p:cTn id="17"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id="{6825E508-2C74-4B74-AF75-4D34B3C287A8}"/>
              </a:ext>
            </a:extLst>
          </p:cNvPr>
          <p:cNvSpPr>
            <a:spLocks noGrp="1" noChangeArrowheads="1"/>
          </p:cNvSpPr>
          <p:nvPr>
            <p:ph type="title"/>
          </p:nvPr>
        </p:nvSpPr>
        <p:spPr/>
        <p:txBody>
          <a:bodyPr/>
          <a:lstStyle/>
          <a:p>
            <a:pPr eaLnBrk="1" hangingPunct="1">
              <a:defRPr/>
            </a:pPr>
            <a:r>
              <a:rPr lang="en-US" sz="4200" b="1" dirty="0">
                <a:solidFill>
                  <a:srgbClr val="FF0000"/>
                </a:solidFill>
                <a:effectLst>
                  <a:outerShdw blurRad="38100" dist="38100" dir="2700000" algn="tl">
                    <a:srgbClr val="000000">
                      <a:alpha val="43137"/>
                    </a:srgbClr>
                  </a:outerShdw>
                </a:effectLst>
              </a:rPr>
              <a:t>Atomic Number vs. Atomic Mass</a:t>
            </a:r>
          </a:p>
        </p:txBody>
      </p:sp>
      <p:grpSp>
        <p:nvGrpSpPr>
          <p:cNvPr id="2" name="Group 4">
            <a:extLst>
              <a:ext uri="{FF2B5EF4-FFF2-40B4-BE49-F238E27FC236}">
                <a16:creationId xmlns:a16="http://schemas.microsoft.com/office/drawing/2014/main" id="{2B3ADE3B-A742-414B-B814-BA2FE720ED72}"/>
              </a:ext>
            </a:extLst>
          </p:cNvPr>
          <p:cNvGrpSpPr>
            <a:grpSpLocks/>
          </p:cNvGrpSpPr>
          <p:nvPr/>
        </p:nvGrpSpPr>
        <p:grpSpPr bwMode="auto">
          <a:xfrm>
            <a:off x="1219200" y="1905000"/>
            <a:ext cx="4648200" cy="3124200"/>
            <a:chOff x="5808" y="6000"/>
            <a:chExt cx="2800" cy="2016"/>
          </a:xfrm>
        </p:grpSpPr>
        <p:sp>
          <p:nvSpPr>
            <p:cNvPr id="7174" name="Rectangle 5">
              <a:extLst>
                <a:ext uri="{FF2B5EF4-FFF2-40B4-BE49-F238E27FC236}">
                  <a16:creationId xmlns:a16="http://schemas.microsoft.com/office/drawing/2014/main" id="{ADAA29EF-D915-439F-855D-85D3D3A44D0D}"/>
                </a:ext>
              </a:extLst>
            </p:cNvPr>
            <p:cNvSpPr>
              <a:spLocks noChangeArrowheads="1"/>
            </p:cNvSpPr>
            <p:nvPr/>
          </p:nvSpPr>
          <p:spPr bwMode="auto">
            <a:xfrm>
              <a:off x="5808" y="6000"/>
              <a:ext cx="1696" cy="2016"/>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400">
                  <a:latin typeface="Trebuchet MS" panose="020B0603020202020204" pitchFamily="34" charset="0"/>
                </a:rPr>
                <a:t>8</a:t>
              </a:r>
            </a:p>
            <a:p>
              <a:pPr algn="ctr" eaLnBrk="1" hangingPunct="1"/>
              <a:r>
                <a:rPr lang="en-US" altLang="en-US" sz="4400">
                  <a:latin typeface="Trebuchet MS" panose="020B0603020202020204" pitchFamily="34" charset="0"/>
                </a:rPr>
                <a:t>O</a:t>
              </a:r>
            </a:p>
            <a:p>
              <a:pPr algn="ctr" eaLnBrk="1" hangingPunct="1"/>
              <a:r>
                <a:rPr lang="en-US" altLang="en-US" sz="4400">
                  <a:latin typeface="Trebuchet MS" panose="020B0603020202020204" pitchFamily="34" charset="0"/>
                </a:rPr>
                <a:t>Oxygen</a:t>
              </a:r>
            </a:p>
            <a:p>
              <a:pPr algn="ctr" eaLnBrk="1" hangingPunct="1"/>
              <a:r>
                <a:rPr lang="en-US" altLang="en-US" sz="4400">
                  <a:latin typeface="Trebuchet MS" panose="020B0603020202020204" pitchFamily="34" charset="0"/>
                </a:rPr>
                <a:t>15.999</a:t>
              </a:r>
              <a:endParaRPr lang="en-US" altLang="en-US" sz="4400"/>
            </a:p>
          </p:txBody>
        </p:sp>
        <p:cxnSp>
          <p:nvCxnSpPr>
            <p:cNvPr id="7175" name="AutoShape 6">
              <a:extLst>
                <a:ext uri="{FF2B5EF4-FFF2-40B4-BE49-F238E27FC236}">
                  <a16:creationId xmlns:a16="http://schemas.microsoft.com/office/drawing/2014/main" id="{621608F8-8A23-4ED0-BCB8-19B2BEDE712A}"/>
                </a:ext>
              </a:extLst>
            </p:cNvPr>
            <p:cNvCxnSpPr>
              <a:cxnSpLocks noChangeShapeType="1"/>
            </p:cNvCxnSpPr>
            <p:nvPr/>
          </p:nvCxnSpPr>
          <p:spPr bwMode="auto">
            <a:xfrm flipH="1" flipV="1">
              <a:off x="6815" y="6304"/>
              <a:ext cx="1521" cy="336"/>
            </a:xfrm>
            <a:prstGeom prst="straightConnector1">
              <a:avLst/>
            </a:prstGeom>
            <a:noFill/>
            <a:ln w="889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176" name="AutoShape 7">
              <a:extLst>
                <a:ext uri="{FF2B5EF4-FFF2-40B4-BE49-F238E27FC236}">
                  <a16:creationId xmlns:a16="http://schemas.microsoft.com/office/drawing/2014/main" id="{5897E3CC-96EF-4177-B57C-C530D1146B92}"/>
                </a:ext>
              </a:extLst>
            </p:cNvPr>
            <p:cNvCxnSpPr>
              <a:cxnSpLocks noChangeShapeType="1"/>
            </p:cNvCxnSpPr>
            <p:nvPr/>
          </p:nvCxnSpPr>
          <p:spPr bwMode="auto">
            <a:xfrm flipH="1">
              <a:off x="7185" y="7472"/>
              <a:ext cx="1423" cy="101"/>
            </a:xfrm>
            <a:prstGeom prst="straightConnector1">
              <a:avLst/>
            </a:prstGeom>
            <a:noFill/>
            <a:ln w="88900">
              <a:solidFill>
                <a:schemeClr val="tx1"/>
              </a:solidFill>
              <a:round/>
              <a:headEnd/>
              <a:tailEnd type="triangle" w="med" len="med"/>
            </a:ln>
            <a:extLst>
              <a:ext uri="{909E8E84-426E-40DD-AFC4-6F175D3DCCD1}">
                <a14:hiddenFill xmlns:a14="http://schemas.microsoft.com/office/drawing/2010/main">
                  <a:noFill/>
                </a14:hiddenFill>
              </a:ext>
            </a:extLst>
          </p:spPr>
        </p:cxnSp>
      </p:grpSp>
      <p:sp>
        <p:nvSpPr>
          <p:cNvPr id="6152" name="Text Box 8">
            <a:extLst>
              <a:ext uri="{FF2B5EF4-FFF2-40B4-BE49-F238E27FC236}">
                <a16:creationId xmlns:a16="http://schemas.microsoft.com/office/drawing/2014/main" id="{A2B30944-2135-40FB-B26F-C06ADD270857}"/>
              </a:ext>
            </a:extLst>
          </p:cNvPr>
          <p:cNvSpPr txBox="1">
            <a:spLocks noChangeArrowheads="1"/>
          </p:cNvSpPr>
          <p:nvPr/>
        </p:nvSpPr>
        <p:spPr bwMode="auto">
          <a:xfrm>
            <a:off x="5486400" y="2635250"/>
            <a:ext cx="3505200" cy="641350"/>
          </a:xfrm>
          <a:prstGeom prst="rect">
            <a:avLst/>
          </a:prstGeom>
          <a:solidFill>
            <a:srgbClr val="FFFFFF">
              <a:alpha val="90000"/>
            </a:srgbClr>
          </a:solidFill>
          <a:ln w="50800">
            <a:solidFill>
              <a:srgbClr val="000000"/>
            </a:solidFill>
            <a:miter lim="800000"/>
            <a:headEnd/>
            <a:tailEnd/>
          </a:ln>
        </p:spPr>
        <p:txBody>
          <a:bodyPr>
            <a:spAutoFit/>
          </a:bodyPr>
          <a:lstStyle/>
          <a:p>
            <a:pPr>
              <a:spcBef>
                <a:spcPct val="50000"/>
              </a:spcBef>
              <a:defRPr/>
            </a:pPr>
            <a:r>
              <a:rPr lang="en-US" sz="3600" i="1" dirty="0">
                <a:solidFill>
                  <a:srgbClr val="002060"/>
                </a:solidFill>
                <a:effectLst>
                  <a:outerShdw blurRad="38100" dist="38100" dir="2700000" algn="tl">
                    <a:srgbClr val="000000">
                      <a:alpha val="43137"/>
                    </a:srgbClr>
                  </a:outerShdw>
                </a:effectLst>
                <a:latin typeface="Trebuchet MS" pitchFamily="34" charset="0"/>
              </a:rPr>
              <a:t>Atomic number</a:t>
            </a:r>
          </a:p>
        </p:txBody>
      </p:sp>
      <p:sp>
        <p:nvSpPr>
          <p:cNvPr id="6153" name="Text Box 9">
            <a:extLst>
              <a:ext uri="{FF2B5EF4-FFF2-40B4-BE49-F238E27FC236}">
                <a16:creationId xmlns:a16="http://schemas.microsoft.com/office/drawing/2014/main" id="{4F61696A-B30B-4206-9706-E1AD048A7E2C}"/>
              </a:ext>
            </a:extLst>
          </p:cNvPr>
          <p:cNvSpPr txBox="1">
            <a:spLocks noChangeArrowheads="1"/>
          </p:cNvSpPr>
          <p:nvPr/>
        </p:nvSpPr>
        <p:spPr bwMode="auto">
          <a:xfrm>
            <a:off x="5943600" y="3840163"/>
            <a:ext cx="3048000" cy="641350"/>
          </a:xfrm>
          <a:prstGeom prst="rect">
            <a:avLst/>
          </a:prstGeom>
          <a:solidFill>
            <a:srgbClr val="FFFFFF">
              <a:alpha val="90000"/>
            </a:srgbClr>
          </a:solidFill>
          <a:ln w="50800">
            <a:solidFill>
              <a:srgbClr val="000000"/>
            </a:solidFill>
            <a:miter lim="800000"/>
            <a:headEnd/>
            <a:tailEnd/>
          </a:ln>
        </p:spPr>
        <p:txBody>
          <a:bodyPr>
            <a:spAutoFit/>
          </a:bodyPr>
          <a:lstStyle/>
          <a:p>
            <a:pPr>
              <a:spcBef>
                <a:spcPct val="50000"/>
              </a:spcBef>
              <a:defRPr/>
            </a:pPr>
            <a:r>
              <a:rPr lang="en-US" sz="3600" i="1">
                <a:solidFill>
                  <a:srgbClr val="002060"/>
                </a:solidFill>
                <a:effectLst>
                  <a:outerShdw blurRad="38100" dist="38100" dir="2700000" algn="tl">
                    <a:srgbClr val="000000">
                      <a:alpha val="43137"/>
                    </a:srgbClr>
                  </a:outerShdw>
                </a:effectLst>
                <a:latin typeface="Trebuchet MS" pitchFamily="34" charset="0"/>
              </a:rPr>
              <a:t>Atomic mass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barn(inHorizontal)">
                                      <p:cBhvr>
                                        <p:cTn id="7" dur="500"/>
                                        <p:tgtEl>
                                          <p:spTgt spid="61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6153"/>
                                        </p:tgtEl>
                                        <p:attrNameLst>
                                          <p:attrName>style.visibility</p:attrName>
                                        </p:attrNameLst>
                                      </p:cBhvr>
                                      <p:to>
                                        <p:strVal val="visible"/>
                                      </p:to>
                                    </p:set>
                                    <p:animEffect transition="in" filter="barn(inHorizontal)">
                                      <p:cBhvr>
                                        <p:cTn id="12" dur="500"/>
                                        <p:tgtEl>
                                          <p:spTgt spid="6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animBg="1"/>
      <p:bldP spid="6153"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2">
            <a:extLst>
              <a:ext uri="{FF2B5EF4-FFF2-40B4-BE49-F238E27FC236}">
                <a16:creationId xmlns:a16="http://schemas.microsoft.com/office/drawing/2014/main" id="{A8C1121E-F0E5-4589-AA04-70C6E4F05D4D}"/>
              </a:ext>
            </a:extLst>
          </p:cNvPr>
          <p:cNvSpPr>
            <a:spLocks noGrp="1" noChangeArrowheads="1"/>
          </p:cNvSpPr>
          <p:nvPr>
            <p:ph type="title"/>
          </p:nvPr>
        </p:nvSpPr>
        <p:spPr/>
        <p:txBody>
          <a:bodyPr/>
          <a:lstStyle/>
          <a:p>
            <a:pPr eaLnBrk="1" hangingPunct="1">
              <a:defRPr/>
            </a:pPr>
            <a:r>
              <a:rPr lang="en-US" sz="6000" b="1" dirty="0">
                <a:solidFill>
                  <a:srgbClr val="FF0000"/>
                </a:solidFill>
                <a:effectLst>
                  <a:outerShdw blurRad="38100" dist="38100" dir="2700000" algn="tl">
                    <a:srgbClr val="000000">
                      <a:alpha val="43137"/>
                    </a:srgbClr>
                  </a:outerShdw>
                </a:effectLst>
              </a:rPr>
              <a:t>Mass Number</a:t>
            </a:r>
          </a:p>
        </p:txBody>
      </p:sp>
      <p:sp>
        <p:nvSpPr>
          <p:cNvPr id="7171" name="Rectangle 3">
            <a:extLst>
              <a:ext uri="{FF2B5EF4-FFF2-40B4-BE49-F238E27FC236}">
                <a16:creationId xmlns:a16="http://schemas.microsoft.com/office/drawing/2014/main" id="{AE962602-90B4-4297-A6D8-9531399D8F80}"/>
              </a:ext>
            </a:extLst>
          </p:cNvPr>
          <p:cNvSpPr>
            <a:spLocks noGrp="1" noChangeArrowheads="1"/>
          </p:cNvSpPr>
          <p:nvPr>
            <p:ph idx="1"/>
          </p:nvPr>
        </p:nvSpPr>
        <p:spPr/>
        <p:txBody>
          <a:bodyPr/>
          <a:lstStyle/>
          <a:p>
            <a:pPr eaLnBrk="1" hangingPunct="1">
              <a:lnSpc>
                <a:spcPct val="90000"/>
              </a:lnSpc>
              <a:defRPr/>
            </a:pPr>
            <a:r>
              <a:rPr lang="en-US" sz="4400" i="1" dirty="0">
                <a:solidFill>
                  <a:srgbClr val="002060"/>
                </a:solidFill>
                <a:effectLst>
                  <a:outerShdw blurRad="38100" dist="38100" dir="2700000" algn="tl">
                    <a:srgbClr val="000000">
                      <a:alpha val="43137"/>
                    </a:srgbClr>
                  </a:outerShdw>
                </a:effectLst>
              </a:rPr>
              <a:t>Number of protons and neutrons combined.</a:t>
            </a:r>
          </a:p>
          <a:p>
            <a:pPr eaLnBrk="1" hangingPunct="1">
              <a:lnSpc>
                <a:spcPct val="90000"/>
              </a:lnSpc>
              <a:defRPr/>
            </a:pPr>
            <a:r>
              <a:rPr lang="en-US" sz="4400" i="1" dirty="0">
                <a:solidFill>
                  <a:srgbClr val="002060"/>
                </a:solidFill>
                <a:effectLst>
                  <a:outerShdw blurRad="38100" dist="38100" dir="2700000" algn="tl">
                    <a:srgbClr val="000000">
                      <a:alpha val="43137"/>
                    </a:srgbClr>
                  </a:outerShdw>
                </a:effectLst>
              </a:rPr>
              <a:t>It is always a whole number.</a:t>
            </a:r>
          </a:p>
          <a:p>
            <a:pPr eaLnBrk="1" hangingPunct="1">
              <a:lnSpc>
                <a:spcPct val="90000"/>
              </a:lnSpc>
              <a:buFontTx/>
              <a:buNone/>
              <a:defRPr/>
            </a:pPr>
            <a:endParaRPr lang="en-US" sz="4400"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edge">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edge">
                                      <p:cBhvr>
                                        <p:cTn id="12"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2416063D-EEE6-46C0-9565-785BA41B610A}"/>
              </a:ext>
            </a:extLst>
          </p:cNvPr>
          <p:cNvSpPr>
            <a:spLocks noGrp="1" noChangeArrowheads="1"/>
          </p:cNvSpPr>
          <p:nvPr>
            <p:ph type="title"/>
          </p:nvPr>
        </p:nvSpPr>
        <p:spPr/>
        <p:txBody>
          <a:bodyPr/>
          <a:lstStyle/>
          <a:p>
            <a:pPr eaLnBrk="1" hangingPunct="1">
              <a:defRPr/>
            </a:pPr>
            <a:r>
              <a:rPr lang="en-US" sz="4000" b="1">
                <a:solidFill>
                  <a:srgbClr val="FF0000"/>
                </a:solidFill>
                <a:effectLst>
                  <a:outerShdw blurRad="38100" dist="38100" dir="2700000" algn="tl">
                    <a:srgbClr val="000000">
                      <a:alpha val="43137"/>
                    </a:srgbClr>
                  </a:outerShdw>
                </a:effectLst>
              </a:rPr>
              <a:t>Finding the Number of Neutrons</a:t>
            </a:r>
          </a:p>
        </p:txBody>
      </p:sp>
      <p:sp>
        <p:nvSpPr>
          <p:cNvPr id="8195" name="Rectangle 3">
            <a:extLst>
              <a:ext uri="{FF2B5EF4-FFF2-40B4-BE49-F238E27FC236}">
                <a16:creationId xmlns:a16="http://schemas.microsoft.com/office/drawing/2014/main" id="{CD5CEE79-B34E-49B8-89B1-72C9870B03B4}"/>
              </a:ext>
            </a:extLst>
          </p:cNvPr>
          <p:cNvSpPr>
            <a:spLocks noGrp="1" noChangeArrowheads="1"/>
          </p:cNvSpPr>
          <p:nvPr>
            <p:ph idx="1"/>
          </p:nvPr>
        </p:nvSpPr>
        <p:spPr/>
        <p:txBody>
          <a:bodyPr/>
          <a:lstStyle/>
          <a:p>
            <a:pPr eaLnBrk="1" hangingPunct="1">
              <a:lnSpc>
                <a:spcPct val="110000"/>
              </a:lnSpc>
              <a:defRPr/>
            </a:pPr>
            <a:r>
              <a:rPr lang="en-US" sz="4400" dirty="0">
                <a:effectLst>
                  <a:outerShdw blurRad="38100" dist="38100" dir="2700000" algn="tl">
                    <a:srgbClr val="000000">
                      <a:alpha val="43137"/>
                    </a:srgbClr>
                  </a:outerShdw>
                </a:effectLst>
              </a:rPr>
              <a:t>Neutrons = </a:t>
            </a:r>
            <a:r>
              <a:rPr lang="en-US" sz="4400" i="1" dirty="0">
                <a:solidFill>
                  <a:srgbClr val="002060"/>
                </a:solidFill>
                <a:effectLst>
                  <a:outerShdw blurRad="38100" dist="38100" dir="2700000" algn="tl">
                    <a:srgbClr val="000000">
                      <a:alpha val="43137"/>
                    </a:srgbClr>
                  </a:outerShdw>
                </a:effectLst>
              </a:rPr>
              <a:t>mass # </a:t>
            </a:r>
            <a:r>
              <a:rPr lang="en-US" sz="4400" i="1" dirty="0">
                <a:effectLst>
                  <a:outerShdw blurRad="38100" dist="38100" dir="2700000" algn="tl">
                    <a:srgbClr val="000000">
                      <a:alpha val="43137"/>
                    </a:srgbClr>
                  </a:outerShdw>
                </a:effectLst>
              </a:rPr>
              <a:t>-</a:t>
            </a:r>
            <a:r>
              <a:rPr lang="en-US" sz="4400" i="1" dirty="0">
                <a:solidFill>
                  <a:srgbClr val="0066FF"/>
                </a:solidFill>
                <a:effectLst>
                  <a:outerShdw blurRad="38100" dist="38100" dir="2700000" algn="tl">
                    <a:srgbClr val="000000">
                      <a:alpha val="43137"/>
                    </a:srgbClr>
                  </a:outerShdw>
                </a:effectLst>
              </a:rPr>
              <a:t> </a:t>
            </a:r>
            <a:r>
              <a:rPr lang="en-US" sz="4400" i="1" dirty="0">
                <a:solidFill>
                  <a:srgbClr val="002060"/>
                </a:solidFill>
                <a:effectLst>
                  <a:outerShdw blurRad="38100" dist="38100" dir="2700000" algn="tl">
                    <a:srgbClr val="000000">
                      <a:alpha val="43137"/>
                    </a:srgbClr>
                  </a:outerShdw>
                </a:effectLst>
              </a:rPr>
              <a:t>atomic #</a:t>
            </a:r>
            <a:endParaRPr lang="en-US" sz="4400" dirty="0">
              <a:solidFill>
                <a:srgbClr val="002060"/>
              </a:solidFill>
              <a:effectLst>
                <a:outerShdw blurRad="38100" dist="38100" dir="2700000" algn="tl">
                  <a:srgbClr val="000000">
                    <a:alpha val="43137"/>
                  </a:srgbClr>
                </a:outerShdw>
              </a:effectLst>
            </a:endParaRPr>
          </a:p>
          <a:p>
            <a:pPr eaLnBrk="1" hangingPunct="1">
              <a:defRPr/>
            </a:pPr>
            <a:r>
              <a:rPr lang="en-US" sz="4400" b="1" i="1" dirty="0">
                <a:effectLst>
                  <a:outerShdw blurRad="38100" dist="38100" dir="2700000" algn="tl">
                    <a:srgbClr val="000000">
                      <a:alpha val="43137"/>
                    </a:srgbClr>
                  </a:outerShdw>
                </a:effectLst>
              </a:rPr>
              <a:t>Example: </a:t>
            </a:r>
            <a:r>
              <a:rPr lang="en-US" sz="4400" dirty="0">
                <a:effectLst>
                  <a:outerShdw blurRad="38100" dist="38100" dir="2700000" algn="tl">
                    <a:srgbClr val="000000">
                      <a:alpha val="43137"/>
                    </a:srgbClr>
                  </a:outerShdw>
                </a:effectLst>
              </a:rPr>
              <a:t>Oxygen’s mass number is </a:t>
            </a:r>
            <a:r>
              <a:rPr lang="en-US" sz="4400" i="1" dirty="0">
                <a:solidFill>
                  <a:srgbClr val="002060"/>
                </a:solidFill>
                <a:effectLst>
                  <a:outerShdw blurRad="38100" dist="38100" dir="2700000" algn="tl">
                    <a:srgbClr val="000000">
                      <a:alpha val="43137"/>
                    </a:srgbClr>
                  </a:outerShdw>
                </a:effectLst>
              </a:rPr>
              <a:t>16</a:t>
            </a:r>
            <a:r>
              <a:rPr lang="en-US" sz="4400" dirty="0">
                <a:solidFill>
                  <a:srgbClr val="002060"/>
                </a:solidFill>
                <a:effectLst>
                  <a:outerShdw blurRad="38100" dist="38100" dir="2700000" algn="tl">
                    <a:srgbClr val="000000">
                      <a:alpha val="43137"/>
                    </a:srgbClr>
                  </a:outerShdw>
                </a:effectLst>
              </a:rPr>
              <a:t> </a:t>
            </a:r>
            <a:r>
              <a:rPr lang="en-US" sz="4400" dirty="0">
                <a:effectLst>
                  <a:outerShdw blurRad="38100" dist="38100" dir="2700000" algn="tl">
                    <a:srgbClr val="000000">
                      <a:alpha val="43137"/>
                    </a:srgbClr>
                  </a:outerShdw>
                </a:effectLst>
              </a:rPr>
              <a:t>and its atomic number is</a:t>
            </a:r>
            <a:r>
              <a:rPr lang="en-US" sz="4400" dirty="0">
                <a:solidFill>
                  <a:schemeClr val="accent2"/>
                </a:solidFill>
                <a:effectLst>
                  <a:outerShdw blurRad="38100" dist="38100" dir="2700000" algn="tl">
                    <a:srgbClr val="000000">
                      <a:alpha val="43137"/>
                    </a:srgbClr>
                  </a:outerShdw>
                </a:effectLst>
              </a:rPr>
              <a:t> </a:t>
            </a:r>
            <a:r>
              <a:rPr lang="en-US" sz="4400" i="1" dirty="0">
                <a:solidFill>
                  <a:srgbClr val="002060"/>
                </a:solidFill>
                <a:effectLst>
                  <a:outerShdw blurRad="38100" dist="38100" dir="2700000" algn="tl">
                    <a:srgbClr val="000000">
                      <a:alpha val="43137"/>
                    </a:srgbClr>
                  </a:outerShdw>
                </a:effectLst>
              </a:rPr>
              <a:t>8</a:t>
            </a:r>
            <a:r>
              <a:rPr lang="en-US" sz="4400" dirty="0">
                <a:effectLst>
                  <a:outerShdw blurRad="38100" dist="38100" dir="2700000" algn="tl">
                    <a:srgbClr val="000000">
                      <a:alpha val="43137"/>
                    </a:srgbClr>
                  </a:outerShdw>
                </a:effectLst>
              </a:rPr>
              <a:t>.  The number of neutrons will be </a:t>
            </a:r>
            <a:r>
              <a:rPr lang="en-US" sz="4400" i="1" dirty="0">
                <a:solidFill>
                  <a:srgbClr val="002060"/>
                </a:solidFill>
                <a:effectLst>
                  <a:outerShdw blurRad="38100" dist="38100" dir="2700000" algn="tl">
                    <a:srgbClr val="000000">
                      <a:alpha val="43137"/>
                    </a:srgbClr>
                  </a:outerShdw>
                </a:effectLst>
              </a:rPr>
              <a:t>16-8 = </a:t>
            </a:r>
            <a:r>
              <a:rPr lang="en-US" sz="4400" i="1" u="sng" dirty="0">
                <a:solidFill>
                  <a:srgbClr val="002060"/>
                </a:solidFill>
                <a:effectLst>
                  <a:outerShdw blurRad="38100" dist="38100" dir="2700000" algn="tl">
                    <a:srgbClr val="000000">
                      <a:alpha val="43137"/>
                    </a:srgbClr>
                  </a:outerShdw>
                </a:effectLst>
              </a:rPr>
              <a:t>8</a:t>
            </a:r>
            <a:r>
              <a:rPr lang="en-US" sz="4400" i="1" dirty="0">
                <a:effectLst>
                  <a:outerShdw blurRad="38100" dist="38100" dir="2700000" algn="tl">
                    <a:srgbClr val="000000">
                      <a:alpha val="43137"/>
                    </a:srgbClr>
                  </a:outerShdw>
                </a:effectLst>
              </a:rPr>
              <a:t>.</a:t>
            </a:r>
            <a:endParaRPr lang="en-US" sz="4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circle(in)">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circle(in)">
                                      <p:cBhvr>
                                        <p:cTn id="12"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2">
            <a:extLst>
              <a:ext uri="{FF2B5EF4-FFF2-40B4-BE49-F238E27FC236}">
                <a16:creationId xmlns:a16="http://schemas.microsoft.com/office/drawing/2014/main" id="{477809FC-99EB-45D8-A0FB-760E0E09B68B}"/>
              </a:ext>
            </a:extLst>
          </p:cNvPr>
          <p:cNvSpPr>
            <a:spLocks noGrp="1" noChangeArrowheads="1"/>
          </p:cNvSpPr>
          <p:nvPr>
            <p:ph type="title"/>
          </p:nvPr>
        </p:nvSpPr>
        <p:spPr/>
        <p:txBody>
          <a:bodyPr/>
          <a:lstStyle/>
          <a:p>
            <a:pPr eaLnBrk="1" hangingPunct="1">
              <a:defRPr/>
            </a:pPr>
            <a:r>
              <a:rPr lang="en-US" sz="6000" b="1">
                <a:solidFill>
                  <a:srgbClr val="FF0000"/>
                </a:solidFill>
                <a:effectLst>
                  <a:outerShdw blurRad="38100" dist="38100" dir="2700000" algn="tl">
                    <a:srgbClr val="000000">
                      <a:alpha val="43137"/>
                    </a:srgbClr>
                  </a:outerShdw>
                </a:effectLst>
              </a:rPr>
              <a:t>Isotopes</a:t>
            </a:r>
          </a:p>
        </p:txBody>
      </p:sp>
      <p:sp>
        <p:nvSpPr>
          <p:cNvPr id="9219" name="Rectangle 3">
            <a:extLst>
              <a:ext uri="{FF2B5EF4-FFF2-40B4-BE49-F238E27FC236}">
                <a16:creationId xmlns:a16="http://schemas.microsoft.com/office/drawing/2014/main" id="{2922E467-3D38-48F5-9FC7-CBA32BC95E7D}"/>
              </a:ext>
            </a:extLst>
          </p:cNvPr>
          <p:cNvSpPr>
            <a:spLocks noGrp="1" noChangeArrowheads="1"/>
          </p:cNvSpPr>
          <p:nvPr>
            <p:ph idx="1"/>
          </p:nvPr>
        </p:nvSpPr>
        <p:spPr/>
        <p:txBody>
          <a:bodyPr/>
          <a:lstStyle/>
          <a:p>
            <a:pPr eaLnBrk="1" hangingPunct="1">
              <a:defRPr/>
            </a:pPr>
            <a:r>
              <a:rPr lang="en-US" sz="3600" dirty="0">
                <a:effectLst>
                  <a:outerShdw blurRad="38100" dist="38100" dir="2700000" algn="tl">
                    <a:srgbClr val="000000">
                      <a:alpha val="43137"/>
                    </a:srgbClr>
                  </a:outerShdw>
                </a:effectLst>
              </a:rPr>
              <a:t>Atoms with the </a:t>
            </a:r>
            <a:r>
              <a:rPr lang="en-US" sz="3600" i="1" dirty="0">
                <a:solidFill>
                  <a:srgbClr val="002060"/>
                </a:solidFill>
                <a:effectLst>
                  <a:outerShdw blurRad="38100" dist="38100" dir="2700000" algn="tl">
                    <a:srgbClr val="000000">
                      <a:alpha val="43137"/>
                    </a:srgbClr>
                  </a:outerShdw>
                </a:effectLst>
              </a:rPr>
              <a:t>same number of protons, but different number of neutrons.</a:t>
            </a:r>
          </a:p>
          <a:p>
            <a:pPr eaLnBrk="1" hangingPunct="1">
              <a:defRPr/>
            </a:pPr>
            <a:r>
              <a:rPr lang="en-US" sz="3600" i="1" dirty="0">
                <a:solidFill>
                  <a:srgbClr val="002060"/>
                </a:solidFill>
                <a:effectLst>
                  <a:outerShdw blurRad="38100" dist="38100" dir="2700000" algn="tl">
                    <a:srgbClr val="000000">
                      <a:alpha val="43137"/>
                    </a:srgbClr>
                  </a:outerShdw>
                </a:effectLst>
              </a:rPr>
              <a:t>They are chemically alike.</a:t>
            </a:r>
          </a:p>
        </p:txBody>
      </p:sp>
      <p:pic>
        <p:nvPicPr>
          <p:cNvPr id="10244" name="Picture 7" descr="C:\Users\Karen\AppData\Local\Microsoft\Windows\Temporary Internet Files\Content.IE5\5F5P2Z7E\MC900024377[1].wmf">
            <a:extLst>
              <a:ext uri="{FF2B5EF4-FFF2-40B4-BE49-F238E27FC236}">
                <a16:creationId xmlns:a16="http://schemas.microsoft.com/office/drawing/2014/main" id="{065AF7FD-DB5C-4C1A-BC60-DAC65E7B99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625" y="4191000"/>
            <a:ext cx="169386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319BAFC7-A758-45E5-BF8C-C082D5AF7609}"/>
              </a:ext>
            </a:extLst>
          </p:cNvPr>
          <p:cNvSpPr/>
          <p:nvPr/>
        </p:nvSpPr>
        <p:spPr>
          <a:xfrm>
            <a:off x="2001838" y="3810000"/>
            <a:ext cx="6781800" cy="1976438"/>
          </a:xfrm>
          <a:prstGeom prst="rect">
            <a:avLst/>
          </a:prstGeom>
        </p:spPr>
        <p:txBody>
          <a:bodyPr>
            <a:spAutoFit/>
          </a:bodyPr>
          <a:lstStyle/>
          <a:p>
            <a:pPr marL="342900" indent="-342900">
              <a:spcBef>
                <a:spcPct val="20000"/>
              </a:spcBef>
              <a:buFontTx/>
              <a:buChar char="•"/>
              <a:defRPr/>
            </a:pPr>
            <a:r>
              <a:rPr lang="en-US" sz="3600" i="1" kern="0" dirty="0">
                <a:solidFill>
                  <a:srgbClr val="002060"/>
                </a:solidFill>
                <a:effectLst>
                  <a:outerShdw blurRad="38100" dist="38100" dir="2700000" algn="tl">
                    <a:srgbClr val="000000">
                      <a:alpha val="43137"/>
                    </a:srgbClr>
                  </a:outerShdw>
                </a:effectLst>
                <a:latin typeface="Trebuchet MS" pitchFamily="34" charset="0"/>
              </a:rPr>
              <a:t>Have different mass numbers.</a:t>
            </a:r>
          </a:p>
          <a:p>
            <a:pPr marL="342900" indent="-342900">
              <a:spcBef>
                <a:spcPct val="20000"/>
              </a:spcBef>
              <a:buFontTx/>
              <a:buChar char="•"/>
              <a:defRPr/>
            </a:pPr>
            <a:r>
              <a:rPr lang="en-US" sz="3600" kern="0" dirty="0">
                <a:solidFill>
                  <a:srgbClr val="000000"/>
                </a:solidFill>
                <a:effectLst>
                  <a:outerShdw blurRad="38100" dist="38100" dir="2700000" algn="tl">
                    <a:srgbClr val="000000">
                      <a:alpha val="43137"/>
                    </a:srgbClr>
                  </a:outerShdw>
                </a:effectLst>
                <a:latin typeface="Trebuchet MS" pitchFamily="34" charset="0"/>
              </a:rPr>
              <a:t>Written like this: </a:t>
            </a:r>
          </a:p>
          <a:p>
            <a:pPr marL="342900" indent="-342900">
              <a:spcBef>
                <a:spcPct val="20000"/>
              </a:spcBef>
              <a:defRPr/>
            </a:pPr>
            <a:r>
              <a:rPr lang="en-US" sz="3600" i="1" kern="0" dirty="0">
                <a:solidFill>
                  <a:srgbClr val="0066FF"/>
                </a:solidFill>
                <a:effectLst>
                  <a:outerShdw blurRad="38100" dist="38100" dir="2700000" algn="tl">
                    <a:srgbClr val="000000">
                      <a:alpha val="43137"/>
                    </a:srgbClr>
                  </a:outerShdw>
                </a:effectLst>
                <a:latin typeface="Trebuchet MS" pitchFamily="34" charset="0"/>
              </a:rPr>
              <a:t>	</a:t>
            </a:r>
            <a:r>
              <a:rPr lang="en-US" sz="3600" i="1" kern="0" dirty="0">
                <a:solidFill>
                  <a:srgbClr val="FF0000"/>
                </a:solidFill>
                <a:effectLst>
                  <a:outerShdw blurRad="38100" dist="38100" dir="2700000" algn="tl">
                    <a:srgbClr val="000000">
                      <a:alpha val="43137"/>
                    </a:srgbClr>
                  </a:outerShdw>
                </a:effectLst>
                <a:latin typeface="Trebuchet MS" pitchFamily="34" charset="0"/>
              </a:rPr>
              <a:t>	</a:t>
            </a:r>
            <a:r>
              <a:rPr lang="en-US" sz="3600" i="1" kern="0" dirty="0">
                <a:solidFill>
                  <a:srgbClr val="002060"/>
                </a:solidFill>
                <a:effectLst>
                  <a:outerShdw blurRad="38100" dist="38100" dir="2700000" algn="tl">
                    <a:srgbClr val="000000">
                      <a:alpha val="43137"/>
                    </a:srgbClr>
                  </a:outerShdw>
                </a:effectLst>
                <a:latin typeface="Trebuchet MS" pitchFamily="34" charset="0"/>
              </a:rPr>
              <a:t>Element–Mass Number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500" fill="hold"/>
                                        <p:tgtEl>
                                          <p:spTgt spid="921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921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 calcmode="lin" valueType="num">
                                      <p:cBhvr>
                                        <p:cTn id="14" dur="500" fill="hold"/>
                                        <p:tgtEl>
                                          <p:spTgt spid="921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921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921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 calcmode="lin" valueType="num">
                                      <p:cBhvr additive="base">
                                        <p:cTn id="2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anim calcmode="lin" valueType="num">
                                      <p:cBhvr additive="base">
                                        <p:cTn id="2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
                                            <p:txEl>
                                              <p:pRg st="2" end="2"/>
                                            </p:txEl>
                                          </p:spTgt>
                                        </p:tgtEl>
                                        <p:attrNameLst>
                                          <p:attrName>style.visibility</p:attrName>
                                        </p:attrNameLst>
                                      </p:cBhvr>
                                      <p:to>
                                        <p:strVal val="visible"/>
                                      </p:to>
                                    </p:set>
                                    <p:anim calcmode="lin" valueType="num">
                                      <p:cBhvr additive="base">
                                        <p:cTn id="31"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P spid="10" grpId="0" build="allAtOnce"/>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5971</TotalTime>
  <Words>357</Words>
  <Application>Microsoft Office PowerPoint</Application>
  <PresentationFormat>On-screen Show (4:3)</PresentationFormat>
  <Paragraphs>87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Comic Sans MS</vt:lpstr>
      <vt:lpstr>Script MT Bold</vt:lpstr>
      <vt:lpstr>Trebuchet MS</vt:lpstr>
      <vt:lpstr>Default Design</vt:lpstr>
      <vt:lpstr>Unit: Atomic Structure</vt:lpstr>
      <vt:lpstr>After today, you will be able to…</vt:lpstr>
      <vt:lpstr>Atomic Number</vt:lpstr>
      <vt:lpstr>Atomic Number</vt:lpstr>
      <vt:lpstr>Atomic Mass</vt:lpstr>
      <vt:lpstr>Atomic Number vs. Atomic Mass</vt:lpstr>
      <vt:lpstr>Mass Number</vt:lpstr>
      <vt:lpstr>Finding the Number of Neutrons</vt:lpstr>
      <vt:lpstr>Isotopes</vt:lpstr>
      <vt:lpstr>Examples: Neutral hydrogen isotopes</vt:lpstr>
      <vt:lpstr>Summary</vt:lpstr>
      <vt:lpstr>PowerPoint Presentation</vt:lpstr>
      <vt:lpstr>Answers to the Exit Ticket:</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Atomic Structure</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609</cp:revision>
  <dcterms:created xsi:type="dcterms:W3CDTF">2008-09-24T13:15:32Z</dcterms:created>
  <dcterms:modified xsi:type="dcterms:W3CDTF">2019-07-11T18:27:16Z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