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1" r:id="rId3"/>
    <p:sldId id="258" r:id="rId4"/>
    <p:sldId id="264" r:id="rId5"/>
    <p:sldId id="265" r:id="rId6"/>
    <p:sldId id="266" r:id="rId7"/>
    <p:sldId id="259" r:id="rId8"/>
    <p:sldId id="260" r:id="rId9"/>
    <p:sldId id="269" r:id="rId10"/>
    <p:sldId id="261" r:id="rId11"/>
    <p:sldId id="262" r:id="rId12"/>
    <p:sldId id="267" r:id="rId13"/>
    <p:sldId id="268" r:id="rId14"/>
    <p:sldId id="272"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7F86"/>
    <a:srgbClr val="FFFF99"/>
    <a:srgbClr val="CC0066"/>
    <a:srgbClr val="FF0066"/>
    <a:srgbClr val="FF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85637" autoAdjust="0"/>
  </p:normalViewPr>
  <p:slideViewPr>
    <p:cSldViewPr>
      <p:cViewPr varScale="1">
        <p:scale>
          <a:sx n="77" d="100"/>
          <a:sy n="77" d="100"/>
        </p:scale>
        <p:origin x="3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80C4E0-89B8-4A3F-917F-31F05E801A66}" type="doc">
      <dgm:prSet loTypeId="urn:microsoft.com/office/officeart/2005/8/layout/orgChart1" loCatId="hierarchy" qsTypeId="urn:microsoft.com/office/officeart/2005/8/quickstyle/simple1" qsCatId="simple" csTypeId="urn:microsoft.com/office/officeart/2005/8/colors/accent1_2" csCatId="accent1" phldr="1"/>
      <dgm:spPr/>
    </dgm:pt>
    <dgm:pt modelId="{B77D6A43-E85C-4BCE-A186-1E3BD8C37AC9}">
      <dgm:prSet custT="1"/>
      <dgm:spPr>
        <a:solidFill>
          <a:schemeClr val="tx1"/>
        </a:solidFill>
        <a:ln>
          <a:solidFill>
            <a:schemeClr val="bg1">
              <a:lumMod val="95000"/>
            </a:schemeClr>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rgbClr val="FFFF99"/>
              </a:solidFill>
              <a:effectLst/>
              <a:latin typeface="Trebuchet MS" pitchFamily="34" charset="0"/>
              <a:ea typeface="Times New Roman" pitchFamily="18" charset="0"/>
              <a:cs typeface="Arial" pitchFamily="34" charset="0"/>
            </a:rPr>
            <a:t>Is the substance an…</a:t>
          </a:r>
          <a:endParaRPr kumimoji="0" lang="en-US" sz="4000" b="0" i="0" u="none" strike="noStrike" cap="none" normalizeH="0" baseline="0" dirty="0">
            <a:ln>
              <a:noFill/>
            </a:ln>
            <a:solidFill>
              <a:srgbClr val="FFFF99"/>
            </a:solidFill>
            <a:effectLst/>
            <a:latin typeface="Trebuchet MS"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a:ln>
                <a:noFill/>
              </a:ln>
              <a:solidFill>
                <a:srgbClr val="FFFF99"/>
              </a:solidFill>
              <a:effectLst/>
              <a:latin typeface="Trebuchet MS" pitchFamily="34" charset="0"/>
              <a:ea typeface="Times New Roman" pitchFamily="18" charset="0"/>
              <a:cs typeface="Arial" pitchFamily="34" charset="0"/>
            </a:rPr>
            <a:t>ELEMENT?</a:t>
          </a:r>
          <a:endParaRPr kumimoji="0" lang="en-US" sz="4000" b="1" i="0" u="none" strike="noStrike" cap="none" normalizeH="0" baseline="0" dirty="0">
            <a:ln>
              <a:noFill/>
            </a:ln>
            <a:solidFill>
              <a:srgbClr val="FFFF99"/>
            </a:solidFill>
            <a:effectLst/>
            <a:latin typeface="Trebuchet MS" pitchFamily="34" charset="0"/>
            <a:cs typeface="Arial" pitchFamily="34" charset="0"/>
          </a:endParaRPr>
        </a:p>
      </dgm:t>
    </dgm:pt>
    <dgm:pt modelId="{2D676BBF-AFD3-4E2B-83B2-903F5D0D5FF0}" type="parTrans" cxnId="{3AF8892A-E9C2-4A32-B029-E7E7AFDF46EB}">
      <dgm:prSet/>
      <dgm:spPr/>
      <dgm:t>
        <a:bodyPr/>
        <a:lstStyle/>
        <a:p>
          <a:endParaRPr lang="en-US"/>
        </a:p>
      </dgm:t>
    </dgm:pt>
    <dgm:pt modelId="{3002922F-86F1-4B7C-9605-68C4DB2407A9}" type="sibTrans" cxnId="{3AF8892A-E9C2-4A32-B029-E7E7AFDF46EB}">
      <dgm:prSet/>
      <dgm:spPr/>
      <dgm:t>
        <a:bodyPr/>
        <a:lstStyle/>
        <a:p>
          <a:endParaRPr lang="en-US"/>
        </a:p>
      </dgm:t>
    </dgm:pt>
    <dgm:pt modelId="{A2A0C814-A9C6-4EA2-B75D-B3B08F613E87}">
      <dgm:prSet custT="1"/>
      <dgm:spPr>
        <a:solidFill>
          <a:schemeClr val="tx1"/>
        </a:solidFill>
        <a:ln>
          <a:solidFill>
            <a:schemeClr val="bg1">
              <a:lumMod val="95000"/>
            </a:schemeClr>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FFFF99"/>
              </a:solidFill>
              <a:effectLst/>
              <a:latin typeface="Trebuchet MS" pitchFamily="34" charset="0"/>
              <a:ea typeface="Times New Roman" pitchFamily="18" charset="0"/>
              <a:cs typeface="Arial" pitchFamily="34" charset="0"/>
            </a:rPr>
            <a:t>Monatomic</a:t>
          </a:r>
          <a:endParaRPr kumimoji="0" lang="en-US" sz="4000" b="1" i="0" u="none" strike="noStrike" cap="none" normalizeH="0" baseline="0" dirty="0">
            <a:ln>
              <a:noFill/>
            </a:ln>
            <a:solidFill>
              <a:srgbClr val="FFFF99"/>
            </a:solidFill>
            <a:effectLst/>
            <a:latin typeface="Arial" pitchFamily="34" charset="0"/>
            <a:cs typeface="Arial" pitchFamily="34" charset="0"/>
          </a:endParaRPr>
        </a:p>
      </dgm:t>
    </dgm:pt>
    <dgm:pt modelId="{42A937CB-2E0D-4268-9D39-A7A951A46BEE}" type="parTrans" cxnId="{4E730EB3-CC73-4A05-BCCF-C1C4C8A87ABE}">
      <dgm:prSet/>
      <dgm:spPr>
        <a:ln>
          <a:solidFill>
            <a:schemeClr val="bg1">
              <a:lumMod val="95000"/>
            </a:schemeClr>
          </a:solidFill>
        </a:ln>
      </dgm:spPr>
      <dgm:t>
        <a:bodyPr/>
        <a:lstStyle/>
        <a:p>
          <a:endParaRPr lang="en-US"/>
        </a:p>
      </dgm:t>
    </dgm:pt>
    <dgm:pt modelId="{4F766D6D-BE6B-4604-9EC3-68427863C2BD}" type="sibTrans" cxnId="{4E730EB3-CC73-4A05-BCCF-C1C4C8A87ABE}">
      <dgm:prSet/>
      <dgm:spPr/>
      <dgm:t>
        <a:bodyPr/>
        <a:lstStyle/>
        <a:p>
          <a:endParaRPr lang="en-US"/>
        </a:p>
      </dgm:t>
    </dgm:pt>
    <dgm:pt modelId="{7F8C7BB3-2DF8-4D8C-BF31-DC7E4772E90B}">
      <dgm:prSet custT="1"/>
      <dgm:spPr>
        <a:solidFill>
          <a:schemeClr val="tx1"/>
        </a:solidFill>
        <a:ln>
          <a:solidFill>
            <a:schemeClr val="bg1">
              <a:lumMod val="95000"/>
            </a:schemeClr>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FFFF99"/>
              </a:solidFill>
              <a:effectLst/>
              <a:latin typeface="Trebuchet MS" pitchFamily="34" charset="0"/>
              <a:ea typeface="Times New Roman" pitchFamily="18" charset="0"/>
              <a:cs typeface="Arial" pitchFamily="34" charset="0"/>
            </a:rPr>
            <a:t>Diatomic</a:t>
          </a:r>
          <a:endParaRPr kumimoji="0" lang="en-US" sz="4000" b="1" i="0" u="none" strike="noStrike" cap="none" normalizeH="0" baseline="0" dirty="0">
            <a:ln>
              <a:noFill/>
            </a:ln>
            <a:solidFill>
              <a:srgbClr val="FFFF99"/>
            </a:solidFill>
            <a:effectLst/>
            <a:latin typeface="Arial" pitchFamily="34" charset="0"/>
            <a:cs typeface="Arial" pitchFamily="34" charset="0"/>
          </a:endParaRPr>
        </a:p>
      </dgm:t>
    </dgm:pt>
    <dgm:pt modelId="{845015F4-BB17-4542-98FC-18FCC950936A}" type="parTrans" cxnId="{F7B8EE6A-0361-4E73-BAE1-349CD1353842}">
      <dgm:prSet/>
      <dgm:spPr>
        <a:ln>
          <a:solidFill>
            <a:schemeClr val="bg1">
              <a:lumMod val="95000"/>
            </a:schemeClr>
          </a:solidFill>
        </a:ln>
      </dgm:spPr>
      <dgm:t>
        <a:bodyPr/>
        <a:lstStyle/>
        <a:p>
          <a:endParaRPr lang="en-US"/>
        </a:p>
      </dgm:t>
    </dgm:pt>
    <dgm:pt modelId="{E394E480-9FE2-4CAC-8E7A-D875A116A285}" type="sibTrans" cxnId="{F7B8EE6A-0361-4E73-BAE1-349CD1353842}">
      <dgm:prSet/>
      <dgm:spPr/>
      <dgm:t>
        <a:bodyPr/>
        <a:lstStyle/>
        <a:p>
          <a:endParaRPr lang="en-US"/>
        </a:p>
      </dgm:t>
    </dgm:pt>
    <dgm:pt modelId="{E0FA3A56-2ECF-43A4-88B6-7429BCC06417}" type="pres">
      <dgm:prSet presAssocID="{CC80C4E0-89B8-4A3F-917F-31F05E801A66}" presName="hierChild1" presStyleCnt="0">
        <dgm:presLayoutVars>
          <dgm:orgChart val="1"/>
          <dgm:chPref val="1"/>
          <dgm:dir/>
          <dgm:animOne val="branch"/>
          <dgm:animLvl val="lvl"/>
          <dgm:resizeHandles/>
        </dgm:presLayoutVars>
      </dgm:prSet>
      <dgm:spPr/>
    </dgm:pt>
    <dgm:pt modelId="{A528F3F4-14CD-471D-AB8F-3566A3C1CC55}" type="pres">
      <dgm:prSet presAssocID="{B77D6A43-E85C-4BCE-A186-1E3BD8C37AC9}" presName="hierRoot1" presStyleCnt="0">
        <dgm:presLayoutVars>
          <dgm:hierBranch/>
        </dgm:presLayoutVars>
      </dgm:prSet>
      <dgm:spPr/>
    </dgm:pt>
    <dgm:pt modelId="{2EEFEBA4-B608-4E00-9AC3-A53DBC68607A}" type="pres">
      <dgm:prSet presAssocID="{B77D6A43-E85C-4BCE-A186-1E3BD8C37AC9}" presName="rootComposite1" presStyleCnt="0"/>
      <dgm:spPr/>
    </dgm:pt>
    <dgm:pt modelId="{785C05CE-BD06-49A6-AA3B-0B281BC30165}" type="pres">
      <dgm:prSet presAssocID="{B77D6A43-E85C-4BCE-A186-1E3BD8C37AC9}" presName="rootText1" presStyleLbl="node0" presStyleIdx="0" presStyleCnt="1" custScaleX="416059" custScaleY="166964">
        <dgm:presLayoutVars>
          <dgm:chPref val="3"/>
        </dgm:presLayoutVars>
      </dgm:prSet>
      <dgm:spPr/>
    </dgm:pt>
    <dgm:pt modelId="{9FE61463-7D9C-4DE3-B646-2C27B9401FD5}" type="pres">
      <dgm:prSet presAssocID="{B77D6A43-E85C-4BCE-A186-1E3BD8C37AC9}" presName="rootConnector1" presStyleLbl="node1" presStyleIdx="0" presStyleCnt="0"/>
      <dgm:spPr/>
    </dgm:pt>
    <dgm:pt modelId="{7B28282A-56E6-4EBC-9C95-CE04FD5DA626}" type="pres">
      <dgm:prSet presAssocID="{B77D6A43-E85C-4BCE-A186-1E3BD8C37AC9}" presName="hierChild2" presStyleCnt="0"/>
      <dgm:spPr/>
    </dgm:pt>
    <dgm:pt modelId="{15210A60-72C0-4FB3-AAC4-16883A9D1816}" type="pres">
      <dgm:prSet presAssocID="{42A937CB-2E0D-4268-9D39-A7A951A46BEE}" presName="Name35" presStyleLbl="parChTrans1D2" presStyleIdx="0" presStyleCnt="2"/>
      <dgm:spPr/>
    </dgm:pt>
    <dgm:pt modelId="{FCF6DBF6-0E8E-4D29-ACF6-2B6B6C0B6C8D}" type="pres">
      <dgm:prSet presAssocID="{A2A0C814-A9C6-4EA2-B75D-B3B08F613E87}" presName="hierRoot2" presStyleCnt="0">
        <dgm:presLayoutVars>
          <dgm:hierBranch/>
        </dgm:presLayoutVars>
      </dgm:prSet>
      <dgm:spPr/>
    </dgm:pt>
    <dgm:pt modelId="{9F2AB71E-0C2F-44E9-9EA8-92A7CE5E3019}" type="pres">
      <dgm:prSet presAssocID="{A2A0C814-A9C6-4EA2-B75D-B3B08F613E87}" presName="rootComposite" presStyleCnt="0"/>
      <dgm:spPr/>
    </dgm:pt>
    <dgm:pt modelId="{16630654-6497-44B0-8042-0EC0D438CAD7}" type="pres">
      <dgm:prSet presAssocID="{A2A0C814-A9C6-4EA2-B75D-B3B08F613E87}" presName="rootText" presStyleLbl="node2" presStyleIdx="0" presStyleCnt="2" custScaleX="230619" custLinFactNeighborX="-39973" custLinFactNeighborY="104">
        <dgm:presLayoutVars>
          <dgm:chPref val="3"/>
        </dgm:presLayoutVars>
      </dgm:prSet>
      <dgm:spPr/>
    </dgm:pt>
    <dgm:pt modelId="{19FF3B72-8238-4A7F-BACD-EA8FB27547B9}" type="pres">
      <dgm:prSet presAssocID="{A2A0C814-A9C6-4EA2-B75D-B3B08F613E87}" presName="rootConnector" presStyleLbl="node2" presStyleIdx="0" presStyleCnt="2"/>
      <dgm:spPr/>
    </dgm:pt>
    <dgm:pt modelId="{C0C83B1A-E967-486E-885B-89DB420D1436}" type="pres">
      <dgm:prSet presAssocID="{A2A0C814-A9C6-4EA2-B75D-B3B08F613E87}" presName="hierChild4" presStyleCnt="0"/>
      <dgm:spPr/>
    </dgm:pt>
    <dgm:pt modelId="{C4B8E464-EBB8-496A-93C2-E8D7B27259CA}" type="pres">
      <dgm:prSet presAssocID="{A2A0C814-A9C6-4EA2-B75D-B3B08F613E87}" presName="hierChild5" presStyleCnt="0"/>
      <dgm:spPr/>
    </dgm:pt>
    <dgm:pt modelId="{BEE977A2-E3B4-489B-8134-089EE8A575B9}" type="pres">
      <dgm:prSet presAssocID="{845015F4-BB17-4542-98FC-18FCC950936A}" presName="Name35" presStyleLbl="parChTrans1D2" presStyleIdx="1" presStyleCnt="2"/>
      <dgm:spPr/>
    </dgm:pt>
    <dgm:pt modelId="{B1815728-81EB-489A-875A-5834031DED83}" type="pres">
      <dgm:prSet presAssocID="{7F8C7BB3-2DF8-4D8C-BF31-DC7E4772E90B}" presName="hierRoot2" presStyleCnt="0">
        <dgm:presLayoutVars>
          <dgm:hierBranch/>
        </dgm:presLayoutVars>
      </dgm:prSet>
      <dgm:spPr/>
    </dgm:pt>
    <dgm:pt modelId="{2BD0C5E6-A997-475D-AE67-5A0D11AB8E13}" type="pres">
      <dgm:prSet presAssocID="{7F8C7BB3-2DF8-4D8C-BF31-DC7E4772E90B}" presName="rootComposite" presStyleCnt="0"/>
      <dgm:spPr/>
    </dgm:pt>
    <dgm:pt modelId="{4CDD086C-2212-42C6-B13B-3745481164CA}" type="pres">
      <dgm:prSet presAssocID="{7F8C7BB3-2DF8-4D8C-BF31-DC7E4772E90B}" presName="rootText" presStyleLbl="node2" presStyleIdx="1" presStyleCnt="2" custScaleX="252537" custLinFactNeighborX="39973" custLinFactNeighborY="104">
        <dgm:presLayoutVars>
          <dgm:chPref val="3"/>
        </dgm:presLayoutVars>
      </dgm:prSet>
      <dgm:spPr/>
    </dgm:pt>
    <dgm:pt modelId="{E83A9A5B-5EC7-4CC1-B7C7-B2B39A3ABFDC}" type="pres">
      <dgm:prSet presAssocID="{7F8C7BB3-2DF8-4D8C-BF31-DC7E4772E90B}" presName="rootConnector" presStyleLbl="node2" presStyleIdx="1" presStyleCnt="2"/>
      <dgm:spPr/>
    </dgm:pt>
    <dgm:pt modelId="{803ED06F-AE99-47C5-9B95-90BF22F01EEB}" type="pres">
      <dgm:prSet presAssocID="{7F8C7BB3-2DF8-4D8C-BF31-DC7E4772E90B}" presName="hierChild4" presStyleCnt="0"/>
      <dgm:spPr/>
    </dgm:pt>
    <dgm:pt modelId="{A2FE2AB9-602C-4016-92CF-707F4373049C}" type="pres">
      <dgm:prSet presAssocID="{7F8C7BB3-2DF8-4D8C-BF31-DC7E4772E90B}" presName="hierChild5" presStyleCnt="0"/>
      <dgm:spPr/>
    </dgm:pt>
    <dgm:pt modelId="{73D1A064-FD08-44C5-9D6D-BB35FB1750F5}" type="pres">
      <dgm:prSet presAssocID="{B77D6A43-E85C-4BCE-A186-1E3BD8C37AC9}" presName="hierChild3" presStyleCnt="0"/>
      <dgm:spPr/>
    </dgm:pt>
  </dgm:ptLst>
  <dgm:cxnLst>
    <dgm:cxn modelId="{3AF8892A-E9C2-4A32-B029-E7E7AFDF46EB}" srcId="{CC80C4E0-89B8-4A3F-917F-31F05E801A66}" destId="{B77D6A43-E85C-4BCE-A186-1E3BD8C37AC9}" srcOrd="0" destOrd="0" parTransId="{2D676BBF-AFD3-4E2B-83B2-903F5D0D5FF0}" sibTransId="{3002922F-86F1-4B7C-9605-68C4DB2407A9}"/>
    <dgm:cxn modelId="{966B0A45-44E4-45C8-BE7D-A2A28FB0DB72}" type="presOf" srcId="{B77D6A43-E85C-4BCE-A186-1E3BD8C37AC9}" destId="{785C05CE-BD06-49A6-AA3B-0B281BC30165}" srcOrd="0" destOrd="0" presId="urn:microsoft.com/office/officeart/2005/8/layout/orgChart1"/>
    <dgm:cxn modelId="{25469565-19E8-47E5-891D-3B1A2E49BFBE}" type="presOf" srcId="{A2A0C814-A9C6-4EA2-B75D-B3B08F613E87}" destId="{16630654-6497-44B0-8042-0EC0D438CAD7}" srcOrd="0" destOrd="0" presId="urn:microsoft.com/office/officeart/2005/8/layout/orgChart1"/>
    <dgm:cxn modelId="{B26CEC47-F4B2-4583-9A30-F23DE9661058}" type="presOf" srcId="{7F8C7BB3-2DF8-4D8C-BF31-DC7E4772E90B}" destId="{4CDD086C-2212-42C6-B13B-3745481164CA}" srcOrd="0" destOrd="0" presId="urn:microsoft.com/office/officeart/2005/8/layout/orgChart1"/>
    <dgm:cxn modelId="{F7B8EE6A-0361-4E73-BAE1-349CD1353842}" srcId="{B77D6A43-E85C-4BCE-A186-1E3BD8C37AC9}" destId="{7F8C7BB3-2DF8-4D8C-BF31-DC7E4772E90B}" srcOrd="1" destOrd="0" parTransId="{845015F4-BB17-4542-98FC-18FCC950936A}" sibTransId="{E394E480-9FE2-4CAC-8E7A-D875A116A285}"/>
    <dgm:cxn modelId="{57A3F153-3AEB-47DA-A84F-41732B421558}" type="presOf" srcId="{CC80C4E0-89B8-4A3F-917F-31F05E801A66}" destId="{E0FA3A56-2ECF-43A4-88B6-7429BCC06417}" srcOrd="0" destOrd="0" presId="urn:microsoft.com/office/officeart/2005/8/layout/orgChart1"/>
    <dgm:cxn modelId="{2DA99D7A-E3DF-4B07-83E5-B771E44AC4B0}" type="presOf" srcId="{A2A0C814-A9C6-4EA2-B75D-B3B08F613E87}" destId="{19FF3B72-8238-4A7F-BACD-EA8FB27547B9}" srcOrd="1" destOrd="0" presId="urn:microsoft.com/office/officeart/2005/8/layout/orgChart1"/>
    <dgm:cxn modelId="{4F3B567D-FA0B-4CBD-B7AC-86D96C70CD3E}" type="presOf" srcId="{7F8C7BB3-2DF8-4D8C-BF31-DC7E4772E90B}" destId="{E83A9A5B-5EC7-4CC1-B7C7-B2B39A3ABFDC}" srcOrd="1" destOrd="0" presId="urn:microsoft.com/office/officeart/2005/8/layout/orgChart1"/>
    <dgm:cxn modelId="{4E730EB3-CC73-4A05-BCCF-C1C4C8A87ABE}" srcId="{B77D6A43-E85C-4BCE-A186-1E3BD8C37AC9}" destId="{A2A0C814-A9C6-4EA2-B75D-B3B08F613E87}" srcOrd="0" destOrd="0" parTransId="{42A937CB-2E0D-4268-9D39-A7A951A46BEE}" sibTransId="{4F766D6D-BE6B-4604-9EC3-68427863C2BD}"/>
    <dgm:cxn modelId="{E86185D1-714E-467C-80EE-1832611C95BE}" type="presOf" srcId="{845015F4-BB17-4542-98FC-18FCC950936A}" destId="{BEE977A2-E3B4-489B-8134-089EE8A575B9}" srcOrd="0" destOrd="0" presId="urn:microsoft.com/office/officeart/2005/8/layout/orgChart1"/>
    <dgm:cxn modelId="{EA9C5BE6-0431-4F78-9275-B37D5327B8D4}" type="presOf" srcId="{B77D6A43-E85C-4BCE-A186-1E3BD8C37AC9}" destId="{9FE61463-7D9C-4DE3-B646-2C27B9401FD5}" srcOrd="1" destOrd="0" presId="urn:microsoft.com/office/officeart/2005/8/layout/orgChart1"/>
    <dgm:cxn modelId="{C4AC3DFB-8A70-43AF-BF33-AE981C1D3315}" type="presOf" srcId="{42A937CB-2E0D-4268-9D39-A7A951A46BEE}" destId="{15210A60-72C0-4FB3-AAC4-16883A9D1816}" srcOrd="0" destOrd="0" presId="urn:microsoft.com/office/officeart/2005/8/layout/orgChart1"/>
    <dgm:cxn modelId="{7CE6A1C0-DAD8-49FE-ADC2-BB4891BF5491}" type="presParOf" srcId="{E0FA3A56-2ECF-43A4-88B6-7429BCC06417}" destId="{A528F3F4-14CD-471D-AB8F-3566A3C1CC55}" srcOrd="0" destOrd="0" presId="urn:microsoft.com/office/officeart/2005/8/layout/orgChart1"/>
    <dgm:cxn modelId="{4F4C1756-616C-4A46-B9FD-E670751C8EA0}" type="presParOf" srcId="{A528F3F4-14CD-471D-AB8F-3566A3C1CC55}" destId="{2EEFEBA4-B608-4E00-9AC3-A53DBC68607A}" srcOrd="0" destOrd="0" presId="urn:microsoft.com/office/officeart/2005/8/layout/orgChart1"/>
    <dgm:cxn modelId="{EA08CDB2-6219-4DB7-82AD-D4D1A1FD22DB}" type="presParOf" srcId="{2EEFEBA4-B608-4E00-9AC3-A53DBC68607A}" destId="{785C05CE-BD06-49A6-AA3B-0B281BC30165}" srcOrd="0" destOrd="0" presId="urn:microsoft.com/office/officeart/2005/8/layout/orgChart1"/>
    <dgm:cxn modelId="{F7CF72D9-20B6-4C38-B240-763DB4F30DC5}" type="presParOf" srcId="{2EEFEBA4-B608-4E00-9AC3-A53DBC68607A}" destId="{9FE61463-7D9C-4DE3-B646-2C27B9401FD5}" srcOrd="1" destOrd="0" presId="urn:microsoft.com/office/officeart/2005/8/layout/orgChart1"/>
    <dgm:cxn modelId="{CB4C28EE-8F04-42C3-98EF-72E5974D8023}" type="presParOf" srcId="{A528F3F4-14CD-471D-AB8F-3566A3C1CC55}" destId="{7B28282A-56E6-4EBC-9C95-CE04FD5DA626}" srcOrd="1" destOrd="0" presId="urn:microsoft.com/office/officeart/2005/8/layout/orgChart1"/>
    <dgm:cxn modelId="{A25AE0CC-CD4E-41D8-A08F-36F9FAAB51B1}" type="presParOf" srcId="{7B28282A-56E6-4EBC-9C95-CE04FD5DA626}" destId="{15210A60-72C0-4FB3-AAC4-16883A9D1816}" srcOrd="0" destOrd="0" presId="urn:microsoft.com/office/officeart/2005/8/layout/orgChart1"/>
    <dgm:cxn modelId="{E476C87C-2548-40F1-914E-A06A7F76F4BA}" type="presParOf" srcId="{7B28282A-56E6-4EBC-9C95-CE04FD5DA626}" destId="{FCF6DBF6-0E8E-4D29-ACF6-2B6B6C0B6C8D}" srcOrd="1" destOrd="0" presId="urn:microsoft.com/office/officeart/2005/8/layout/orgChart1"/>
    <dgm:cxn modelId="{F4B08A9C-CE8B-4DFE-AAC5-B79DEFE514A7}" type="presParOf" srcId="{FCF6DBF6-0E8E-4D29-ACF6-2B6B6C0B6C8D}" destId="{9F2AB71E-0C2F-44E9-9EA8-92A7CE5E3019}" srcOrd="0" destOrd="0" presId="urn:microsoft.com/office/officeart/2005/8/layout/orgChart1"/>
    <dgm:cxn modelId="{6F24BCFB-D453-4D2E-A199-6183135A36D2}" type="presParOf" srcId="{9F2AB71E-0C2F-44E9-9EA8-92A7CE5E3019}" destId="{16630654-6497-44B0-8042-0EC0D438CAD7}" srcOrd="0" destOrd="0" presId="urn:microsoft.com/office/officeart/2005/8/layout/orgChart1"/>
    <dgm:cxn modelId="{2C9BFCF0-9F96-4641-9BA2-80114F68D683}" type="presParOf" srcId="{9F2AB71E-0C2F-44E9-9EA8-92A7CE5E3019}" destId="{19FF3B72-8238-4A7F-BACD-EA8FB27547B9}" srcOrd="1" destOrd="0" presId="urn:microsoft.com/office/officeart/2005/8/layout/orgChart1"/>
    <dgm:cxn modelId="{AF07521C-E1A6-4FB3-9807-8549BA73BAE7}" type="presParOf" srcId="{FCF6DBF6-0E8E-4D29-ACF6-2B6B6C0B6C8D}" destId="{C0C83B1A-E967-486E-885B-89DB420D1436}" srcOrd="1" destOrd="0" presId="urn:microsoft.com/office/officeart/2005/8/layout/orgChart1"/>
    <dgm:cxn modelId="{B6678B39-2FAF-4F92-8AF3-B0298FF247AB}" type="presParOf" srcId="{FCF6DBF6-0E8E-4D29-ACF6-2B6B6C0B6C8D}" destId="{C4B8E464-EBB8-496A-93C2-E8D7B27259CA}" srcOrd="2" destOrd="0" presId="urn:microsoft.com/office/officeart/2005/8/layout/orgChart1"/>
    <dgm:cxn modelId="{A7B686E5-FED2-4876-AFA9-28E11E1E3946}" type="presParOf" srcId="{7B28282A-56E6-4EBC-9C95-CE04FD5DA626}" destId="{BEE977A2-E3B4-489B-8134-089EE8A575B9}" srcOrd="2" destOrd="0" presId="urn:microsoft.com/office/officeart/2005/8/layout/orgChart1"/>
    <dgm:cxn modelId="{08EB8CEA-5DC3-4792-B554-0D9052E26F48}" type="presParOf" srcId="{7B28282A-56E6-4EBC-9C95-CE04FD5DA626}" destId="{B1815728-81EB-489A-875A-5834031DED83}" srcOrd="3" destOrd="0" presId="urn:microsoft.com/office/officeart/2005/8/layout/orgChart1"/>
    <dgm:cxn modelId="{4FA5759B-8EAF-4928-A4C3-F9BD3FD625DC}" type="presParOf" srcId="{B1815728-81EB-489A-875A-5834031DED83}" destId="{2BD0C5E6-A997-475D-AE67-5A0D11AB8E13}" srcOrd="0" destOrd="0" presId="urn:microsoft.com/office/officeart/2005/8/layout/orgChart1"/>
    <dgm:cxn modelId="{58F0018B-2742-454D-BAC4-CBFE0427C6A8}" type="presParOf" srcId="{2BD0C5E6-A997-475D-AE67-5A0D11AB8E13}" destId="{4CDD086C-2212-42C6-B13B-3745481164CA}" srcOrd="0" destOrd="0" presId="urn:microsoft.com/office/officeart/2005/8/layout/orgChart1"/>
    <dgm:cxn modelId="{3F05BFE9-0DB3-43DF-B63A-4848CE7EB044}" type="presParOf" srcId="{2BD0C5E6-A997-475D-AE67-5A0D11AB8E13}" destId="{E83A9A5B-5EC7-4CC1-B7C7-B2B39A3ABFDC}" srcOrd="1" destOrd="0" presId="urn:microsoft.com/office/officeart/2005/8/layout/orgChart1"/>
    <dgm:cxn modelId="{0FADDD1E-7D82-42C3-913E-185156C9A51D}" type="presParOf" srcId="{B1815728-81EB-489A-875A-5834031DED83}" destId="{803ED06F-AE99-47C5-9B95-90BF22F01EEB}" srcOrd="1" destOrd="0" presId="urn:microsoft.com/office/officeart/2005/8/layout/orgChart1"/>
    <dgm:cxn modelId="{A174C656-8537-43CD-9CEE-1037453E8472}" type="presParOf" srcId="{B1815728-81EB-489A-875A-5834031DED83}" destId="{A2FE2AB9-602C-4016-92CF-707F4373049C}" srcOrd="2" destOrd="0" presId="urn:microsoft.com/office/officeart/2005/8/layout/orgChart1"/>
    <dgm:cxn modelId="{3310E939-D503-4A35-90D8-F7A28085ABF6}" type="presParOf" srcId="{A528F3F4-14CD-471D-AB8F-3566A3C1CC55}" destId="{73D1A064-FD08-44C5-9D6D-BB35FB1750F5}" srcOrd="2"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80C4E0-89B8-4A3F-917F-31F05E801A66}" type="doc">
      <dgm:prSet loTypeId="urn:microsoft.com/office/officeart/2005/8/layout/orgChart1" loCatId="hierarchy" qsTypeId="urn:microsoft.com/office/officeart/2005/8/quickstyle/simple1" qsCatId="simple" csTypeId="urn:microsoft.com/office/officeart/2005/8/colors/accent1_2" csCatId="accent1" phldr="1"/>
      <dgm:spPr/>
    </dgm:pt>
    <dgm:pt modelId="{B77D6A43-E85C-4BCE-A186-1E3BD8C37AC9}">
      <dgm:prSet custT="1"/>
      <dgm:spPr>
        <a:solidFill>
          <a:schemeClr val="tx1"/>
        </a:solidFill>
        <a:ln>
          <a:solidFill>
            <a:schemeClr val="bg1"/>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rgbClr val="FFFF99"/>
              </a:solidFill>
              <a:effectLst/>
              <a:latin typeface="Trebuchet MS" pitchFamily="34" charset="0"/>
              <a:ea typeface="Times New Roman" pitchFamily="18" charset="0"/>
              <a:cs typeface="Arial" pitchFamily="34" charset="0"/>
            </a:rPr>
            <a:t>Is the substance a…</a:t>
          </a:r>
          <a:endParaRPr kumimoji="0" lang="en-US" sz="4000" b="0" i="0" u="none" strike="noStrike" cap="none" normalizeH="0" baseline="0" dirty="0">
            <a:ln>
              <a:noFill/>
            </a:ln>
            <a:solidFill>
              <a:srgbClr val="FFFF99"/>
            </a:solidFill>
            <a:effectLst/>
            <a:latin typeface="Trebuchet MS"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a:ln>
                <a:noFill/>
              </a:ln>
              <a:solidFill>
                <a:srgbClr val="FFFF99"/>
              </a:solidFill>
              <a:effectLst/>
              <a:latin typeface="Trebuchet MS" pitchFamily="34" charset="0"/>
              <a:ea typeface="Times New Roman" pitchFamily="18" charset="0"/>
              <a:cs typeface="Arial" pitchFamily="34" charset="0"/>
            </a:rPr>
            <a:t>COMPOUND?</a:t>
          </a:r>
          <a:endParaRPr kumimoji="0" lang="en-US" sz="4000" b="1" i="0" u="none" strike="noStrike" cap="none" normalizeH="0" baseline="0" dirty="0">
            <a:ln>
              <a:noFill/>
            </a:ln>
            <a:solidFill>
              <a:srgbClr val="FFFF99"/>
            </a:solidFill>
            <a:effectLst/>
            <a:latin typeface="Trebuchet MS" pitchFamily="34" charset="0"/>
            <a:cs typeface="Arial" pitchFamily="34" charset="0"/>
          </a:endParaRPr>
        </a:p>
      </dgm:t>
    </dgm:pt>
    <dgm:pt modelId="{2D676BBF-AFD3-4E2B-83B2-903F5D0D5FF0}" type="parTrans" cxnId="{3AF8892A-E9C2-4A32-B029-E7E7AFDF46EB}">
      <dgm:prSet/>
      <dgm:spPr/>
      <dgm:t>
        <a:bodyPr/>
        <a:lstStyle/>
        <a:p>
          <a:endParaRPr lang="en-US"/>
        </a:p>
      </dgm:t>
    </dgm:pt>
    <dgm:pt modelId="{3002922F-86F1-4B7C-9605-68C4DB2407A9}" type="sibTrans" cxnId="{3AF8892A-E9C2-4A32-B029-E7E7AFDF46EB}">
      <dgm:prSet/>
      <dgm:spPr/>
      <dgm:t>
        <a:bodyPr/>
        <a:lstStyle/>
        <a:p>
          <a:endParaRPr lang="en-US"/>
        </a:p>
      </dgm:t>
    </dgm:pt>
    <dgm:pt modelId="{A2A0C814-A9C6-4EA2-B75D-B3B08F613E87}">
      <dgm:prSet custT="1"/>
      <dgm:spPr>
        <a:solidFill>
          <a:schemeClr val="tx1"/>
        </a:solidFill>
        <a:ln>
          <a:solidFill>
            <a:schemeClr val="bg1"/>
          </a:solidFill>
        </a:ln>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solidFill>
                <a:srgbClr val="FFFF99"/>
              </a:solidFill>
              <a:effectLst/>
              <a:latin typeface="Trebuchet MS" pitchFamily="34" charset="0"/>
              <a:ea typeface="Times New Roman" pitchFamily="18" charset="0"/>
              <a:cs typeface="Arial" pitchFamily="34" charset="0"/>
            </a:rPr>
            <a:t>         Ionic</a:t>
          </a:r>
          <a:endParaRPr kumimoji="0" lang="en-US" sz="3600" b="1" i="0" u="none" strike="noStrike" cap="none" normalizeH="0" baseline="0" dirty="0">
            <a:ln>
              <a:noFill/>
            </a:ln>
            <a:solidFill>
              <a:srgbClr val="FFFF99"/>
            </a:solidFill>
            <a:effectLst/>
            <a:latin typeface="Trebuchet MS" pitchFamily="34" charset="0"/>
            <a:cs typeface="Arial" pitchFamily="34" charset="0"/>
          </a:endParaRPr>
        </a:p>
      </dgm:t>
    </dgm:pt>
    <dgm:pt modelId="{42A937CB-2E0D-4268-9D39-A7A951A46BEE}" type="parTrans" cxnId="{4E730EB3-CC73-4A05-BCCF-C1C4C8A87ABE}">
      <dgm:prSet/>
      <dgm:spPr>
        <a:ln>
          <a:solidFill>
            <a:schemeClr val="bg1"/>
          </a:solidFill>
        </a:ln>
      </dgm:spPr>
      <dgm:t>
        <a:bodyPr/>
        <a:lstStyle/>
        <a:p>
          <a:endParaRPr lang="en-US"/>
        </a:p>
      </dgm:t>
    </dgm:pt>
    <dgm:pt modelId="{4F766D6D-BE6B-4604-9EC3-68427863C2BD}" type="sibTrans" cxnId="{4E730EB3-CC73-4A05-BCCF-C1C4C8A87ABE}">
      <dgm:prSet/>
      <dgm:spPr/>
      <dgm:t>
        <a:bodyPr/>
        <a:lstStyle/>
        <a:p>
          <a:endParaRPr lang="en-US"/>
        </a:p>
      </dgm:t>
    </dgm:pt>
    <dgm:pt modelId="{7F8C7BB3-2DF8-4D8C-BF31-DC7E4772E90B}">
      <dgm:prSet custT="1"/>
      <dgm:spPr>
        <a:solidFill>
          <a:schemeClr val="tx1"/>
        </a:solidFill>
        <a:ln>
          <a:solidFill>
            <a:schemeClr val="bg1"/>
          </a:solidFill>
        </a:ln>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solidFill>
                <a:srgbClr val="FFFF99"/>
              </a:solidFill>
              <a:effectLst/>
              <a:latin typeface="Trebuchet MS" pitchFamily="34" charset="0"/>
              <a:cs typeface="Arial" pitchFamily="34" charset="0"/>
            </a:rPr>
            <a:t> Molecular</a:t>
          </a:r>
        </a:p>
      </dgm:t>
    </dgm:pt>
    <dgm:pt modelId="{845015F4-BB17-4542-98FC-18FCC950936A}" type="parTrans" cxnId="{F7B8EE6A-0361-4E73-BAE1-349CD1353842}">
      <dgm:prSet/>
      <dgm:spPr>
        <a:ln>
          <a:solidFill>
            <a:schemeClr val="bg1"/>
          </a:solidFill>
        </a:ln>
      </dgm:spPr>
      <dgm:t>
        <a:bodyPr/>
        <a:lstStyle/>
        <a:p>
          <a:endParaRPr lang="en-US"/>
        </a:p>
      </dgm:t>
    </dgm:pt>
    <dgm:pt modelId="{E394E480-9FE2-4CAC-8E7A-D875A116A285}" type="sibTrans" cxnId="{F7B8EE6A-0361-4E73-BAE1-349CD1353842}">
      <dgm:prSet/>
      <dgm:spPr/>
      <dgm:t>
        <a:bodyPr/>
        <a:lstStyle/>
        <a:p>
          <a:endParaRPr lang="en-US"/>
        </a:p>
      </dgm:t>
    </dgm:pt>
    <dgm:pt modelId="{E0FA3A56-2ECF-43A4-88B6-7429BCC06417}" type="pres">
      <dgm:prSet presAssocID="{CC80C4E0-89B8-4A3F-917F-31F05E801A66}" presName="hierChild1" presStyleCnt="0">
        <dgm:presLayoutVars>
          <dgm:orgChart val="1"/>
          <dgm:chPref val="1"/>
          <dgm:dir/>
          <dgm:animOne val="branch"/>
          <dgm:animLvl val="lvl"/>
          <dgm:resizeHandles/>
        </dgm:presLayoutVars>
      </dgm:prSet>
      <dgm:spPr/>
    </dgm:pt>
    <dgm:pt modelId="{A528F3F4-14CD-471D-AB8F-3566A3C1CC55}" type="pres">
      <dgm:prSet presAssocID="{B77D6A43-E85C-4BCE-A186-1E3BD8C37AC9}" presName="hierRoot1" presStyleCnt="0">
        <dgm:presLayoutVars>
          <dgm:hierBranch/>
        </dgm:presLayoutVars>
      </dgm:prSet>
      <dgm:spPr/>
    </dgm:pt>
    <dgm:pt modelId="{2EEFEBA4-B608-4E00-9AC3-A53DBC68607A}" type="pres">
      <dgm:prSet presAssocID="{B77D6A43-E85C-4BCE-A186-1E3BD8C37AC9}" presName="rootComposite1" presStyleCnt="0"/>
      <dgm:spPr/>
    </dgm:pt>
    <dgm:pt modelId="{785C05CE-BD06-49A6-AA3B-0B281BC30165}" type="pres">
      <dgm:prSet presAssocID="{B77D6A43-E85C-4BCE-A186-1E3BD8C37AC9}" presName="rootText1" presStyleLbl="node0" presStyleIdx="0" presStyleCnt="1" custScaleX="295364" custScaleY="150093">
        <dgm:presLayoutVars>
          <dgm:chPref val="3"/>
        </dgm:presLayoutVars>
      </dgm:prSet>
      <dgm:spPr/>
    </dgm:pt>
    <dgm:pt modelId="{9FE61463-7D9C-4DE3-B646-2C27B9401FD5}" type="pres">
      <dgm:prSet presAssocID="{B77D6A43-E85C-4BCE-A186-1E3BD8C37AC9}" presName="rootConnector1" presStyleLbl="node1" presStyleIdx="0" presStyleCnt="0"/>
      <dgm:spPr/>
    </dgm:pt>
    <dgm:pt modelId="{7B28282A-56E6-4EBC-9C95-CE04FD5DA626}" type="pres">
      <dgm:prSet presAssocID="{B77D6A43-E85C-4BCE-A186-1E3BD8C37AC9}" presName="hierChild2" presStyleCnt="0"/>
      <dgm:spPr/>
    </dgm:pt>
    <dgm:pt modelId="{15210A60-72C0-4FB3-AAC4-16883A9D1816}" type="pres">
      <dgm:prSet presAssocID="{42A937CB-2E0D-4268-9D39-A7A951A46BEE}" presName="Name35" presStyleLbl="parChTrans1D2" presStyleIdx="0" presStyleCnt="2"/>
      <dgm:spPr/>
    </dgm:pt>
    <dgm:pt modelId="{FCF6DBF6-0E8E-4D29-ACF6-2B6B6C0B6C8D}" type="pres">
      <dgm:prSet presAssocID="{A2A0C814-A9C6-4EA2-B75D-B3B08F613E87}" presName="hierRoot2" presStyleCnt="0">
        <dgm:presLayoutVars>
          <dgm:hierBranch/>
        </dgm:presLayoutVars>
      </dgm:prSet>
      <dgm:spPr/>
    </dgm:pt>
    <dgm:pt modelId="{9F2AB71E-0C2F-44E9-9EA8-92A7CE5E3019}" type="pres">
      <dgm:prSet presAssocID="{A2A0C814-A9C6-4EA2-B75D-B3B08F613E87}" presName="rootComposite" presStyleCnt="0"/>
      <dgm:spPr/>
    </dgm:pt>
    <dgm:pt modelId="{16630654-6497-44B0-8042-0EC0D438CAD7}" type="pres">
      <dgm:prSet presAssocID="{A2A0C814-A9C6-4EA2-B75D-B3B08F613E87}" presName="rootText" presStyleLbl="node2" presStyleIdx="0" presStyleCnt="2" custScaleX="276453" custLinFactNeighborX="-30636">
        <dgm:presLayoutVars>
          <dgm:chPref val="3"/>
        </dgm:presLayoutVars>
      </dgm:prSet>
      <dgm:spPr/>
    </dgm:pt>
    <dgm:pt modelId="{19FF3B72-8238-4A7F-BACD-EA8FB27547B9}" type="pres">
      <dgm:prSet presAssocID="{A2A0C814-A9C6-4EA2-B75D-B3B08F613E87}" presName="rootConnector" presStyleLbl="node2" presStyleIdx="0" presStyleCnt="2"/>
      <dgm:spPr/>
    </dgm:pt>
    <dgm:pt modelId="{C0C83B1A-E967-486E-885B-89DB420D1436}" type="pres">
      <dgm:prSet presAssocID="{A2A0C814-A9C6-4EA2-B75D-B3B08F613E87}" presName="hierChild4" presStyleCnt="0"/>
      <dgm:spPr/>
    </dgm:pt>
    <dgm:pt modelId="{C4B8E464-EBB8-496A-93C2-E8D7B27259CA}" type="pres">
      <dgm:prSet presAssocID="{A2A0C814-A9C6-4EA2-B75D-B3B08F613E87}" presName="hierChild5" presStyleCnt="0"/>
      <dgm:spPr/>
    </dgm:pt>
    <dgm:pt modelId="{BEE977A2-E3B4-489B-8134-089EE8A575B9}" type="pres">
      <dgm:prSet presAssocID="{845015F4-BB17-4542-98FC-18FCC950936A}" presName="Name35" presStyleLbl="parChTrans1D2" presStyleIdx="1" presStyleCnt="2"/>
      <dgm:spPr/>
    </dgm:pt>
    <dgm:pt modelId="{B1815728-81EB-489A-875A-5834031DED83}" type="pres">
      <dgm:prSet presAssocID="{7F8C7BB3-2DF8-4D8C-BF31-DC7E4772E90B}" presName="hierRoot2" presStyleCnt="0">
        <dgm:presLayoutVars>
          <dgm:hierBranch/>
        </dgm:presLayoutVars>
      </dgm:prSet>
      <dgm:spPr/>
    </dgm:pt>
    <dgm:pt modelId="{2BD0C5E6-A997-475D-AE67-5A0D11AB8E13}" type="pres">
      <dgm:prSet presAssocID="{7F8C7BB3-2DF8-4D8C-BF31-DC7E4772E90B}" presName="rootComposite" presStyleCnt="0"/>
      <dgm:spPr/>
    </dgm:pt>
    <dgm:pt modelId="{4CDD086C-2212-42C6-B13B-3745481164CA}" type="pres">
      <dgm:prSet presAssocID="{7F8C7BB3-2DF8-4D8C-BF31-DC7E4772E90B}" presName="rootText" presStyleLbl="node2" presStyleIdx="1" presStyleCnt="2" custScaleX="267994" custLinFactNeighborX="30636">
        <dgm:presLayoutVars>
          <dgm:chPref val="3"/>
        </dgm:presLayoutVars>
      </dgm:prSet>
      <dgm:spPr/>
    </dgm:pt>
    <dgm:pt modelId="{E83A9A5B-5EC7-4CC1-B7C7-B2B39A3ABFDC}" type="pres">
      <dgm:prSet presAssocID="{7F8C7BB3-2DF8-4D8C-BF31-DC7E4772E90B}" presName="rootConnector" presStyleLbl="node2" presStyleIdx="1" presStyleCnt="2"/>
      <dgm:spPr/>
    </dgm:pt>
    <dgm:pt modelId="{803ED06F-AE99-47C5-9B95-90BF22F01EEB}" type="pres">
      <dgm:prSet presAssocID="{7F8C7BB3-2DF8-4D8C-BF31-DC7E4772E90B}" presName="hierChild4" presStyleCnt="0"/>
      <dgm:spPr/>
    </dgm:pt>
    <dgm:pt modelId="{A2FE2AB9-602C-4016-92CF-707F4373049C}" type="pres">
      <dgm:prSet presAssocID="{7F8C7BB3-2DF8-4D8C-BF31-DC7E4772E90B}" presName="hierChild5" presStyleCnt="0"/>
      <dgm:spPr/>
    </dgm:pt>
    <dgm:pt modelId="{73D1A064-FD08-44C5-9D6D-BB35FB1750F5}" type="pres">
      <dgm:prSet presAssocID="{B77D6A43-E85C-4BCE-A186-1E3BD8C37AC9}" presName="hierChild3" presStyleCnt="0"/>
      <dgm:spPr/>
    </dgm:pt>
  </dgm:ptLst>
  <dgm:cxnLst>
    <dgm:cxn modelId="{8C260418-7B94-4DDC-A88E-9FCAB0FD3B79}" type="presOf" srcId="{B77D6A43-E85C-4BCE-A186-1E3BD8C37AC9}" destId="{785C05CE-BD06-49A6-AA3B-0B281BC30165}" srcOrd="0" destOrd="0" presId="urn:microsoft.com/office/officeart/2005/8/layout/orgChart1"/>
    <dgm:cxn modelId="{79254021-6E73-47A1-A896-F0C2E4D64B68}" type="presOf" srcId="{B77D6A43-E85C-4BCE-A186-1E3BD8C37AC9}" destId="{9FE61463-7D9C-4DE3-B646-2C27B9401FD5}" srcOrd="1" destOrd="0" presId="urn:microsoft.com/office/officeart/2005/8/layout/orgChart1"/>
    <dgm:cxn modelId="{3AF8892A-E9C2-4A32-B029-E7E7AFDF46EB}" srcId="{CC80C4E0-89B8-4A3F-917F-31F05E801A66}" destId="{B77D6A43-E85C-4BCE-A186-1E3BD8C37AC9}" srcOrd="0" destOrd="0" parTransId="{2D676BBF-AFD3-4E2B-83B2-903F5D0D5FF0}" sibTransId="{3002922F-86F1-4B7C-9605-68C4DB2407A9}"/>
    <dgm:cxn modelId="{F7B8EE6A-0361-4E73-BAE1-349CD1353842}" srcId="{B77D6A43-E85C-4BCE-A186-1E3BD8C37AC9}" destId="{7F8C7BB3-2DF8-4D8C-BF31-DC7E4772E90B}" srcOrd="1" destOrd="0" parTransId="{845015F4-BB17-4542-98FC-18FCC950936A}" sibTransId="{E394E480-9FE2-4CAC-8E7A-D875A116A285}"/>
    <dgm:cxn modelId="{5474886C-A8A2-4533-A029-3279B160EB7F}" type="presOf" srcId="{7F8C7BB3-2DF8-4D8C-BF31-DC7E4772E90B}" destId="{E83A9A5B-5EC7-4CC1-B7C7-B2B39A3ABFDC}" srcOrd="1" destOrd="0" presId="urn:microsoft.com/office/officeart/2005/8/layout/orgChart1"/>
    <dgm:cxn modelId="{8A36FC4C-37DB-41D6-9FF2-7E7BDBBD6A1A}" type="presOf" srcId="{7F8C7BB3-2DF8-4D8C-BF31-DC7E4772E90B}" destId="{4CDD086C-2212-42C6-B13B-3745481164CA}" srcOrd="0" destOrd="0" presId="urn:microsoft.com/office/officeart/2005/8/layout/orgChart1"/>
    <dgm:cxn modelId="{FD8EEB74-E93D-450B-901E-3A175A6FC2A4}" type="presOf" srcId="{CC80C4E0-89B8-4A3F-917F-31F05E801A66}" destId="{E0FA3A56-2ECF-43A4-88B6-7429BCC06417}" srcOrd="0" destOrd="0" presId="urn:microsoft.com/office/officeart/2005/8/layout/orgChart1"/>
    <dgm:cxn modelId="{9E38CA56-489F-420C-9252-D0BC9DBE20A5}" type="presOf" srcId="{A2A0C814-A9C6-4EA2-B75D-B3B08F613E87}" destId="{16630654-6497-44B0-8042-0EC0D438CAD7}" srcOrd="0" destOrd="0" presId="urn:microsoft.com/office/officeart/2005/8/layout/orgChart1"/>
    <dgm:cxn modelId="{690F2AAC-587F-4F7B-A496-73EB44507379}" type="presOf" srcId="{A2A0C814-A9C6-4EA2-B75D-B3B08F613E87}" destId="{19FF3B72-8238-4A7F-BACD-EA8FB27547B9}" srcOrd="1" destOrd="0" presId="urn:microsoft.com/office/officeart/2005/8/layout/orgChart1"/>
    <dgm:cxn modelId="{4E730EB3-CC73-4A05-BCCF-C1C4C8A87ABE}" srcId="{B77D6A43-E85C-4BCE-A186-1E3BD8C37AC9}" destId="{A2A0C814-A9C6-4EA2-B75D-B3B08F613E87}" srcOrd="0" destOrd="0" parTransId="{42A937CB-2E0D-4268-9D39-A7A951A46BEE}" sibTransId="{4F766D6D-BE6B-4604-9EC3-68427863C2BD}"/>
    <dgm:cxn modelId="{691796E0-FF73-4ACB-9453-0690526BB0CE}" type="presOf" srcId="{845015F4-BB17-4542-98FC-18FCC950936A}" destId="{BEE977A2-E3B4-489B-8134-089EE8A575B9}" srcOrd="0" destOrd="0" presId="urn:microsoft.com/office/officeart/2005/8/layout/orgChart1"/>
    <dgm:cxn modelId="{838046EB-94F6-46B7-9179-ACFE551E6D43}" type="presOf" srcId="{42A937CB-2E0D-4268-9D39-A7A951A46BEE}" destId="{15210A60-72C0-4FB3-AAC4-16883A9D1816}" srcOrd="0" destOrd="0" presId="urn:microsoft.com/office/officeart/2005/8/layout/orgChart1"/>
    <dgm:cxn modelId="{F3FE3FBE-DC0F-40A4-8E10-FBF7FFC71DE7}" type="presParOf" srcId="{E0FA3A56-2ECF-43A4-88B6-7429BCC06417}" destId="{A528F3F4-14CD-471D-AB8F-3566A3C1CC55}" srcOrd="0" destOrd="0" presId="urn:microsoft.com/office/officeart/2005/8/layout/orgChart1"/>
    <dgm:cxn modelId="{24790129-6A5D-4A19-9643-46C57904261A}" type="presParOf" srcId="{A528F3F4-14CD-471D-AB8F-3566A3C1CC55}" destId="{2EEFEBA4-B608-4E00-9AC3-A53DBC68607A}" srcOrd="0" destOrd="0" presId="urn:microsoft.com/office/officeart/2005/8/layout/orgChart1"/>
    <dgm:cxn modelId="{C54F748A-07C6-4DDF-84C3-3FEC4A519D9A}" type="presParOf" srcId="{2EEFEBA4-B608-4E00-9AC3-A53DBC68607A}" destId="{785C05CE-BD06-49A6-AA3B-0B281BC30165}" srcOrd="0" destOrd="0" presId="urn:microsoft.com/office/officeart/2005/8/layout/orgChart1"/>
    <dgm:cxn modelId="{9CDA3E9F-AAA0-4D39-92C1-1AB44CB6DE81}" type="presParOf" srcId="{2EEFEBA4-B608-4E00-9AC3-A53DBC68607A}" destId="{9FE61463-7D9C-4DE3-B646-2C27B9401FD5}" srcOrd="1" destOrd="0" presId="urn:microsoft.com/office/officeart/2005/8/layout/orgChart1"/>
    <dgm:cxn modelId="{91081755-44C2-4738-8B5C-709AA667A215}" type="presParOf" srcId="{A528F3F4-14CD-471D-AB8F-3566A3C1CC55}" destId="{7B28282A-56E6-4EBC-9C95-CE04FD5DA626}" srcOrd="1" destOrd="0" presId="urn:microsoft.com/office/officeart/2005/8/layout/orgChart1"/>
    <dgm:cxn modelId="{5C3A0ACD-E768-4344-B9DE-5EB6B455C73A}" type="presParOf" srcId="{7B28282A-56E6-4EBC-9C95-CE04FD5DA626}" destId="{15210A60-72C0-4FB3-AAC4-16883A9D1816}" srcOrd="0" destOrd="0" presId="urn:microsoft.com/office/officeart/2005/8/layout/orgChart1"/>
    <dgm:cxn modelId="{B1B14F1A-883F-4F7D-9619-F6B0418C39AC}" type="presParOf" srcId="{7B28282A-56E6-4EBC-9C95-CE04FD5DA626}" destId="{FCF6DBF6-0E8E-4D29-ACF6-2B6B6C0B6C8D}" srcOrd="1" destOrd="0" presId="urn:microsoft.com/office/officeart/2005/8/layout/orgChart1"/>
    <dgm:cxn modelId="{15AE60FD-EB4C-4D5C-B4BB-3730106E4DE8}" type="presParOf" srcId="{FCF6DBF6-0E8E-4D29-ACF6-2B6B6C0B6C8D}" destId="{9F2AB71E-0C2F-44E9-9EA8-92A7CE5E3019}" srcOrd="0" destOrd="0" presId="urn:microsoft.com/office/officeart/2005/8/layout/orgChart1"/>
    <dgm:cxn modelId="{7C508598-F3B8-422B-8B31-B891156D2261}" type="presParOf" srcId="{9F2AB71E-0C2F-44E9-9EA8-92A7CE5E3019}" destId="{16630654-6497-44B0-8042-0EC0D438CAD7}" srcOrd="0" destOrd="0" presId="urn:microsoft.com/office/officeart/2005/8/layout/orgChart1"/>
    <dgm:cxn modelId="{65A2EE8D-444A-4050-8365-024A044D98F9}" type="presParOf" srcId="{9F2AB71E-0C2F-44E9-9EA8-92A7CE5E3019}" destId="{19FF3B72-8238-4A7F-BACD-EA8FB27547B9}" srcOrd="1" destOrd="0" presId="urn:microsoft.com/office/officeart/2005/8/layout/orgChart1"/>
    <dgm:cxn modelId="{AEAA1A01-C8F4-4490-BEDC-8EEE30AD85C3}" type="presParOf" srcId="{FCF6DBF6-0E8E-4D29-ACF6-2B6B6C0B6C8D}" destId="{C0C83B1A-E967-486E-885B-89DB420D1436}" srcOrd="1" destOrd="0" presId="urn:microsoft.com/office/officeart/2005/8/layout/orgChart1"/>
    <dgm:cxn modelId="{1E9BBF92-0F64-478A-9C48-32720B5FEB16}" type="presParOf" srcId="{FCF6DBF6-0E8E-4D29-ACF6-2B6B6C0B6C8D}" destId="{C4B8E464-EBB8-496A-93C2-E8D7B27259CA}" srcOrd="2" destOrd="0" presId="urn:microsoft.com/office/officeart/2005/8/layout/orgChart1"/>
    <dgm:cxn modelId="{1CE63593-FCCB-4942-840E-58610B0CB795}" type="presParOf" srcId="{7B28282A-56E6-4EBC-9C95-CE04FD5DA626}" destId="{BEE977A2-E3B4-489B-8134-089EE8A575B9}" srcOrd="2" destOrd="0" presId="urn:microsoft.com/office/officeart/2005/8/layout/orgChart1"/>
    <dgm:cxn modelId="{CAFC4E0D-7328-4DCF-8627-0FDFD2D80C5C}" type="presParOf" srcId="{7B28282A-56E6-4EBC-9C95-CE04FD5DA626}" destId="{B1815728-81EB-489A-875A-5834031DED83}" srcOrd="3" destOrd="0" presId="urn:microsoft.com/office/officeart/2005/8/layout/orgChart1"/>
    <dgm:cxn modelId="{EE2A17FC-8AE9-43F1-A31A-706C0F12E468}" type="presParOf" srcId="{B1815728-81EB-489A-875A-5834031DED83}" destId="{2BD0C5E6-A997-475D-AE67-5A0D11AB8E13}" srcOrd="0" destOrd="0" presId="urn:microsoft.com/office/officeart/2005/8/layout/orgChart1"/>
    <dgm:cxn modelId="{44C1D806-9F76-4D30-8AEB-BE1C4417987C}" type="presParOf" srcId="{2BD0C5E6-A997-475D-AE67-5A0D11AB8E13}" destId="{4CDD086C-2212-42C6-B13B-3745481164CA}" srcOrd="0" destOrd="0" presId="urn:microsoft.com/office/officeart/2005/8/layout/orgChart1"/>
    <dgm:cxn modelId="{00B385C7-629C-4400-A1DC-E28DC669FEEF}" type="presParOf" srcId="{2BD0C5E6-A997-475D-AE67-5A0D11AB8E13}" destId="{E83A9A5B-5EC7-4CC1-B7C7-B2B39A3ABFDC}" srcOrd="1" destOrd="0" presId="urn:microsoft.com/office/officeart/2005/8/layout/orgChart1"/>
    <dgm:cxn modelId="{72342633-0241-4BAD-8A59-D000556BEAB8}" type="presParOf" srcId="{B1815728-81EB-489A-875A-5834031DED83}" destId="{803ED06F-AE99-47C5-9B95-90BF22F01EEB}" srcOrd="1" destOrd="0" presId="urn:microsoft.com/office/officeart/2005/8/layout/orgChart1"/>
    <dgm:cxn modelId="{F95CDE84-536F-47B0-8820-FE9B3A8F2859}" type="presParOf" srcId="{B1815728-81EB-489A-875A-5834031DED83}" destId="{A2FE2AB9-602C-4016-92CF-707F4373049C}" srcOrd="2" destOrd="0" presId="urn:microsoft.com/office/officeart/2005/8/layout/orgChart1"/>
    <dgm:cxn modelId="{2BD4AFD8-4EA2-4CA2-89F4-AE8E0E939E2B}" type="presParOf" srcId="{A528F3F4-14CD-471D-AB8F-3566A3C1CC55}" destId="{73D1A064-FD08-44C5-9D6D-BB35FB1750F5}" srcOrd="2" destOrd="0" presId="urn:microsoft.com/office/officeart/2005/8/layout/orgChart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E977A2-E3B4-489B-8134-089EE8A575B9}">
      <dsp:nvSpPr>
        <dsp:cNvPr id="0" name=""/>
        <dsp:cNvSpPr/>
      </dsp:nvSpPr>
      <dsp:spPr>
        <a:xfrm>
          <a:off x="4343399" y="1399963"/>
          <a:ext cx="2227856" cy="352712"/>
        </a:xfrm>
        <a:custGeom>
          <a:avLst/>
          <a:gdLst/>
          <a:ahLst/>
          <a:cxnLst/>
          <a:rect l="0" t="0" r="0" b="0"/>
          <a:pathLst>
            <a:path>
              <a:moveTo>
                <a:pt x="0" y="0"/>
              </a:moveTo>
              <a:lnTo>
                <a:pt x="0" y="176791"/>
              </a:lnTo>
              <a:lnTo>
                <a:pt x="2227856" y="176791"/>
              </a:lnTo>
              <a:lnTo>
                <a:pt x="2227856" y="352712"/>
              </a:lnTo>
            </a:path>
          </a:pathLst>
        </a:custGeom>
        <a:noFill/>
        <a:ln w="25400" cap="flat" cmpd="sng" algn="ctr">
          <a:solidFill>
            <a:schemeClr val="bg1">
              <a:lumMod val="95000"/>
            </a:schemeClr>
          </a:solidFill>
          <a:prstDash val="solid"/>
        </a:ln>
        <a:effectLst/>
      </dsp:spPr>
      <dsp:style>
        <a:lnRef idx="2">
          <a:scrgbClr r="0" g="0" b="0"/>
        </a:lnRef>
        <a:fillRef idx="0">
          <a:scrgbClr r="0" g="0" b="0"/>
        </a:fillRef>
        <a:effectRef idx="0">
          <a:scrgbClr r="0" g="0" b="0"/>
        </a:effectRef>
        <a:fontRef idx="minor"/>
      </dsp:style>
    </dsp:sp>
    <dsp:sp modelId="{15210A60-72C0-4FB3-AAC4-16883A9D1816}">
      <dsp:nvSpPr>
        <dsp:cNvPr id="0" name=""/>
        <dsp:cNvSpPr/>
      </dsp:nvSpPr>
      <dsp:spPr>
        <a:xfrm>
          <a:off x="1931932" y="1399963"/>
          <a:ext cx="2411467" cy="352712"/>
        </a:xfrm>
        <a:custGeom>
          <a:avLst/>
          <a:gdLst/>
          <a:ahLst/>
          <a:cxnLst/>
          <a:rect l="0" t="0" r="0" b="0"/>
          <a:pathLst>
            <a:path>
              <a:moveTo>
                <a:pt x="2411467" y="0"/>
              </a:moveTo>
              <a:lnTo>
                <a:pt x="2411467" y="176791"/>
              </a:lnTo>
              <a:lnTo>
                <a:pt x="0" y="176791"/>
              </a:lnTo>
              <a:lnTo>
                <a:pt x="0" y="352712"/>
              </a:lnTo>
            </a:path>
          </a:pathLst>
        </a:custGeom>
        <a:noFill/>
        <a:ln w="25400" cap="flat" cmpd="sng" algn="ctr">
          <a:solidFill>
            <a:schemeClr val="bg1">
              <a:lumMod val="95000"/>
            </a:schemeClr>
          </a:solidFill>
          <a:prstDash val="solid"/>
        </a:ln>
        <a:effectLst/>
      </dsp:spPr>
      <dsp:style>
        <a:lnRef idx="2">
          <a:scrgbClr r="0" g="0" b="0"/>
        </a:lnRef>
        <a:fillRef idx="0">
          <a:scrgbClr r="0" g="0" b="0"/>
        </a:fillRef>
        <a:effectRef idx="0">
          <a:scrgbClr r="0" g="0" b="0"/>
        </a:effectRef>
        <a:fontRef idx="minor"/>
      </dsp:style>
    </dsp:sp>
    <dsp:sp modelId="{785C05CE-BD06-49A6-AA3B-0B281BC30165}">
      <dsp:nvSpPr>
        <dsp:cNvPr id="0" name=""/>
        <dsp:cNvSpPr/>
      </dsp:nvSpPr>
      <dsp:spPr>
        <a:xfrm>
          <a:off x="858005" y="1279"/>
          <a:ext cx="6970788" cy="1398684"/>
        </a:xfrm>
        <a:prstGeom prst="rect">
          <a:avLst/>
        </a:prstGeom>
        <a:solidFill>
          <a:schemeClr val="tx1"/>
        </a:solidFill>
        <a:ln w="25400" cap="flat" cmpd="sng" algn="ctr">
          <a:solidFill>
            <a:schemeClr val="bg1">
              <a:lumMod val="9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kern="1200" cap="none" normalizeH="0" baseline="0" dirty="0">
              <a:ln>
                <a:noFill/>
              </a:ln>
              <a:solidFill>
                <a:srgbClr val="FFFF99"/>
              </a:solidFill>
              <a:effectLst/>
              <a:latin typeface="Trebuchet MS" pitchFamily="34" charset="0"/>
              <a:ea typeface="Times New Roman" pitchFamily="18" charset="0"/>
              <a:cs typeface="Arial" pitchFamily="34" charset="0"/>
            </a:rPr>
            <a:t>Is the substance an…</a:t>
          </a:r>
          <a:endParaRPr kumimoji="0" lang="en-US" sz="4000" b="0" i="0" u="none" strike="noStrike" kern="1200" cap="none" normalizeH="0" baseline="0" dirty="0">
            <a:ln>
              <a:noFill/>
            </a:ln>
            <a:solidFill>
              <a:srgbClr val="FFFF99"/>
            </a:solidFill>
            <a:effectLst/>
            <a:latin typeface="Trebuchet MS"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kern="1200" cap="none" normalizeH="0" baseline="0" dirty="0">
              <a:ln>
                <a:noFill/>
              </a:ln>
              <a:solidFill>
                <a:srgbClr val="FFFF99"/>
              </a:solidFill>
              <a:effectLst/>
              <a:latin typeface="Trebuchet MS" pitchFamily="34" charset="0"/>
              <a:ea typeface="Times New Roman" pitchFamily="18" charset="0"/>
              <a:cs typeface="Arial" pitchFamily="34" charset="0"/>
            </a:rPr>
            <a:t>ELEMENT?</a:t>
          </a:r>
          <a:endParaRPr kumimoji="0" lang="en-US" sz="4000" b="1" i="0" u="none" strike="noStrike" kern="1200" cap="none" normalizeH="0" baseline="0" dirty="0">
            <a:ln>
              <a:noFill/>
            </a:ln>
            <a:solidFill>
              <a:srgbClr val="FFFF99"/>
            </a:solidFill>
            <a:effectLst/>
            <a:latin typeface="Trebuchet MS" pitchFamily="34" charset="0"/>
            <a:cs typeface="Arial" pitchFamily="34" charset="0"/>
          </a:endParaRPr>
        </a:p>
      </dsp:txBody>
      <dsp:txXfrm>
        <a:off x="858005" y="1279"/>
        <a:ext cx="6970788" cy="1398684"/>
      </dsp:txXfrm>
    </dsp:sp>
    <dsp:sp modelId="{16630654-6497-44B0-8042-0EC0D438CAD7}">
      <dsp:nvSpPr>
        <dsp:cNvPr id="0" name=""/>
        <dsp:cNvSpPr/>
      </dsp:nvSpPr>
      <dsp:spPr>
        <a:xfrm>
          <a:off x="0" y="1752675"/>
          <a:ext cx="3863865" cy="837716"/>
        </a:xfrm>
        <a:prstGeom prst="rect">
          <a:avLst/>
        </a:prstGeom>
        <a:solidFill>
          <a:schemeClr val="tx1"/>
        </a:solidFill>
        <a:ln w="25400" cap="flat" cmpd="sng" algn="ctr">
          <a:solidFill>
            <a:schemeClr val="bg1">
              <a:lumMod val="9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kern="1200" cap="none" normalizeH="0" baseline="0" dirty="0">
              <a:ln>
                <a:noFill/>
              </a:ln>
              <a:solidFill>
                <a:srgbClr val="FFFF99"/>
              </a:solidFill>
              <a:effectLst/>
              <a:latin typeface="Trebuchet MS" pitchFamily="34" charset="0"/>
              <a:ea typeface="Times New Roman" pitchFamily="18" charset="0"/>
              <a:cs typeface="Arial" pitchFamily="34" charset="0"/>
            </a:rPr>
            <a:t>Monatomic</a:t>
          </a:r>
          <a:endParaRPr kumimoji="0" lang="en-US" sz="4000" b="1" i="0" u="none" strike="noStrike" kern="1200" cap="none" normalizeH="0" baseline="0" dirty="0">
            <a:ln>
              <a:noFill/>
            </a:ln>
            <a:solidFill>
              <a:srgbClr val="FFFF99"/>
            </a:solidFill>
            <a:effectLst/>
            <a:latin typeface="Arial" pitchFamily="34" charset="0"/>
            <a:cs typeface="Arial" pitchFamily="34" charset="0"/>
          </a:endParaRPr>
        </a:p>
      </dsp:txBody>
      <dsp:txXfrm>
        <a:off x="0" y="1752675"/>
        <a:ext cx="3863865" cy="837716"/>
      </dsp:txXfrm>
    </dsp:sp>
    <dsp:sp modelId="{4CDD086C-2212-42C6-B13B-3745481164CA}">
      <dsp:nvSpPr>
        <dsp:cNvPr id="0" name=""/>
        <dsp:cNvSpPr/>
      </dsp:nvSpPr>
      <dsp:spPr>
        <a:xfrm>
          <a:off x="4455712" y="1752675"/>
          <a:ext cx="4231087" cy="837716"/>
        </a:xfrm>
        <a:prstGeom prst="rect">
          <a:avLst/>
        </a:prstGeom>
        <a:solidFill>
          <a:schemeClr val="tx1"/>
        </a:solidFill>
        <a:ln w="25400" cap="flat" cmpd="sng" algn="ctr">
          <a:solidFill>
            <a:schemeClr val="bg1">
              <a:lumMod val="9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kern="1200" cap="none" normalizeH="0" baseline="0" dirty="0">
              <a:ln>
                <a:noFill/>
              </a:ln>
              <a:solidFill>
                <a:srgbClr val="FFFF99"/>
              </a:solidFill>
              <a:effectLst/>
              <a:latin typeface="Trebuchet MS" pitchFamily="34" charset="0"/>
              <a:ea typeface="Times New Roman" pitchFamily="18" charset="0"/>
              <a:cs typeface="Arial" pitchFamily="34" charset="0"/>
            </a:rPr>
            <a:t>Diatomic</a:t>
          </a:r>
          <a:endParaRPr kumimoji="0" lang="en-US" sz="4000" b="1" i="0" u="none" strike="noStrike" kern="1200" cap="none" normalizeH="0" baseline="0" dirty="0">
            <a:ln>
              <a:noFill/>
            </a:ln>
            <a:solidFill>
              <a:srgbClr val="FFFF99"/>
            </a:solidFill>
            <a:effectLst/>
            <a:latin typeface="Arial" pitchFamily="34" charset="0"/>
            <a:cs typeface="Arial" pitchFamily="34" charset="0"/>
          </a:endParaRPr>
        </a:p>
      </dsp:txBody>
      <dsp:txXfrm>
        <a:off x="4455712" y="1752675"/>
        <a:ext cx="4231087" cy="8377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E977A2-E3B4-489B-8134-089EE8A575B9}">
      <dsp:nvSpPr>
        <dsp:cNvPr id="0" name=""/>
        <dsp:cNvSpPr/>
      </dsp:nvSpPr>
      <dsp:spPr>
        <a:xfrm>
          <a:off x="4343399" y="1212155"/>
          <a:ext cx="2286640" cy="322335"/>
        </a:xfrm>
        <a:custGeom>
          <a:avLst/>
          <a:gdLst/>
          <a:ahLst/>
          <a:cxnLst/>
          <a:rect l="0" t="0" r="0" b="0"/>
          <a:pathLst>
            <a:path>
              <a:moveTo>
                <a:pt x="0" y="0"/>
              </a:moveTo>
              <a:lnTo>
                <a:pt x="0" y="161167"/>
              </a:lnTo>
              <a:lnTo>
                <a:pt x="2286640" y="161167"/>
              </a:lnTo>
              <a:lnTo>
                <a:pt x="2286640" y="322335"/>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15210A60-72C0-4FB3-AAC4-16883A9D1816}">
      <dsp:nvSpPr>
        <dsp:cNvPr id="0" name=""/>
        <dsp:cNvSpPr/>
      </dsp:nvSpPr>
      <dsp:spPr>
        <a:xfrm>
          <a:off x="2121679" y="1212155"/>
          <a:ext cx="2221720" cy="322335"/>
        </a:xfrm>
        <a:custGeom>
          <a:avLst/>
          <a:gdLst/>
          <a:ahLst/>
          <a:cxnLst/>
          <a:rect l="0" t="0" r="0" b="0"/>
          <a:pathLst>
            <a:path>
              <a:moveTo>
                <a:pt x="2221720" y="0"/>
              </a:moveTo>
              <a:lnTo>
                <a:pt x="2221720" y="161167"/>
              </a:lnTo>
              <a:lnTo>
                <a:pt x="0" y="161167"/>
              </a:lnTo>
              <a:lnTo>
                <a:pt x="0" y="322335"/>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785C05CE-BD06-49A6-AA3B-0B281BC30165}">
      <dsp:nvSpPr>
        <dsp:cNvPr id="0" name=""/>
        <dsp:cNvSpPr/>
      </dsp:nvSpPr>
      <dsp:spPr>
        <a:xfrm>
          <a:off x="2076585" y="60244"/>
          <a:ext cx="4533629" cy="1151910"/>
        </a:xfrm>
        <a:prstGeom prst="rect">
          <a:avLst/>
        </a:prstGeom>
        <a:solidFill>
          <a:schemeClr val="tx1"/>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kern="1200" cap="none" normalizeH="0" baseline="0" dirty="0">
              <a:ln>
                <a:noFill/>
              </a:ln>
              <a:solidFill>
                <a:srgbClr val="FFFF99"/>
              </a:solidFill>
              <a:effectLst/>
              <a:latin typeface="Trebuchet MS" pitchFamily="34" charset="0"/>
              <a:ea typeface="Times New Roman" pitchFamily="18" charset="0"/>
              <a:cs typeface="Arial" pitchFamily="34" charset="0"/>
            </a:rPr>
            <a:t>Is the substance a…</a:t>
          </a:r>
          <a:endParaRPr kumimoji="0" lang="en-US" sz="4000" b="0" i="0" u="none" strike="noStrike" kern="1200" cap="none" normalizeH="0" baseline="0" dirty="0">
            <a:ln>
              <a:noFill/>
            </a:ln>
            <a:solidFill>
              <a:srgbClr val="FFFF99"/>
            </a:solidFill>
            <a:effectLst/>
            <a:latin typeface="Trebuchet MS"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kern="1200" cap="none" normalizeH="0" baseline="0" dirty="0">
              <a:ln>
                <a:noFill/>
              </a:ln>
              <a:solidFill>
                <a:srgbClr val="FFFF99"/>
              </a:solidFill>
              <a:effectLst/>
              <a:latin typeface="Trebuchet MS" pitchFamily="34" charset="0"/>
              <a:ea typeface="Times New Roman" pitchFamily="18" charset="0"/>
              <a:cs typeface="Arial" pitchFamily="34" charset="0"/>
            </a:rPr>
            <a:t>COMPOUND?</a:t>
          </a:r>
          <a:endParaRPr kumimoji="0" lang="en-US" sz="4000" b="1" i="0" u="none" strike="noStrike" kern="1200" cap="none" normalizeH="0" baseline="0" dirty="0">
            <a:ln>
              <a:noFill/>
            </a:ln>
            <a:solidFill>
              <a:srgbClr val="FFFF99"/>
            </a:solidFill>
            <a:effectLst/>
            <a:latin typeface="Trebuchet MS" pitchFamily="34" charset="0"/>
            <a:cs typeface="Arial" pitchFamily="34" charset="0"/>
          </a:endParaRPr>
        </a:p>
      </dsp:txBody>
      <dsp:txXfrm>
        <a:off x="2076585" y="60244"/>
        <a:ext cx="4533629" cy="1151910"/>
      </dsp:txXfrm>
    </dsp:sp>
    <dsp:sp modelId="{16630654-6497-44B0-8042-0EC0D438CAD7}">
      <dsp:nvSpPr>
        <dsp:cNvPr id="0" name=""/>
        <dsp:cNvSpPr/>
      </dsp:nvSpPr>
      <dsp:spPr>
        <a:xfrm>
          <a:off x="0" y="1534490"/>
          <a:ext cx="4243358" cy="767464"/>
        </a:xfrm>
        <a:prstGeom prst="rect">
          <a:avLst/>
        </a:prstGeom>
        <a:solidFill>
          <a:schemeClr val="tx1"/>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kern="1200" cap="none" normalizeH="0" baseline="0" dirty="0">
              <a:ln>
                <a:noFill/>
              </a:ln>
              <a:solidFill>
                <a:srgbClr val="FFFF99"/>
              </a:solidFill>
              <a:effectLst/>
              <a:latin typeface="Trebuchet MS" pitchFamily="34" charset="0"/>
              <a:ea typeface="Times New Roman" pitchFamily="18" charset="0"/>
              <a:cs typeface="Arial" pitchFamily="34" charset="0"/>
            </a:rPr>
            <a:t>         Ionic</a:t>
          </a:r>
          <a:endParaRPr kumimoji="0" lang="en-US" sz="3600" b="1" i="0" u="none" strike="noStrike" kern="1200" cap="none" normalizeH="0" baseline="0" dirty="0">
            <a:ln>
              <a:noFill/>
            </a:ln>
            <a:solidFill>
              <a:srgbClr val="FFFF99"/>
            </a:solidFill>
            <a:effectLst/>
            <a:latin typeface="Trebuchet MS" pitchFamily="34" charset="0"/>
            <a:cs typeface="Arial" pitchFamily="34" charset="0"/>
          </a:endParaRPr>
        </a:p>
      </dsp:txBody>
      <dsp:txXfrm>
        <a:off x="0" y="1534490"/>
        <a:ext cx="4243358" cy="767464"/>
      </dsp:txXfrm>
    </dsp:sp>
    <dsp:sp modelId="{4CDD086C-2212-42C6-B13B-3745481164CA}">
      <dsp:nvSpPr>
        <dsp:cNvPr id="0" name=""/>
        <dsp:cNvSpPr/>
      </dsp:nvSpPr>
      <dsp:spPr>
        <a:xfrm>
          <a:off x="4573280" y="1534490"/>
          <a:ext cx="4113519" cy="767464"/>
        </a:xfrm>
        <a:prstGeom prst="rect">
          <a:avLst/>
        </a:prstGeom>
        <a:solidFill>
          <a:schemeClr val="tx1"/>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kern="1200" cap="none" normalizeH="0" baseline="0" dirty="0">
              <a:ln>
                <a:noFill/>
              </a:ln>
              <a:solidFill>
                <a:srgbClr val="FFFF99"/>
              </a:solidFill>
              <a:effectLst/>
              <a:latin typeface="Trebuchet MS" pitchFamily="34" charset="0"/>
              <a:cs typeface="Arial" pitchFamily="34" charset="0"/>
            </a:rPr>
            <a:t> Molecular</a:t>
          </a:r>
        </a:p>
      </dsp:txBody>
      <dsp:txXfrm>
        <a:off x="4573280" y="1534490"/>
        <a:ext cx="4113519" cy="76746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1EA0C7-B88D-4514-8DB8-3D104BAC972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2A47C0D2-501D-4B33-864C-1867F4A1FC3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6293DD3-425E-408F-AF9E-49CD97BDD2DC}" type="datetimeFigureOut">
              <a:rPr lang="en-US"/>
              <a:pPr>
                <a:defRPr/>
              </a:pPr>
              <a:t>7/23/2019</a:t>
            </a:fld>
            <a:endParaRPr lang="en-US"/>
          </a:p>
        </p:txBody>
      </p:sp>
      <p:sp>
        <p:nvSpPr>
          <p:cNvPr id="4" name="Slide Image Placeholder 3">
            <a:extLst>
              <a:ext uri="{FF2B5EF4-FFF2-40B4-BE49-F238E27FC236}">
                <a16:creationId xmlns:a16="http://schemas.microsoft.com/office/drawing/2014/main" id="{839B3212-ABB7-468B-AD33-0839658667C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274B3F2-ED1A-4398-9DE2-F0CF7897607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19845AD-696E-4E54-97C3-313858B4E30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E2C9D198-D45E-4D38-BA02-ADA20345FE3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1E3F9F4-8141-41BE-99BB-EF85CC1E8BA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F8AA853-E118-4DC0-9A1C-63AF95BB7E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a:extLst>
              <a:ext uri="{FF2B5EF4-FFF2-40B4-BE49-F238E27FC236}">
                <a16:creationId xmlns:a16="http://schemas.microsoft.com/office/drawing/2014/main" id="{85407229-1D6B-4934-9644-9F041CE4DA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Upper left: Thermite reaction, Fe</a:t>
            </a:r>
            <a:r>
              <a:rPr lang="en-US" altLang="en-US" baseline="-25000"/>
              <a:t>2</a:t>
            </a:r>
            <a:r>
              <a:rPr lang="en-US" altLang="en-US"/>
              <a:t>O</a:t>
            </a:r>
            <a:r>
              <a:rPr lang="en-US" altLang="en-US" baseline="-25000"/>
              <a:t>3</a:t>
            </a:r>
            <a:r>
              <a:rPr lang="en-US" altLang="en-US"/>
              <a:t> + Al =&gt; 2Fe +2Al</a:t>
            </a:r>
            <a:r>
              <a:rPr lang="en-US" altLang="en-US" baseline="-25000"/>
              <a:t>2</a:t>
            </a:r>
            <a:r>
              <a:rPr lang="en-US" altLang="en-US"/>
              <a:t>O</a:t>
            </a:r>
            <a:r>
              <a:rPr lang="en-US" altLang="en-US" baseline="-25000"/>
              <a:t>3 </a:t>
            </a:r>
            <a:r>
              <a:rPr lang="en-US" altLang="en-US"/>
              <a:t>+ HEAT!!! http://en.wikipedia.org/wiki/Thermite</a:t>
            </a:r>
          </a:p>
          <a:p>
            <a:r>
              <a:rPr lang="en-US" altLang="en-US"/>
              <a:t>Upper right: potassium in water, K + H</a:t>
            </a:r>
            <a:r>
              <a:rPr lang="en-US" altLang="en-US" baseline="-25000"/>
              <a:t>2</a:t>
            </a:r>
            <a:r>
              <a:rPr lang="en-US" altLang="en-US"/>
              <a:t>O =&gt; KOH + H</a:t>
            </a:r>
            <a:r>
              <a:rPr lang="en-US" altLang="en-US" baseline="-25000"/>
              <a:t>2</a:t>
            </a:r>
            <a:r>
              <a:rPr lang="en-US" altLang="en-US"/>
              <a:t> + HEAT</a:t>
            </a:r>
          </a:p>
          <a:p>
            <a:r>
              <a:rPr lang="en-US" altLang="en-US"/>
              <a:t>Bottom right: potassium chlorate and sugar, C</a:t>
            </a:r>
            <a:r>
              <a:rPr lang="en-US" altLang="en-US" baseline="-25000"/>
              <a:t>12</a:t>
            </a:r>
            <a:r>
              <a:rPr lang="en-US" altLang="en-US"/>
              <a:t>H</a:t>
            </a:r>
            <a:r>
              <a:rPr lang="en-US" altLang="en-US" baseline="-25000"/>
              <a:t>22</a:t>
            </a:r>
            <a:r>
              <a:rPr lang="en-US" altLang="en-US"/>
              <a:t>O</a:t>
            </a:r>
            <a:r>
              <a:rPr lang="en-US" altLang="en-US" baseline="-25000"/>
              <a:t>11</a:t>
            </a:r>
            <a:r>
              <a:rPr lang="en-US" altLang="en-US"/>
              <a:t> + 8KClO</a:t>
            </a:r>
            <a:r>
              <a:rPr lang="en-US" altLang="en-US" baseline="-25000"/>
              <a:t>3</a:t>
            </a:r>
            <a:r>
              <a:rPr lang="en-US" altLang="en-US"/>
              <a:t> =&gt; 12CO</a:t>
            </a:r>
            <a:r>
              <a:rPr lang="en-US" altLang="en-US" baseline="-25000"/>
              <a:t>2</a:t>
            </a:r>
            <a:r>
              <a:rPr lang="en-US" altLang="en-US"/>
              <a:t> + 11H</a:t>
            </a:r>
            <a:r>
              <a:rPr lang="en-US" altLang="en-US" baseline="-25000"/>
              <a:t>2</a:t>
            </a:r>
            <a:r>
              <a:rPr lang="en-US" altLang="en-US"/>
              <a:t>O + 8KCl + HEAT!!! http://lecturedemos.chem.umass.edu/chemReactions5_5.html</a:t>
            </a:r>
          </a:p>
          <a:p>
            <a:r>
              <a:rPr lang="en-US" altLang="en-US"/>
              <a:t>Bottom left: magnesium reacting with oxygen, Mg + O</a:t>
            </a:r>
            <a:r>
              <a:rPr lang="en-US" altLang="en-US" baseline="-25000"/>
              <a:t>2</a:t>
            </a:r>
            <a:r>
              <a:rPr lang="en-US" altLang="en-US"/>
              <a:t> =&gt; MgO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2EA11F7-E8B3-4ECC-9241-11EFEEDF40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23B5932C-331F-4AFC-B4AA-8D1668A2BD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03D02131-DD04-4ABF-A204-CB3C415D4F7D}"/>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020C778-E539-42E9-AB57-FD912BE734A9}"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A63EA1F-E26A-47C5-9995-6E609E468460}"/>
              </a:ext>
            </a:extLst>
          </p:cNvPr>
          <p:cNvSpPr>
            <a:spLocks noGrp="1"/>
          </p:cNvSpPr>
          <p:nvPr>
            <p:ph type="dt" sz="half" idx="10"/>
          </p:nvPr>
        </p:nvSpPr>
        <p:spPr/>
        <p:txBody>
          <a:bodyPr/>
          <a:lstStyle>
            <a:lvl1pPr>
              <a:defRPr/>
            </a:lvl1pPr>
          </a:lstStyle>
          <a:p>
            <a:pPr>
              <a:defRPr/>
            </a:pPr>
            <a:fld id="{20E3047C-2EE2-412C-A11A-5FDEE1B38BB2}" type="datetimeFigureOut">
              <a:rPr lang="en-US"/>
              <a:pPr>
                <a:defRPr/>
              </a:pPr>
              <a:t>7/23/2019</a:t>
            </a:fld>
            <a:endParaRPr lang="en-US"/>
          </a:p>
        </p:txBody>
      </p:sp>
      <p:sp>
        <p:nvSpPr>
          <p:cNvPr id="5" name="Footer Placeholder 4">
            <a:extLst>
              <a:ext uri="{FF2B5EF4-FFF2-40B4-BE49-F238E27FC236}">
                <a16:creationId xmlns:a16="http://schemas.microsoft.com/office/drawing/2014/main" id="{3CF18F99-1175-4986-B237-7BF889A00CA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2E20760-4A43-4F23-98EC-73834C25773F}"/>
              </a:ext>
            </a:extLst>
          </p:cNvPr>
          <p:cNvSpPr>
            <a:spLocks noGrp="1"/>
          </p:cNvSpPr>
          <p:nvPr>
            <p:ph type="sldNum" sz="quarter" idx="12"/>
          </p:nvPr>
        </p:nvSpPr>
        <p:spPr/>
        <p:txBody>
          <a:bodyPr/>
          <a:lstStyle>
            <a:lvl1pPr>
              <a:defRPr/>
            </a:lvl1pPr>
          </a:lstStyle>
          <a:p>
            <a:fld id="{006AD572-B820-40D9-9A66-2C34DA3B3A70}" type="slidenum">
              <a:rPr lang="en-US" altLang="en-US"/>
              <a:pPr/>
              <a:t>‹#›</a:t>
            </a:fld>
            <a:endParaRPr lang="en-US" altLang="en-US"/>
          </a:p>
        </p:txBody>
      </p:sp>
    </p:spTree>
    <p:extLst>
      <p:ext uri="{BB962C8B-B14F-4D97-AF65-F5344CB8AC3E}">
        <p14:creationId xmlns:p14="http://schemas.microsoft.com/office/powerpoint/2010/main" val="81415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45D290-84EE-42D4-B720-E89B8227B224}"/>
              </a:ext>
            </a:extLst>
          </p:cNvPr>
          <p:cNvSpPr>
            <a:spLocks noGrp="1"/>
          </p:cNvSpPr>
          <p:nvPr>
            <p:ph type="dt" sz="half" idx="10"/>
          </p:nvPr>
        </p:nvSpPr>
        <p:spPr/>
        <p:txBody>
          <a:bodyPr/>
          <a:lstStyle>
            <a:lvl1pPr>
              <a:defRPr/>
            </a:lvl1pPr>
          </a:lstStyle>
          <a:p>
            <a:pPr>
              <a:defRPr/>
            </a:pPr>
            <a:fld id="{5C280F0D-474F-45B5-BC56-18D49429D333}" type="datetimeFigureOut">
              <a:rPr lang="en-US"/>
              <a:pPr>
                <a:defRPr/>
              </a:pPr>
              <a:t>7/23/2019</a:t>
            </a:fld>
            <a:endParaRPr lang="en-US"/>
          </a:p>
        </p:txBody>
      </p:sp>
      <p:sp>
        <p:nvSpPr>
          <p:cNvPr id="5" name="Footer Placeholder 4">
            <a:extLst>
              <a:ext uri="{FF2B5EF4-FFF2-40B4-BE49-F238E27FC236}">
                <a16:creationId xmlns:a16="http://schemas.microsoft.com/office/drawing/2014/main" id="{502C247F-5E57-4A2A-B85A-81C067A260E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4693DDD-CC08-4438-A6F0-29E517AA6C7E}"/>
              </a:ext>
            </a:extLst>
          </p:cNvPr>
          <p:cNvSpPr>
            <a:spLocks noGrp="1"/>
          </p:cNvSpPr>
          <p:nvPr>
            <p:ph type="sldNum" sz="quarter" idx="12"/>
          </p:nvPr>
        </p:nvSpPr>
        <p:spPr/>
        <p:txBody>
          <a:bodyPr/>
          <a:lstStyle>
            <a:lvl1pPr>
              <a:defRPr/>
            </a:lvl1pPr>
          </a:lstStyle>
          <a:p>
            <a:fld id="{DE685D38-9797-405E-8FA0-5E6AC85B8A16}" type="slidenum">
              <a:rPr lang="en-US" altLang="en-US"/>
              <a:pPr/>
              <a:t>‹#›</a:t>
            </a:fld>
            <a:endParaRPr lang="en-US" altLang="en-US"/>
          </a:p>
        </p:txBody>
      </p:sp>
    </p:spTree>
    <p:extLst>
      <p:ext uri="{BB962C8B-B14F-4D97-AF65-F5344CB8AC3E}">
        <p14:creationId xmlns:p14="http://schemas.microsoft.com/office/powerpoint/2010/main" val="904251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494535-1F67-4844-9883-FA416116939A}"/>
              </a:ext>
            </a:extLst>
          </p:cNvPr>
          <p:cNvSpPr>
            <a:spLocks noGrp="1"/>
          </p:cNvSpPr>
          <p:nvPr>
            <p:ph type="dt" sz="half" idx="10"/>
          </p:nvPr>
        </p:nvSpPr>
        <p:spPr/>
        <p:txBody>
          <a:bodyPr/>
          <a:lstStyle>
            <a:lvl1pPr>
              <a:defRPr/>
            </a:lvl1pPr>
          </a:lstStyle>
          <a:p>
            <a:pPr>
              <a:defRPr/>
            </a:pPr>
            <a:fld id="{3F281BB8-5F83-4A38-92CA-65E71B0DBA84}" type="datetimeFigureOut">
              <a:rPr lang="en-US"/>
              <a:pPr>
                <a:defRPr/>
              </a:pPr>
              <a:t>7/23/2019</a:t>
            </a:fld>
            <a:endParaRPr lang="en-US"/>
          </a:p>
        </p:txBody>
      </p:sp>
      <p:sp>
        <p:nvSpPr>
          <p:cNvPr id="5" name="Footer Placeholder 4">
            <a:extLst>
              <a:ext uri="{FF2B5EF4-FFF2-40B4-BE49-F238E27FC236}">
                <a16:creationId xmlns:a16="http://schemas.microsoft.com/office/drawing/2014/main" id="{CF4D36A6-C11F-44D4-92AC-DE8ACCE0A17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F650C41-5DB5-4977-B7D6-A7B7166EB92F}"/>
              </a:ext>
            </a:extLst>
          </p:cNvPr>
          <p:cNvSpPr>
            <a:spLocks noGrp="1"/>
          </p:cNvSpPr>
          <p:nvPr>
            <p:ph type="sldNum" sz="quarter" idx="12"/>
          </p:nvPr>
        </p:nvSpPr>
        <p:spPr/>
        <p:txBody>
          <a:bodyPr/>
          <a:lstStyle>
            <a:lvl1pPr>
              <a:defRPr/>
            </a:lvl1pPr>
          </a:lstStyle>
          <a:p>
            <a:fld id="{17F01E33-D80C-43D8-BFC2-EA93B2E2A3D0}" type="slidenum">
              <a:rPr lang="en-US" altLang="en-US"/>
              <a:pPr/>
              <a:t>‹#›</a:t>
            </a:fld>
            <a:endParaRPr lang="en-US" altLang="en-US"/>
          </a:p>
        </p:txBody>
      </p:sp>
    </p:spTree>
    <p:extLst>
      <p:ext uri="{BB962C8B-B14F-4D97-AF65-F5344CB8AC3E}">
        <p14:creationId xmlns:p14="http://schemas.microsoft.com/office/powerpoint/2010/main" val="416482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817A76-B4C0-4EF5-82D7-DBB5AEFD4979}"/>
              </a:ext>
            </a:extLst>
          </p:cNvPr>
          <p:cNvSpPr>
            <a:spLocks noGrp="1"/>
          </p:cNvSpPr>
          <p:nvPr>
            <p:ph type="dt" sz="half" idx="10"/>
          </p:nvPr>
        </p:nvSpPr>
        <p:spPr/>
        <p:txBody>
          <a:bodyPr/>
          <a:lstStyle>
            <a:lvl1pPr>
              <a:defRPr/>
            </a:lvl1pPr>
          </a:lstStyle>
          <a:p>
            <a:pPr>
              <a:defRPr/>
            </a:pPr>
            <a:fld id="{0710BF4F-9092-4B2A-B8ED-C830B729797C}" type="datetimeFigureOut">
              <a:rPr lang="en-US"/>
              <a:pPr>
                <a:defRPr/>
              </a:pPr>
              <a:t>7/23/2019</a:t>
            </a:fld>
            <a:endParaRPr lang="en-US"/>
          </a:p>
        </p:txBody>
      </p:sp>
      <p:sp>
        <p:nvSpPr>
          <p:cNvPr id="5" name="Footer Placeholder 4">
            <a:extLst>
              <a:ext uri="{FF2B5EF4-FFF2-40B4-BE49-F238E27FC236}">
                <a16:creationId xmlns:a16="http://schemas.microsoft.com/office/drawing/2014/main" id="{825338F3-A542-4B25-B06D-01255DCD4FF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8FFDCF-39F7-47AD-9D63-79EFEFD7674D}"/>
              </a:ext>
            </a:extLst>
          </p:cNvPr>
          <p:cNvSpPr>
            <a:spLocks noGrp="1"/>
          </p:cNvSpPr>
          <p:nvPr>
            <p:ph type="sldNum" sz="quarter" idx="12"/>
          </p:nvPr>
        </p:nvSpPr>
        <p:spPr/>
        <p:txBody>
          <a:bodyPr/>
          <a:lstStyle>
            <a:lvl1pPr>
              <a:defRPr/>
            </a:lvl1pPr>
          </a:lstStyle>
          <a:p>
            <a:fld id="{D5DAD0C2-ACEC-4461-9608-F28B70D92921}" type="slidenum">
              <a:rPr lang="en-US" altLang="en-US"/>
              <a:pPr/>
              <a:t>‹#›</a:t>
            </a:fld>
            <a:endParaRPr lang="en-US" altLang="en-US"/>
          </a:p>
        </p:txBody>
      </p:sp>
    </p:spTree>
    <p:extLst>
      <p:ext uri="{BB962C8B-B14F-4D97-AF65-F5344CB8AC3E}">
        <p14:creationId xmlns:p14="http://schemas.microsoft.com/office/powerpoint/2010/main" val="3081934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2560B1-19D4-4CFE-8A2C-210778CD874F}"/>
              </a:ext>
            </a:extLst>
          </p:cNvPr>
          <p:cNvSpPr>
            <a:spLocks noGrp="1"/>
          </p:cNvSpPr>
          <p:nvPr>
            <p:ph type="dt" sz="half" idx="10"/>
          </p:nvPr>
        </p:nvSpPr>
        <p:spPr/>
        <p:txBody>
          <a:bodyPr/>
          <a:lstStyle>
            <a:lvl1pPr>
              <a:defRPr/>
            </a:lvl1pPr>
          </a:lstStyle>
          <a:p>
            <a:pPr>
              <a:defRPr/>
            </a:pPr>
            <a:fld id="{FC4AF056-4B49-4D10-A0BA-61BFC3654068}" type="datetimeFigureOut">
              <a:rPr lang="en-US"/>
              <a:pPr>
                <a:defRPr/>
              </a:pPr>
              <a:t>7/23/2019</a:t>
            </a:fld>
            <a:endParaRPr lang="en-US"/>
          </a:p>
        </p:txBody>
      </p:sp>
      <p:sp>
        <p:nvSpPr>
          <p:cNvPr id="5" name="Footer Placeholder 4">
            <a:extLst>
              <a:ext uri="{FF2B5EF4-FFF2-40B4-BE49-F238E27FC236}">
                <a16:creationId xmlns:a16="http://schemas.microsoft.com/office/drawing/2014/main" id="{A5A43E45-DEE8-4F94-9CA3-5CDCED2EF8C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82EBB2B-27BC-47D6-933E-315C13954CB1}"/>
              </a:ext>
            </a:extLst>
          </p:cNvPr>
          <p:cNvSpPr>
            <a:spLocks noGrp="1"/>
          </p:cNvSpPr>
          <p:nvPr>
            <p:ph type="sldNum" sz="quarter" idx="12"/>
          </p:nvPr>
        </p:nvSpPr>
        <p:spPr/>
        <p:txBody>
          <a:bodyPr/>
          <a:lstStyle>
            <a:lvl1pPr>
              <a:defRPr/>
            </a:lvl1pPr>
          </a:lstStyle>
          <a:p>
            <a:fld id="{576E129E-7377-4017-A91E-8A2FC6A3B076}" type="slidenum">
              <a:rPr lang="en-US" altLang="en-US"/>
              <a:pPr/>
              <a:t>‹#›</a:t>
            </a:fld>
            <a:endParaRPr lang="en-US" altLang="en-US"/>
          </a:p>
        </p:txBody>
      </p:sp>
    </p:spTree>
    <p:extLst>
      <p:ext uri="{BB962C8B-B14F-4D97-AF65-F5344CB8AC3E}">
        <p14:creationId xmlns:p14="http://schemas.microsoft.com/office/powerpoint/2010/main" val="3079711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6A3F61F-F294-4AF5-A8F6-2EF4986A0D48}"/>
              </a:ext>
            </a:extLst>
          </p:cNvPr>
          <p:cNvSpPr>
            <a:spLocks noGrp="1"/>
          </p:cNvSpPr>
          <p:nvPr>
            <p:ph type="dt" sz="half" idx="10"/>
          </p:nvPr>
        </p:nvSpPr>
        <p:spPr/>
        <p:txBody>
          <a:bodyPr/>
          <a:lstStyle>
            <a:lvl1pPr>
              <a:defRPr/>
            </a:lvl1pPr>
          </a:lstStyle>
          <a:p>
            <a:pPr>
              <a:defRPr/>
            </a:pPr>
            <a:fld id="{C0113351-FDD4-4E65-922C-3F5239FCE9C2}" type="datetimeFigureOut">
              <a:rPr lang="en-US"/>
              <a:pPr>
                <a:defRPr/>
              </a:pPr>
              <a:t>7/23/2019</a:t>
            </a:fld>
            <a:endParaRPr lang="en-US"/>
          </a:p>
        </p:txBody>
      </p:sp>
      <p:sp>
        <p:nvSpPr>
          <p:cNvPr id="6" name="Footer Placeholder 4">
            <a:extLst>
              <a:ext uri="{FF2B5EF4-FFF2-40B4-BE49-F238E27FC236}">
                <a16:creationId xmlns:a16="http://schemas.microsoft.com/office/drawing/2014/main" id="{C266090A-F2CD-4EDB-8B53-F9CD7A3FC22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E1A9A25-C684-4342-8A36-1BABAD7AF352}"/>
              </a:ext>
            </a:extLst>
          </p:cNvPr>
          <p:cNvSpPr>
            <a:spLocks noGrp="1"/>
          </p:cNvSpPr>
          <p:nvPr>
            <p:ph type="sldNum" sz="quarter" idx="12"/>
          </p:nvPr>
        </p:nvSpPr>
        <p:spPr/>
        <p:txBody>
          <a:bodyPr/>
          <a:lstStyle>
            <a:lvl1pPr>
              <a:defRPr/>
            </a:lvl1pPr>
          </a:lstStyle>
          <a:p>
            <a:fld id="{32C28625-8E34-42D9-B30E-1CF3299CD2A8}" type="slidenum">
              <a:rPr lang="en-US" altLang="en-US"/>
              <a:pPr/>
              <a:t>‹#›</a:t>
            </a:fld>
            <a:endParaRPr lang="en-US" altLang="en-US"/>
          </a:p>
        </p:txBody>
      </p:sp>
    </p:spTree>
    <p:extLst>
      <p:ext uri="{BB962C8B-B14F-4D97-AF65-F5344CB8AC3E}">
        <p14:creationId xmlns:p14="http://schemas.microsoft.com/office/powerpoint/2010/main" val="221396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48684E1-6B9F-41A7-851D-CA76E8B93E7F}"/>
              </a:ext>
            </a:extLst>
          </p:cNvPr>
          <p:cNvSpPr>
            <a:spLocks noGrp="1"/>
          </p:cNvSpPr>
          <p:nvPr>
            <p:ph type="dt" sz="half" idx="10"/>
          </p:nvPr>
        </p:nvSpPr>
        <p:spPr/>
        <p:txBody>
          <a:bodyPr/>
          <a:lstStyle>
            <a:lvl1pPr>
              <a:defRPr/>
            </a:lvl1pPr>
          </a:lstStyle>
          <a:p>
            <a:pPr>
              <a:defRPr/>
            </a:pPr>
            <a:fld id="{40EE94FB-A23B-4E09-A698-D621448D80E5}" type="datetimeFigureOut">
              <a:rPr lang="en-US"/>
              <a:pPr>
                <a:defRPr/>
              </a:pPr>
              <a:t>7/23/2019</a:t>
            </a:fld>
            <a:endParaRPr lang="en-US"/>
          </a:p>
        </p:txBody>
      </p:sp>
      <p:sp>
        <p:nvSpPr>
          <p:cNvPr id="8" name="Footer Placeholder 4">
            <a:extLst>
              <a:ext uri="{FF2B5EF4-FFF2-40B4-BE49-F238E27FC236}">
                <a16:creationId xmlns:a16="http://schemas.microsoft.com/office/drawing/2014/main" id="{C114603E-11DD-4F4E-8EA5-8F0D581710A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DED0761-94A0-46FE-9EC2-352901ECB769}"/>
              </a:ext>
            </a:extLst>
          </p:cNvPr>
          <p:cNvSpPr>
            <a:spLocks noGrp="1"/>
          </p:cNvSpPr>
          <p:nvPr>
            <p:ph type="sldNum" sz="quarter" idx="12"/>
          </p:nvPr>
        </p:nvSpPr>
        <p:spPr/>
        <p:txBody>
          <a:bodyPr/>
          <a:lstStyle>
            <a:lvl1pPr>
              <a:defRPr/>
            </a:lvl1pPr>
          </a:lstStyle>
          <a:p>
            <a:fld id="{FCDEB0A7-CE79-4D5C-9C5B-5B37A251A26C}" type="slidenum">
              <a:rPr lang="en-US" altLang="en-US"/>
              <a:pPr/>
              <a:t>‹#›</a:t>
            </a:fld>
            <a:endParaRPr lang="en-US" altLang="en-US"/>
          </a:p>
        </p:txBody>
      </p:sp>
    </p:spTree>
    <p:extLst>
      <p:ext uri="{BB962C8B-B14F-4D97-AF65-F5344CB8AC3E}">
        <p14:creationId xmlns:p14="http://schemas.microsoft.com/office/powerpoint/2010/main" val="2277117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69634870-E6B8-4380-BF6B-EF0F396696C8}"/>
              </a:ext>
            </a:extLst>
          </p:cNvPr>
          <p:cNvSpPr>
            <a:spLocks noGrp="1"/>
          </p:cNvSpPr>
          <p:nvPr>
            <p:ph type="dt" sz="half" idx="10"/>
          </p:nvPr>
        </p:nvSpPr>
        <p:spPr/>
        <p:txBody>
          <a:bodyPr/>
          <a:lstStyle>
            <a:lvl1pPr>
              <a:defRPr/>
            </a:lvl1pPr>
          </a:lstStyle>
          <a:p>
            <a:pPr>
              <a:defRPr/>
            </a:pPr>
            <a:fld id="{2A6F8E5F-9A61-4B3F-B364-88C4EBE006C5}" type="datetimeFigureOut">
              <a:rPr lang="en-US"/>
              <a:pPr>
                <a:defRPr/>
              </a:pPr>
              <a:t>7/23/2019</a:t>
            </a:fld>
            <a:endParaRPr lang="en-US"/>
          </a:p>
        </p:txBody>
      </p:sp>
      <p:sp>
        <p:nvSpPr>
          <p:cNvPr id="4" name="Footer Placeholder 4">
            <a:extLst>
              <a:ext uri="{FF2B5EF4-FFF2-40B4-BE49-F238E27FC236}">
                <a16:creationId xmlns:a16="http://schemas.microsoft.com/office/drawing/2014/main" id="{22F69AA5-F69E-4548-9002-3FC5AEDDEC8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3202A83-880A-4BFE-82A5-419D8269756A}"/>
              </a:ext>
            </a:extLst>
          </p:cNvPr>
          <p:cNvSpPr>
            <a:spLocks noGrp="1"/>
          </p:cNvSpPr>
          <p:nvPr>
            <p:ph type="sldNum" sz="quarter" idx="12"/>
          </p:nvPr>
        </p:nvSpPr>
        <p:spPr/>
        <p:txBody>
          <a:bodyPr/>
          <a:lstStyle>
            <a:lvl1pPr>
              <a:defRPr/>
            </a:lvl1pPr>
          </a:lstStyle>
          <a:p>
            <a:fld id="{FB1F9EDB-342F-43EB-954A-E6D044D0E238}" type="slidenum">
              <a:rPr lang="en-US" altLang="en-US"/>
              <a:pPr/>
              <a:t>‹#›</a:t>
            </a:fld>
            <a:endParaRPr lang="en-US" altLang="en-US"/>
          </a:p>
        </p:txBody>
      </p:sp>
    </p:spTree>
    <p:extLst>
      <p:ext uri="{BB962C8B-B14F-4D97-AF65-F5344CB8AC3E}">
        <p14:creationId xmlns:p14="http://schemas.microsoft.com/office/powerpoint/2010/main" val="573981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91EDF2C-D5EE-4EFD-9F47-40C69A3CB019}"/>
              </a:ext>
            </a:extLst>
          </p:cNvPr>
          <p:cNvSpPr>
            <a:spLocks noGrp="1"/>
          </p:cNvSpPr>
          <p:nvPr>
            <p:ph type="dt" sz="half" idx="10"/>
          </p:nvPr>
        </p:nvSpPr>
        <p:spPr/>
        <p:txBody>
          <a:bodyPr/>
          <a:lstStyle>
            <a:lvl1pPr>
              <a:defRPr/>
            </a:lvl1pPr>
          </a:lstStyle>
          <a:p>
            <a:pPr>
              <a:defRPr/>
            </a:pPr>
            <a:fld id="{FAB09601-BDE7-4746-9C7B-CE715139E25B}" type="datetimeFigureOut">
              <a:rPr lang="en-US"/>
              <a:pPr>
                <a:defRPr/>
              </a:pPr>
              <a:t>7/23/2019</a:t>
            </a:fld>
            <a:endParaRPr lang="en-US"/>
          </a:p>
        </p:txBody>
      </p:sp>
      <p:sp>
        <p:nvSpPr>
          <p:cNvPr id="3" name="Footer Placeholder 4">
            <a:extLst>
              <a:ext uri="{FF2B5EF4-FFF2-40B4-BE49-F238E27FC236}">
                <a16:creationId xmlns:a16="http://schemas.microsoft.com/office/drawing/2014/main" id="{8D6A19C8-0998-4501-BC2F-C6C7517E70B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25EC922-6D4E-4A9B-B233-4969A5BB770E}"/>
              </a:ext>
            </a:extLst>
          </p:cNvPr>
          <p:cNvSpPr>
            <a:spLocks noGrp="1"/>
          </p:cNvSpPr>
          <p:nvPr>
            <p:ph type="sldNum" sz="quarter" idx="12"/>
          </p:nvPr>
        </p:nvSpPr>
        <p:spPr/>
        <p:txBody>
          <a:bodyPr/>
          <a:lstStyle>
            <a:lvl1pPr>
              <a:defRPr/>
            </a:lvl1pPr>
          </a:lstStyle>
          <a:p>
            <a:fld id="{AFB6C046-8CD9-44E1-81B2-D8D2A7E47DB6}" type="slidenum">
              <a:rPr lang="en-US" altLang="en-US"/>
              <a:pPr/>
              <a:t>‹#›</a:t>
            </a:fld>
            <a:endParaRPr lang="en-US" altLang="en-US"/>
          </a:p>
        </p:txBody>
      </p:sp>
    </p:spTree>
    <p:extLst>
      <p:ext uri="{BB962C8B-B14F-4D97-AF65-F5344CB8AC3E}">
        <p14:creationId xmlns:p14="http://schemas.microsoft.com/office/powerpoint/2010/main" val="695561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0C60FB6-2C76-4C76-9691-C58D183324CC}"/>
              </a:ext>
            </a:extLst>
          </p:cNvPr>
          <p:cNvSpPr>
            <a:spLocks noGrp="1"/>
          </p:cNvSpPr>
          <p:nvPr>
            <p:ph type="dt" sz="half" idx="10"/>
          </p:nvPr>
        </p:nvSpPr>
        <p:spPr/>
        <p:txBody>
          <a:bodyPr/>
          <a:lstStyle>
            <a:lvl1pPr>
              <a:defRPr/>
            </a:lvl1pPr>
          </a:lstStyle>
          <a:p>
            <a:pPr>
              <a:defRPr/>
            </a:pPr>
            <a:fld id="{38BD6DB4-4741-42CF-9D73-E87EAFA2E2E5}" type="datetimeFigureOut">
              <a:rPr lang="en-US"/>
              <a:pPr>
                <a:defRPr/>
              </a:pPr>
              <a:t>7/23/2019</a:t>
            </a:fld>
            <a:endParaRPr lang="en-US"/>
          </a:p>
        </p:txBody>
      </p:sp>
      <p:sp>
        <p:nvSpPr>
          <p:cNvPr id="6" name="Footer Placeholder 4">
            <a:extLst>
              <a:ext uri="{FF2B5EF4-FFF2-40B4-BE49-F238E27FC236}">
                <a16:creationId xmlns:a16="http://schemas.microsoft.com/office/drawing/2014/main" id="{1A37562E-041F-409F-8334-18E5479F024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5DFA658-01AA-414C-80AC-F26AA182467A}"/>
              </a:ext>
            </a:extLst>
          </p:cNvPr>
          <p:cNvSpPr>
            <a:spLocks noGrp="1"/>
          </p:cNvSpPr>
          <p:nvPr>
            <p:ph type="sldNum" sz="quarter" idx="12"/>
          </p:nvPr>
        </p:nvSpPr>
        <p:spPr/>
        <p:txBody>
          <a:bodyPr/>
          <a:lstStyle>
            <a:lvl1pPr>
              <a:defRPr/>
            </a:lvl1pPr>
          </a:lstStyle>
          <a:p>
            <a:fld id="{857D5E50-D321-42C8-B1EA-453485BC92CC}" type="slidenum">
              <a:rPr lang="en-US" altLang="en-US"/>
              <a:pPr/>
              <a:t>‹#›</a:t>
            </a:fld>
            <a:endParaRPr lang="en-US" altLang="en-US"/>
          </a:p>
        </p:txBody>
      </p:sp>
    </p:spTree>
    <p:extLst>
      <p:ext uri="{BB962C8B-B14F-4D97-AF65-F5344CB8AC3E}">
        <p14:creationId xmlns:p14="http://schemas.microsoft.com/office/powerpoint/2010/main" val="2242102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238C9E3-8BFF-4F37-A1B9-E5226A0BFF68}"/>
              </a:ext>
            </a:extLst>
          </p:cNvPr>
          <p:cNvSpPr>
            <a:spLocks noGrp="1"/>
          </p:cNvSpPr>
          <p:nvPr>
            <p:ph type="dt" sz="half" idx="10"/>
          </p:nvPr>
        </p:nvSpPr>
        <p:spPr/>
        <p:txBody>
          <a:bodyPr/>
          <a:lstStyle>
            <a:lvl1pPr>
              <a:defRPr/>
            </a:lvl1pPr>
          </a:lstStyle>
          <a:p>
            <a:pPr>
              <a:defRPr/>
            </a:pPr>
            <a:fld id="{56E3C6E2-F356-4397-961B-93B11989499D}" type="datetimeFigureOut">
              <a:rPr lang="en-US"/>
              <a:pPr>
                <a:defRPr/>
              </a:pPr>
              <a:t>7/23/2019</a:t>
            </a:fld>
            <a:endParaRPr lang="en-US"/>
          </a:p>
        </p:txBody>
      </p:sp>
      <p:sp>
        <p:nvSpPr>
          <p:cNvPr id="6" name="Footer Placeholder 4">
            <a:extLst>
              <a:ext uri="{FF2B5EF4-FFF2-40B4-BE49-F238E27FC236}">
                <a16:creationId xmlns:a16="http://schemas.microsoft.com/office/drawing/2014/main" id="{79385C62-7D1F-413B-B367-EBE8E3171A7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0CA2DD2-D203-46F0-92A2-C1314A4AD27A}"/>
              </a:ext>
            </a:extLst>
          </p:cNvPr>
          <p:cNvSpPr>
            <a:spLocks noGrp="1"/>
          </p:cNvSpPr>
          <p:nvPr>
            <p:ph type="sldNum" sz="quarter" idx="12"/>
          </p:nvPr>
        </p:nvSpPr>
        <p:spPr/>
        <p:txBody>
          <a:bodyPr/>
          <a:lstStyle>
            <a:lvl1pPr>
              <a:defRPr/>
            </a:lvl1pPr>
          </a:lstStyle>
          <a:p>
            <a:fld id="{EB798C2A-F4C5-401A-A5B7-CEFB180C094C}" type="slidenum">
              <a:rPr lang="en-US" altLang="en-US"/>
              <a:pPr/>
              <a:t>‹#›</a:t>
            </a:fld>
            <a:endParaRPr lang="en-US" altLang="en-US"/>
          </a:p>
        </p:txBody>
      </p:sp>
    </p:spTree>
    <p:extLst>
      <p:ext uri="{BB962C8B-B14F-4D97-AF65-F5344CB8AC3E}">
        <p14:creationId xmlns:p14="http://schemas.microsoft.com/office/powerpoint/2010/main" val="3778038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ext Box 7">
            <a:extLst>
              <a:ext uri="{FF2B5EF4-FFF2-40B4-BE49-F238E27FC236}">
                <a16:creationId xmlns:a16="http://schemas.microsoft.com/office/drawing/2014/main" id="{CC39E3B4-7431-4B6A-86DC-4EA76FB350A8}"/>
              </a:ext>
            </a:extLst>
          </p:cNvPr>
          <p:cNvSpPr txBox="1">
            <a:spLocks noChangeArrowheads="1"/>
          </p:cNvSpPr>
          <p:nvPr userDrawn="1"/>
        </p:nvSpPr>
        <p:spPr bwMode="auto">
          <a:xfrm>
            <a:off x="0" y="6642100"/>
            <a:ext cx="2170113" cy="215900"/>
          </a:xfrm>
          <a:prstGeom prst="rect">
            <a:avLst/>
          </a:prstGeom>
          <a:noFill/>
          <a:ln w="9525">
            <a:noFill/>
            <a:miter lim="800000"/>
            <a:headEnd/>
            <a:tailEnd/>
          </a:ln>
        </p:spPr>
        <p:txBody>
          <a:bodyPr>
            <a:spAutoFit/>
          </a:bodyPr>
          <a:lstStyle/>
          <a:p>
            <a:pPr>
              <a:defRPr/>
            </a:pPr>
            <a:r>
              <a:rPr lang="en-US" sz="800" dirty="0">
                <a:solidFill>
                  <a:srgbClr val="867F86"/>
                </a:solidFill>
                <a:latin typeface="Trebuchet MS" pitchFamily="34" charset="0"/>
                <a:cs typeface="Arial" charset="0"/>
              </a:rPr>
              <a:t>Copyright © 2011 - MsRazz ChemClass</a:t>
            </a:r>
          </a:p>
        </p:txBody>
      </p:sp>
      <p:grpSp>
        <p:nvGrpSpPr>
          <p:cNvPr id="1026" name="Group 28">
            <a:extLst>
              <a:ext uri="{FF2B5EF4-FFF2-40B4-BE49-F238E27FC236}">
                <a16:creationId xmlns:a16="http://schemas.microsoft.com/office/drawing/2014/main" id="{355A6529-1C51-4564-974A-68CB4B5814AB}"/>
              </a:ext>
            </a:extLst>
          </p:cNvPr>
          <p:cNvGrpSpPr>
            <a:grpSpLocks/>
          </p:cNvGrpSpPr>
          <p:nvPr userDrawn="1"/>
        </p:nvGrpSpPr>
        <p:grpSpPr bwMode="auto">
          <a:xfrm>
            <a:off x="0" y="0"/>
            <a:ext cx="9144000" cy="6858000"/>
            <a:chOff x="0" y="0"/>
            <a:chExt cx="5760" cy="4320"/>
          </a:xfrm>
        </p:grpSpPr>
        <p:pic>
          <p:nvPicPr>
            <p:cNvPr id="1033" name="Picture 15" descr="220px-ThermiteReaction">
              <a:extLst>
                <a:ext uri="{FF2B5EF4-FFF2-40B4-BE49-F238E27FC236}">
                  <a16:creationId xmlns:a16="http://schemas.microsoft.com/office/drawing/2014/main" id="{4523DD1F-E9ED-46D2-B0B5-20BD0DF5103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t="21538"/>
            <a:stretch>
              <a:fillRect/>
            </a:stretch>
          </p:blipFill>
          <p:spPr bwMode="auto">
            <a:xfrm>
              <a:off x="0" y="0"/>
              <a:ext cx="2814"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9" descr="7898205_6ee6ccb086">
              <a:extLst>
                <a:ext uri="{FF2B5EF4-FFF2-40B4-BE49-F238E27FC236}">
                  <a16:creationId xmlns:a16="http://schemas.microsoft.com/office/drawing/2014/main" id="{7F2E3BE6-1975-45AE-B75E-ECB7653C05F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84" y="0"/>
              <a:ext cx="2976" cy="2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3" descr="1490593417_660b5ec0de_m">
              <a:extLst>
                <a:ext uri="{FF2B5EF4-FFF2-40B4-BE49-F238E27FC236}">
                  <a16:creationId xmlns:a16="http://schemas.microsoft.com/office/drawing/2014/main" id="{5B981B3A-A56B-4928-818A-5108EF0D8DA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36" y="2052"/>
              <a:ext cx="3024"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27" descr="magnesium_burning">
              <a:extLst>
                <a:ext uri="{FF2B5EF4-FFF2-40B4-BE49-F238E27FC236}">
                  <a16:creationId xmlns:a16="http://schemas.microsoft.com/office/drawing/2014/main" id="{530BD17C-DB7D-4148-B836-43DA61F2AB2B}"/>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2268"/>
              <a:ext cx="2736" cy="2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a:extLst>
              <a:ext uri="{FF2B5EF4-FFF2-40B4-BE49-F238E27FC236}">
                <a16:creationId xmlns:a16="http://schemas.microsoft.com/office/drawing/2014/main" id="{432AFDF5-303F-476C-A5A2-0543C18F330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14EF76F1-F1D1-4C2D-9C5D-1EF6256703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FC130B9-1A83-470C-B8D7-17AA2F6B289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FB459B0-5470-4F2D-815B-18783516E66D}" type="datetimeFigureOut">
              <a:rPr lang="en-US"/>
              <a:pPr>
                <a:defRPr/>
              </a:pPr>
              <a:t>7/23/2019</a:t>
            </a:fld>
            <a:endParaRPr lang="en-US"/>
          </a:p>
        </p:txBody>
      </p:sp>
      <p:sp>
        <p:nvSpPr>
          <p:cNvPr id="5" name="Footer Placeholder 4">
            <a:extLst>
              <a:ext uri="{FF2B5EF4-FFF2-40B4-BE49-F238E27FC236}">
                <a16:creationId xmlns:a16="http://schemas.microsoft.com/office/drawing/2014/main" id="{344C2110-DB8D-4956-A2A9-7A4AA4C160E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762BFFFD-DFD5-4E66-B47D-9C6EACF5013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E17AA0CB-C733-45A4-B0F7-5BC13A73BCD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9762E5B1-6817-4C31-8139-92E099F29FE2}"/>
              </a:ext>
            </a:extLst>
          </p:cNvPr>
          <p:cNvSpPr>
            <a:spLocks noGrp="1"/>
          </p:cNvSpPr>
          <p:nvPr>
            <p:ph type="ctrTitle"/>
          </p:nvPr>
        </p:nvSpPr>
        <p:spPr>
          <a:xfrm>
            <a:off x="533400" y="1993900"/>
            <a:ext cx="8153400" cy="2136775"/>
          </a:xfrm>
          <a:solidFill>
            <a:schemeClr val="tx1"/>
          </a:solidFill>
        </p:spPr>
        <p:txBody>
          <a:bodyPr/>
          <a:lstStyle/>
          <a:p>
            <a:pPr eaLnBrk="1" hangingPunct="1"/>
            <a:r>
              <a:rPr lang="en-US" altLang="en-US" sz="7200" b="1">
                <a:solidFill>
                  <a:srgbClr val="FFFF99"/>
                </a:solidFill>
                <a:latin typeface="Trebuchet MS" panose="020B0603020202020204" pitchFamily="34" charset="0"/>
              </a:rPr>
              <a:t>Unit: Chemical Reactions</a:t>
            </a:r>
          </a:p>
        </p:txBody>
      </p:sp>
      <p:sp>
        <p:nvSpPr>
          <p:cNvPr id="2051" name="Text Box 30">
            <a:extLst>
              <a:ext uri="{FF2B5EF4-FFF2-40B4-BE49-F238E27FC236}">
                <a16:creationId xmlns:a16="http://schemas.microsoft.com/office/drawing/2014/main" id="{F302A1C3-8E4C-4B2D-96A7-942811D20E25}"/>
              </a:ext>
            </a:extLst>
          </p:cNvPr>
          <p:cNvSpPr txBox="1">
            <a:spLocks noChangeArrowheads="1"/>
          </p:cNvSpPr>
          <p:nvPr/>
        </p:nvSpPr>
        <p:spPr bwMode="auto">
          <a:xfrm>
            <a:off x="533400" y="4235450"/>
            <a:ext cx="8156575" cy="9540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en-US" altLang="en-US" sz="2800" i="1">
                <a:solidFill>
                  <a:srgbClr val="FFFF99"/>
                </a:solidFill>
                <a:latin typeface="Trebuchet MS" panose="020B0603020202020204" pitchFamily="34" charset="0"/>
              </a:rPr>
              <a:t>Diatomic elements, Writing formula equations from word equations</a:t>
            </a:r>
          </a:p>
        </p:txBody>
      </p:sp>
      <p:sp>
        <p:nvSpPr>
          <p:cNvPr id="3076" name="AutoShape 4">
            <a:extLst>
              <a:ext uri="{FF2B5EF4-FFF2-40B4-BE49-F238E27FC236}">
                <a16:creationId xmlns:a16="http://schemas.microsoft.com/office/drawing/2014/main" id="{3BD27B6C-C3D9-481F-A2B3-B6E63446EE8B}"/>
              </a:ext>
            </a:extLst>
          </p:cNvPr>
          <p:cNvSpPr>
            <a:spLocks noChangeArrowheads="1"/>
          </p:cNvSpPr>
          <p:nvPr/>
        </p:nvSpPr>
        <p:spPr bwMode="auto">
          <a:xfrm rot="1016732">
            <a:off x="5653088" y="1108075"/>
            <a:ext cx="4130675" cy="1239838"/>
          </a:xfrm>
          <a:prstGeom prst="irregularSeal1">
            <a:avLst/>
          </a:prstGeom>
          <a:noFill/>
          <a:ln w="25400">
            <a:solidFill>
              <a:schemeClr val="bg1"/>
            </a:solidFill>
            <a:miter lim="800000"/>
            <a:headEnd/>
            <a:tailEnd/>
          </a:ln>
          <a:effectLst>
            <a:outerShdw dist="38100" dir="2700000" algn="tl" rotWithShape="0">
              <a:srgbClr val="000000">
                <a:alpha val="39999"/>
              </a:srgbClr>
            </a:outerShdw>
          </a:effectLst>
        </p:spPr>
        <p:txBody>
          <a:bodyPr anchor="ctr"/>
          <a:lstStyle/>
          <a:p>
            <a:pPr algn="ctr">
              <a:spcBef>
                <a:spcPct val="50000"/>
              </a:spcBef>
              <a:spcAft>
                <a:spcPts val="1000"/>
              </a:spcAft>
              <a:defRPr/>
            </a:pPr>
            <a:r>
              <a:rPr lang="en-US" sz="2800" b="1">
                <a:solidFill>
                  <a:srgbClr val="FFFF99"/>
                </a:solidFill>
                <a:latin typeface="Script MT Bold" pitchFamily="66" charset="0"/>
                <a:cs typeface="Arial" charset="0"/>
              </a:rPr>
              <a:t>Day 1 - Notes</a:t>
            </a:r>
            <a:endParaRPr lang="en-US" sz="4400" b="1">
              <a:solidFill>
                <a:srgbClr val="FFFF99"/>
              </a:solidFill>
              <a:latin typeface="Script MT Bold" pitchFamily="66"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8">
            <a:extLst>
              <a:ext uri="{FF2B5EF4-FFF2-40B4-BE49-F238E27FC236}">
                <a16:creationId xmlns:a16="http://schemas.microsoft.com/office/drawing/2014/main" id="{3B9C83E9-503C-4D4D-A139-7E7C3FCCCBEC}"/>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graphicFrame>
        <p:nvGraphicFramePr>
          <p:cNvPr id="10" name="Diagram 9">
            <a:extLst>
              <a:ext uri="{FF2B5EF4-FFF2-40B4-BE49-F238E27FC236}">
                <a16:creationId xmlns:a16="http://schemas.microsoft.com/office/drawing/2014/main" id="{792CD4C6-DBB2-48B1-9CB6-8B1A4B75BA9D}"/>
              </a:ext>
            </a:extLst>
          </p:cNvPr>
          <p:cNvGraphicFramePr/>
          <p:nvPr/>
        </p:nvGraphicFramePr>
        <p:xfrm>
          <a:off x="228600" y="457200"/>
          <a:ext cx="8686800" cy="236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a:extLst>
              <a:ext uri="{FF2B5EF4-FFF2-40B4-BE49-F238E27FC236}">
                <a16:creationId xmlns:a16="http://schemas.microsoft.com/office/drawing/2014/main" id="{B2518ECC-4785-4660-B193-60C1E1546EF6}"/>
              </a:ext>
            </a:extLst>
          </p:cNvPr>
          <p:cNvSpPr txBox="1">
            <a:spLocks noChangeArrowheads="1"/>
          </p:cNvSpPr>
          <p:nvPr/>
        </p:nvSpPr>
        <p:spPr bwMode="auto">
          <a:xfrm>
            <a:off x="228600" y="2960688"/>
            <a:ext cx="4343400" cy="22479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en-US" altLang="en-US" sz="2800" i="1">
                <a:solidFill>
                  <a:schemeClr val="bg1"/>
                </a:solidFill>
                <a:latin typeface="Trebuchet MS" panose="020B0603020202020204" pitchFamily="34" charset="0"/>
              </a:rPr>
              <a:t>Balance charges!!!</a:t>
            </a:r>
          </a:p>
          <a:p>
            <a:pPr eaLnBrk="1" hangingPunct="1"/>
            <a:r>
              <a:rPr lang="en-US" altLang="en-US" sz="2800" i="1">
                <a:solidFill>
                  <a:schemeClr val="bg1"/>
                </a:solidFill>
                <a:latin typeface="Trebuchet MS" panose="020B0603020202020204" pitchFamily="34" charset="0"/>
              </a:rPr>
              <a:t>Example: </a:t>
            </a:r>
            <a:br>
              <a:rPr lang="en-US" altLang="en-US" sz="2800" i="1">
                <a:solidFill>
                  <a:schemeClr val="bg1"/>
                </a:solidFill>
                <a:latin typeface="Trebuchet MS" panose="020B0603020202020204" pitchFamily="34" charset="0"/>
              </a:rPr>
            </a:br>
            <a:r>
              <a:rPr lang="en-US" altLang="en-US" sz="2800" i="1">
                <a:solidFill>
                  <a:schemeClr val="bg1"/>
                </a:solidFill>
                <a:latin typeface="Trebuchet MS" panose="020B0603020202020204" pitchFamily="34" charset="0"/>
              </a:rPr>
              <a:t>“calcium chloride”</a:t>
            </a:r>
          </a:p>
          <a:p>
            <a:pPr eaLnBrk="1" hangingPunct="1"/>
            <a:r>
              <a:rPr lang="en-US" altLang="en-US" sz="2800" i="1">
                <a:solidFill>
                  <a:schemeClr val="bg1"/>
                </a:solidFill>
                <a:latin typeface="Trebuchet MS" panose="020B0603020202020204" pitchFamily="34" charset="0"/>
              </a:rPr>
              <a:t>		Ca</a:t>
            </a:r>
            <a:r>
              <a:rPr lang="en-US" altLang="en-US" sz="2800" i="1" baseline="30000">
                <a:solidFill>
                  <a:schemeClr val="bg1"/>
                </a:solidFill>
                <a:latin typeface="Trebuchet MS" panose="020B0603020202020204" pitchFamily="34" charset="0"/>
              </a:rPr>
              <a:t>+2</a:t>
            </a:r>
            <a:r>
              <a:rPr lang="en-US" altLang="en-US" sz="2800" i="1">
                <a:solidFill>
                  <a:schemeClr val="bg1"/>
                </a:solidFill>
                <a:latin typeface="Trebuchet MS" panose="020B0603020202020204" pitchFamily="34" charset="0"/>
              </a:rPr>
              <a:t>	 Cl</a:t>
            </a:r>
            <a:r>
              <a:rPr lang="en-US" altLang="en-US" sz="2800" i="1" baseline="30000">
                <a:solidFill>
                  <a:schemeClr val="bg1"/>
                </a:solidFill>
                <a:latin typeface="Trebuchet MS" panose="020B0603020202020204" pitchFamily="34" charset="0"/>
              </a:rPr>
              <a:t>-1</a:t>
            </a:r>
          </a:p>
          <a:p>
            <a:pPr eaLnBrk="1" hangingPunct="1"/>
            <a:r>
              <a:rPr lang="en-US" altLang="en-US" sz="2800" i="1">
                <a:solidFill>
                  <a:schemeClr val="bg1"/>
                </a:solidFill>
                <a:latin typeface="Trebuchet MS" panose="020B0603020202020204" pitchFamily="34" charset="0"/>
              </a:rPr>
              <a:t>			 Cl</a:t>
            </a:r>
            <a:r>
              <a:rPr lang="en-US" altLang="en-US" sz="2800" i="1" baseline="30000">
                <a:solidFill>
                  <a:schemeClr val="bg1"/>
                </a:solidFill>
                <a:latin typeface="Trebuchet MS" panose="020B0603020202020204" pitchFamily="34" charset="0"/>
              </a:rPr>
              <a:t>-1</a:t>
            </a:r>
          </a:p>
        </p:txBody>
      </p:sp>
      <p:sp>
        <p:nvSpPr>
          <p:cNvPr id="12" name="TextBox 11">
            <a:extLst>
              <a:ext uri="{FF2B5EF4-FFF2-40B4-BE49-F238E27FC236}">
                <a16:creationId xmlns:a16="http://schemas.microsoft.com/office/drawing/2014/main" id="{EA899E4F-C90F-4390-BF0B-24BE839D55DD}"/>
              </a:ext>
            </a:extLst>
          </p:cNvPr>
          <p:cNvSpPr txBox="1">
            <a:spLocks noChangeArrowheads="1"/>
          </p:cNvSpPr>
          <p:nvPr/>
        </p:nvSpPr>
        <p:spPr bwMode="auto">
          <a:xfrm>
            <a:off x="4800600" y="2952750"/>
            <a:ext cx="4267200" cy="22463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en-US" altLang="en-US" sz="2800" i="1" dirty="0">
                <a:solidFill>
                  <a:schemeClr val="bg1"/>
                </a:solidFill>
                <a:latin typeface="Trebuchet MS" panose="020B0603020202020204" pitchFamily="34" charset="0"/>
              </a:rPr>
              <a:t>Prefixes for subscripts</a:t>
            </a:r>
          </a:p>
          <a:p>
            <a:pPr eaLnBrk="1" hangingPunct="1"/>
            <a:r>
              <a:rPr lang="en-US" altLang="en-US" sz="2800" i="1" dirty="0">
                <a:solidFill>
                  <a:schemeClr val="bg1"/>
                </a:solidFill>
                <a:latin typeface="Trebuchet MS" panose="020B0603020202020204" pitchFamily="34" charset="0"/>
              </a:rPr>
              <a:t>Example:</a:t>
            </a:r>
          </a:p>
          <a:p>
            <a:pPr eaLnBrk="1" hangingPunct="1"/>
            <a:r>
              <a:rPr lang="en-US" altLang="en-US" sz="2800" i="1" dirty="0">
                <a:solidFill>
                  <a:schemeClr val="bg1"/>
                </a:solidFill>
                <a:latin typeface="Trebuchet MS" panose="020B0603020202020204" pitchFamily="34" charset="0"/>
              </a:rPr>
              <a:t>“dinitrogen </a:t>
            </a:r>
            <a:r>
              <a:rPr lang="en-US" altLang="en-US" sz="2800" i="1" dirty="0" err="1">
                <a:solidFill>
                  <a:schemeClr val="bg1"/>
                </a:solidFill>
                <a:latin typeface="Trebuchet MS" panose="020B0603020202020204" pitchFamily="34" charset="0"/>
              </a:rPr>
              <a:t>tetraoxide</a:t>
            </a:r>
            <a:r>
              <a:rPr lang="en-US" altLang="en-US" sz="2800" i="1" dirty="0">
                <a:solidFill>
                  <a:schemeClr val="bg1"/>
                </a:solidFill>
                <a:latin typeface="Trebuchet MS" panose="020B0603020202020204" pitchFamily="34" charset="0"/>
              </a:rPr>
              <a:t>”</a:t>
            </a:r>
          </a:p>
          <a:p>
            <a:pPr eaLnBrk="1" hangingPunct="1"/>
            <a:endParaRPr lang="en-US" altLang="en-US" sz="2800" i="1" dirty="0">
              <a:solidFill>
                <a:schemeClr val="bg1"/>
              </a:solidFill>
              <a:latin typeface="Trebuchet MS" panose="020B0603020202020204" pitchFamily="34" charset="0"/>
            </a:endParaRPr>
          </a:p>
          <a:p>
            <a:pPr eaLnBrk="1" hangingPunct="1"/>
            <a:endParaRPr lang="en-US" altLang="en-US" sz="2800" i="1" dirty="0">
              <a:solidFill>
                <a:schemeClr val="bg1"/>
              </a:solidFill>
              <a:latin typeface="Trebuchet MS" panose="020B0603020202020204" pitchFamily="34" charset="0"/>
            </a:endParaRPr>
          </a:p>
        </p:txBody>
      </p:sp>
      <p:sp>
        <p:nvSpPr>
          <p:cNvPr id="13" name="TextBox 12">
            <a:extLst>
              <a:ext uri="{FF2B5EF4-FFF2-40B4-BE49-F238E27FC236}">
                <a16:creationId xmlns:a16="http://schemas.microsoft.com/office/drawing/2014/main" id="{A947EAB0-E81A-4C49-90C0-C2D0BD3820AA}"/>
              </a:ext>
            </a:extLst>
          </p:cNvPr>
          <p:cNvSpPr txBox="1">
            <a:spLocks noChangeArrowheads="1"/>
          </p:cNvSpPr>
          <p:nvPr/>
        </p:nvSpPr>
        <p:spPr bwMode="auto">
          <a:xfrm>
            <a:off x="2160588" y="4354513"/>
            <a:ext cx="1600200" cy="708025"/>
          </a:xfrm>
          <a:prstGeom prst="rect">
            <a:avLst/>
          </a:prstGeom>
          <a:solidFill>
            <a:schemeClr val="tx1"/>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i="1">
                <a:solidFill>
                  <a:schemeClr val="bg1"/>
                </a:solidFill>
                <a:latin typeface="Trebuchet MS" panose="020B0603020202020204" pitchFamily="34" charset="0"/>
              </a:rPr>
              <a:t>CaCl</a:t>
            </a:r>
            <a:r>
              <a:rPr lang="en-US" altLang="en-US" sz="4000" i="1" baseline="-25000">
                <a:solidFill>
                  <a:schemeClr val="bg1"/>
                </a:solidFill>
                <a:latin typeface="Trebuchet MS" panose="020B0603020202020204" pitchFamily="34" charset="0"/>
              </a:rPr>
              <a:t>2</a:t>
            </a:r>
          </a:p>
        </p:txBody>
      </p:sp>
      <p:sp>
        <p:nvSpPr>
          <p:cNvPr id="14" name="TextBox 13">
            <a:extLst>
              <a:ext uri="{FF2B5EF4-FFF2-40B4-BE49-F238E27FC236}">
                <a16:creationId xmlns:a16="http://schemas.microsoft.com/office/drawing/2014/main" id="{C5FF1B8E-920D-49F7-A648-34F815C54534}"/>
              </a:ext>
            </a:extLst>
          </p:cNvPr>
          <p:cNvSpPr txBox="1">
            <a:spLocks noChangeArrowheads="1"/>
          </p:cNvSpPr>
          <p:nvPr/>
        </p:nvSpPr>
        <p:spPr bwMode="auto">
          <a:xfrm>
            <a:off x="7010400" y="4348163"/>
            <a:ext cx="1371600" cy="708025"/>
          </a:xfrm>
          <a:prstGeom prst="rect">
            <a:avLst/>
          </a:prstGeom>
          <a:solidFill>
            <a:schemeClr val="tx1"/>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i="1">
                <a:solidFill>
                  <a:schemeClr val="bg1"/>
                </a:solidFill>
                <a:latin typeface="Trebuchet MS" panose="020B0603020202020204" pitchFamily="34" charset="0"/>
              </a:rPr>
              <a:t>N</a:t>
            </a:r>
            <a:r>
              <a:rPr lang="en-US" altLang="en-US" sz="4000" i="1" baseline="-25000">
                <a:solidFill>
                  <a:schemeClr val="bg1"/>
                </a:solidFill>
                <a:latin typeface="Trebuchet MS" panose="020B0603020202020204" pitchFamily="34" charset="0"/>
              </a:rPr>
              <a:t>2</a:t>
            </a:r>
            <a:r>
              <a:rPr lang="en-US" altLang="en-US" sz="4000" i="1">
                <a:solidFill>
                  <a:schemeClr val="bg1"/>
                </a:solidFill>
                <a:latin typeface="Trebuchet MS" panose="020B0603020202020204" pitchFamily="34" charset="0"/>
              </a:rPr>
              <a:t>O</a:t>
            </a:r>
            <a:r>
              <a:rPr lang="en-US" altLang="en-US" sz="4000" i="1" baseline="-25000">
                <a:solidFill>
                  <a:schemeClr val="bg1"/>
                </a:solidFill>
                <a:latin typeface="Trebuchet MS" panose="020B0603020202020204" pitchFamily="34" charset="0"/>
              </a:rPr>
              <a:t>4</a:t>
            </a:r>
          </a:p>
        </p:txBody>
      </p:sp>
      <p:sp>
        <p:nvSpPr>
          <p:cNvPr id="18" name="TextBox 17">
            <a:extLst>
              <a:ext uri="{FF2B5EF4-FFF2-40B4-BE49-F238E27FC236}">
                <a16:creationId xmlns:a16="http://schemas.microsoft.com/office/drawing/2014/main" id="{16414A8B-4292-478D-B589-5B26F3BA2494}"/>
              </a:ext>
            </a:extLst>
          </p:cNvPr>
          <p:cNvSpPr txBox="1">
            <a:spLocks noChangeArrowheads="1"/>
          </p:cNvSpPr>
          <p:nvPr/>
        </p:nvSpPr>
        <p:spPr bwMode="auto">
          <a:xfrm>
            <a:off x="2590800" y="2084388"/>
            <a:ext cx="1752600" cy="5842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(M +nM)</a:t>
            </a:r>
            <a:endParaRPr lang="en-US" altLang="en-US" sz="3200" i="1" baseline="-25000">
              <a:solidFill>
                <a:schemeClr val="bg1"/>
              </a:solidFill>
              <a:latin typeface="Trebuchet MS" panose="020B0603020202020204" pitchFamily="34" charset="0"/>
            </a:endParaRPr>
          </a:p>
        </p:txBody>
      </p:sp>
      <p:sp>
        <p:nvSpPr>
          <p:cNvPr id="19" name="TextBox 18">
            <a:extLst>
              <a:ext uri="{FF2B5EF4-FFF2-40B4-BE49-F238E27FC236}">
                <a16:creationId xmlns:a16="http://schemas.microsoft.com/office/drawing/2014/main" id="{1F24E857-8DA7-49FF-86AD-4F39640127E3}"/>
              </a:ext>
            </a:extLst>
          </p:cNvPr>
          <p:cNvSpPr txBox="1">
            <a:spLocks noChangeArrowheads="1"/>
          </p:cNvSpPr>
          <p:nvPr/>
        </p:nvSpPr>
        <p:spPr bwMode="auto">
          <a:xfrm>
            <a:off x="7010400" y="2073275"/>
            <a:ext cx="1905000" cy="5857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(nM +nM)</a:t>
            </a:r>
            <a:endParaRPr lang="en-US" altLang="en-US" sz="3200" i="1" baseline="-25000">
              <a:solidFill>
                <a:schemeClr val="bg1"/>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p:cTn id="13"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 calcmode="lin" valueType="num">
                                      <p:cBhvr>
                                        <p:cTn id="19"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 calcmode="lin" valueType="num">
                                      <p:cBhvr>
                                        <p:cTn id="25" dur="500" fill="hold"/>
                                        <p:tgtEl>
                                          <p:spTgt spid="1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11">
                                            <p:txEl>
                                              <p:pRg st="3" end="3"/>
                                            </p:txEl>
                                          </p:spTgt>
                                        </p:tgtEl>
                                        <p:attrNameLst>
                                          <p:attrName>style.visibility</p:attrName>
                                        </p:attrNameLst>
                                      </p:cBhvr>
                                      <p:to>
                                        <p:strVal val="visible"/>
                                      </p:to>
                                    </p:set>
                                    <p:anim calcmode="lin" valueType="num">
                                      <p:cBhvr>
                                        <p:cTn id="31"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ppt_w</p:attrName>
                                        </p:attrNameLst>
                                      </p:cBhvr>
                                      <p:tavLst>
                                        <p:tav tm="0">
                                          <p:val>
                                            <p:fltVal val="0"/>
                                          </p:val>
                                        </p:tav>
                                        <p:tav tm="100000">
                                          <p:val>
                                            <p:strVal val="#ppt_w"/>
                                          </p:val>
                                        </p:tav>
                                      </p:tavLst>
                                    </p:anim>
                                    <p:anim calcmode="lin" valueType="num">
                                      <p:cBhvr>
                                        <p:cTn id="44"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nodeType="clickEffect">
                                  <p:stCondLst>
                                    <p:cond delay="0"/>
                                  </p:stCondLst>
                                  <p:childTnLst>
                                    <p:set>
                                      <p:cBhvr>
                                        <p:cTn id="48" dur="1" fill="hold">
                                          <p:stCondLst>
                                            <p:cond delay="0"/>
                                          </p:stCondLst>
                                        </p:cTn>
                                        <p:tgtEl>
                                          <p:spTgt spid="12">
                                            <p:txEl>
                                              <p:pRg st="0" end="0"/>
                                            </p:txEl>
                                          </p:spTgt>
                                        </p:tgtEl>
                                        <p:attrNameLst>
                                          <p:attrName>style.visibility</p:attrName>
                                        </p:attrNameLst>
                                      </p:cBhvr>
                                      <p:to>
                                        <p:strVal val="visible"/>
                                      </p:to>
                                    </p:set>
                                    <p:anim calcmode="lin" valueType="num">
                                      <p:cBhvr>
                                        <p:cTn id="49"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1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nodeType="clickEffect">
                                  <p:stCondLst>
                                    <p:cond delay="0"/>
                                  </p:stCondLst>
                                  <p:childTnLst>
                                    <p:set>
                                      <p:cBhvr>
                                        <p:cTn id="54" dur="1" fill="hold">
                                          <p:stCondLst>
                                            <p:cond delay="0"/>
                                          </p:stCondLst>
                                        </p:cTn>
                                        <p:tgtEl>
                                          <p:spTgt spid="12">
                                            <p:txEl>
                                              <p:pRg st="1" end="1"/>
                                            </p:txEl>
                                          </p:spTgt>
                                        </p:tgtEl>
                                        <p:attrNameLst>
                                          <p:attrName>style.visibility</p:attrName>
                                        </p:attrNameLst>
                                      </p:cBhvr>
                                      <p:to>
                                        <p:strVal val="visible"/>
                                      </p:to>
                                    </p:set>
                                    <p:anim calcmode="lin" valueType="num">
                                      <p:cBhvr>
                                        <p:cTn id="55" dur="5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56" dur="500" fill="hold"/>
                                        <p:tgtEl>
                                          <p:spTgt spid="1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nodeType="clickEffect">
                                  <p:stCondLst>
                                    <p:cond delay="0"/>
                                  </p:stCondLst>
                                  <p:childTnLst>
                                    <p:set>
                                      <p:cBhvr>
                                        <p:cTn id="60" dur="1" fill="hold">
                                          <p:stCondLst>
                                            <p:cond delay="0"/>
                                          </p:stCondLst>
                                        </p:cTn>
                                        <p:tgtEl>
                                          <p:spTgt spid="12">
                                            <p:txEl>
                                              <p:pRg st="2" end="2"/>
                                            </p:txEl>
                                          </p:spTgt>
                                        </p:tgtEl>
                                        <p:attrNameLst>
                                          <p:attrName>style.visibility</p:attrName>
                                        </p:attrNameLst>
                                      </p:cBhvr>
                                      <p:to>
                                        <p:strVal val="visible"/>
                                      </p:to>
                                    </p:set>
                                    <p:anim calcmode="lin" valueType="num">
                                      <p:cBhvr>
                                        <p:cTn id="61" dur="5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62" dur="500" fill="hold"/>
                                        <p:tgtEl>
                                          <p:spTgt spid="1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8"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AAB0B2A-A6AC-4541-8191-DEB8FDF97CA7}"/>
              </a:ext>
            </a:extLst>
          </p:cNvPr>
          <p:cNvSpPr>
            <a:spLocks noGrp="1"/>
          </p:cNvSpPr>
          <p:nvPr>
            <p:ph type="title"/>
          </p:nvPr>
        </p:nvSpPr>
        <p:spPr>
          <a:xfrm>
            <a:off x="457200" y="2247900"/>
            <a:ext cx="8229600" cy="2362200"/>
          </a:xfrm>
          <a:solidFill>
            <a:schemeClr val="tx1"/>
          </a:solidFill>
        </p:spPr>
        <p:txBody>
          <a:bodyPr/>
          <a:lstStyle/>
          <a:p>
            <a:pPr eaLnBrk="1" hangingPunct="1">
              <a:buFont typeface="Wingdings" panose="05000000000000000000" pitchFamily="2" charset="2"/>
              <a:buChar char="J"/>
            </a:pPr>
            <a:r>
              <a:rPr lang="en-US" altLang="en-US" sz="7200">
                <a:solidFill>
                  <a:srgbClr val="FFFF99"/>
                </a:solidFill>
                <a:latin typeface="Trebuchet MS" panose="020B0603020202020204" pitchFamily="34" charset="0"/>
              </a:rPr>
              <a:t> Let’s try some examples! </a:t>
            </a:r>
            <a:r>
              <a:rPr lang="en-US" altLang="en-US" sz="7200">
                <a:solidFill>
                  <a:srgbClr val="FFFF99"/>
                </a:solidFill>
                <a:latin typeface="Trebuchet MS" panose="020B0603020202020204" pitchFamily="34" charset="0"/>
                <a:sym typeface="Wingdings" panose="05000000000000000000" pitchFamily="2" charset="2"/>
              </a:rPr>
              <a:t></a:t>
            </a:r>
            <a:endParaRPr lang="en-US" altLang="en-US" sz="7200">
              <a:solidFill>
                <a:srgbClr val="FFFF99"/>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93194A-DE51-492F-997B-CF777BF34AD7}"/>
              </a:ext>
            </a:extLst>
          </p:cNvPr>
          <p:cNvSpPr>
            <a:spLocks noGrp="1"/>
          </p:cNvSpPr>
          <p:nvPr>
            <p:ph idx="1"/>
          </p:nvPr>
        </p:nvSpPr>
        <p:spPr>
          <a:xfrm>
            <a:off x="457200" y="304800"/>
            <a:ext cx="8458200" cy="5745163"/>
          </a:xfrm>
          <a:solidFill>
            <a:schemeClr val="tx1"/>
          </a:solidFill>
        </p:spPr>
        <p:txBody>
          <a:bodyPr/>
          <a:lstStyle/>
          <a:p>
            <a:pPr eaLnBrk="1" hangingPunct="1">
              <a:buFont typeface="Arial" panose="020B0604020202020204" pitchFamily="34" charset="0"/>
              <a:buNone/>
            </a:pPr>
            <a:r>
              <a:rPr lang="en-US" altLang="en-US">
                <a:solidFill>
                  <a:srgbClr val="FFFF99"/>
                </a:solidFill>
                <a:latin typeface="Trebuchet MS" panose="020B0603020202020204" pitchFamily="34" charset="0"/>
              </a:rPr>
              <a:t>Examples: Convert into formula equations…</a:t>
            </a:r>
          </a:p>
          <a:p>
            <a:pPr eaLnBrk="1" hangingPunct="1">
              <a:buFont typeface="Arial" panose="020B0604020202020204" pitchFamily="34" charset="0"/>
              <a:buNone/>
            </a:pPr>
            <a:br>
              <a:rPr lang="en-US" altLang="en-US" sz="900">
                <a:solidFill>
                  <a:srgbClr val="FFFF99"/>
                </a:solidFill>
                <a:latin typeface="Trebuchet MS" panose="020B0603020202020204" pitchFamily="34" charset="0"/>
              </a:rPr>
            </a:br>
            <a:endParaRPr lang="en-US" altLang="en-US" sz="900">
              <a:solidFill>
                <a:srgbClr val="FFFF99"/>
              </a:solidFill>
              <a:latin typeface="Trebuchet MS" panose="020B0603020202020204" pitchFamily="34" charset="0"/>
            </a:endParaRPr>
          </a:p>
          <a:p>
            <a:pPr eaLnBrk="1" hangingPunct="1">
              <a:buFont typeface="Arial" panose="020B0604020202020204" pitchFamily="34" charset="0"/>
              <a:buNone/>
            </a:pPr>
            <a:r>
              <a:rPr lang="en-US" altLang="en-US" sz="2400">
                <a:solidFill>
                  <a:srgbClr val="FFFF99"/>
                </a:solidFill>
                <a:latin typeface="Trebuchet MS" panose="020B0603020202020204" pitchFamily="34" charset="0"/>
              </a:rPr>
              <a:t>1. sodium chloride + fluorine </a:t>
            </a:r>
            <a:r>
              <a:rPr lang="en-US" altLang="en-US" sz="2400">
                <a:solidFill>
                  <a:srgbClr val="FFFF99"/>
                </a:solidFill>
                <a:latin typeface="Trebuchet MS" panose="020B0603020202020204" pitchFamily="34" charset="0"/>
                <a:sym typeface="Wingdings" panose="05000000000000000000" pitchFamily="2" charset="2"/>
              </a:rPr>
              <a:t> sodium fluoride + chlorine</a:t>
            </a:r>
          </a:p>
          <a:p>
            <a:pPr eaLnBrk="1" hangingPunct="1">
              <a:buFont typeface="Arial" panose="020B0604020202020204" pitchFamily="34" charset="0"/>
              <a:buNone/>
            </a:pPr>
            <a:endParaRPr lang="en-US" altLang="en-US" sz="240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a:solidFill>
                <a:srgbClr val="FFFF99"/>
              </a:solidFill>
              <a:latin typeface="Trebuchet MS" panose="020B0603020202020204" pitchFamily="34" charset="0"/>
            </a:endParaRPr>
          </a:p>
          <a:p>
            <a:pPr eaLnBrk="1" hangingPunct="1">
              <a:buFont typeface="Arial" panose="020B0604020202020204" pitchFamily="34" charset="0"/>
              <a:buNone/>
            </a:pPr>
            <a:r>
              <a:rPr lang="en-US" altLang="en-US" sz="2400">
                <a:solidFill>
                  <a:srgbClr val="FFFF99"/>
                </a:solidFill>
                <a:latin typeface="Trebuchet MS" panose="020B0603020202020204" pitchFamily="34" charset="0"/>
              </a:rPr>
              <a:t>2. aluminum + sulfur </a:t>
            </a:r>
            <a:r>
              <a:rPr lang="en-US" altLang="en-US" sz="2400">
                <a:solidFill>
                  <a:srgbClr val="FFFF99"/>
                </a:solidFill>
                <a:latin typeface="Trebuchet MS" panose="020B0603020202020204" pitchFamily="34" charset="0"/>
                <a:sym typeface="Wingdings" panose="05000000000000000000" pitchFamily="2" charset="2"/>
              </a:rPr>
              <a:t> aluminum sulfide</a:t>
            </a:r>
          </a:p>
          <a:p>
            <a:pPr eaLnBrk="1" hangingPunct="1">
              <a:buFont typeface="Arial" panose="020B0604020202020204" pitchFamily="34" charset="0"/>
              <a:buNone/>
            </a:pPr>
            <a:endParaRPr lang="en-US" altLang="en-US" sz="240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a:solidFill>
                <a:srgbClr val="FFFF99"/>
              </a:solidFill>
              <a:latin typeface="Trebuchet MS" panose="020B0603020202020204" pitchFamily="34" charset="0"/>
            </a:endParaRPr>
          </a:p>
          <a:p>
            <a:pPr algn="ctr" eaLnBrk="1" hangingPunct="1">
              <a:buFont typeface="Arial" panose="020B0604020202020204" pitchFamily="34" charset="0"/>
              <a:buNone/>
            </a:pPr>
            <a:r>
              <a:rPr lang="en-US" altLang="en-US" sz="3000" i="1">
                <a:solidFill>
                  <a:schemeClr val="bg1"/>
                </a:solidFill>
                <a:latin typeface="Trebuchet MS" panose="020B0603020202020204" pitchFamily="34" charset="0"/>
              </a:rPr>
              <a:t>Helpful tip:  Keep all substances and + signs in </a:t>
            </a:r>
          </a:p>
          <a:p>
            <a:pPr algn="ctr" eaLnBrk="1" hangingPunct="1">
              <a:buFont typeface="Arial" panose="020B0604020202020204" pitchFamily="34" charset="0"/>
              <a:buNone/>
            </a:pPr>
            <a:r>
              <a:rPr lang="en-US" altLang="en-US" sz="3000" i="1">
                <a:solidFill>
                  <a:schemeClr val="bg1"/>
                </a:solidFill>
                <a:latin typeface="Trebuchet MS" panose="020B0603020202020204" pitchFamily="34" charset="0"/>
              </a:rPr>
              <a:t>line with each other!</a:t>
            </a:r>
          </a:p>
          <a:p>
            <a:pPr eaLnBrk="1" hangingPunct="1">
              <a:buFont typeface="Arial" panose="020B0604020202020204" pitchFamily="34" charset="0"/>
              <a:buNone/>
            </a:pPr>
            <a:endParaRPr lang="en-US" altLang="en-US" sz="2400">
              <a:solidFill>
                <a:srgbClr val="FFFF99"/>
              </a:solidFill>
              <a:latin typeface="Trebuchet MS" panose="020B0603020202020204" pitchFamily="34" charset="0"/>
            </a:endParaRPr>
          </a:p>
        </p:txBody>
      </p:sp>
      <p:sp>
        <p:nvSpPr>
          <p:cNvPr id="4" name="TextBox 3">
            <a:extLst>
              <a:ext uri="{FF2B5EF4-FFF2-40B4-BE49-F238E27FC236}">
                <a16:creationId xmlns:a16="http://schemas.microsoft.com/office/drawing/2014/main" id="{0B29C4FC-65ED-488F-9ED9-A19C28248D45}"/>
              </a:ext>
            </a:extLst>
          </p:cNvPr>
          <p:cNvSpPr txBox="1">
            <a:spLocks noChangeArrowheads="1"/>
          </p:cNvSpPr>
          <p:nvPr/>
        </p:nvSpPr>
        <p:spPr bwMode="auto">
          <a:xfrm>
            <a:off x="914400" y="898525"/>
            <a:ext cx="2057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i="1">
                <a:solidFill>
                  <a:schemeClr val="bg1"/>
                </a:solidFill>
                <a:latin typeface="Trebuchet MS" panose="020B0603020202020204" pitchFamily="34" charset="0"/>
              </a:rPr>
              <a:t>Na</a:t>
            </a:r>
            <a:r>
              <a:rPr lang="en-US" altLang="en-US" sz="2400" i="1" baseline="30000">
                <a:solidFill>
                  <a:schemeClr val="bg1"/>
                </a:solidFill>
                <a:latin typeface="Trebuchet MS" panose="020B0603020202020204" pitchFamily="34" charset="0"/>
              </a:rPr>
              <a:t>+1</a:t>
            </a:r>
            <a:r>
              <a:rPr lang="en-US" altLang="en-US" sz="2400" i="1">
                <a:solidFill>
                  <a:schemeClr val="bg1"/>
                </a:solidFill>
                <a:latin typeface="Trebuchet MS" panose="020B0603020202020204" pitchFamily="34" charset="0"/>
              </a:rPr>
              <a:t>      Cl</a:t>
            </a:r>
            <a:r>
              <a:rPr lang="en-US" altLang="en-US" sz="2400" i="1" baseline="30000">
                <a:solidFill>
                  <a:schemeClr val="bg1"/>
                </a:solidFill>
                <a:latin typeface="Trebuchet MS" panose="020B0603020202020204" pitchFamily="34" charset="0"/>
              </a:rPr>
              <a:t>-1</a:t>
            </a:r>
          </a:p>
        </p:txBody>
      </p:sp>
      <p:sp>
        <p:nvSpPr>
          <p:cNvPr id="5" name="TextBox 4">
            <a:extLst>
              <a:ext uri="{FF2B5EF4-FFF2-40B4-BE49-F238E27FC236}">
                <a16:creationId xmlns:a16="http://schemas.microsoft.com/office/drawing/2014/main" id="{30E56D26-C71D-4919-90D6-5F84B329C3A1}"/>
              </a:ext>
            </a:extLst>
          </p:cNvPr>
          <p:cNvSpPr txBox="1">
            <a:spLocks noChangeArrowheads="1"/>
          </p:cNvSpPr>
          <p:nvPr/>
        </p:nvSpPr>
        <p:spPr bwMode="auto">
          <a:xfrm>
            <a:off x="4953000" y="909638"/>
            <a:ext cx="2057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i="1">
                <a:solidFill>
                  <a:schemeClr val="bg1"/>
                </a:solidFill>
                <a:latin typeface="Trebuchet MS" panose="020B0603020202020204" pitchFamily="34" charset="0"/>
              </a:rPr>
              <a:t>Na</a:t>
            </a:r>
            <a:r>
              <a:rPr lang="en-US" altLang="en-US" sz="2400" i="1" baseline="30000">
                <a:solidFill>
                  <a:schemeClr val="bg1"/>
                </a:solidFill>
                <a:latin typeface="Trebuchet MS" panose="020B0603020202020204" pitchFamily="34" charset="0"/>
              </a:rPr>
              <a:t>+1</a:t>
            </a:r>
            <a:r>
              <a:rPr lang="en-US" altLang="en-US" sz="2400" i="1">
                <a:solidFill>
                  <a:schemeClr val="bg1"/>
                </a:solidFill>
                <a:latin typeface="Trebuchet MS" panose="020B0603020202020204" pitchFamily="34" charset="0"/>
              </a:rPr>
              <a:t>      F</a:t>
            </a:r>
            <a:r>
              <a:rPr lang="en-US" altLang="en-US" sz="2400" i="1" baseline="30000">
                <a:solidFill>
                  <a:schemeClr val="bg1"/>
                </a:solidFill>
                <a:latin typeface="Trebuchet MS" panose="020B0603020202020204" pitchFamily="34" charset="0"/>
              </a:rPr>
              <a:t>-1</a:t>
            </a:r>
          </a:p>
        </p:txBody>
      </p:sp>
      <p:sp>
        <p:nvSpPr>
          <p:cNvPr id="7" name="TextBox 6">
            <a:extLst>
              <a:ext uri="{FF2B5EF4-FFF2-40B4-BE49-F238E27FC236}">
                <a16:creationId xmlns:a16="http://schemas.microsoft.com/office/drawing/2014/main" id="{9A51DB77-09BD-4DE2-BA73-AD0771C0F483}"/>
              </a:ext>
            </a:extLst>
          </p:cNvPr>
          <p:cNvSpPr txBox="1">
            <a:spLocks noChangeArrowheads="1"/>
          </p:cNvSpPr>
          <p:nvPr/>
        </p:nvSpPr>
        <p:spPr bwMode="auto">
          <a:xfrm>
            <a:off x="914400" y="15494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NaCl</a:t>
            </a:r>
            <a:endParaRPr lang="en-US" altLang="en-US" sz="3200" i="1" baseline="30000">
              <a:solidFill>
                <a:schemeClr val="bg1"/>
              </a:solidFill>
              <a:latin typeface="Trebuchet MS" panose="020B0603020202020204" pitchFamily="34" charset="0"/>
            </a:endParaRPr>
          </a:p>
        </p:txBody>
      </p:sp>
      <p:sp>
        <p:nvSpPr>
          <p:cNvPr id="8" name="TextBox 7">
            <a:extLst>
              <a:ext uri="{FF2B5EF4-FFF2-40B4-BE49-F238E27FC236}">
                <a16:creationId xmlns:a16="http://schemas.microsoft.com/office/drawing/2014/main" id="{5676409A-861B-4C57-B00F-D46FC795FCCA}"/>
              </a:ext>
            </a:extLst>
          </p:cNvPr>
          <p:cNvSpPr txBox="1">
            <a:spLocks noChangeArrowheads="1"/>
          </p:cNvSpPr>
          <p:nvPr/>
        </p:nvSpPr>
        <p:spPr bwMode="auto">
          <a:xfrm>
            <a:off x="5029200" y="15240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NaF</a:t>
            </a:r>
            <a:endParaRPr lang="en-US" altLang="en-US" sz="3200" i="1" baseline="30000">
              <a:solidFill>
                <a:schemeClr val="bg1"/>
              </a:solidFill>
              <a:latin typeface="Trebuchet MS" panose="020B0603020202020204" pitchFamily="34" charset="0"/>
            </a:endParaRPr>
          </a:p>
        </p:txBody>
      </p:sp>
      <p:sp>
        <p:nvSpPr>
          <p:cNvPr id="9" name="TextBox 8">
            <a:extLst>
              <a:ext uri="{FF2B5EF4-FFF2-40B4-BE49-F238E27FC236}">
                <a16:creationId xmlns:a16="http://schemas.microsoft.com/office/drawing/2014/main" id="{06829EE1-747C-461B-B309-B109131AC8C3}"/>
              </a:ext>
            </a:extLst>
          </p:cNvPr>
          <p:cNvSpPr txBox="1">
            <a:spLocks noChangeArrowheads="1"/>
          </p:cNvSpPr>
          <p:nvPr/>
        </p:nvSpPr>
        <p:spPr bwMode="auto">
          <a:xfrm>
            <a:off x="3352800" y="1524000"/>
            <a:ext cx="121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F</a:t>
            </a:r>
            <a:r>
              <a:rPr lang="en-US" altLang="en-US" sz="3200" i="1" baseline="-25000">
                <a:solidFill>
                  <a:schemeClr val="bg1"/>
                </a:solidFill>
                <a:latin typeface="Trebuchet MS" panose="020B0603020202020204" pitchFamily="34" charset="0"/>
              </a:rPr>
              <a:t>2</a:t>
            </a:r>
          </a:p>
        </p:txBody>
      </p:sp>
      <p:sp>
        <p:nvSpPr>
          <p:cNvPr id="10" name="TextBox 9">
            <a:extLst>
              <a:ext uri="{FF2B5EF4-FFF2-40B4-BE49-F238E27FC236}">
                <a16:creationId xmlns:a16="http://schemas.microsoft.com/office/drawing/2014/main" id="{338EA60E-F787-4B02-B582-35F9E3678F93}"/>
              </a:ext>
            </a:extLst>
          </p:cNvPr>
          <p:cNvSpPr txBox="1">
            <a:spLocks noChangeArrowheads="1"/>
          </p:cNvSpPr>
          <p:nvPr/>
        </p:nvSpPr>
        <p:spPr bwMode="auto">
          <a:xfrm>
            <a:off x="7467600" y="1524000"/>
            <a:ext cx="121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Cl</a:t>
            </a:r>
            <a:r>
              <a:rPr lang="en-US" altLang="en-US" sz="3200" i="1" baseline="-25000">
                <a:solidFill>
                  <a:schemeClr val="bg1"/>
                </a:solidFill>
                <a:latin typeface="Trebuchet MS" panose="020B0603020202020204" pitchFamily="34" charset="0"/>
              </a:rPr>
              <a:t>2</a:t>
            </a:r>
          </a:p>
        </p:txBody>
      </p:sp>
      <p:sp>
        <p:nvSpPr>
          <p:cNvPr id="11" name="TextBox 10">
            <a:extLst>
              <a:ext uri="{FF2B5EF4-FFF2-40B4-BE49-F238E27FC236}">
                <a16:creationId xmlns:a16="http://schemas.microsoft.com/office/drawing/2014/main" id="{FFE3B3BF-0D30-479C-8401-797276333CCA}"/>
              </a:ext>
            </a:extLst>
          </p:cNvPr>
          <p:cNvSpPr txBox="1">
            <a:spLocks noChangeArrowheads="1"/>
          </p:cNvSpPr>
          <p:nvPr/>
        </p:nvSpPr>
        <p:spPr bwMode="auto">
          <a:xfrm>
            <a:off x="6858000" y="1524000"/>
            <a:ext cx="83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a:t>
            </a:r>
            <a:endParaRPr lang="en-US" altLang="en-US" sz="3200" i="1" baseline="-25000">
              <a:solidFill>
                <a:schemeClr val="bg1"/>
              </a:solidFill>
              <a:latin typeface="Trebuchet MS" panose="020B0603020202020204" pitchFamily="34" charset="0"/>
            </a:endParaRPr>
          </a:p>
        </p:txBody>
      </p:sp>
      <p:sp>
        <p:nvSpPr>
          <p:cNvPr id="12" name="TextBox 11">
            <a:extLst>
              <a:ext uri="{FF2B5EF4-FFF2-40B4-BE49-F238E27FC236}">
                <a16:creationId xmlns:a16="http://schemas.microsoft.com/office/drawing/2014/main" id="{7D8E5EE6-50C4-41D3-9684-53EA5E14FA09}"/>
              </a:ext>
            </a:extLst>
          </p:cNvPr>
          <p:cNvSpPr txBox="1">
            <a:spLocks noChangeArrowheads="1"/>
          </p:cNvSpPr>
          <p:nvPr/>
        </p:nvSpPr>
        <p:spPr bwMode="auto">
          <a:xfrm>
            <a:off x="2819400" y="1524000"/>
            <a:ext cx="83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a:t>
            </a:r>
            <a:endParaRPr lang="en-US" altLang="en-US" sz="3200" i="1" baseline="-25000">
              <a:solidFill>
                <a:schemeClr val="bg1"/>
              </a:solidFill>
              <a:latin typeface="Trebuchet MS" panose="020B0603020202020204" pitchFamily="34" charset="0"/>
            </a:endParaRPr>
          </a:p>
        </p:txBody>
      </p:sp>
      <p:sp>
        <p:nvSpPr>
          <p:cNvPr id="13" name="TextBox 12">
            <a:extLst>
              <a:ext uri="{FF2B5EF4-FFF2-40B4-BE49-F238E27FC236}">
                <a16:creationId xmlns:a16="http://schemas.microsoft.com/office/drawing/2014/main" id="{14BF9938-1D7A-4D88-A12B-A1576DBA8B38}"/>
              </a:ext>
            </a:extLst>
          </p:cNvPr>
          <p:cNvSpPr txBox="1">
            <a:spLocks noChangeArrowheads="1"/>
          </p:cNvSpPr>
          <p:nvPr/>
        </p:nvSpPr>
        <p:spPr bwMode="auto">
          <a:xfrm>
            <a:off x="4343400" y="1524000"/>
            <a:ext cx="83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solidFill>
                  <a:schemeClr val="bg1"/>
                </a:solidFill>
                <a:latin typeface="Trebuchet MS" panose="020B0603020202020204" pitchFamily="34" charset="0"/>
                <a:sym typeface="Symbol" panose="05050102010706020507" pitchFamily="18" charset="2"/>
              </a:rPr>
              <a:t></a:t>
            </a:r>
            <a:endParaRPr lang="en-US" altLang="en-US" sz="3200" baseline="-25000" dirty="0">
              <a:solidFill>
                <a:schemeClr val="bg1"/>
              </a:solidFill>
              <a:latin typeface="Trebuchet MS" panose="020B0603020202020204" pitchFamily="34" charset="0"/>
            </a:endParaRPr>
          </a:p>
        </p:txBody>
      </p:sp>
      <p:sp>
        <p:nvSpPr>
          <p:cNvPr id="14" name="TextBox 13">
            <a:extLst>
              <a:ext uri="{FF2B5EF4-FFF2-40B4-BE49-F238E27FC236}">
                <a16:creationId xmlns:a16="http://schemas.microsoft.com/office/drawing/2014/main" id="{A6B723A1-9AE6-4E93-8269-2E58D5B7900F}"/>
              </a:ext>
            </a:extLst>
          </p:cNvPr>
          <p:cNvSpPr txBox="1">
            <a:spLocks noChangeArrowheads="1"/>
          </p:cNvSpPr>
          <p:nvPr/>
        </p:nvSpPr>
        <p:spPr bwMode="auto">
          <a:xfrm>
            <a:off x="914400" y="3683000"/>
            <a:ext cx="129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Al</a:t>
            </a:r>
            <a:endParaRPr lang="en-US" altLang="en-US" sz="3200" i="1" baseline="30000">
              <a:solidFill>
                <a:schemeClr val="bg1"/>
              </a:solidFill>
              <a:latin typeface="Trebuchet MS" panose="020B0603020202020204" pitchFamily="34" charset="0"/>
            </a:endParaRPr>
          </a:p>
        </p:txBody>
      </p:sp>
      <p:sp>
        <p:nvSpPr>
          <p:cNvPr id="15" name="TextBox 14">
            <a:extLst>
              <a:ext uri="{FF2B5EF4-FFF2-40B4-BE49-F238E27FC236}">
                <a16:creationId xmlns:a16="http://schemas.microsoft.com/office/drawing/2014/main" id="{F3B040B3-AAFE-413B-87B9-272A5E9732C2}"/>
              </a:ext>
            </a:extLst>
          </p:cNvPr>
          <p:cNvSpPr txBox="1">
            <a:spLocks noChangeArrowheads="1"/>
          </p:cNvSpPr>
          <p:nvPr/>
        </p:nvSpPr>
        <p:spPr bwMode="auto">
          <a:xfrm>
            <a:off x="2012950" y="3657600"/>
            <a:ext cx="83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a:t>
            </a:r>
            <a:endParaRPr lang="en-US" altLang="en-US" sz="3200" i="1" baseline="-25000">
              <a:solidFill>
                <a:schemeClr val="bg1"/>
              </a:solidFill>
              <a:latin typeface="Trebuchet MS" panose="020B0603020202020204" pitchFamily="34" charset="0"/>
            </a:endParaRPr>
          </a:p>
        </p:txBody>
      </p:sp>
      <p:sp>
        <p:nvSpPr>
          <p:cNvPr id="16" name="TextBox 15">
            <a:extLst>
              <a:ext uri="{FF2B5EF4-FFF2-40B4-BE49-F238E27FC236}">
                <a16:creationId xmlns:a16="http://schemas.microsoft.com/office/drawing/2014/main" id="{47266ADF-1C5A-4A74-970C-960796CA9C55}"/>
              </a:ext>
            </a:extLst>
          </p:cNvPr>
          <p:cNvSpPr txBox="1">
            <a:spLocks noChangeArrowheads="1"/>
          </p:cNvSpPr>
          <p:nvPr/>
        </p:nvSpPr>
        <p:spPr bwMode="auto">
          <a:xfrm>
            <a:off x="2514600" y="3657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S</a:t>
            </a:r>
            <a:endParaRPr lang="en-US" altLang="en-US" sz="3200" i="1" baseline="30000">
              <a:solidFill>
                <a:schemeClr val="bg1"/>
              </a:solidFill>
              <a:latin typeface="Trebuchet MS" panose="020B0603020202020204" pitchFamily="34" charset="0"/>
            </a:endParaRPr>
          </a:p>
        </p:txBody>
      </p:sp>
      <p:sp>
        <p:nvSpPr>
          <p:cNvPr id="17" name="TextBox 16">
            <a:extLst>
              <a:ext uri="{FF2B5EF4-FFF2-40B4-BE49-F238E27FC236}">
                <a16:creationId xmlns:a16="http://schemas.microsoft.com/office/drawing/2014/main" id="{CE291192-F6BC-4C3C-8E42-41DB6BA6494F}"/>
              </a:ext>
            </a:extLst>
          </p:cNvPr>
          <p:cNvSpPr txBox="1">
            <a:spLocks noChangeArrowheads="1"/>
          </p:cNvSpPr>
          <p:nvPr/>
        </p:nvSpPr>
        <p:spPr bwMode="auto">
          <a:xfrm>
            <a:off x="4114800" y="3043238"/>
            <a:ext cx="2057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i="1">
                <a:solidFill>
                  <a:schemeClr val="bg1"/>
                </a:solidFill>
                <a:latin typeface="Trebuchet MS" panose="020B0603020202020204" pitchFamily="34" charset="0"/>
              </a:rPr>
              <a:t>Al</a:t>
            </a:r>
            <a:r>
              <a:rPr lang="en-US" altLang="en-US" sz="2400" i="1" baseline="30000">
                <a:solidFill>
                  <a:schemeClr val="bg1"/>
                </a:solidFill>
                <a:latin typeface="Trebuchet MS" panose="020B0603020202020204" pitchFamily="34" charset="0"/>
              </a:rPr>
              <a:t>+3</a:t>
            </a:r>
            <a:r>
              <a:rPr lang="en-US" altLang="en-US" sz="2400" i="1">
                <a:solidFill>
                  <a:schemeClr val="bg1"/>
                </a:solidFill>
                <a:latin typeface="Trebuchet MS" panose="020B0603020202020204" pitchFamily="34" charset="0"/>
              </a:rPr>
              <a:t>        S</a:t>
            </a:r>
            <a:r>
              <a:rPr lang="en-US" altLang="en-US" sz="2400" i="1" baseline="30000">
                <a:solidFill>
                  <a:schemeClr val="bg1"/>
                </a:solidFill>
                <a:latin typeface="Trebuchet MS" panose="020B0603020202020204" pitchFamily="34" charset="0"/>
              </a:rPr>
              <a:t>-2</a:t>
            </a:r>
          </a:p>
        </p:txBody>
      </p:sp>
      <p:sp>
        <p:nvSpPr>
          <p:cNvPr id="18" name="TextBox 17">
            <a:extLst>
              <a:ext uri="{FF2B5EF4-FFF2-40B4-BE49-F238E27FC236}">
                <a16:creationId xmlns:a16="http://schemas.microsoft.com/office/drawing/2014/main" id="{0D3D5201-DA21-4240-AA62-0750AC56A511}"/>
              </a:ext>
            </a:extLst>
          </p:cNvPr>
          <p:cNvSpPr txBox="1">
            <a:spLocks noChangeArrowheads="1"/>
          </p:cNvSpPr>
          <p:nvPr/>
        </p:nvSpPr>
        <p:spPr bwMode="auto">
          <a:xfrm>
            <a:off x="4038600" y="36830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Al</a:t>
            </a:r>
            <a:r>
              <a:rPr lang="en-US" altLang="en-US" sz="3200" i="1" baseline="-25000">
                <a:solidFill>
                  <a:schemeClr val="bg1"/>
                </a:solidFill>
                <a:latin typeface="Trebuchet MS" panose="020B0603020202020204" pitchFamily="34" charset="0"/>
              </a:rPr>
              <a:t>2</a:t>
            </a:r>
            <a:r>
              <a:rPr lang="en-US" altLang="en-US" sz="3200" i="1">
                <a:solidFill>
                  <a:schemeClr val="bg1"/>
                </a:solidFill>
                <a:latin typeface="Trebuchet MS" panose="020B0603020202020204" pitchFamily="34" charset="0"/>
              </a:rPr>
              <a:t>S</a:t>
            </a:r>
            <a:r>
              <a:rPr lang="en-US" altLang="en-US" sz="3200" i="1" baseline="-25000">
                <a:solidFill>
                  <a:schemeClr val="bg1"/>
                </a:solidFill>
                <a:latin typeface="Trebuchet MS" panose="020B0603020202020204" pitchFamily="34" charset="0"/>
              </a:rPr>
              <a:t>3</a:t>
            </a:r>
          </a:p>
        </p:txBody>
      </p:sp>
      <p:sp>
        <p:nvSpPr>
          <p:cNvPr id="19" name="TextBox 18">
            <a:extLst>
              <a:ext uri="{FF2B5EF4-FFF2-40B4-BE49-F238E27FC236}">
                <a16:creationId xmlns:a16="http://schemas.microsoft.com/office/drawing/2014/main" id="{9353C855-C97F-444B-9C23-362AD2787BC6}"/>
              </a:ext>
            </a:extLst>
          </p:cNvPr>
          <p:cNvSpPr txBox="1">
            <a:spLocks noChangeArrowheads="1"/>
          </p:cNvSpPr>
          <p:nvPr/>
        </p:nvSpPr>
        <p:spPr bwMode="auto">
          <a:xfrm>
            <a:off x="3200400" y="3657600"/>
            <a:ext cx="83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solidFill>
                  <a:schemeClr val="bg1"/>
                </a:solidFill>
                <a:latin typeface="Trebuchet MS" panose="020B0603020202020204" pitchFamily="34" charset="0"/>
                <a:sym typeface="Symbol" panose="05050102010706020507" pitchFamily="18" charset="2"/>
              </a:rPr>
              <a:t></a:t>
            </a:r>
            <a:endParaRPr lang="en-US" altLang="en-US" sz="3200" baseline="-25000" dirty="0">
              <a:solidFill>
                <a:schemeClr val="bg1"/>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2" grpId="0"/>
      <p:bldP spid="13" grpId="0"/>
      <p:bldP spid="14" grpId="0"/>
      <p:bldP spid="15" grpId="0"/>
      <p:bldP spid="16" grpId="0"/>
      <p:bldP spid="17"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EF08039F-9C19-4526-BE45-52C5B9C91743}"/>
              </a:ext>
            </a:extLst>
          </p:cNvPr>
          <p:cNvSpPr>
            <a:spLocks noGrp="1"/>
          </p:cNvSpPr>
          <p:nvPr>
            <p:ph idx="1"/>
          </p:nvPr>
        </p:nvSpPr>
        <p:spPr>
          <a:xfrm>
            <a:off x="152400" y="1143000"/>
            <a:ext cx="8763000" cy="4114800"/>
          </a:xfrm>
          <a:solidFill>
            <a:schemeClr val="tx1"/>
          </a:solidFill>
        </p:spPr>
        <p:txBody>
          <a:bodyPr/>
          <a:lstStyle/>
          <a:p>
            <a:pPr eaLnBrk="1" hangingPunct="1">
              <a:buFont typeface="Arial" panose="020B0604020202020204" pitchFamily="34" charset="0"/>
              <a:buNone/>
            </a:pPr>
            <a:endParaRPr lang="en-US" altLang="en-US" sz="2000">
              <a:solidFill>
                <a:srgbClr val="FFFF99"/>
              </a:solidFill>
              <a:latin typeface="Trebuchet MS" panose="020B0603020202020204" pitchFamily="34" charset="0"/>
            </a:endParaRPr>
          </a:p>
          <a:p>
            <a:pPr eaLnBrk="1" hangingPunct="1">
              <a:buFont typeface="Arial" panose="020B0604020202020204" pitchFamily="34" charset="0"/>
              <a:buNone/>
            </a:pPr>
            <a:r>
              <a:rPr lang="en-US" altLang="en-US" sz="2400">
                <a:solidFill>
                  <a:srgbClr val="FFFF99"/>
                </a:solidFill>
                <a:latin typeface="Trebuchet MS" panose="020B0603020202020204" pitchFamily="34" charset="0"/>
              </a:rPr>
              <a:t>3. </a:t>
            </a:r>
            <a:r>
              <a:rPr lang="en-US" altLang="en-US" sz="2400">
                <a:solidFill>
                  <a:srgbClr val="FFFF99"/>
                </a:solidFill>
                <a:latin typeface="Trebuchet MS" panose="020B0603020202020204" pitchFamily="34" charset="0"/>
                <a:sym typeface="Wingdings" panose="05000000000000000000" pitchFamily="2" charset="2"/>
              </a:rPr>
              <a:t>zinc      +        magnesium           zinc     +      magnesium</a:t>
            </a:r>
          </a:p>
          <a:p>
            <a:pPr eaLnBrk="1" hangingPunct="1">
              <a:buFont typeface="Arial" panose="020B0604020202020204" pitchFamily="34" charset="0"/>
              <a:buNone/>
            </a:pPr>
            <a:endParaRPr lang="en-US" altLang="en-US" sz="2000">
              <a:solidFill>
                <a:srgbClr val="FFFF99"/>
              </a:solidFill>
              <a:latin typeface="Trebuchet MS" panose="020B0603020202020204" pitchFamily="34" charset="0"/>
              <a:sym typeface="Wingdings" panose="05000000000000000000" pitchFamily="2" charset="2"/>
            </a:endParaRPr>
          </a:p>
          <a:p>
            <a:pPr eaLnBrk="1" hangingPunct="1">
              <a:buFont typeface="Arial" panose="020B0604020202020204" pitchFamily="34" charset="0"/>
              <a:buNone/>
            </a:pPr>
            <a:endParaRPr lang="en-US" altLang="en-US" sz="2000">
              <a:solidFill>
                <a:srgbClr val="FFFF99"/>
              </a:solidFill>
              <a:latin typeface="Trebuchet MS" panose="020B0603020202020204" pitchFamily="34" charset="0"/>
              <a:sym typeface="Wingdings" panose="05000000000000000000" pitchFamily="2" charset="2"/>
            </a:endParaRPr>
          </a:p>
          <a:p>
            <a:pPr eaLnBrk="1" hangingPunct="1">
              <a:buFont typeface="Arial" panose="020B0604020202020204" pitchFamily="34" charset="0"/>
              <a:buNone/>
            </a:pPr>
            <a:endParaRPr lang="en-US" altLang="en-US" sz="2000">
              <a:solidFill>
                <a:srgbClr val="FFFF99"/>
              </a:solidFill>
              <a:latin typeface="Trebuchet MS" panose="020B0603020202020204" pitchFamily="34" charset="0"/>
              <a:sym typeface="Wingdings" panose="05000000000000000000" pitchFamily="2" charset="2"/>
            </a:endParaRPr>
          </a:p>
          <a:p>
            <a:pPr eaLnBrk="1" hangingPunct="1">
              <a:buFont typeface="Arial" panose="020B0604020202020204" pitchFamily="34" charset="0"/>
              <a:buNone/>
            </a:pPr>
            <a:endParaRPr lang="en-US" altLang="en-US" sz="2000">
              <a:solidFill>
                <a:srgbClr val="FFFF99"/>
              </a:solidFill>
              <a:latin typeface="Trebuchet MS" panose="020B0603020202020204" pitchFamily="34" charset="0"/>
              <a:sym typeface="Wingdings" panose="05000000000000000000" pitchFamily="2" charset="2"/>
            </a:endParaRPr>
          </a:p>
        </p:txBody>
      </p:sp>
      <p:sp>
        <p:nvSpPr>
          <p:cNvPr id="4" name="TextBox 3">
            <a:extLst>
              <a:ext uri="{FF2B5EF4-FFF2-40B4-BE49-F238E27FC236}">
                <a16:creationId xmlns:a16="http://schemas.microsoft.com/office/drawing/2014/main" id="{D13A6177-849D-415D-B8B6-74B7DCE79F60}"/>
              </a:ext>
            </a:extLst>
          </p:cNvPr>
          <p:cNvSpPr txBox="1">
            <a:spLocks noChangeArrowheads="1"/>
          </p:cNvSpPr>
          <p:nvPr/>
        </p:nvSpPr>
        <p:spPr bwMode="auto">
          <a:xfrm>
            <a:off x="0" y="27686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solidFill>
                  <a:schemeClr val="bg1"/>
                </a:solidFill>
                <a:latin typeface="Trebuchet MS" panose="020B0603020202020204" pitchFamily="34" charset="0"/>
              </a:rPr>
              <a:t>ZnS</a:t>
            </a:r>
            <a:endParaRPr lang="en-US" altLang="en-US" sz="3200" baseline="-25000">
              <a:solidFill>
                <a:schemeClr val="bg1"/>
              </a:solidFill>
              <a:latin typeface="Trebuchet MS" panose="020B0603020202020204" pitchFamily="34" charset="0"/>
            </a:endParaRPr>
          </a:p>
        </p:txBody>
      </p:sp>
      <p:sp>
        <p:nvSpPr>
          <p:cNvPr id="5" name="TextBox 4">
            <a:extLst>
              <a:ext uri="{FF2B5EF4-FFF2-40B4-BE49-F238E27FC236}">
                <a16:creationId xmlns:a16="http://schemas.microsoft.com/office/drawing/2014/main" id="{9C36621C-9DD3-4D48-A69D-06202CF941E4}"/>
              </a:ext>
            </a:extLst>
          </p:cNvPr>
          <p:cNvSpPr txBox="1">
            <a:spLocks noChangeArrowheads="1"/>
          </p:cNvSpPr>
          <p:nvPr/>
        </p:nvSpPr>
        <p:spPr bwMode="auto">
          <a:xfrm>
            <a:off x="228600" y="1138238"/>
            <a:ext cx="1752600" cy="46196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a:solidFill>
                  <a:schemeClr val="bg1"/>
                </a:solidFill>
                <a:latin typeface="Trebuchet MS" panose="020B0603020202020204" pitchFamily="34" charset="0"/>
              </a:rPr>
              <a:t>Zn</a:t>
            </a:r>
            <a:r>
              <a:rPr lang="en-US" altLang="en-US" sz="2400" baseline="30000">
                <a:solidFill>
                  <a:schemeClr val="bg1"/>
                </a:solidFill>
                <a:latin typeface="Trebuchet MS" panose="020B0603020202020204" pitchFamily="34" charset="0"/>
              </a:rPr>
              <a:t>+2</a:t>
            </a:r>
            <a:r>
              <a:rPr lang="en-US" altLang="en-US" sz="2400">
                <a:solidFill>
                  <a:schemeClr val="bg1"/>
                </a:solidFill>
                <a:latin typeface="Trebuchet MS" panose="020B0603020202020204" pitchFamily="34" charset="0"/>
              </a:rPr>
              <a:t>  S</a:t>
            </a:r>
            <a:r>
              <a:rPr lang="en-US" altLang="en-US" sz="2400" baseline="30000">
                <a:solidFill>
                  <a:schemeClr val="bg1"/>
                </a:solidFill>
                <a:latin typeface="Trebuchet MS" panose="020B0603020202020204" pitchFamily="34" charset="0"/>
              </a:rPr>
              <a:t>-2</a:t>
            </a:r>
          </a:p>
        </p:txBody>
      </p:sp>
      <p:sp>
        <p:nvSpPr>
          <p:cNvPr id="6" name="TextBox 5">
            <a:extLst>
              <a:ext uri="{FF2B5EF4-FFF2-40B4-BE49-F238E27FC236}">
                <a16:creationId xmlns:a16="http://schemas.microsoft.com/office/drawing/2014/main" id="{A6B458FA-68FB-4427-BFD7-6412CD5FCBFC}"/>
              </a:ext>
            </a:extLst>
          </p:cNvPr>
          <p:cNvSpPr txBox="1">
            <a:spLocks noChangeArrowheads="1"/>
          </p:cNvSpPr>
          <p:nvPr/>
        </p:nvSpPr>
        <p:spPr bwMode="auto">
          <a:xfrm>
            <a:off x="2449513" y="1138238"/>
            <a:ext cx="2133600" cy="46196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a:solidFill>
                  <a:schemeClr val="bg1"/>
                </a:solidFill>
                <a:latin typeface="Trebuchet MS" panose="020B0603020202020204" pitchFamily="34" charset="0"/>
              </a:rPr>
              <a:t>Mg</a:t>
            </a:r>
            <a:r>
              <a:rPr lang="en-US" altLang="en-US" sz="2400" baseline="30000">
                <a:solidFill>
                  <a:schemeClr val="bg1"/>
                </a:solidFill>
                <a:latin typeface="Trebuchet MS" panose="020B0603020202020204" pitchFamily="34" charset="0"/>
              </a:rPr>
              <a:t>+2</a:t>
            </a:r>
            <a:r>
              <a:rPr lang="en-US" altLang="en-US" sz="2400">
                <a:solidFill>
                  <a:schemeClr val="bg1"/>
                </a:solidFill>
                <a:latin typeface="Trebuchet MS" panose="020B0603020202020204" pitchFamily="34" charset="0"/>
              </a:rPr>
              <a:t>  (AsO</a:t>
            </a:r>
            <a:r>
              <a:rPr lang="en-US" altLang="en-US" sz="2400" baseline="-25000">
                <a:solidFill>
                  <a:schemeClr val="bg1"/>
                </a:solidFill>
                <a:latin typeface="Trebuchet MS" panose="020B0603020202020204" pitchFamily="34" charset="0"/>
              </a:rPr>
              <a:t>4</a:t>
            </a:r>
            <a:r>
              <a:rPr lang="en-US" altLang="en-US" sz="2400">
                <a:solidFill>
                  <a:schemeClr val="bg1"/>
                </a:solidFill>
                <a:latin typeface="Trebuchet MS" panose="020B0603020202020204" pitchFamily="34" charset="0"/>
              </a:rPr>
              <a:t>)</a:t>
            </a:r>
            <a:r>
              <a:rPr lang="en-US" altLang="en-US" sz="2400" baseline="30000">
                <a:solidFill>
                  <a:schemeClr val="bg1"/>
                </a:solidFill>
                <a:latin typeface="Trebuchet MS" panose="020B0603020202020204" pitchFamily="34" charset="0"/>
              </a:rPr>
              <a:t>-3</a:t>
            </a:r>
          </a:p>
        </p:txBody>
      </p:sp>
      <p:sp>
        <p:nvSpPr>
          <p:cNvPr id="7" name="TextBox 6">
            <a:extLst>
              <a:ext uri="{FF2B5EF4-FFF2-40B4-BE49-F238E27FC236}">
                <a16:creationId xmlns:a16="http://schemas.microsoft.com/office/drawing/2014/main" id="{9D2D1D45-0633-433A-9291-F539B1DFDA97}"/>
              </a:ext>
            </a:extLst>
          </p:cNvPr>
          <p:cNvSpPr txBox="1">
            <a:spLocks noChangeArrowheads="1"/>
          </p:cNvSpPr>
          <p:nvPr/>
        </p:nvSpPr>
        <p:spPr bwMode="auto">
          <a:xfrm>
            <a:off x="1524000" y="2667000"/>
            <a:ext cx="83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solidFill>
                  <a:schemeClr val="bg1"/>
                </a:solidFill>
                <a:latin typeface="Trebuchet MS" panose="020B0603020202020204" pitchFamily="34" charset="0"/>
              </a:rPr>
              <a:t>+</a:t>
            </a:r>
            <a:endParaRPr lang="en-US" altLang="en-US" sz="3200" baseline="-25000">
              <a:solidFill>
                <a:schemeClr val="bg1"/>
              </a:solidFill>
              <a:latin typeface="Trebuchet MS" panose="020B0603020202020204" pitchFamily="34" charset="0"/>
            </a:endParaRPr>
          </a:p>
        </p:txBody>
      </p:sp>
      <p:sp>
        <p:nvSpPr>
          <p:cNvPr id="8" name="TextBox 7">
            <a:extLst>
              <a:ext uri="{FF2B5EF4-FFF2-40B4-BE49-F238E27FC236}">
                <a16:creationId xmlns:a16="http://schemas.microsoft.com/office/drawing/2014/main" id="{E54CA39B-8929-4191-86A7-913C26204283}"/>
              </a:ext>
            </a:extLst>
          </p:cNvPr>
          <p:cNvSpPr txBox="1">
            <a:spLocks noChangeArrowheads="1"/>
          </p:cNvSpPr>
          <p:nvPr/>
        </p:nvSpPr>
        <p:spPr bwMode="auto">
          <a:xfrm>
            <a:off x="2209800" y="2667000"/>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solidFill>
                  <a:schemeClr val="bg1"/>
                </a:solidFill>
                <a:latin typeface="Trebuchet MS" panose="020B0603020202020204" pitchFamily="34" charset="0"/>
              </a:rPr>
              <a:t>Mg</a:t>
            </a:r>
            <a:r>
              <a:rPr lang="en-US" altLang="en-US" sz="3200" baseline="-25000">
                <a:solidFill>
                  <a:schemeClr val="bg1"/>
                </a:solidFill>
                <a:latin typeface="Trebuchet MS" panose="020B0603020202020204" pitchFamily="34" charset="0"/>
              </a:rPr>
              <a:t>3</a:t>
            </a:r>
            <a:r>
              <a:rPr lang="en-US" altLang="en-US" sz="3200">
                <a:solidFill>
                  <a:schemeClr val="bg1"/>
                </a:solidFill>
                <a:latin typeface="Trebuchet MS" panose="020B0603020202020204" pitchFamily="34" charset="0"/>
              </a:rPr>
              <a:t>(AsO</a:t>
            </a:r>
            <a:r>
              <a:rPr lang="en-US" altLang="en-US" sz="3200" baseline="-25000">
                <a:solidFill>
                  <a:schemeClr val="bg1"/>
                </a:solidFill>
                <a:latin typeface="Trebuchet MS" panose="020B0603020202020204" pitchFamily="34" charset="0"/>
              </a:rPr>
              <a:t>4</a:t>
            </a:r>
            <a:r>
              <a:rPr lang="en-US" altLang="en-US" sz="3200">
                <a:solidFill>
                  <a:schemeClr val="bg1"/>
                </a:solidFill>
                <a:latin typeface="Trebuchet MS" panose="020B0603020202020204" pitchFamily="34" charset="0"/>
              </a:rPr>
              <a:t>)</a:t>
            </a:r>
            <a:r>
              <a:rPr lang="en-US" altLang="en-US" sz="3200" baseline="-25000">
                <a:solidFill>
                  <a:schemeClr val="bg1"/>
                </a:solidFill>
                <a:latin typeface="Trebuchet MS" panose="020B0603020202020204" pitchFamily="34" charset="0"/>
              </a:rPr>
              <a:t>2</a:t>
            </a:r>
          </a:p>
        </p:txBody>
      </p:sp>
      <p:sp>
        <p:nvSpPr>
          <p:cNvPr id="9" name="TextBox 8">
            <a:extLst>
              <a:ext uri="{FF2B5EF4-FFF2-40B4-BE49-F238E27FC236}">
                <a16:creationId xmlns:a16="http://schemas.microsoft.com/office/drawing/2014/main" id="{51007255-B1F6-4699-8FDC-6D1E88CAED90}"/>
              </a:ext>
            </a:extLst>
          </p:cNvPr>
          <p:cNvSpPr txBox="1">
            <a:spLocks noChangeArrowheads="1"/>
          </p:cNvSpPr>
          <p:nvPr/>
        </p:nvSpPr>
        <p:spPr bwMode="auto">
          <a:xfrm>
            <a:off x="4191000" y="2719388"/>
            <a:ext cx="83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solidFill>
                  <a:schemeClr val="bg1"/>
                </a:solidFill>
                <a:latin typeface="Trebuchet MS" panose="020B0603020202020204" pitchFamily="34" charset="0"/>
                <a:sym typeface="Symbol" panose="05050102010706020507" pitchFamily="18" charset="2"/>
              </a:rPr>
              <a:t></a:t>
            </a:r>
            <a:endParaRPr lang="en-US" altLang="en-US" sz="3200" baseline="-25000" dirty="0">
              <a:solidFill>
                <a:schemeClr val="bg1"/>
              </a:solidFill>
              <a:latin typeface="Trebuchet MS" panose="020B0603020202020204" pitchFamily="34" charset="0"/>
            </a:endParaRPr>
          </a:p>
        </p:txBody>
      </p:sp>
      <p:sp>
        <p:nvSpPr>
          <p:cNvPr id="10" name="TextBox 9">
            <a:extLst>
              <a:ext uri="{FF2B5EF4-FFF2-40B4-BE49-F238E27FC236}">
                <a16:creationId xmlns:a16="http://schemas.microsoft.com/office/drawing/2014/main" id="{2170416F-0A65-4F00-9832-9AEF55E52A5B}"/>
              </a:ext>
            </a:extLst>
          </p:cNvPr>
          <p:cNvSpPr txBox="1">
            <a:spLocks noChangeArrowheads="1"/>
          </p:cNvSpPr>
          <p:nvPr/>
        </p:nvSpPr>
        <p:spPr bwMode="auto">
          <a:xfrm>
            <a:off x="4800600" y="1209675"/>
            <a:ext cx="2133600" cy="4619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a:solidFill>
                  <a:schemeClr val="bg1"/>
                </a:solidFill>
                <a:latin typeface="Trebuchet MS" panose="020B0603020202020204" pitchFamily="34" charset="0"/>
              </a:rPr>
              <a:t>Zn</a:t>
            </a:r>
            <a:r>
              <a:rPr lang="en-US" altLang="en-US" sz="2400" baseline="30000">
                <a:solidFill>
                  <a:schemeClr val="bg1"/>
                </a:solidFill>
                <a:latin typeface="Trebuchet MS" panose="020B0603020202020204" pitchFamily="34" charset="0"/>
              </a:rPr>
              <a:t>+2</a:t>
            </a:r>
            <a:r>
              <a:rPr lang="en-US" altLang="en-US" sz="2400">
                <a:solidFill>
                  <a:schemeClr val="bg1"/>
                </a:solidFill>
                <a:latin typeface="Trebuchet MS" panose="020B0603020202020204" pitchFamily="34" charset="0"/>
              </a:rPr>
              <a:t> (AsO</a:t>
            </a:r>
            <a:r>
              <a:rPr lang="en-US" altLang="en-US" sz="2400" baseline="-25000">
                <a:solidFill>
                  <a:schemeClr val="bg1"/>
                </a:solidFill>
                <a:latin typeface="Trebuchet MS" panose="020B0603020202020204" pitchFamily="34" charset="0"/>
              </a:rPr>
              <a:t>4</a:t>
            </a:r>
            <a:r>
              <a:rPr lang="en-US" altLang="en-US" sz="2400">
                <a:solidFill>
                  <a:schemeClr val="bg1"/>
                </a:solidFill>
                <a:latin typeface="Trebuchet MS" panose="020B0603020202020204" pitchFamily="34" charset="0"/>
              </a:rPr>
              <a:t>)</a:t>
            </a:r>
            <a:r>
              <a:rPr lang="en-US" altLang="en-US" sz="2400" baseline="30000">
                <a:solidFill>
                  <a:schemeClr val="bg1"/>
                </a:solidFill>
                <a:latin typeface="Trebuchet MS" panose="020B0603020202020204" pitchFamily="34" charset="0"/>
              </a:rPr>
              <a:t>-3</a:t>
            </a:r>
          </a:p>
        </p:txBody>
      </p:sp>
      <p:sp>
        <p:nvSpPr>
          <p:cNvPr id="11" name="TextBox 10">
            <a:extLst>
              <a:ext uri="{FF2B5EF4-FFF2-40B4-BE49-F238E27FC236}">
                <a16:creationId xmlns:a16="http://schemas.microsoft.com/office/drawing/2014/main" id="{6234BECA-C57B-4BD9-939E-1BBB58A4136F}"/>
              </a:ext>
            </a:extLst>
          </p:cNvPr>
          <p:cNvSpPr txBox="1">
            <a:spLocks noChangeArrowheads="1"/>
          </p:cNvSpPr>
          <p:nvPr/>
        </p:nvSpPr>
        <p:spPr bwMode="auto">
          <a:xfrm>
            <a:off x="4724400" y="2667000"/>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solidFill>
                  <a:schemeClr val="bg1"/>
                </a:solidFill>
                <a:latin typeface="Trebuchet MS" panose="020B0603020202020204" pitchFamily="34" charset="0"/>
              </a:rPr>
              <a:t>Zn</a:t>
            </a:r>
            <a:r>
              <a:rPr lang="en-US" altLang="en-US" sz="3200" baseline="-25000">
                <a:solidFill>
                  <a:schemeClr val="bg1"/>
                </a:solidFill>
                <a:latin typeface="Trebuchet MS" panose="020B0603020202020204" pitchFamily="34" charset="0"/>
              </a:rPr>
              <a:t>3</a:t>
            </a:r>
            <a:r>
              <a:rPr lang="en-US" altLang="en-US" sz="3200">
                <a:solidFill>
                  <a:schemeClr val="bg1"/>
                </a:solidFill>
                <a:latin typeface="Trebuchet MS" panose="020B0603020202020204" pitchFamily="34" charset="0"/>
              </a:rPr>
              <a:t>(AsO</a:t>
            </a:r>
            <a:r>
              <a:rPr lang="en-US" altLang="en-US" sz="3200" baseline="-25000">
                <a:solidFill>
                  <a:schemeClr val="bg1"/>
                </a:solidFill>
                <a:latin typeface="Trebuchet MS" panose="020B0603020202020204" pitchFamily="34" charset="0"/>
              </a:rPr>
              <a:t>4</a:t>
            </a:r>
            <a:r>
              <a:rPr lang="en-US" altLang="en-US" sz="3200">
                <a:solidFill>
                  <a:schemeClr val="bg1"/>
                </a:solidFill>
                <a:latin typeface="Trebuchet MS" panose="020B0603020202020204" pitchFamily="34" charset="0"/>
              </a:rPr>
              <a:t>)</a:t>
            </a:r>
            <a:r>
              <a:rPr lang="en-US" altLang="en-US" sz="3200" baseline="-25000">
                <a:solidFill>
                  <a:schemeClr val="bg1"/>
                </a:solidFill>
                <a:latin typeface="Trebuchet MS" panose="020B0603020202020204" pitchFamily="34" charset="0"/>
              </a:rPr>
              <a:t>2</a:t>
            </a:r>
          </a:p>
        </p:txBody>
      </p:sp>
      <p:sp>
        <p:nvSpPr>
          <p:cNvPr id="12" name="TextBox 11">
            <a:extLst>
              <a:ext uri="{FF2B5EF4-FFF2-40B4-BE49-F238E27FC236}">
                <a16:creationId xmlns:a16="http://schemas.microsoft.com/office/drawing/2014/main" id="{7D9A72CE-5C63-40BE-89F9-93B36FD3E74C}"/>
              </a:ext>
            </a:extLst>
          </p:cNvPr>
          <p:cNvSpPr txBox="1">
            <a:spLocks noChangeArrowheads="1"/>
          </p:cNvSpPr>
          <p:nvPr/>
        </p:nvSpPr>
        <p:spPr bwMode="auto">
          <a:xfrm>
            <a:off x="6858000" y="1154113"/>
            <a:ext cx="2133600" cy="46196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a:solidFill>
                  <a:schemeClr val="bg1"/>
                </a:solidFill>
                <a:latin typeface="Trebuchet MS" panose="020B0603020202020204" pitchFamily="34" charset="0"/>
              </a:rPr>
              <a:t>Mg</a:t>
            </a:r>
            <a:r>
              <a:rPr lang="en-US" altLang="en-US" sz="2400" baseline="30000">
                <a:solidFill>
                  <a:schemeClr val="bg1"/>
                </a:solidFill>
                <a:latin typeface="Trebuchet MS" panose="020B0603020202020204" pitchFamily="34" charset="0"/>
              </a:rPr>
              <a:t>+2</a:t>
            </a:r>
            <a:r>
              <a:rPr lang="en-US" altLang="en-US" sz="2400">
                <a:solidFill>
                  <a:schemeClr val="bg1"/>
                </a:solidFill>
                <a:latin typeface="Trebuchet MS" panose="020B0603020202020204" pitchFamily="34" charset="0"/>
              </a:rPr>
              <a:t>  S</a:t>
            </a:r>
            <a:r>
              <a:rPr lang="en-US" altLang="en-US" sz="2400" baseline="30000">
                <a:solidFill>
                  <a:schemeClr val="bg1"/>
                </a:solidFill>
                <a:latin typeface="Trebuchet MS" panose="020B0603020202020204" pitchFamily="34" charset="0"/>
              </a:rPr>
              <a:t>-2</a:t>
            </a:r>
          </a:p>
        </p:txBody>
      </p:sp>
      <p:sp>
        <p:nvSpPr>
          <p:cNvPr id="13" name="TextBox 12">
            <a:extLst>
              <a:ext uri="{FF2B5EF4-FFF2-40B4-BE49-F238E27FC236}">
                <a16:creationId xmlns:a16="http://schemas.microsoft.com/office/drawing/2014/main" id="{E33B5AA3-8642-442C-B326-7885DEBD5ADB}"/>
              </a:ext>
            </a:extLst>
          </p:cNvPr>
          <p:cNvSpPr txBox="1">
            <a:spLocks noChangeArrowheads="1"/>
          </p:cNvSpPr>
          <p:nvPr/>
        </p:nvSpPr>
        <p:spPr bwMode="auto">
          <a:xfrm>
            <a:off x="6934200" y="27432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solidFill>
                  <a:schemeClr val="bg1"/>
                </a:solidFill>
                <a:latin typeface="Trebuchet MS" panose="020B0603020202020204" pitchFamily="34" charset="0"/>
              </a:rPr>
              <a:t>MgS</a:t>
            </a:r>
            <a:endParaRPr lang="en-US" altLang="en-US" sz="3200" baseline="-25000">
              <a:solidFill>
                <a:schemeClr val="bg1"/>
              </a:solidFill>
              <a:latin typeface="Trebuchet MS" panose="020B0603020202020204" pitchFamily="34" charset="0"/>
            </a:endParaRPr>
          </a:p>
        </p:txBody>
      </p:sp>
      <p:sp>
        <p:nvSpPr>
          <p:cNvPr id="14" name="TextBox 13">
            <a:extLst>
              <a:ext uri="{FF2B5EF4-FFF2-40B4-BE49-F238E27FC236}">
                <a16:creationId xmlns:a16="http://schemas.microsoft.com/office/drawing/2014/main" id="{26D43FEE-7375-4B1C-AB1C-E6213430608D}"/>
              </a:ext>
            </a:extLst>
          </p:cNvPr>
          <p:cNvSpPr txBox="1">
            <a:spLocks noChangeArrowheads="1"/>
          </p:cNvSpPr>
          <p:nvPr/>
        </p:nvSpPr>
        <p:spPr bwMode="auto">
          <a:xfrm>
            <a:off x="6553200" y="2667000"/>
            <a:ext cx="83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solidFill>
                  <a:schemeClr val="bg1"/>
                </a:solidFill>
                <a:latin typeface="Trebuchet MS" panose="020B0603020202020204" pitchFamily="34" charset="0"/>
              </a:rPr>
              <a:t>+</a:t>
            </a:r>
            <a:endParaRPr lang="en-US" altLang="en-US" sz="3200" baseline="-25000">
              <a:solidFill>
                <a:schemeClr val="bg1"/>
              </a:solidFill>
              <a:latin typeface="Trebuchet MS" panose="020B0603020202020204" pitchFamily="34" charset="0"/>
            </a:endParaRPr>
          </a:p>
        </p:txBody>
      </p:sp>
      <p:sp>
        <p:nvSpPr>
          <p:cNvPr id="20" name="TextBox 19">
            <a:extLst>
              <a:ext uri="{FF2B5EF4-FFF2-40B4-BE49-F238E27FC236}">
                <a16:creationId xmlns:a16="http://schemas.microsoft.com/office/drawing/2014/main" id="{D63D95A5-9CA9-4391-A3DE-32C084CDB285}"/>
              </a:ext>
            </a:extLst>
          </p:cNvPr>
          <p:cNvSpPr txBox="1"/>
          <p:nvPr/>
        </p:nvSpPr>
        <p:spPr>
          <a:xfrm>
            <a:off x="457200" y="1833563"/>
            <a:ext cx="8382000" cy="461962"/>
          </a:xfrm>
          <a:prstGeom prst="rect">
            <a:avLst/>
          </a:prstGeom>
          <a:noFill/>
        </p:spPr>
        <p:txBody>
          <a:bodyPr>
            <a:spAutoFit/>
          </a:bodyPr>
          <a:lstStyle/>
          <a:p>
            <a:pPr>
              <a:defRPr/>
            </a:pPr>
            <a:r>
              <a:rPr lang="en-US" sz="2400" dirty="0">
                <a:solidFill>
                  <a:srgbClr val="FFFF99"/>
                </a:solidFill>
                <a:latin typeface="Trebuchet MS" pitchFamily="34" charset="0"/>
                <a:cs typeface="+mn-cs"/>
                <a:sym typeface="Wingdings" pitchFamily="2" charset="2"/>
              </a:rPr>
              <a:t>sulfide              arsenate               </a:t>
            </a:r>
            <a:r>
              <a:rPr lang="en-US" sz="2400" dirty="0" err="1">
                <a:solidFill>
                  <a:srgbClr val="FFFF99"/>
                </a:solidFill>
                <a:latin typeface="Trebuchet MS" pitchFamily="34" charset="0"/>
                <a:cs typeface="+mn-cs"/>
                <a:sym typeface="Wingdings" pitchFamily="2" charset="2"/>
              </a:rPr>
              <a:t>arsenate</a:t>
            </a:r>
            <a:r>
              <a:rPr lang="en-US" sz="2400" dirty="0">
                <a:solidFill>
                  <a:srgbClr val="FFFF99"/>
                </a:solidFill>
                <a:latin typeface="Trebuchet MS" pitchFamily="34" charset="0"/>
                <a:cs typeface="+mn-cs"/>
                <a:sym typeface="Wingdings" pitchFamily="2" charset="2"/>
              </a:rPr>
              <a:t>           sulfide</a:t>
            </a:r>
            <a:endParaRPr lang="en-US"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p:bldP spid="8" grpId="0"/>
      <p:bldP spid="9" grpId="0"/>
      <p:bldP spid="10" grpId="0" animBg="1"/>
      <p:bldP spid="11" grpId="0"/>
      <p:bldP spid="12" grpId="0" animBg="1"/>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5">
            <a:extLst>
              <a:ext uri="{FF2B5EF4-FFF2-40B4-BE49-F238E27FC236}">
                <a16:creationId xmlns:a16="http://schemas.microsoft.com/office/drawing/2014/main" id="{4A1C37C8-B53C-4113-A36B-2DA2F88EC980}"/>
              </a:ext>
            </a:extLst>
          </p:cNvPr>
          <p:cNvSpPr txBox="1">
            <a:spLocks/>
          </p:cNvSpPr>
          <p:nvPr/>
        </p:nvSpPr>
        <p:spPr bwMode="auto">
          <a:xfrm>
            <a:off x="457200" y="3505200"/>
            <a:ext cx="8229600" cy="1524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7200" b="1" i="1">
                <a:solidFill>
                  <a:srgbClr val="FFFF99"/>
                </a:solidFill>
                <a:latin typeface="Trebuchet MS" panose="020B0603020202020204" pitchFamily="34" charset="0"/>
              </a:rPr>
              <a:t>Then: </a:t>
            </a:r>
            <a:r>
              <a:rPr lang="en-US" altLang="en-US" sz="8000">
                <a:solidFill>
                  <a:srgbClr val="FFFF99"/>
                </a:solidFill>
                <a:latin typeface="Script MT Bold" panose="03040602040607080904" pitchFamily="66" charset="0"/>
              </a:rPr>
              <a:t>Begin WS 1</a:t>
            </a:r>
          </a:p>
        </p:txBody>
      </p:sp>
      <p:sp>
        <p:nvSpPr>
          <p:cNvPr id="4" name="Title 15">
            <a:extLst>
              <a:ext uri="{FF2B5EF4-FFF2-40B4-BE49-F238E27FC236}">
                <a16:creationId xmlns:a16="http://schemas.microsoft.com/office/drawing/2014/main" id="{3FDC69FE-9742-4453-B49D-4D4C0EB9D201}"/>
              </a:ext>
            </a:extLst>
          </p:cNvPr>
          <p:cNvSpPr>
            <a:spLocks noGrp="1"/>
          </p:cNvSpPr>
          <p:nvPr>
            <p:ph type="title"/>
          </p:nvPr>
        </p:nvSpPr>
        <p:spPr>
          <a:xfrm>
            <a:off x="457200" y="1066800"/>
            <a:ext cx="8229600" cy="2362200"/>
          </a:xfrm>
          <a:solidFill>
            <a:schemeClr val="tx1"/>
          </a:solidFill>
        </p:spPr>
        <p:txBody>
          <a:bodyPr/>
          <a:lstStyle/>
          <a:p>
            <a:r>
              <a:rPr lang="en-US" altLang="en-US" sz="7200" b="1" i="1">
                <a:solidFill>
                  <a:srgbClr val="FFFF99"/>
                </a:solidFill>
                <a:latin typeface="Trebuchet MS" panose="020B0603020202020204" pitchFamily="34" charset="0"/>
              </a:rPr>
              <a:t>Do now:</a:t>
            </a:r>
            <a:r>
              <a:rPr lang="en-US" altLang="en-US" sz="7200" i="1">
                <a:solidFill>
                  <a:srgbClr val="FFFF99"/>
                </a:solidFill>
                <a:latin typeface="Trebuchet MS" panose="020B0603020202020204" pitchFamily="34" charset="0"/>
              </a:rPr>
              <a:t> </a:t>
            </a:r>
            <a:r>
              <a:rPr lang="en-US" altLang="en-US" sz="7200">
                <a:solidFill>
                  <a:srgbClr val="FFFF99"/>
                </a:solidFill>
                <a:latin typeface="Script MT Bold" panose="03040602040607080904" pitchFamily="66" charset="0"/>
              </a:rPr>
              <a:t>Complete “Exit Ticket”</a:t>
            </a:r>
          </a:p>
        </p:txBody>
      </p:sp>
      <p:pic>
        <p:nvPicPr>
          <p:cNvPr id="5" name="Picture 2" descr="MC900286058[1]">
            <a:extLst>
              <a:ext uri="{FF2B5EF4-FFF2-40B4-BE49-F238E27FC236}">
                <a16:creationId xmlns:a16="http://schemas.microsoft.com/office/drawing/2014/main" id="{E90B6A52-957B-4628-9544-140DB43450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25" y="2286000"/>
            <a:ext cx="14636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3" presetClass="entr" presetSubtype="16"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2062691A-3ABA-463A-A132-FBA390BF6E95}"/>
              </a:ext>
            </a:extLst>
          </p:cNvPr>
          <p:cNvSpPr>
            <a:spLocks noGrp="1"/>
          </p:cNvSpPr>
          <p:nvPr>
            <p:ph type="title"/>
          </p:nvPr>
        </p:nvSpPr>
        <p:spPr>
          <a:xfrm>
            <a:off x="457200" y="152400"/>
            <a:ext cx="8382000" cy="1143000"/>
          </a:xfrm>
          <a:solidFill>
            <a:schemeClr val="tx1"/>
          </a:solidFill>
        </p:spPr>
        <p:txBody>
          <a:bodyPr/>
          <a:lstStyle/>
          <a:p>
            <a:pPr eaLnBrk="1" hangingPunct="1"/>
            <a:r>
              <a:rPr lang="en-US" altLang="en-US" sz="3700" b="1" dirty="0">
                <a:solidFill>
                  <a:srgbClr val="FFFF99"/>
                </a:solidFill>
                <a:latin typeface="Trebuchet MS" panose="020B0603020202020204" pitchFamily="34" charset="0"/>
              </a:rPr>
              <a:t>After today you should be able to…</a:t>
            </a:r>
          </a:p>
        </p:txBody>
      </p:sp>
      <p:sp>
        <p:nvSpPr>
          <p:cNvPr id="3075" name="Content Placeholder 27">
            <a:extLst>
              <a:ext uri="{FF2B5EF4-FFF2-40B4-BE49-F238E27FC236}">
                <a16:creationId xmlns:a16="http://schemas.microsoft.com/office/drawing/2014/main" id="{0DDE9A70-FB98-4273-8CEB-72D29B70DB64}"/>
              </a:ext>
            </a:extLst>
          </p:cNvPr>
          <p:cNvSpPr>
            <a:spLocks noGrp="1"/>
          </p:cNvSpPr>
          <p:nvPr>
            <p:ph idx="1"/>
          </p:nvPr>
        </p:nvSpPr>
        <p:spPr>
          <a:xfrm>
            <a:off x="457200" y="1371600"/>
            <a:ext cx="8382000" cy="5029200"/>
          </a:xfrm>
          <a:solidFill>
            <a:schemeClr val="tx1"/>
          </a:solidFill>
        </p:spPr>
        <p:txBody>
          <a:bodyPr/>
          <a:lstStyle/>
          <a:p>
            <a:r>
              <a:rPr lang="en-US" altLang="en-US" sz="3600" dirty="0">
                <a:solidFill>
                  <a:schemeClr val="bg1"/>
                </a:solidFill>
                <a:latin typeface="Trebuchet MS" panose="020B0603020202020204" pitchFamily="34" charset="0"/>
              </a:rPr>
              <a:t>Identify and write formulas for the diatomic elements</a:t>
            </a:r>
          </a:p>
          <a:p>
            <a:r>
              <a:rPr lang="en-US" altLang="en-US" sz="3600" dirty="0">
                <a:solidFill>
                  <a:schemeClr val="bg1"/>
                </a:solidFill>
                <a:latin typeface="Trebuchet MS" panose="020B0603020202020204" pitchFamily="34" charset="0"/>
              </a:rPr>
              <a:t>Write a formula equation given the word equation for a chemical reaction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8581B2-93A3-40A4-ABE1-B8204DFD9EE7}"/>
              </a:ext>
            </a:extLst>
          </p:cNvPr>
          <p:cNvSpPr>
            <a:spLocks noGrp="1"/>
          </p:cNvSpPr>
          <p:nvPr>
            <p:ph idx="1"/>
          </p:nvPr>
        </p:nvSpPr>
        <p:spPr>
          <a:xfrm>
            <a:off x="457200" y="609600"/>
            <a:ext cx="8229600" cy="5638800"/>
          </a:xfrm>
          <a:solidFill>
            <a:schemeClr val="tx1"/>
          </a:solidFill>
        </p:spPr>
        <p:txBody>
          <a:bodyPr anchor="ctr"/>
          <a:lstStyle/>
          <a:p>
            <a:pPr eaLnBrk="1" hangingPunct="1"/>
            <a:r>
              <a:rPr lang="en-US" altLang="en-US" sz="4000">
                <a:solidFill>
                  <a:srgbClr val="FFFF99"/>
                </a:solidFill>
                <a:latin typeface="Trebuchet MS" panose="020B0603020202020204" pitchFamily="34" charset="0"/>
              </a:rPr>
              <a:t>A chemical equation </a:t>
            </a:r>
            <a:r>
              <a:rPr lang="en-US" altLang="en-US" sz="4000" i="1">
                <a:solidFill>
                  <a:schemeClr val="bg2"/>
                </a:solidFill>
                <a:latin typeface="Trebuchet MS" panose="020B0603020202020204" pitchFamily="34" charset="0"/>
              </a:rPr>
              <a:t>represents a chemical reaction.</a:t>
            </a:r>
            <a:endParaRPr lang="en-US" altLang="en-US" sz="4000">
              <a:solidFill>
                <a:schemeClr val="bg2"/>
              </a:solidFill>
              <a:latin typeface="Trebuchet MS" panose="020B0603020202020204" pitchFamily="34" charset="0"/>
            </a:endParaRPr>
          </a:p>
          <a:p>
            <a:pPr algn="ctr" eaLnBrk="1" hangingPunct="1">
              <a:buFont typeface="Arial" panose="020B0604020202020204" pitchFamily="34" charset="0"/>
              <a:buNone/>
            </a:pPr>
            <a:r>
              <a:rPr lang="en-US" altLang="en-US" sz="4000" i="1">
                <a:solidFill>
                  <a:schemeClr val="bg1"/>
                </a:solidFill>
                <a:latin typeface="Trebuchet MS" panose="020B0603020202020204" pitchFamily="34" charset="0"/>
              </a:rPr>
              <a:t>Reactants</a:t>
            </a:r>
            <a:r>
              <a:rPr lang="en-US" altLang="en-US" sz="4000" i="1">
                <a:solidFill>
                  <a:srgbClr val="FFFF99"/>
                </a:solidFill>
                <a:latin typeface="Trebuchet MS" panose="020B0603020202020204" pitchFamily="34" charset="0"/>
              </a:rPr>
              <a:t> </a:t>
            </a:r>
            <a:r>
              <a:rPr lang="en-US" altLang="en-US" sz="4000">
                <a:solidFill>
                  <a:srgbClr val="FFFF99"/>
                </a:solidFill>
                <a:latin typeface="Trebuchet MS" panose="020B0603020202020204" pitchFamily="34" charset="0"/>
                <a:sym typeface="Symbol" panose="05050102010706020507" pitchFamily="18" charset="2"/>
              </a:rPr>
              <a:t></a:t>
            </a:r>
            <a:r>
              <a:rPr lang="en-US" altLang="en-US" sz="4000" i="1">
                <a:solidFill>
                  <a:srgbClr val="FFFF99"/>
                </a:solidFill>
                <a:latin typeface="Trebuchet MS" panose="020B0603020202020204" pitchFamily="34" charset="0"/>
              </a:rPr>
              <a:t> </a:t>
            </a:r>
            <a:r>
              <a:rPr lang="en-US" altLang="en-US" sz="4000" i="1">
                <a:solidFill>
                  <a:schemeClr val="bg1"/>
                </a:solidFill>
                <a:latin typeface="Trebuchet MS" panose="020B0603020202020204" pitchFamily="34" charset="0"/>
              </a:rPr>
              <a:t>Products</a:t>
            </a:r>
          </a:p>
          <a:p>
            <a:pPr algn="ctr" eaLnBrk="1" hangingPunct="1">
              <a:buFont typeface="Arial" panose="020B0604020202020204" pitchFamily="34" charset="0"/>
              <a:buNone/>
            </a:pPr>
            <a:r>
              <a:rPr lang="en-US" altLang="en-US" sz="4000" i="1">
                <a:solidFill>
                  <a:schemeClr val="bg1"/>
                </a:solidFill>
                <a:latin typeface="Trebuchet MS" panose="020B0603020202020204" pitchFamily="34" charset="0"/>
              </a:rPr>
              <a:t>“Yield”</a:t>
            </a:r>
          </a:p>
          <a:p>
            <a:pPr eaLnBrk="1" hangingPunct="1"/>
            <a:r>
              <a:rPr lang="en-US" altLang="en-US" sz="4000">
                <a:solidFill>
                  <a:srgbClr val="FFFF99"/>
                </a:solidFill>
                <a:latin typeface="Trebuchet MS" panose="020B0603020202020204" pitchFamily="34" charset="0"/>
              </a:rPr>
              <a:t>Reactants and products are separated from each other with a </a:t>
            </a:r>
            <a:r>
              <a:rPr lang="en-US" altLang="en-US" sz="4000" i="1">
                <a:solidFill>
                  <a:schemeClr val="bg1"/>
                </a:solidFill>
                <a:latin typeface="Trebuchet MS" panose="020B0603020202020204" pitchFamily="34" charset="0"/>
              </a:rPr>
              <a:t>plus (+)</a:t>
            </a:r>
            <a:r>
              <a:rPr lang="en-US" altLang="en-US" sz="4000">
                <a:solidFill>
                  <a:schemeClr val="bg1"/>
                </a:solidFill>
                <a:latin typeface="Trebuchet MS" panose="020B0603020202020204" pitchFamily="34" charset="0"/>
              </a:rPr>
              <a:t> </a:t>
            </a:r>
            <a:r>
              <a:rPr lang="en-US" altLang="en-US" sz="4000">
                <a:solidFill>
                  <a:srgbClr val="FFFF99"/>
                </a:solidFill>
                <a:latin typeface="Trebuchet MS" panose="020B0603020202020204" pitchFamily="34" charset="0"/>
              </a:rPr>
              <a:t>sign.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373C67-4C3B-408C-A3AE-BE8E9AA77E72}"/>
              </a:ext>
            </a:extLst>
          </p:cNvPr>
          <p:cNvSpPr>
            <a:spLocks noGrp="1"/>
          </p:cNvSpPr>
          <p:nvPr>
            <p:ph idx="1"/>
          </p:nvPr>
        </p:nvSpPr>
        <p:spPr>
          <a:xfrm>
            <a:off x="457200" y="838200"/>
            <a:ext cx="8229600" cy="5257800"/>
          </a:xfrm>
          <a:solidFill>
            <a:schemeClr val="tx1"/>
          </a:solidFill>
        </p:spPr>
        <p:txBody>
          <a:bodyPr anchor="ctr"/>
          <a:lstStyle/>
          <a:p>
            <a:pPr marL="0" indent="0" eaLnBrk="1" hangingPunct="1">
              <a:buFont typeface="Arial" charset="0"/>
              <a:buNone/>
              <a:defRPr/>
            </a:pPr>
            <a:r>
              <a:rPr lang="en-US" sz="4800" b="1" dirty="0">
                <a:solidFill>
                  <a:srgbClr val="FFFF99"/>
                </a:solidFill>
                <a:latin typeface="Trebuchet MS" pitchFamily="34" charset="0"/>
              </a:rPr>
              <a:t>Common forms of chemical reactions…</a:t>
            </a:r>
          </a:p>
          <a:p>
            <a:pPr eaLnBrk="1" hangingPunct="1">
              <a:buFont typeface="Arial" charset="0"/>
              <a:buNone/>
              <a:defRPr/>
            </a:pPr>
            <a:endParaRPr lang="en-US" sz="4800" i="1" dirty="0">
              <a:solidFill>
                <a:schemeClr val="bg1"/>
              </a:solidFill>
              <a:latin typeface="Trebuchet MS" pitchFamily="34" charset="0"/>
            </a:endParaRPr>
          </a:p>
          <a:p>
            <a:pPr eaLnBrk="1" hangingPunct="1">
              <a:buFont typeface="Arial" charset="0"/>
              <a:buNone/>
              <a:defRPr/>
            </a:pPr>
            <a:r>
              <a:rPr lang="en-US" sz="4800" i="1" dirty="0">
                <a:solidFill>
                  <a:schemeClr val="bg1"/>
                </a:solidFill>
                <a:latin typeface="Trebuchet MS" pitchFamily="34" charset="0"/>
              </a:rPr>
              <a:t>			</a:t>
            </a:r>
            <a:endParaRPr lang="en-US" sz="4800" i="1" dirty="0">
              <a:solidFill>
                <a:schemeClr val="bg1"/>
              </a:solidFill>
              <a:latin typeface="Trebuchet MS" pitchFamily="34" charset="0"/>
              <a:sym typeface="Wingdings" pitchFamily="2" charset="2"/>
            </a:endParaRPr>
          </a:p>
          <a:p>
            <a:pPr eaLnBrk="1" hangingPunct="1">
              <a:buFont typeface="Arial" charset="0"/>
              <a:buNone/>
              <a:defRPr/>
            </a:pPr>
            <a:r>
              <a:rPr lang="en-US" sz="4800" i="1" dirty="0">
                <a:solidFill>
                  <a:schemeClr val="bg1"/>
                </a:solidFill>
                <a:latin typeface="Trebuchet MS" pitchFamily="34" charset="0"/>
                <a:sym typeface="Wingdings" pitchFamily="2" charset="2"/>
              </a:rPr>
              <a:t>			</a:t>
            </a:r>
          </a:p>
          <a:p>
            <a:pPr eaLnBrk="1" hangingPunct="1">
              <a:buFont typeface="Arial" charset="0"/>
              <a:buNone/>
              <a:defRPr/>
            </a:pPr>
            <a:r>
              <a:rPr lang="en-US" sz="4800" i="1" dirty="0">
                <a:solidFill>
                  <a:schemeClr val="bg1"/>
                </a:solidFill>
                <a:latin typeface="Trebuchet MS" pitchFamily="34" charset="0"/>
                <a:sym typeface="Wingdings" pitchFamily="2" charset="2"/>
              </a:rPr>
              <a:t>			</a:t>
            </a:r>
            <a:endParaRPr lang="en-US" sz="4800" i="1" dirty="0">
              <a:solidFill>
                <a:schemeClr val="bg1"/>
              </a:solidFill>
              <a:latin typeface="Trebuchet MS" pitchFamily="34" charset="0"/>
            </a:endParaRPr>
          </a:p>
        </p:txBody>
      </p:sp>
      <p:sp>
        <p:nvSpPr>
          <p:cNvPr id="10" name="TextBox 9">
            <a:extLst>
              <a:ext uri="{FF2B5EF4-FFF2-40B4-BE49-F238E27FC236}">
                <a16:creationId xmlns:a16="http://schemas.microsoft.com/office/drawing/2014/main" id="{FAF68AE0-A016-4899-B09A-17B9A191F5BF}"/>
              </a:ext>
            </a:extLst>
          </p:cNvPr>
          <p:cNvSpPr txBox="1"/>
          <p:nvPr/>
        </p:nvSpPr>
        <p:spPr>
          <a:xfrm>
            <a:off x="1617663" y="2649538"/>
            <a:ext cx="4572000" cy="831850"/>
          </a:xfrm>
          <a:prstGeom prst="rect">
            <a:avLst/>
          </a:prstGeom>
          <a:solidFill>
            <a:schemeClr val="tx1"/>
          </a:solidFill>
        </p:spPr>
        <p:txBody>
          <a:bodyPr>
            <a:spAutoFit/>
          </a:bodyPr>
          <a:lstStyle/>
          <a:p>
            <a:pPr algn="ctr">
              <a:defRPr/>
            </a:pPr>
            <a:r>
              <a:rPr lang="en-US" sz="4800" i="1" dirty="0">
                <a:solidFill>
                  <a:prstClr val="white"/>
                </a:solidFill>
                <a:latin typeface="Trebuchet MS" pitchFamily="34" charset="0"/>
                <a:cs typeface="+mn-cs"/>
              </a:rPr>
              <a:t>A + B </a:t>
            </a:r>
            <a:r>
              <a:rPr lang="en-US" sz="4800" dirty="0">
                <a:solidFill>
                  <a:prstClr val="white"/>
                </a:solidFill>
                <a:latin typeface="Trebuchet MS" pitchFamily="34" charset="0"/>
                <a:cs typeface="+mn-cs"/>
                <a:sym typeface="Symbol" panose="05050102010706020507" pitchFamily="18" charset="2"/>
              </a:rPr>
              <a:t></a:t>
            </a:r>
            <a:r>
              <a:rPr lang="en-US" sz="4800" i="1" dirty="0">
                <a:solidFill>
                  <a:prstClr val="white"/>
                </a:solidFill>
                <a:latin typeface="Trebuchet MS" pitchFamily="34" charset="0"/>
                <a:cs typeface="+mn-cs"/>
                <a:sym typeface="Wingdings" pitchFamily="2" charset="2"/>
              </a:rPr>
              <a:t> C</a:t>
            </a:r>
            <a:endParaRPr lang="en-US" dirty="0">
              <a:latin typeface="Arial" charset="0"/>
              <a:cs typeface="Arial" charset="0"/>
            </a:endParaRPr>
          </a:p>
        </p:txBody>
      </p:sp>
      <p:sp>
        <p:nvSpPr>
          <p:cNvPr id="11" name="TextBox 10">
            <a:extLst>
              <a:ext uri="{FF2B5EF4-FFF2-40B4-BE49-F238E27FC236}">
                <a16:creationId xmlns:a16="http://schemas.microsoft.com/office/drawing/2014/main" id="{732C4351-E653-4281-9F9B-BB19EEAA214B}"/>
              </a:ext>
            </a:extLst>
          </p:cNvPr>
          <p:cNvSpPr txBox="1">
            <a:spLocks noChangeArrowheads="1"/>
          </p:cNvSpPr>
          <p:nvPr/>
        </p:nvSpPr>
        <p:spPr bwMode="auto">
          <a:xfrm>
            <a:off x="2633663" y="3352800"/>
            <a:ext cx="4572000" cy="8302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i="1" dirty="0">
                <a:solidFill>
                  <a:schemeClr val="bg1"/>
                </a:solidFill>
                <a:latin typeface="Trebuchet MS" panose="020B0603020202020204" pitchFamily="34" charset="0"/>
                <a:sym typeface="Wingdings" panose="05000000000000000000" pitchFamily="2" charset="2"/>
              </a:rPr>
              <a:t>A </a:t>
            </a:r>
            <a:r>
              <a:rPr lang="en-US" altLang="en-US" sz="4800" dirty="0">
                <a:solidFill>
                  <a:schemeClr val="bg1"/>
                </a:solidFill>
                <a:latin typeface="Trebuchet MS" panose="020B0603020202020204" pitchFamily="34" charset="0"/>
                <a:sym typeface="Symbol" panose="05050102010706020507" pitchFamily="18" charset="2"/>
              </a:rPr>
              <a:t></a:t>
            </a:r>
            <a:r>
              <a:rPr lang="en-US" altLang="en-US" sz="4800" i="1" dirty="0">
                <a:solidFill>
                  <a:schemeClr val="bg1"/>
                </a:solidFill>
                <a:latin typeface="Trebuchet MS" panose="020B0603020202020204" pitchFamily="34" charset="0"/>
                <a:sym typeface="Wingdings" panose="05000000000000000000" pitchFamily="2" charset="2"/>
              </a:rPr>
              <a:t> B + C</a:t>
            </a:r>
            <a:endParaRPr lang="en-US" altLang="en-US" dirty="0"/>
          </a:p>
        </p:txBody>
      </p:sp>
      <p:sp>
        <p:nvSpPr>
          <p:cNvPr id="12" name="TextBox 11">
            <a:extLst>
              <a:ext uri="{FF2B5EF4-FFF2-40B4-BE49-F238E27FC236}">
                <a16:creationId xmlns:a16="http://schemas.microsoft.com/office/drawing/2014/main" id="{4EFB68B4-8691-4671-A6F7-E9DEF9E48DDD}"/>
              </a:ext>
            </a:extLst>
          </p:cNvPr>
          <p:cNvSpPr txBox="1"/>
          <p:nvPr/>
        </p:nvSpPr>
        <p:spPr>
          <a:xfrm>
            <a:off x="2438400" y="4114800"/>
            <a:ext cx="4267200" cy="830263"/>
          </a:xfrm>
          <a:prstGeom prst="rect">
            <a:avLst/>
          </a:prstGeom>
          <a:solidFill>
            <a:schemeClr val="tx1"/>
          </a:solidFill>
        </p:spPr>
        <p:txBody>
          <a:bodyPr>
            <a:spAutoFit/>
          </a:bodyPr>
          <a:lstStyle/>
          <a:p>
            <a:pPr>
              <a:defRPr/>
            </a:pPr>
            <a:r>
              <a:rPr lang="en-US" sz="4800" i="1" dirty="0">
                <a:solidFill>
                  <a:prstClr val="white"/>
                </a:solidFill>
                <a:latin typeface="Trebuchet MS" pitchFamily="34" charset="0"/>
                <a:cs typeface="+mn-cs"/>
                <a:sym typeface="Wingdings" pitchFamily="2" charset="2"/>
              </a:rPr>
              <a:t>A + B </a:t>
            </a:r>
            <a:r>
              <a:rPr lang="en-US" sz="4800" dirty="0">
                <a:solidFill>
                  <a:prstClr val="white"/>
                </a:solidFill>
                <a:latin typeface="Trebuchet MS" pitchFamily="34" charset="0"/>
                <a:cs typeface="+mn-cs"/>
                <a:sym typeface="Symbol" panose="05050102010706020507" pitchFamily="18" charset="2"/>
              </a:rPr>
              <a:t></a:t>
            </a:r>
            <a:r>
              <a:rPr lang="en-US" sz="4800" i="1" dirty="0">
                <a:solidFill>
                  <a:prstClr val="white"/>
                </a:solidFill>
                <a:latin typeface="Trebuchet MS" pitchFamily="34" charset="0"/>
                <a:cs typeface="+mn-cs"/>
                <a:sym typeface="Wingdings" pitchFamily="2" charset="2"/>
              </a:rPr>
              <a:t> C + D</a:t>
            </a:r>
            <a:endParaRPr lang="en-US"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749A2B38-E410-4478-B0E7-0E189DD99239}"/>
              </a:ext>
            </a:extLst>
          </p:cNvPr>
          <p:cNvSpPr>
            <a:spLocks noGrp="1"/>
          </p:cNvSpPr>
          <p:nvPr>
            <p:ph idx="1"/>
          </p:nvPr>
        </p:nvSpPr>
        <p:spPr>
          <a:xfrm>
            <a:off x="457200" y="533400"/>
            <a:ext cx="8229600" cy="5638800"/>
          </a:xfrm>
          <a:solidFill>
            <a:schemeClr val="tx1"/>
          </a:solidFill>
        </p:spPr>
        <p:txBody>
          <a:bodyPr anchor="ctr"/>
          <a:lstStyle/>
          <a:p>
            <a:pPr marL="0" indent="0" eaLnBrk="1" hangingPunct="1">
              <a:buFont typeface="Arial" charset="0"/>
              <a:buNone/>
              <a:defRPr/>
            </a:pPr>
            <a:r>
              <a:rPr lang="en-US" sz="4400" dirty="0">
                <a:solidFill>
                  <a:srgbClr val="FFFF99"/>
                </a:solidFill>
                <a:latin typeface="Trebuchet MS" pitchFamily="34" charset="0"/>
              </a:rPr>
              <a:t>Chemical equations can be written as </a:t>
            </a:r>
            <a:r>
              <a:rPr lang="en-US" sz="4400" i="1" dirty="0">
                <a:solidFill>
                  <a:schemeClr val="bg1"/>
                </a:solidFill>
                <a:latin typeface="Trebuchet MS" pitchFamily="34" charset="0"/>
              </a:rPr>
              <a:t>word equations or formula equations.</a:t>
            </a:r>
          </a:p>
          <a:p>
            <a:pPr eaLnBrk="1" hangingPunct="1">
              <a:buFont typeface="Arial" charset="0"/>
              <a:buNone/>
              <a:defRPr/>
            </a:pPr>
            <a:endParaRPr lang="en-US" sz="4400" dirty="0">
              <a:solidFill>
                <a:srgbClr val="FFFF99"/>
              </a:solidFill>
              <a:latin typeface="Trebuchet MS" pitchFamily="34" charset="0"/>
            </a:endParaRPr>
          </a:p>
          <a:p>
            <a:pPr marL="0" indent="0" eaLnBrk="1" hangingPunct="1">
              <a:buFont typeface="Arial" charset="0"/>
              <a:buNone/>
              <a:defRPr/>
            </a:pPr>
            <a:r>
              <a:rPr lang="en-US" sz="4400" dirty="0">
                <a:solidFill>
                  <a:srgbClr val="FFFF99"/>
                </a:solidFill>
                <a:latin typeface="Trebuchet MS" pitchFamily="34" charset="0"/>
              </a:rPr>
              <a:t>Formula equations can be </a:t>
            </a:r>
            <a:r>
              <a:rPr lang="en-US" sz="4400" i="1" dirty="0">
                <a:solidFill>
                  <a:schemeClr val="bg1"/>
                </a:solidFill>
                <a:latin typeface="Trebuchet MS" pitchFamily="34" charset="0"/>
              </a:rPr>
              <a:t>balanced or unbalanced.</a:t>
            </a:r>
            <a:endParaRPr lang="en-US" sz="4400" dirty="0">
              <a:solidFill>
                <a:schemeClr val="bg1"/>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D9A3E-947D-4268-9CDA-EECAECEE6A9A}"/>
              </a:ext>
            </a:extLst>
          </p:cNvPr>
          <p:cNvSpPr>
            <a:spLocks noGrp="1"/>
          </p:cNvSpPr>
          <p:nvPr>
            <p:ph idx="1"/>
          </p:nvPr>
        </p:nvSpPr>
        <p:spPr>
          <a:xfrm>
            <a:off x="457200" y="762000"/>
            <a:ext cx="8229600" cy="5364163"/>
          </a:xfrm>
          <a:solidFill>
            <a:schemeClr val="tx1"/>
          </a:solidFill>
        </p:spPr>
        <p:txBody>
          <a:bodyPr anchor="ctr"/>
          <a:lstStyle/>
          <a:p>
            <a:pPr eaLnBrk="1" fontAlgn="auto" hangingPunct="1">
              <a:spcAft>
                <a:spcPts val="0"/>
              </a:spcAft>
              <a:buFont typeface="Arial" charset="0"/>
              <a:buNone/>
              <a:defRPr/>
            </a:pPr>
            <a:r>
              <a:rPr lang="en-US" sz="4400" dirty="0">
                <a:solidFill>
                  <a:srgbClr val="FFFF99"/>
                </a:solidFill>
                <a:latin typeface="Trebuchet MS" pitchFamily="34" charset="0"/>
                <a:ea typeface="+mj-ea"/>
                <a:cs typeface="+mj-cs"/>
              </a:rPr>
              <a:t>Word Equation: </a:t>
            </a:r>
          </a:p>
          <a:p>
            <a:pPr algn="ctr" eaLnBrk="1" fontAlgn="auto" hangingPunct="1">
              <a:spcAft>
                <a:spcPts val="0"/>
              </a:spcAft>
              <a:buFont typeface="Arial" panose="020B0604020202020204" pitchFamily="34" charset="0"/>
              <a:buNone/>
              <a:defRPr/>
            </a:pPr>
            <a:r>
              <a:rPr lang="en-US" sz="4400" i="1" dirty="0">
                <a:solidFill>
                  <a:schemeClr val="bg1"/>
                </a:solidFill>
                <a:latin typeface="Trebuchet MS" pitchFamily="34" charset="0"/>
                <a:ea typeface="+mj-ea"/>
                <a:cs typeface="+mj-cs"/>
              </a:rPr>
              <a:t>Iron + Oxygen </a:t>
            </a:r>
            <a:r>
              <a:rPr lang="en-US" sz="4400" i="1" dirty="0">
                <a:solidFill>
                  <a:schemeClr val="bg1"/>
                </a:solidFill>
                <a:latin typeface="Trebuchet MS" pitchFamily="34" charset="0"/>
                <a:ea typeface="+mj-ea"/>
                <a:cs typeface="+mj-cs"/>
                <a:sym typeface="Symbol" panose="05050102010706020507" pitchFamily="18" charset="2"/>
              </a:rPr>
              <a:t></a:t>
            </a:r>
            <a:r>
              <a:rPr lang="en-US" sz="4400" i="1" dirty="0">
                <a:solidFill>
                  <a:schemeClr val="bg1"/>
                </a:solidFill>
                <a:latin typeface="Trebuchet MS" pitchFamily="34" charset="0"/>
                <a:ea typeface="+mj-ea"/>
                <a:cs typeface="+mj-cs"/>
                <a:sym typeface="Wingdings" pitchFamily="2" charset="2"/>
              </a:rPr>
              <a:t> Iron (III) Oxide</a:t>
            </a:r>
            <a:endParaRPr lang="en-US" sz="4400" dirty="0">
              <a:solidFill>
                <a:schemeClr val="bg1"/>
              </a:solidFill>
              <a:latin typeface="Trebuchet MS" pitchFamily="34" charset="0"/>
              <a:ea typeface="+mj-ea"/>
              <a:cs typeface="+mj-cs"/>
              <a:sym typeface="Wingdings" pitchFamily="2" charset="2"/>
            </a:endParaRPr>
          </a:p>
          <a:p>
            <a:pPr eaLnBrk="1" fontAlgn="auto" hangingPunct="1">
              <a:spcAft>
                <a:spcPts val="0"/>
              </a:spcAft>
              <a:buFont typeface="Arial" charset="0"/>
              <a:buNone/>
              <a:defRPr/>
            </a:pPr>
            <a:endParaRPr lang="en-US" sz="4400" dirty="0">
              <a:solidFill>
                <a:schemeClr val="bg1"/>
              </a:solidFill>
              <a:latin typeface="Trebuchet MS" pitchFamily="34" charset="0"/>
              <a:ea typeface="+mj-ea"/>
              <a:cs typeface="+mj-cs"/>
            </a:endParaRPr>
          </a:p>
          <a:p>
            <a:pPr eaLnBrk="1" fontAlgn="auto" hangingPunct="1">
              <a:spcAft>
                <a:spcPts val="0"/>
              </a:spcAft>
              <a:buFont typeface="Arial" charset="0"/>
              <a:buNone/>
              <a:defRPr/>
            </a:pPr>
            <a:r>
              <a:rPr lang="en-US" sz="4400" dirty="0">
                <a:solidFill>
                  <a:srgbClr val="FFFF99"/>
                </a:solidFill>
                <a:latin typeface="Trebuchet MS" pitchFamily="34" charset="0"/>
                <a:ea typeface="+mj-ea"/>
                <a:cs typeface="+mj-cs"/>
              </a:rPr>
              <a:t>Formula Equation: </a:t>
            </a:r>
          </a:p>
          <a:p>
            <a:pPr algn="ctr" eaLnBrk="1" fontAlgn="auto" hangingPunct="1">
              <a:spcAft>
                <a:spcPts val="0"/>
              </a:spcAft>
              <a:buFont typeface="Arial" panose="020B0604020202020204" pitchFamily="34" charset="0"/>
              <a:buNone/>
              <a:defRPr/>
            </a:pPr>
            <a:r>
              <a:rPr lang="en-US" sz="4400" i="1" dirty="0">
                <a:solidFill>
                  <a:schemeClr val="bg1"/>
                </a:solidFill>
                <a:latin typeface="Trebuchet MS" pitchFamily="34" charset="0"/>
                <a:ea typeface="+mj-ea"/>
                <a:cs typeface="+mj-cs"/>
              </a:rPr>
              <a:t>4Fe</a:t>
            </a:r>
            <a:r>
              <a:rPr lang="en-US" sz="4400" i="1" baseline="-25000" dirty="0">
                <a:solidFill>
                  <a:schemeClr val="bg1"/>
                </a:solidFill>
                <a:latin typeface="Trebuchet MS" pitchFamily="34" charset="0"/>
                <a:ea typeface="+mj-ea"/>
                <a:cs typeface="+mj-cs"/>
              </a:rPr>
              <a:t>(s)</a:t>
            </a:r>
            <a:r>
              <a:rPr lang="en-US" sz="4400" i="1" dirty="0">
                <a:solidFill>
                  <a:schemeClr val="bg1"/>
                </a:solidFill>
                <a:latin typeface="Trebuchet MS" pitchFamily="34" charset="0"/>
                <a:ea typeface="+mj-ea"/>
                <a:cs typeface="+mj-cs"/>
              </a:rPr>
              <a:t> + 3O</a:t>
            </a:r>
            <a:r>
              <a:rPr lang="en-US" sz="4400" i="1" baseline="-25000" dirty="0">
                <a:solidFill>
                  <a:schemeClr val="bg1"/>
                </a:solidFill>
                <a:latin typeface="Trebuchet MS" pitchFamily="34" charset="0"/>
                <a:ea typeface="+mj-ea"/>
                <a:cs typeface="+mj-cs"/>
              </a:rPr>
              <a:t>2(g) </a:t>
            </a:r>
            <a:r>
              <a:rPr lang="en-US" sz="4400" i="1" dirty="0">
                <a:solidFill>
                  <a:schemeClr val="bg1"/>
                </a:solidFill>
                <a:latin typeface="Trebuchet MS" pitchFamily="34" charset="0"/>
                <a:ea typeface="+mj-ea"/>
                <a:cs typeface="+mj-cs"/>
                <a:sym typeface="Symbol" panose="05050102010706020507" pitchFamily="18" charset="2"/>
              </a:rPr>
              <a:t></a:t>
            </a:r>
            <a:r>
              <a:rPr lang="en-US" sz="4400" i="1" dirty="0">
                <a:solidFill>
                  <a:schemeClr val="bg1"/>
                </a:solidFill>
                <a:latin typeface="Trebuchet MS" pitchFamily="34" charset="0"/>
                <a:ea typeface="+mj-ea"/>
                <a:cs typeface="+mj-cs"/>
                <a:sym typeface="Wingdings" pitchFamily="2" charset="2"/>
              </a:rPr>
              <a:t> 2Fe</a:t>
            </a:r>
            <a:r>
              <a:rPr lang="en-US" sz="4400" i="1" baseline="-25000" dirty="0">
                <a:solidFill>
                  <a:schemeClr val="bg1"/>
                </a:solidFill>
                <a:latin typeface="Trebuchet MS" pitchFamily="34" charset="0"/>
                <a:ea typeface="+mj-ea"/>
                <a:cs typeface="+mj-cs"/>
                <a:sym typeface="Wingdings" pitchFamily="2" charset="2"/>
              </a:rPr>
              <a:t>2</a:t>
            </a:r>
            <a:r>
              <a:rPr lang="en-US" sz="4400" i="1" dirty="0">
                <a:solidFill>
                  <a:schemeClr val="bg1"/>
                </a:solidFill>
                <a:latin typeface="Trebuchet MS" pitchFamily="34" charset="0"/>
                <a:ea typeface="+mj-ea"/>
                <a:cs typeface="+mj-cs"/>
                <a:sym typeface="Wingdings" pitchFamily="2" charset="2"/>
              </a:rPr>
              <a:t>O</a:t>
            </a:r>
            <a:r>
              <a:rPr lang="en-US" sz="4400" i="1" baseline="-25000" dirty="0">
                <a:solidFill>
                  <a:schemeClr val="bg1"/>
                </a:solidFill>
                <a:latin typeface="Trebuchet MS" pitchFamily="34" charset="0"/>
                <a:ea typeface="+mj-ea"/>
                <a:cs typeface="+mj-cs"/>
                <a:sym typeface="Wingdings" pitchFamily="2" charset="2"/>
              </a:rPr>
              <a:t>3(s)</a:t>
            </a:r>
            <a:endParaRPr lang="en-US" i="1" dirty="0">
              <a:solidFill>
                <a:schemeClr val="bg1"/>
              </a:solidFill>
            </a:endParaRPr>
          </a:p>
        </p:txBody>
      </p:sp>
      <p:sp>
        <p:nvSpPr>
          <p:cNvPr id="9" name="TextBox 8">
            <a:extLst>
              <a:ext uri="{FF2B5EF4-FFF2-40B4-BE49-F238E27FC236}">
                <a16:creationId xmlns:a16="http://schemas.microsoft.com/office/drawing/2014/main" id="{16E056E5-19A0-4E8B-B663-96CEFD4F420B}"/>
              </a:ext>
            </a:extLst>
          </p:cNvPr>
          <p:cNvSpPr txBox="1">
            <a:spLocks noChangeArrowheads="1"/>
          </p:cNvSpPr>
          <p:nvPr/>
        </p:nvSpPr>
        <p:spPr bwMode="auto">
          <a:xfrm>
            <a:off x="1398588" y="4719638"/>
            <a:ext cx="381000" cy="6477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a:p>
            <a:pPr eaLnBrk="1" hangingPunct="1"/>
            <a:endParaRPr lang="en-US" altLang="en-US"/>
          </a:p>
        </p:txBody>
      </p:sp>
      <p:sp>
        <p:nvSpPr>
          <p:cNvPr id="10" name="TextBox 9">
            <a:extLst>
              <a:ext uri="{FF2B5EF4-FFF2-40B4-BE49-F238E27FC236}">
                <a16:creationId xmlns:a16="http://schemas.microsoft.com/office/drawing/2014/main" id="{D542F4FB-F1C0-4911-8A0D-E419A54674BC}"/>
              </a:ext>
            </a:extLst>
          </p:cNvPr>
          <p:cNvSpPr txBox="1">
            <a:spLocks noChangeArrowheads="1"/>
          </p:cNvSpPr>
          <p:nvPr/>
        </p:nvSpPr>
        <p:spPr bwMode="auto">
          <a:xfrm>
            <a:off x="3341688" y="4724400"/>
            <a:ext cx="381000" cy="6461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a:p>
            <a:pPr eaLnBrk="1" hangingPunct="1"/>
            <a:endParaRPr lang="en-US" altLang="en-US"/>
          </a:p>
        </p:txBody>
      </p:sp>
      <p:sp>
        <p:nvSpPr>
          <p:cNvPr id="11" name="TextBox 10">
            <a:extLst>
              <a:ext uri="{FF2B5EF4-FFF2-40B4-BE49-F238E27FC236}">
                <a16:creationId xmlns:a16="http://schemas.microsoft.com/office/drawing/2014/main" id="{5CF26F66-7525-4014-95AA-DDC7478254EA}"/>
              </a:ext>
            </a:extLst>
          </p:cNvPr>
          <p:cNvSpPr txBox="1">
            <a:spLocks noChangeArrowheads="1"/>
          </p:cNvSpPr>
          <p:nvPr/>
        </p:nvSpPr>
        <p:spPr bwMode="auto">
          <a:xfrm>
            <a:off x="5486400" y="4724400"/>
            <a:ext cx="381000" cy="6461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a:p>
            <a:pPr eaLnBrk="1" hangingPunct="1"/>
            <a:endParaRPr lang="en-US" altLang="en-US"/>
          </a:p>
        </p:txBody>
      </p:sp>
      <p:sp>
        <p:nvSpPr>
          <p:cNvPr id="12" name="TextBox 11">
            <a:extLst>
              <a:ext uri="{FF2B5EF4-FFF2-40B4-BE49-F238E27FC236}">
                <a16:creationId xmlns:a16="http://schemas.microsoft.com/office/drawing/2014/main" id="{29E651CF-B400-4AB9-9E91-38B28291D661}"/>
              </a:ext>
            </a:extLst>
          </p:cNvPr>
          <p:cNvSpPr txBox="1">
            <a:spLocks noChangeArrowheads="1"/>
          </p:cNvSpPr>
          <p:nvPr/>
        </p:nvSpPr>
        <p:spPr bwMode="auto">
          <a:xfrm rot="1357957">
            <a:off x="6367463" y="4271963"/>
            <a:ext cx="2286000" cy="647700"/>
          </a:xfrm>
          <a:prstGeom prst="rect">
            <a:avLst/>
          </a:prstGeom>
          <a:noFill/>
          <a:ln w="95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i="1">
                <a:solidFill>
                  <a:schemeClr val="bg1"/>
                </a:solidFill>
                <a:latin typeface="Trebuchet MS" panose="020B0603020202020204" pitchFamily="34" charset="0"/>
              </a:rPr>
              <a:t>Balanced!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xit" presetSubtype="4" fill="hold" grpId="0" nodeType="clickEffect">
                                  <p:stCondLst>
                                    <p:cond delay="0"/>
                                  </p:stCondLst>
                                  <p:childTnLst>
                                    <p:anim calcmode="lin" valueType="num">
                                      <p:cBhvr additive="base">
                                        <p:cTn id="22" dur="500"/>
                                        <p:tgtEl>
                                          <p:spTgt spid="11"/>
                                        </p:tgtEl>
                                        <p:attrNameLst>
                                          <p:attrName>ppt_x</p:attrName>
                                        </p:attrNameLst>
                                      </p:cBhvr>
                                      <p:tavLst>
                                        <p:tav tm="0">
                                          <p:val>
                                            <p:strVal val="ppt_x"/>
                                          </p:val>
                                        </p:tav>
                                        <p:tav tm="100000">
                                          <p:val>
                                            <p:strVal val="ppt_x"/>
                                          </p:val>
                                        </p:tav>
                                      </p:tavLst>
                                    </p:anim>
                                    <p:anim calcmode="lin" valueType="num">
                                      <p:cBhvr additive="base">
                                        <p:cTn id="23" dur="500"/>
                                        <p:tgtEl>
                                          <p:spTgt spid="11"/>
                                        </p:tgtEl>
                                        <p:attrNameLst>
                                          <p:attrName>ppt_y</p:attrName>
                                        </p:attrNameLst>
                                      </p:cBhvr>
                                      <p:tavLst>
                                        <p:tav tm="0">
                                          <p:val>
                                            <p:strVal val="ppt_y"/>
                                          </p:val>
                                        </p:tav>
                                        <p:tav tm="100000">
                                          <p:val>
                                            <p:strVal val="1+ppt_h/2"/>
                                          </p:val>
                                        </p:tav>
                                      </p:tavLst>
                                    </p:anim>
                                    <p:set>
                                      <p:cBhvr>
                                        <p:cTn id="24" dur="1" fill="hold">
                                          <p:stCondLst>
                                            <p:cond delay="499"/>
                                          </p:stCondLst>
                                        </p:cTn>
                                        <p:tgtEl>
                                          <p:spTgt spid="11"/>
                                        </p:tgtEl>
                                        <p:attrNameLst>
                                          <p:attrName>style.visibility</p:attrName>
                                        </p:attrNameLst>
                                      </p:cBhvr>
                                      <p:to>
                                        <p:strVal val="hidden"/>
                                      </p:to>
                                    </p:set>
                                  </p:childTnLst>
                                </p:cTn>
                              </p:par>
                              <p:par>
                                <p:cTn id="25" presetID="2" presetClass="exit" presetSubtype="4" fill="hold" grpId="0" nodeType="withEffect">
                                  <p:stCondLst>
                                    <p:cond delay="0"/>
                                  </p:stCondLst>
                                  <p:childTnLst>
                                    <p:anim calcmode="lin" valueType="num">
                                      <p:cBhvr additive="base">
                                        <p:cTn id="26" dur="500"/>
                                        <p:tgtEl>
                                          <p:spTgt spid="10"/>
                                        </p:tgtEl>
                                        <p:attrNameLst>
                                          <p:attrName>ppt_x</p:attrName>
                                        </p:attrNameLst>
                                      </p:cBhvr>
                                      <p:tavLst>
                                        <p:tav tm="0">
                                          <p:val>
                                            <p:strVal val="ppt_x"/>
                                          </p:val>
                                        </p:tav>
                                        <p:tav tm="100000">
                                          <p:val>
                                            <p:strVal val="ppt_x"/>
                                          </p:val>
                                        </p:tav>
                                      </p:tavLst>
                                    </p:anim>
                                    <p:anim calcmode="lin" valueType="num">
                                      <p:cBhvr additive="base">
                                        <p:cTn id="27" dur="500"/>
                                        <p:tgtEl>
                                          <p:spTgt spid="10"/>
                                        </p:tgtEl>
                                        <p:attrNameLst>
                                          <p:attrName>ppt_y</p:attrName>
                                        </p:attrNameLst>
                                      </p:cBhvr>
                                      <p:tavLst>
                                        <p:tav tm="0">
                                          <p:val>
                                            <p:strVal val="ppt_y"/>
                                          </p:val>
                                        </p:tav>
                                        <p:tav tm="100000">
                                          <p:val>
                                            <p:strVal val="1+ppt_h/2"/>
                                          </p:val>
                                        </p:tav>
                                      </p:tavLst>
                                    </p:anim>
                                    <p:set>
                                      <p:cBhvr>
                                        <p:cTn id="28" dur="1" fill="hold">
                                          <p:stCondLst>
                                            <p:cond delay="499"/>
                                          </p:stCondLst>
                                        </p:cTn>
                                        <p:tgtEl>
                                          <p:spTgt spid="10"/>
                                        </p:tgtEl>
                                        <p:attrNameLst>
                                          <p:attrName>style.visibility</p:attrName>
                                        </p:attrNameLst>
                                      </p:cBhvr>
                                      <p:to>
                                        <p:strVal val="hidden"/>
                                      </p:to>
                                    </p:set>
                                  </p:childTnLst>
                                </p:cTn>
                              </p:par>
                              <p:par>
                                <p:cTn id="29" presetID="2" presetClass="exit" presetSubtype="4" fill="hold" grpId="0" nodeType="withEffect">
                                  <p:stCondLst>
                                    <p:cond delay="0"/>
                                  </p:stCondLst>
                                  <p:childTnLst>
                                    <p:anim calcmode="lin" valueType="num">
                                      <p:cBhvr additive="base">
                                        <p:cTn id="30" dur="500"/>
                                        <p:tgtEl>
                                          <p:spTgt spid="9"/>
                                        </p:tgtEl>
                                        <p:attrNameLst>
                                          <p:attrName>ppt_x</p:attrName>
                                        </p:attrNameLst>
                                      </p:cBhvr>
                                      <p:tavLst>
                                        <p:tav tm="0">
                                          <p:val>
                                            <p:strVal val="ppt_x"/>
                                          </p:val>
                                        </p:tav>
                                        <p:tav tm="100000">
                                          <p:val>
                                            <p:strVal val="ppt_x"/>
                                          </p:val>
                                        </p:tav>
                                      </p:tavLst>
                                    </p:anim>
                                    <p:anim calcmode="lin" valueType="num">
                                      <p:cBhvr additive="base">
                                        <p:cTn id="31" dur="500"/>
                                        <p:tgtEl>
                                          <p:spTgt spid="9"/>
                                        </p:tgtEl>
                                        <p:attrNameLst>
                                          <p:attrName>ppt_y</p:attrName>
                                        </p:attrNameLst>
                                      </p:cBhvr>
                                      <p:tavLst>
                                        <p:tav tm="0">
                                          <p:val>
                                            <p:strVal val="ppt_y"/>
                                          </p:val>
                                        </p:tav>
                                        <p:tav tm="100000">
                                          <p:val>
                                            <p:strVal val="1+ppt_h/2"/>
                                          </p:val>
                                        </p:tav>
                                      </p:tavLst>
                                    </p:anim>
                                    <p:set>
                                      <p:cBhvr>
                                        <p:cTn id="32" dur="1" fill="hold">
                                          <p:stCondLst>
                                            <p:cond delay="499"/>
                                          </p:stCondLst>
                                        </p:cTn>
                                        <p:tgtEl>
                                          <p:spTgt spid="9"/>
                                        </p:tgtEl>
                                        <p:attrNameLst>
                                          <p:attrName>style.visibility</p:attrName>
                                        </p:attrNameLst>
                                      </p:cBhvr>
                                      <p:to>
                                        <p:strVal val="hidden"/>
                                      </p:to>
                                    </p:set>
                                  </p:childTnLst>
                                </p:cTn>
                              </p:par>
                              <p:par>
                                <p:cTn id="33" presetID="2" presetClass="entr" presetSubtype="4"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F8BFC4A-BA48-4847-A858-1A3D014907A6}"/>
              </a:ext>
            </a:extLst>
          </p:cNvPr>
          <p:cNvSpPr>
            <a:spLocks noGrp="1"/>
          </p:cNvSpPr>
          <p:nvPr>
            <p:ph type="title"/>
          </p:nvPr>
        </p:nvSpPr>
        <p:spPr>
          <a:xfrm>
            <a:off x="457200" y="76200"/>
            <a:ext cx="8382000" cy="1143000"/>
          </a:xfrm>
          <a:solidFill>
            <a:schemeClr val="tx1"/>
          </a:solidFill>
        </p:spPr>
        <p:txBody>
          <a:bodyPr/>
          <a:lstStyle/>
          <a:p>
            <a:pPr eaLnBrk="1" hangingPunct="1"/>
            <a:r>
              <a:rPr lang="en-US" altLang="en-US" b="1">
                <a:solidFill>
                  <a:srgbClr val="FFFF99"/>
                </a:solidFill>
                <a:latin typeface="Trebuchet MS" panose="020B0603020202020204" pitchFamily="34" charset="0"/>
              </a:rPr>
              <a:t>Symbols in Chemical Equations</a:t>
            </a:r>
          </a:p>
        </p:txBody>
      </p:sp>
      <p:graphicFrame>
        <p:nvGraphicFramePr>
          <p:cNvPr id="4" name="Content Placeholder 3">
            <a:extLst>
              <a:ext uri="{FF2B5EF4-FFF2-40B4-BE49-F238E27FC236}">
                <a16:creationId xmlns:a16="http://schemas.microsoft.com/office/drawing/2014/main" id="{F754B812-A7A2-4232-A10E-0F27719AF247}"/>
              </a:ext>
            </a:extLst>
          </p:cNvPr>
          <p:cNvGraphicFramePr>
            <a:graphicFrameLocks noGrp="1"/>
          </p:cNvGraphicFramePr>
          <p:nvPr>
            <p:ph idx="1"/>
          </p:nvPr>
        </p:nvGraphicFramePr>
        <p:xfrm>
          <a:off x="457200" y="1400175"/>
          <a:ext cx="8382000" cy="4619626"/>
        </p:xfrm>
        <a:graphic>
          <a:graphicData uri="http://schemas.openxmlformats.org/drawingml/2006/table">
            <a:tbl>
              <a:tblPr>
                <a:tableStyleId>{E8034E78-7F5D-4C2E-B375-FC64B27BC917}</a:tableStyleId>
              </a:tblPr>
              <a:tblGrid>
                <a:gridCol w="1978797">
                  <a:extLst>
                    <a:ext uri="{9D8B030D-6E8A-4147-A177-3AD203B41FA5}">
                      <a16:colId xmlns:a16="http://schemas.microsoft.com/office/drawing/2014/main" val="20000"/>
                    </a:ext>
                  </a:extLst>
                </a:gridCol>
                <a:gridCol w="6403203">
                  <a:extLst>
                    <a:ext uri="{9D8B030D-6E8A-4147-A177-3AD203B41FA5}">
                      <a16:colId xmlns:a16="http://schemas.microsoft.com/office/drawing/2014/main" val="20001"/>
                    </a:ext>
                  </a:extLst>
                </a:gridCol>
              </a:tblGrid>
              <a:tr h="513962">
                <a:tc>
                  <a:txBody>
                    <a:bodyPr/>
                    <a:lstStyle/>
                    <a:p>
                      <a:pPr marL="0" marR="0" algn="ctr">
                        <a:spcBef>
                          <a:spcPts val="0"/>
                        </a:spcBef>
                        <a:spcAft>
                          <a:spcPts val="0"/>
                        </a:spcAft>
                      </a:pPr>
                      <a:r>
                        <a:rPr lang="en-US" sz="2800" dirty="0">
                          <a:latin typeface="Trebuchet MS" pitchFamily="34" charset="0"/>
                        </a:rPr>
                        <a:t>Symbol</a:t>
                      </a:r>
                      <a:endParaRPr lang="en-US" sz="2800"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2800" i="1" dirty="0">
                          <a:latin typeface="Trebuchet MS" pitchFamily="34" charset="0"/>
                        </a:rPr>
                        <a:t>Meaning</a:t>
                      </a:r>
                      <a:endParaRPr lang="en-US" sz="2800" i="1"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471132">
                <a:tc>
                  <a:txBody>
                    <a:bodyPr/>
                    <a:lstStyle/>
                    <a:p>
                      <a:pPr marL="0" marR="0" algn="ctr">
                        <a:spcBef>
                          <a:spcPts val="0"/>
                        </a:spcBef>
                        <a:spcAft>
                          <a:spcPts val="0"/>
                        </a:spcAft>
                      </a:pPr>
                      <a:r>
                        <a:rPr lang="en-US" sz="2800" dirty="0">
                          <a:latin typeface="Trebuchet MS" pitchFamily="34" charset="0"/>
                        </a:rPr>
                        <a:t>(s)</a:t>
                      </a:r>
                      <a:endParaRPr lang="en-US" sz="2800"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2800" i="1" dirty="0">
                          <a:latin typeface="Trebuchet MS" pitchFamily="34" charset="0"/>
                        </a:rPr>
                        <a:t>Solid</a:t>
                      </a:r>
                      <a:endParaRPr lang="en-US" sz="2800" i="1"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0001"/>
                  </a:ext>
                </a:extLst>
              </a:tr>
              <a:tr h="471132">
                <a:tc>
                  <a:txBody>
                    <a:bodyPr/>
                    <a:lstStyle/>
                    <a:p>
                      <a:pPr marL="0" marR="0" algn="ctr">
                        <a:spcBef>
                          <a:spcPts val="0"/>
                        </a:spcBef>
                        <a:spcAft>
                          <a:spcPts val="0"/>
                        </a:spcAft>
                      </a:pPr>
                      <a:r>
                        <a:rPr lang="en-US" sz="2800" dirty="0">
                          <a:latin typeface="Trebuchet MS" pitchFamily="34" charset="0"/>
                        </a:rPr>
                        <a:t>(l)</a:t>
                      </a:r>
                      <a:endParaRPr lang="en-US" sz="2800"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2800" i="1" dirty="0">
                          <a:latin typeface="Trebuchet MS" pitchFamily="34" charset="0"/>
                        </a:rPr>
                        <a:t>Liquid</a:t>
                      </a:r>
                      <a:endParaRPr lang="en-US" sz="2800" i="1"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0002"/>
                  </a:ext>
                </a:extLst>
              </a:tr>
              <a:tr h="471132">
                <a:tc>
                  <a:txBody>
                    <a:bodyPr/>
                    <a:lstStyle/>
                    <a:p>
                      <a:pPr marL="0" marR="0" algn="ctr">
                        <a:spcBef>
                          <a:spcPts val="0"/>
                        </a:spcBef>
                        <a:spcAft>
                          <a:spcPts val="0"/>
                        </a:spcAft>
                      </a:pPr>
                      <a:r>
                        <a:rPr lang="en-US" sz="2800" dirty="0">
                          <a:latin typeface="Trebuchet MS" pitchFamily="34" charset="0"/>
                        </a:rPr>
                        <a:t>(g)</a:t>
                      </a:r>
                      <a:endParaRPr lang="en-US" sz="2800"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2800" i="1" dirty="0">
                          <a:latin typeface="Trebuchet MS" pitchFamily="34" charset="0"/>
                        </a:rPr>
                        <a:t>Gas</a:t>
                      </a:r>
                      <a:endParaRPr lang="en-US" sz="2800" i="1"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0003"/>
                  </a:ext>
                </a:extLst>
              </a:tr>
              <a:tr h="471132">
                <a:tc>
                  <a:txBody>
                    <a:bodyPr/>
                    <a:lstStyle/>
                    <a:p>
                      <a:pPr marL="0" marR="0" algn="ctr">
                        <a:spcBef>
                          <a:spcPts val="0"/>
                        </a:spcBef>
                        <a:spcAft>
                          <a:spcPts val="0"/>
                        </a:spcAft>
                      </a:pPr>
                      <a:r>
                        <a:rPr lang="en-US" sz="2800" dirty="0">
                          <a:latin typeface="Trebuchet MS" pitchFamily="34" charset="0"/>
                        </a:rPr>
                        <a:t>(</a:t>
                      </a:r>
                      <a:r>
                        <a:rPr lang="en-US" sz="2800" dirty="0" err="1">
                          <a:latin typeface="Trebuchet MS" pitchFamily="34" charset="0"/>
                        </a:rPr>
                        <a:t>aq</a:t>
                      </a:r>
                      <a:r>
                        <a:rPr lang="en-US" sz="2800" dirty="0">
                          <a:latin typeface="Trebuchet MS" pitchFamily="34" charset="0"/>
                        </a:rPr>
                        <a:t>)</a:t>
                      </a:r>
                      <a:endParaRPr lang="en-US" sz="2800"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2800" i="1" dirty="0">
                          <a:latin typeface="Trebuchet MS" pitchFamily="34" charset="0"/>
                        </a:rPr>
                        <a:t>Aqueous</a:t>
                      </a:r>
                      <a:r>
                        <a:rPr lang="en-US" sz="2800" i="1" baseline="0" dirty="0">
                          <a:latin typeface="Trebuchet MS" pitchFamily="34" charset="0"/>
                        </a:rPr>
                        <a:t> (dissolved in H</a:t>
                      </a:r>
                      <a:r>
                        <a:rPr lang="en-US" sz="2800" i="1" baseline="-25000" dirty="0">
                          <a:latin typeface="Trebuchet MS" pitchFamily="34" charset="0"/>
                        </a:rPr>
                        <a:t>2</a:t>
                      </a:r>
                      <a:r>
                        <a:rPr lang="en-US" sz="2800" i="1" baseline="0" dirty="0">
                          <a:latin typeface="Trebuchet MS" pitchFamily="34" charset="0"/>
                        </a:rPr>
                        <a:t>O)</a:t>
                      </a:r>
                      <a:endParaRPr lang="en-US" sz="2800" i="1"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0004"/>
                  </a:ext>
                </a:extLst>
              </a:tr>
              <a:tr h="513962">
                <a:tc>
                  <a:txBody>
                    <a:bodyPr/>
                    <a:lstStyle/>
                    <a:p>
                      <a:pPr marL="0" marR="0" algn="ctr">
                        <a:spcBef>
                          <a:spcPts val="0"/>
                        </a:spcBef>
                        <a:spcAft>
                          <a:spcPts val="0"/>
                        </a:spcAft>
                      </a:pPr>
                      <a:r>
                        <a:rPr lang="en-US" sz="2800" dirty="0">
                          <a:latin typeface="Trebuchet MS" pitchFamily="34" charset="0"/>
                          <a:sym typeface="Symbol"/>
                        </a:rPr>
                        <a:t></a:t>
                      </a:r>
                      <a:endParaRPr lang="en-US" sz="2800"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2800" i="1" dirty="0">
                          <a:latin typeface="Trebuchet MS" pitchFamily="34" charset="0"/>
                        </a:rPr>
                        <a:t>Reversible</a:t>
                      </a:r>
                      <a:r>
                        <a:rPr lang="en-US" sz="2800" i="1" baseline="0" dirty="0">
                          <a:latin typeface="Trebuchet MS" pitchFamily="34" charset="0"/>
                        </a:rPr>
                        <a:t> reaction</a:t>
                      </a:r>
                      <a:endParaRPr lang="en-US" sz="2800" i="1"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0005"/>
                  </a:ext>
                </a:extLst>
              </a:tr>
              <a:tr h="853587">
                <a:tc>
                  <a:txBody>
                    <a:bodyPr/>
                    <a:lstStyle/>
                    <a:p>
                      <a:pPr marL="0" marR="0" algn="ctr">
                        <a:spcBef>
                          <a:spcPts val="0"/>
                        </a:spcBef>
                        <a:spcAft>
                          <a:spcPts val="0"/>
                        </a:spcAft>
                      </a:pPr>
                      <a:endParaRPr lang="en-US" sz="2800" dirty="0">
                        <a:latin typeface="Trebuchet MS" pitchFamily="34" charset="0"/>
                        <a:sym typeface="Symbol"/>
                      </a:endParaRPr>
                    </a:p>
                    <a:p>
                      <a:pPr marL="0" marR="0" algn="ctr">
                        <a:spcBef>
                          <a:spcPts val="0"/>
                        </a:spcBef>
                        <a:spcAft>
                          <a:spcPts val="0"/>
                        </a:spcAft>
                      </a:pPr>
                      <a:r>
                        <a:rPr lang="en-US" sz="2800" dirty="0">
                          <a:latin typeface="Trebuchet MS" pitchFamily="34" charset="0"/>
                          <a:sym typeface="Symbol"/>
                        </a:rPr>
                        <a:t></a:t>
                      </a:r>
                      <a:r>
                        <a:rPr lang="en-US" sz="2800" dirty="0">
                          <a:latin typeface="Trebuchet MS" pitchFamily="34" charset="0"/>
                        </a:rPr>
                        <a:t> or </a:t>
                      </a:r>
                      <a:r>
                        <a:rPr lang="en-US" sz="2800" dirty="0">
                          <a:latin typeface="Trebuchet MS" pitchFamily="34" charset="0"/>
                          <a:sym typeface="Symbol"/>
                        </a:rPr>
                        <a:t></a:t>
                      </a:r>
                      <a:endParaRPr lang="en-US" sz="2800"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2800" i="1" dirty="0">
                          <a:latin typeface="Trebuchet MS" pitchFamily="34" charset="0"/>
                        </a:rPr>
                        <a:t>Heat is</a:t>
                      </a:r>
                      <a:r>
                        <a:rPr lang="en-US" sz="2800" i="1" baseline="0" dirty="0">
                          <a:latin typeface="Trebuchet MS" pitchFamily="34" charset="0"/>
                        </a:rPr>
                        <a:t> added</a:t>
                      </a:r>
                      <a:endParaRPr lang="en-US" sz="2800" i="1"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0006"/>
                  </a:ext>
                </a:extLst>
              </a:tr>
              <a:tr h="853587">
                <a:tc>
                  <a:txBody>
                    <a:bodyPr/>
                    <a:lstStyle/>
                    <a:p>
                      <a:pPr marL="0" marR="0" algn="ctr">
                        <a:spcBef>
                          <a:spcPts val="0"/>
                        </a:spcBef>
                        <a:spcAft>
                          <a:spcPts val="0"/>
                        </a:spcAft>
                      </a:pPr>
                      <a:endParaRPr lang="en-US" sz="2800" dirty="0">
                        <a:latin typeface="Trebuchet MS" pitchFamily="34" charset="0"/>
                        <a:sym typeface="Symbol"/>
                      </a:endParaRPr>
                    </a:p>
                    <a:p>
                      <a:pPr marL="0" marR="0" algn="ctr">
                        <a:spcBef>
                          <a:spcPts val="0"/>
                        </a:spcBef>
                        <a:spcAft>
                          <a:spcPts val="0"/>
                        </a:spcAft>
                      </a:pPr>
                      <a:r>
                        <a:rPr lang="en-US" sz="2800" dirty="0">
                          <a:latin typeface="Trebuchet MS" pitchFamily="34" charset="0"/>
                          <a:sym typeface="Symbol"/>
                        </a:rPr>
                        <a:t></a:t>
                      </a:r>
                      <a:endParaRPr lang="en-US" sz="2800"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2800" i="1" dirty="0">
                          <a:latin typeface="Trebuchet MS" pitchFamily="34" charset="0"/>
                        </a:rPr>
                        <a:t>Catalyst</a:t>
                      </a:r>
                      <a:r>
                        <a:rPr lang="en-US" sz="2800" i="1" baseline="0" dirty="0">
                          <a:latin typeface="Trebuchet MS" pitchFamily="34" charset="0"/>
                        </a:rPr>
                        <a:t> is added (A substance that speeds up a reaction.)</a:t>
                      </a:r>
                      <a:endParaRPr lang="en-US" sz="2800" i="1" dirty="0">
                        <a:solidFill>
                          <a:srgbClr val="FFFF99"/>
                        </a:solidFill>
                        <a:latin typeface="Trebuchet MS"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0007"/>
                  </a:ext>
                </a:extLst>
              </a:tr>
            </a:tbl>
          </a:graphicData>
        </a:graphic>
      </p:graphicFrame>
      <p:sp>
        <p:nvSpPr>
          <p:cNvPr id="7" name="Isosceles Triangle 6">
            <a:extLst>
              <a:ext uri="{FF2B5EF4-FFF2-40B4-BE49-F238E27FC236}">
                <a16:creationId xmlns:a16="http://schemas.microsoft.com/office/drawing/2014/main" id="{ACD3754D-03A7-497F-9D55-FEF21C295B14}"/>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CA403026-C4E6-45CA-B8C1-76C66D46232F}"/>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22DA240F-3A2E-40FD-A6B5-516D14A4FC70}"/>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20" name="TextBox 19">
            <a:extLst>
              <a:ext uri="{FF2B5EF4-FFF2-40B4-BE49-F238E27FC236}">
                <a16:creationId xmlns:a16="http://schemas.microsoft.com/office/drawing/2014/main" id="{63350907-1C1A-48E5-908A-E6AF11530F71}"/>
              </a:ext>
            </a:extLst>
          </p:cNvPr>
          <p:cNvSpPr txBox="1">
            <a:spLocks noChangeArrowheads="1"/>
          </p:cNvSpPr>
          <p:nvPr/>
        </p:nvSpPr>
        <p:spPr bwMode="auto">
          <a:xfrm>
            <a:off x="4800600" y="1431925"/>
            <a:ext cx="1600200" cy="4619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a:p>
            <a:pPr eaLnBrk="1" hangingPunct="1"/>
            <a:endParaRPr lang="en-US" altLang="en-US" sz="1200"/>
          </a:p>
        </p:txBody>
      </p:sp>
      <p:sp>
        <p:nvSpPr>
          <p:cNvPr id="21" name="TextBox 20">
            <a:extLst>
              <a:ext uri="{FF2B5EF4-FFF2-40B4-BE49-F238E27FC236}">
                <a16:creationId xmlns:a16="http://schemas.microsoft.com/office/drawing/2014/main" id="{F1AF95CF-C6F6-46AB-875A-AD0DCE3ADA52}"/>
              </a:ext>
            </a:extLst>
          </p:cNvPr>
          <p:cNvSpPr txBox="1">
            <a:spLocks noChangeArrowheads="1"/>
          </p:cNvSpPr>
          <p:nvPr/>
        </p:nvSpPr>
        <p:spPr bwMode="auto">
          <a:xfrm>
            <a:off x="4854575" y="1931988"/>
            <a:ext cx="1600200" cy="431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100"/>
          </a:p>
          <a:p>
            <a:pPr eaLnBrk="1" hangingPunct="1"/>
            <a:endParaRPr lang="en-US" altLang="en-US" sz="1100"/>
          </a:p>
        </p:txBody>
      </p:sp>
      <p:sp>
        <p:nvSpPr>
          <p:cNvPr id="22" name="TextBox 21">
            <a:extLst>
              <a:ext uri="{FF2B5EF4-FFF2-40B4-BE49-F238E27FC236}">
                <a16:creationId xmlns:a16="http://schemas.microsoft.com/office/drawing/2014/main" id="{E672FBB7-2E0A-46C8-A5BF-AA27203447C9}"/>
              </a:ext>
            </a:extLst>
          </p:cNvPr>
          <p:cNvSpPr txBox="1">
            <a:spLocks noChangeArrowheads="1"/>
          </p:cNvSpPr>
          <p:nvPr/>
        </p:nvSpPr>
        <p:spPr bwMode="auto">
          <a:xfrm>
            <a:off x="4876800" y="2405063"/>
            <a:ext cx="1600200" cy="4302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100"/>
          </a:p>
          <a:p>
            <a:pPr eaLnBrk="1" hangingPunct="1"/>
            <a:endParaRPr lang="en-US" altLang="en-US" sz="1100"/>
          </a:p>
        </p:txBody>
      </p:sp>
      <p:sp>
        <p:nvSpPr>
          <p:cNvPr id="23" name="TextBox 22">
            <a:extLst>
              <a:ext uri="{FF2B5EF4-FFF2-40B4-BE49-F238E27FC236}">
                <a16:creationId xmlns:a16="http://schemas.microsoft.com/office/drawing/2014/main" id="{798EBBC6-5C80-4064-AD96-E203F0A39E9F}"/>
              </a:ext>
            </a:extLst>
          </p:cNvPr>
          <p:cNvSpPr txBox="1">
            <a:spLocks noChangeArrowheads="1"/>
          </p:cNvSpPr>
          <p:nvPr/>
        </p:nvSpPr>
        <p:spPr bwMode="auto">
          <a:xfrm>
            <a:off x="4979988" y="2878138"/>
            <a:ext cx="1600200" cy="431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100"/>
          </a:p>
          <a:p>
            <a:pPr eaLnBrk="1" hangingPunct="1"/>
            <a:endParaRPr lang="en-US" altLang="en-US" sz="1100"/>
          </a:p>
        </p:txBody>
      </p:sp>
      <p:sp>
        <p:nvSpPr>
          <p:cNvPr id="24" name="TextBox 23">
            <a:extLst>
              <a:ext uri="{FF2B5EF4-FFF2-40B4-BE49-F238E27FC236}">
                <a16:creationId xmlns:a16="http://schemas.microsoft.com/office/drawing/2014/main" id="{1EA902E8-FFC2-427D-98FD-0E71C940677C}"/>
              </a:ext>
            </a:extLst>
          </p:cNvPr>
          <p:cNvSpPr txBox="1">
            <a:spLocks noChangeArrowheads="1"/>
          </p:cNvSpPr>
          <p:nvPr/>
        </p:nvSpPr>
        <p:spPr bwMode="auto">
          <a:xfrm>
            <a:off x="3429000" y="3379788"/>
            <a:ext cx="4419600" cy="4000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000"/>
          </a:p>
          <a:p>
            <a:pPr eaLnBrk="1" hangingPunct="1"/>
            <a:endParaRPr lang="en-US" altLang="en-US" sz="1000"/>
          </a:p>
        </p:txBody>
      </p:sp>
      <p:sp>
        <p:nvSpPr>
          <p:cNvPr id="25" name="TextBox 24">
            <a:extLst>
              <a:ext uri="{FF2B5EF4-FFF2-40B4-BE49-F238E27FC236}">
                <a16:creationId xmlns:a16="http://schemas.microsoft.com/office/drawing/2014/main" id="{1C8FD05E-9DD5-4E09-8C92-505037254738}"/>
              </a:ext>
            </a:extLst>
          </p:cNvPr>
          <p:cNvSpPr txBox="1">
            <a:spLocks noChangeArrowheads="1"/>
          </p:cNvSpPr>
          <p:nvPr/>
        </p:nvSpPr>
        <p:spPr bwMode="auto">
          <a:xfrm>
            <a:off x="3516313" y="3851275"/>
            <a:ext cx="4419600" cy="4000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000"/>
          </a:p>
          <a:p>
            <a:pPr eaLnBrk="1" hangingPunct="1"/>
            <a:endParaRPr lang="en-US" altLang="en-US" sz="1000"/>
          </a:p>
        </p:txBody>
      </p:sp>
      <p:sp>
        <p:nvSpPr>
          <p:cNvPr id="26" name="TextBox 25">
            <a:extLst>
              <a:ext uri="{FF2B5EF4-FFF2-40B4-BE49-F238E27FC236}">
                <a16:creationId xmlns:a16="http://schemas.microsoft.com/office/drawing/2014/main" id="{EAF15B7E-74B0-4792-B447-42CED9911EF7}"/>
              </a:ext>
            </a:extLst>
          </p:cNvPr>
          <p:cNvSpPr txBox="1">
            <a:spLocks noChangeArrowheads="1"/>
          </p:cNvSpPr>
          <p:nvPr/>
        </p:nvSpPr>
        <p:spPr bwMode="auto">
          <a:xfrm>
            <a:off x="3733800" y="4552950"/>
            <a:ext cx="3810000" cy="4000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000"/>
          </a:p>
          <a:p>
            <a:pPr eaLnBrk="1" hangingPunct="1"/>
            <a:endParaRPr lang="en-US" altLang="en-US" sz="1000"/>
          </a:p>
        </p:txBody>
      </p:sp>
      <p:sp>
        <p:nvSpPr>
          <p:cNvPr id="27" name="TextBox 26">
            <a:extLst>
              <a:ext uri="{FF2B5EF4-FFF2-40B4-BE49-F238E27FC236}">
                <a16:creationId xmlns:a16="http://schemas.microsoft.com/office/drawing/2014/main" id="{27814614-DF02-4A5F-B507-996206013EFC}"/>
              </a:ext>
            </a:extLst>
          </p:cNvPr>
          <p:cNvSpPr txBox="1">
            <a:spLocks noChangeArrowheads="1"/>
          </p:cNvSpPr>
          <p:nvPr/>
        </p:nvSpPr>
        <p:spPr bwMode="auto">
          <a:xfrm>
            <a:off x="2814638" y="5241925"/>
            <a:ext cx="5643562" cy="7683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2200"/>
          </a:p>
          <a:p>
            <a:pPr eaLnBrk="1" hangingPunct="1"/>
            <a:endParaRPr lang="en-US" altLang="en-US" sz="2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20"/>
                                        </p:tgtEl>
                                        <p:attrNameLst>
                                          <p:attrName>ppt_x</p:attrName>
                                        </p:attrNameLst>
                                      </p:cBhvr>
                                      <p:tavLst>
                                        <p:tav tm="0">
                                          <p:val>
                                            <p:strVal val="ppt_x"/>
                                          </p:val>
                                        </p:tav>
                                        <p:tav tm="100000">
                                          <p:val>
                                            <p:strVal val="ppt_x"/>
                                          </p:val>
                                        </p:tav>
                                      </p:tavLst>
                                    </p:anim>
                                    <p:anim calcmode="lin" valueType="num">
                                      <p:cBhvr additive="base">
                                        <p:cTn id="7" dur="500"/>
                                        <p:tgtEl>
                                          <p:spTgt spid="20"/>
                                        </p:tgtEl>
                                        <p:attrNameLst>
                                          <p:attrName>ppt_y</p:attrName>
                                        </p:attrNameLst>
                                      </p:cBhvr>
                                      <p:tavLst>
                                        <p:tav tm="0">
                                          <p:val>
                                            <p:strVal val="ppt_y"/>
                                          </p:val>
                                        </p:tav>
                                        <p:tav tm="100000">
                                          <p:val>
                                            <p:strVal val="1+ppt_h/2"/>
                                          </p:val>
                                        </p:tav>
                                      </p:tavLst>
                                    </p:anim>
                                    <p:set>
                                      <p:cBhvr>
                                        <p:cTn id="8" dur="1" fill="hold">
                                          <p:stCondLst>
                                            <p:cond delay="499"/>
                                          </p:stCondLst>
                                        </p:cTn>
                                        <p:tgtEl>
                                          <p:spTgt spid="20"/>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xit" presetSubtype="12" fill="hold" grpId="1" nodeType="clickEffect">
                                  <p:stCondLst>
                                    <p:cond delay="0"/>
                                  </p:stCondLst>
                                  <p:childTnLst>
                                    <p:animEffect transition="out" filter="strips(downLeft)">
                                      <p:cBhvr>
                                        <p:cTn id="12" dur="500"/>
                                        <p:tgtEl>
                                          <p:spTgt spid="20"/>
                                        </p:tgtEl>
                                      </p:cBhvr>
                                    </p:animEffect>
                                    <p:set>
                                      <p:cBhvr>
                                        <p:cTn id="13" dur="1" fill="hold">
                                          <p:stCondLst>
                                            <p:cond delay="499"/>
                                          </p:stCondLst>
                                        </p:cTn>
                                        <p:tgtEl>
                                          <p:spTgt spid="20"/>
                                        </p:tgtEl>
                                        <p:attrNameLst>
                                          <p:attrName>style.visibility</p:attrName>
                                        </p:attrNameLst>
                                      </p:cBhvr>
                                      <p:to>
                                        <p:strVal val="hidden"/>
                                      </p:to>
                                    </p:set>
                                  </p:childTnLst>
                                </p:cTn>
                              </p:par>
                              <p:par>
                                <p:cTn id="14" presetID="2" presetClass="exit" presetSubtype="4" fill="hold" grpId="0" nodeType="withEffect">
                                  <p:stCondLst>
                                    <p:cond delay="0"/>
                                  </p:stCondLst>
                                  <p:childTnLst>
                                    <p:anim calcmode="lin" valueType="num">
                                      <p:cBhvr additive="base">
                                        <p:cTn id="15" dur="500"/>
                                        <p:tgtEl>
                                          <p:spTgt spid="21"/>
                                        </p:tgtEl>
                                        <p:attrNameLst>
                                          <p:attrName>ppt_x</p:attrName>
                                        </p:attrNameLst>
                                      </p:cBhvr>
                                      <p:tavLst>
                                        <p:tav tm="0">
                                          <p:val>
                                            <p:strVal val="ppt_x"/>
                                          </p:val>
                                        </p:tav>
                                        <p:tav tm="100000">
                                          <p:val>
                                            <p:strVal val="ppt_x"/>
                                          </p:val>
                                        </p:tav>
                                      </p:tavLst>
                                    </p:anim>
                                    <p:anim calcmode="lin" valueType="num">
                                      <p:cBhvr additive="base">
                                        <p:cTn id="16" dur="500"/>
                                        <p:tgtEl>
                                          <p:spTgt spid="21"/>
                                        </p:tgtEl>
                                        <p:attrNameLst>
                                          <p:attrName>ppt_y</p:attrName>
                                        </p:attrNameLst>
                                      </p:cBhvr>
                                      <p:tavLst>
                                        <p:tav tm="0">
                                          <p:val>
                                            <p:strVal val="ppt_y"/>
                                          </p:val>
                                        </p:tav>
                                        <p:tav tm="100000">
                                          <p:val>
                                            <p:strVal val="1+ppt_h/2"/>
                                          </p:val>
                                        </p:tav>
                                      </p:tavLst>
                                    </p:anim>
                                    <p:set>
                                      <p:cBhvr>
                                        <p:cTn id="17" dur="1" fill="hold">
                                          <p:stCondLst>
                                            <p:cond delay="499"/>
                                          </p:stCondLst>
                                        </p:cTn>
                                        <p:tgtEl>
                                          <p:spTgt spid="21"/>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xit" presetSubtype="12" fill="hold" grpId="1" nodeType="clickEffect">
                                  <p:stCondLst>
                                    <p:cond delay="0"/>
                                  </p:stCondLst>
                                  <p:childTnLst>
                                    <p:animEffect transition="out" filter="strips(downLeft)">
                                      <p:cBhvr>
                                        <p:cTn id="21" dur="500"/>
                                        <p:tgtEl>
                                          <p:spTgt spid="21"/>
                                        </p:tgtEl>
                                      </p:cBhvr>
                                    </p:animEffect>
                                    <p:set>
                                      <p:cBhvr>
                                        <p:cTn id="22" dur="1" fill="hold">
                                          <p:stCondLst>
                                            <p:cond delay="499"/>
                                          </p:stCondLst>
                                        </p:cTn>
                                        <p:tgtEl>
                                          <p:spTgt spid="21"/>
                                        </p:tgtEl>
                                        <p:attrNameLst>
                                          <p:attrName>style.visibility</p:attrName>
                                        </p:attrNameLst>
                                      </p:cBhvr>
                                      <p:to>
                                        <p:strVal val="hidden"/>
                                      </p:to>
                                    </p:set>
                                  </p:childTnLst>
                                </p:cTn>
                              </p:par>
                              <p:par>
                                <p:cTn id="23" presetID="2" presetClass="exit" presetSubtype="4" fill="hold" grpId="0" nodeType="withEffect">
                                  <p:stCondLst>
                                    <p:cond delay="0"/>
                                  </p:stCondLst>
                                  <p:childTnLst>
                                    <p:anim calcmode="lin" valueType="num">
                                      <p:cBhvr additive="base">
                                        <p:cTn id="24" dur="500"/>
                                        <p:tgtEl>
                                          <p:spTgt spid="22"/>
                                        </p:tgtEl>
                                        <p:attrNameLst>
                                          <p:attrName>ppt_x</p:attrName>
                                        </p:attrNameLst>
                                      </p:cBhvr>
                                      <p:tavLst>
                                        <p:tav tm="0">
                                          <p:val>
                                            <p:strVal val="ppt_x"/>
                                          </p:val>
                                        </p:tav>
                                        <p:tav tm="100000">
                                          <p:val>
                                            <p:strVal val="ppt_x"/>
                                          </p:val>
                                        </p:tav>
                                      </p:tavLst>
                                    </p:anim>
                                    <p:anim calcmode="lin" valueType="num">
                                      <p:cBhvr additive="base">
                                        <p:cTn id="25" dur="500"/>
                                        <p:tgtEl>
                                          <p:spTgt spid="22"/>
                                        </p:tgtEl>
                                        <p:attrNameLst>
                                          <p:attrName>ppt_y</p:attrName>
                                        </p:attrNameLst>
                                      </p:cBhvr>
                                      <p:tavLst>
                                        <p:tav tm="0">
                                          <p:val>
                                            <p:strVal val="ppt_y"/>
                                          </p:val>
                                        </p:tav>
                                        <p:tav tm="100000">
                                          <p:val>
                                            <p:strVal val="1+ppt_h/2"/>
                                          </p:val>
                                        </p:tav>
                                      </p:tavLst>
                                    </p:anim>
                                    <p:set>
                                      <p:cBhvr>
                                        <p:cTn id="26" dur="1" fill="hold">
                                          <p:stCondLst>
                                            <p:cond delay="499"/>
                                          </p:stCondLst>
                                        </p:cTn>
                                        <p:tgtEl>
                                          <p:spTgt spid="22"/>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xit" presetSubtype="12" fill="hold" grpId="1" nodeType="clickEffect">
                                  <p:stCondLst>
                                    <p:cond delay="0"/>
                                  </p:stCondLst>
                                  <p:childTnLst>
                                    <p:animEffect transition="out" filter="strips(downLeft)">
                                      <p:cBhvr>
                                        <p:cTn id="30" dur="500"/>
                                        <p:tgtEl>
                                          <p:spTgt spid="22"/>
                                        </p:tgtEl>
                                      </p:cBhvr>
                                    </p:animEffect>
                                    <p:set>
                                      <p:cBhvr>
                                        <p:cTn id="31" dur="1" fill="hold">
                                          <p:stCondLst>
                                            <p:cond delay="499"/>
                                          </p:stCondLst>
                                        </p:cTn>
                                        <p:tgtEl>
                                          <p:spTgt spid="22"/>
                                        </p:tgtEl>
                                        <p:attrNameLst>
                                          <p:attrName>style.visibility</p:attrName>
                                        </p:attrNameLst>
                                      </p:cBhvr>
                                      <p:to>
                                        <p:strVal val="hidden"/>
                                      </p:to>
                                    </p:set>
                                  </p:childTnLst>
                                </p:cTn>
                              </p:par>
                              <p:par>
                                <p:cTn id="32" presetID="2" presetClass="exit" presetSubtype="4" fill="hold" grpId="0" nodeType="withEffect">
                                  <p:stCondLst>
                                    <p:cond delay="0"/>
                                  </p:stCondLst>
                                  <p:childTnLst>
                                    <p:anim calcmode="lin" valueType="num">
                                      <p:cBhvr additive="base">
                                        <p:cTn id="33" dur="500"/>
                                        <p:tgtEl>
                                          <p:spTgt spid="23"/>
                                        </p:tgtEl>
                                        <p:attrNameLst>
                                          <p:attrName>ppt_x</p:attrName>
                                        </p:attrNameLst>
                                      </p:cBhvr>
                                      <p:tavLst>
                                        <p:tav tm="0">
                                          <p:val>
                                            <p:strVal val="ppt_x"/>
                                          </p:val>
                                        </p:tav>
                                        <p:tav tm="100000">
                                          <p:val>
                                            <p:strVal val="ppt_x"/>
                                          </p:val>
                                        </p:tav>
                                      </p:tavLst>
                                    </p:anim>
                                    <p:anim calcmode="lin" valueType="num">
                                      <p:cBhvr additive="base">
                                        <p:cTn id="34" dur="500"/>
                                        <p:tgtEl>
                                          <p:spTgt spid="23"/>
                                        </p:tgtEl>
                                        <p:attrNameLst>
                                          <p:attrName>ppt_y</p:attrName>
                                        </p:attrNameLst>
                                      </p:cBhvr>
                                      <p:tavLst>
                                        <p:tav tm="0">
                                          <p:val>
                                            <p:strVal val="ppt_y"/>
                                          </p:val>
                                        </p:tav>
                                        <p:tav tm="100000">
                                          <p:val>
                                            <p:strVal val="1+ppt_h/2"/>
                                          </p:val>
                                        </p:tav>
                                      </p:tavLst>
                                    </p:anim>
                                    <p:set>
                                      <p:cBhvr>
                                        <p:cTn id="35" dur="1" fill="hold">
                                          <p:stCondLst>
                                            <p:cond delay="499"/>
                                          </p:stCondLst>
                                        </p:cTn>
                                        <p:tgtEl>
                                          <p:spTgt spid="23"/>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8" presetClass="exit" presetSubtype="12" fill="hold" grpId="1" nodeType="clickEffect">
                                  <p:stCondLst>
                                    <p:cond delay="0"/>
                                  </p:stCondLst>
                                  <p:childTnLst>
                                    <p:animEffect transition="out" filter="strips(downLeft)">
                                      <p:cBhvr>
                                        <p:cTn id="39" dur="500"/>
                                        <p:tgtEl>
                                          <p:spTgt spid="23"/>
                                        </p:tgtEl>
                                      </p:cBhvr>
                                    </p:animEffect>
                                    <p:set>
                                      <p:cBhvr>
                                        <p:cTn id="40" dur="1" fill="hold">
                                          <p:stCondLst>
                                            <p:cond delay="499"/>
                                          </p:stCondLst>
                                        </p:cTn>
                                        <p:tgtEl>
                                          <p:spTgt spid="23"/>
                                        </p:tgtEl>
                                        <p:attrNameLst>
                                          <p:attrName>style.visibility</p:attrName>
                                        </p:attrNameLst>
                                      </p:cBhvr>
                                      <p:to>
                                        <p:strVal val="hidden"/>
                                      </p:to>
                                    </p:set>
                                  </p:childTnLst>
                                </p:cTn>
                              </p:par>
                              <p:par>
                                <p:cTn id="41" presetID="2" presetClass="exit" presetSubtype="4" fill="hold" grpId="0" nodeType="withEffect">
                                  <p:stCondLst>
                                    <p:cond delay="0"/>
                                  </p:stCondLst>
                                  <p:childTnLst>
                                    <p:anim calcmode="lin" valueType="num">
                                      <p:cBhvr additive="base">
                                        <p:cTn id="42" dur="500"/>
                                        <p:tgtEl>
                                          <p:spTgt spid="24"/>
                                        </p:tgtEl>
                                        <p:attrNameLst>
                                          <p:attrName>ppt_x</p:attrName>
                                        </p:attrNameLst>
                                      </p:cBhvr>
                                      <p:tavLst>
                                        <p:tav tm="0">
                                          <p:val>
                                            <p:strVal val="ppt_x"/>
                                          </p:val>
                                        </p:tav>
                                        <p:tav tm="100000">
                                          <p:val>
                                            <p:strVal val="ppt_x"/>
                                          </p:val>
                                        </p:tav>
                                      </p:tavLst>
                                    </p:anim>
                                    <p:anim calcmode="lin" valueType="num">
                                      <p:cBhvr additive="base">
                                        <p:cTn id="43" dur="500"/>
                                        <p:tgtEl>
                                          <p:spTgt spid="24"/>
                                        </p:tgtEl>
                                        <p:attrNameLst>
                                          <p:attrName>ppt_y</p:attrName>
                                        </p:attrNameLst>
                                      </p:cBhvr>
                                      <p:tavLst>
                                        <p:tav tm="0">
                                          <p:val>
                                            <p:strVal val="ppt_y"/>
                                          </p:val>
                                        </p:tav>
                                        <p:tav tm="100000">
                                          <p:val>
                                            <p:strVal val="1+ppt_h/2"/>
                                          </p:val>
                                        </p:tav>
                                      </p:tavLst>
                                    </p:anim>
                                    <p:set>
                                      <p:cBhvr>
                                        <p:cTn id="44" dur="1" fill="hold">
                                          <p:stCondLst>
                                            <p:cond delay="499"/>
                                          </p:stCondLst>
                                        </p:cTn>
                                        <p:tgtEl>
                                          <p:spTgt spid="24"/>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xit" presetSubtype="12" fill="hold" grpId="1" nodeType="clickEffect">
                                  <p:stCondLst>
                                    <p:cond delay="0"/>
                                  </p:stCondLst>
                                  <p:childTnLst>
                                    <p:animEffect transition="out" filter="strips(downLeft)">
                                      <p:cBhvr>
                                        <p:cTn id="48" dur="500"/>
                                        <p:tgtEl>
                                          <p:spTgt spid="24"/>
                                        </p:tgtEl>
                                      </p:cBhvr>
                                    </p:animEffect>
                                    <p:set>
                                      <p:cBhvr>
                                        <p:cTn id="49" dur="1" fill="hold">
                                          <p:stCondLst>
                                            <p:cond delay="499"/>
                                          </p:stCondLst>
                                        </p:cTn>
                                        <p:tgtEl>
                                          <p:spTgt spid="24"/>
                                        </p:tgtEl>
                                        <p:attrNameLst>
                                          <p:attrName>style.visibility</p:attrName>
                                        </p:attrNameLst>
                                      </p:cBhvr>
                                      <p:to>
                                        <p:strVal val="hidden"/>
                                      </p:to>
                                    </p:set>
                                  </p:childTnLst>
                                </p:cTn>
                              </p:par>
                              <p:par>
                                <p:cTn id="50" presetID="2" presetClass="exit" presetSubtype="4" fill="hold" grpId="0" nodeType="withEffect">
                                  <p:stCondLst>
                                    <p:cond delay="0"/>
                                  </p:stCondLst>
                                  <p:childTnLst>
                                    <p:anim calcmode="lin" valueType="num">
                                      <p:cBhvr additive="base">
                                        <p:cTn id="51" dur="500"/>
                                        <p:tgtEl>
                                          <p:spTgt spid="25"/>
                                        </p:tgtEl>
                                        <p:attrNameLst>
                                          <p:attrName>ppt_x</p:attrName>
                                        </p:attrNameLst>
                                      </p:cBhvr>
                                      <p:tavLst>
                                        <p:tav tm="0">
                                          <p:val>
                                            <p:strVal val="ppt_x"/>
                                          </p:val>
                                        </p:tav>
                                        <p:tav tm="100000">
                                          <p:val>
                                            <p:strVal val="ppt_x"/>
                                          </p:val>
                                        </p:tav>
                                      </p:tavLst>
                                    </p:anim>
                                    <p:anim calcmode="lin" valueType="num">
                                      <p:cBhvr additive="base">
                                        <p:cTn id="52" dur="500"/>
                                        <p:tgtEl>
                                          <p:spTgt spid="25"/>
                                        </p:tgtEl>
                                        <p:attrNameLst>
                                          <p:attrName>ppt_y</p:attrName>
                                        </p:attrNameLst>
                                      </p:cBhvr>
                                      <p:tavLst>
                                        <p:tav tm="0">
                                          <p:val>
                                            <p:strVal val="ppt_y"/>
                                          </p:val>
                                        </p:tav>
                                        <p:tav tm="100000">
                                          <p:val>
                                            <p:strVal val="1+ppt_h/2"/>
                                          </p:val>
                                        </p:tav>
                                      </p:tavLst>
                                    </p:anim>
                                    <p:set>
                                      <p:cBhvr>
                                        <p:cTn id="53" dur="1" fill="hold">
                                          <p:stCondLst>
                                            <p:cond delay="499"/>
                                          </p:stCondLst>
                                        </p:cTn>
                                        <p:tgtEl>
                                          <p:spTgt spid="25"/>
                                        </p:tgtEl>
                                        <p:attrNameLst>
                                          <p:attrName>style.visibility</p:attrName>
                                        </p:attrNameLst>
                                      </p:cBhvr>
                                      <p:to>
                                        <p:strVal val="hidden"/>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4" presetClass="entr" presetSubtype="10" fill="hold"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randombar(horizontal)">
                                      <p:cBhvr>
                                        <p:cTn id="58" dur="500"/>
                                        <p:tgtEl>
                                          <p:spTgt spid="7"/>
                                        </p:tgtEl>
                                      </p:cBhvr>
                                    </p:animEffect>
                                  </p:childTnLst>
                                </p:cTn>
                              </p:par>
                              <p:par>
                                <p:cTn id="59" presetID="14" presetClass="entr" presetSubtype="10" fill="hold" nodeType="with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randombar(horizontal)">
                                      <p:cBhvr>
                                        <p:cTn id="61" dur="500"/>
                                        <p:tgtEl>
                                          <p:spTgt spid="8"/>
                                        </p:tgtEl>
                                      </p:cBhvr>
                                    </p:animEffect>
                                  </p:childTnLst>
                                </p:cTn>
                              </p:par>
                              <p:par>
                                <p:cTn id="62" presetID="2" presetClass="exit" presetSubtype="4" fill="hold" grpId="0" nodeType="withEffect">
                                  <p:stCondLst>
                                    <p:cond delay="0"/>
                                  </p:stCondLst>
                                  <p:childTnLst>
                                    <p:anim calcmode="lin" valueType="num">
                                      <p:cBhvr additive="base">
                                        <p:cTn id="63" dur="500"/>
                                        <p:tgtEl>
                                          <p:spTgt spid="26"/>
                                        </p:tgtEl>
                                        <p:attrNameLst>
                                          <p:attrName>ppt_x</p:attrName>
                                        </p:attrNameLst>
                                      </p:cBhvr>
                                      <p:tavLst>
                                        <p:tav tm="0">
                                          <p:val>
                                            <p:strVal val="ppt_x"/>
                                          </p:val>
                                        </p:tav>
                                        <p:tav tm="100000">
                                          <p:val>
                                            <p:strVal val="ppt_x"/>
                                          </p:val>
                                        </p:tav>
                                      </p:tavLst>
                                    </p:anim>
                                    <p:anim calcmode="lin" valueType="num">
                                      <p:cBhvr additive="base">
                                        <p:cTn id="64" dur="500"/>
                                        <p:tgtEl>
                                          <p:spTgt spid="26"/>
                                        </p:tgtEl>
                                        <p:attrNameLst>
                                          <p:attrName>ppt_y</p:attrName>
                                        </p:attrNameLst>
                                      </p:cBhvr>
                                      <p:tavLst>
                                        <p:tav tm="0">
                                          <p:val>
                                            <p:strVal val="ppt_y"/>
                                          </p:val>
                                        </p:tav>
                                        <p:tav tm="100000">
                                          <p:val>
                                            <p:strVal val="1+ppt_h/2"/>
                                          </p:val>
                                        </p:tav>
                                      </p:tavLst>
                                    </p:anim>
                                    <p:set>
                                      <p:cBhvr>
                                        <p:cTn id="65" dur="1" fill="hold">
                                          <p:stCondLst>
                                            <p:cond delay="499"/>
                                          </p:stCondLst>
                                        </p:cTn>
                                        <p:tgtEl>
                                          <p:spTgt spid="26"/>
                                        </p:tgtEl>
                                        <p:attrNameLst>
                                          <p:attrName>style.visibility</p:attrName>
                                        </p:attrNameLst>
                                      </p:cBhvr>
                                      <p:to>
                                        <p:strVal val="hidden"/>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8" presetClass="exit" presetSubtype="12" fill="hold" grpId="1" nodeType="clickEffect">
                                  <p:stCondLst>
                                    <p:cond delay="0"/>
                                  </p:stCondLst>
                                  <p:childTnLst>
                                    <p:animEffect transition="out" filter="strips(downLeft)">
                                      <p:cBhvr>
                                        <p:cTn id="69" dur="500"/>
                                        <p:tgtEl>
                                          <p:spTgt spid="26"/>
                                        </p:tgtEl>
                                      </p:cBhvr>
                                    </p:animEffect>
                                    <p:set>
                                      <p:cBhvr>
                                        <p:cTn id="70" dur="1" fill="hold">
                                          <p:stCondLst>
                                            <p:cond delay="499"/>
                                          </p:stCondLst>
                                        </p:cTn>
                                        <p:tgtEl>
                                          <p:spTgt spid="26"/>
                                        </p:tgtEl>
                                        <p:attrNameLst>
                                          <p:attrName>style.visibility</p:attrName>
                                        </p:attrNameLst>
                                      </p:cBhvr>
                                      <p:to>
                                        <p:strVal val="hidden"/>
                                      </p:to>
                                    </p:set>
                                  </p:childTnLst>
                                </p:cTn>
                              </p:par>
                              <p:par>
                                <p:cTn id="71" presetID="2" presetClass="exit" presetSubtype="4" fill="hold" nodeType="withEffect">
                                  <p:stCondLst>
                                    <p:cond delay="0"/>
                                  </p:stCondLst>
                                  <p:childTnLst>
                                    <p:anim calcmode="lin" valueType="num">
                                      <p:cBhvr additive="base">
                                        <p:cTn id="72" dur="500"/>
                                        <p:tgtEl>
                                          <p:spTgt spid="27"/>
                                        </p:tgtEl>
                                        <p:attrNameLst>
                                          <p:attrName>ppt_x</p:attrName>
                                        </p:attrNameLst>
                                      </p:cBhvr>
                                      <p:tavLst>
                                        <p:tav tm="0">
                                          <p:val>
                                            <p:strVal val="ppt_x"/>
                                          </p:val>
                                        </p:tav>
                                        <p:tav tm="100000">
                                          <p:val>
                                            <p:strVal val="ppt_x"/>
                                          </p:val>
                                        </p:tav>
                                      </p:tavLst>
                                    </p:anim>
                                    <p:anim calcmode="lin" valueType="num">
                                      <p:cBhvr additive="base">
                                        <p:cTn id="73" dur="500"/>
                                        <p:tgtEl>
                                          <p:spTgt spid="27"/>
                                        </p:tgtEl>
                                        <p:attrNameLst>
                                          <p:attrName>ppt_y</p:attrName>
                                        </p:attrNameLst>
                                      </p:cBhvr>
                                      <p:tavLst>
                                        <p:tav tm="0">
                                          <p:val>
                                            <p:strVal val="ppt_y"/>
                                          </p:val>
                                        </p:tav>
                                        <p:tav tm="100000">
                                          <p:val>
                                            <p:strVal val="1+ppt_h/2"/>
                                          </p:val>
                                        </p:tav>
                                      </p:tavLst>
                                    </p:anim>
                                    <p:set>
                                      <p:cBhvr>
                                        <p:cTn id="74" dur="1" fill="hold">
                                          <p:stCondLst>
                                            <p:cond delay="499"/>
                                          </p:stCondLst>
                                        </p:cTn>
                                        <p:tgtEl>
                                          <p:spTgt spid="27"/>
                                        </p:tgtEl>
                                        <p:attrNameLst>
                                          <p:attrName>style.visibility</p:attrName>
                                        </p:attrNameLst>
                                      </p:cBhvr>
                                      <p:to>
                                        <p:strVal val="hidden"/>
                                      </p:to>
                                    </p:set>
                                  </p:childTnLst>
                                </p:cTn>
                              </p:par>
                              <p:par>
                                <p:cTn id="75" presetID="14" presetClass="entr" presetSubtype="10" fill="hold" nodeType="with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randombar(horizontal)">
                                      <p:cBhvr>
                                        <p:cTn id="77" dur="500"/>
                                        <p:tgtEl>
                                          <p:spTgt spid="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8" presetClass="exit" presetSubtype="12" fill="hold" grpId="0" nodeType="clickEffect">
                                  <p:stCondLst>
                                    <p:cond delay="0"/>
                                  </p:stCondLst>
                                  <p:childTnLst>
                                    <p:animEffect transition="out" filter="strips(downLeft)">
                                      <p:cBhvr>
                                        <p:cTn id="81" dur="500"/>
                                        <p:tgtEl>
                                          <p:spTgt spid="27"/>
                                        </p:tgtEl>
                                      </p:cBhvr>
                                    </p:animEffect>
                                    <p:set>
                                      <p:cBhvr>
                                        <p:cTn id="82"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6" grpId="0" animBg="1"/>
      <p:bldP spid="26" grpId="1"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689D133C-9B90-48F8-901A-386C3F06DDED}"/>
              </a:ext>
            </a:extLst>
          </p:cNvPr>
          <p:cNvSpPr>
            <a:spLocks noGrp="1"/>
          </p:cNvSpPr>
          <p:nvPr>
            <p:ph type="title"/>
          </p:nvPr>
        </p:nvSpPr>
        <p:spPr>
          <a:xfrm>
            <a:off x="457200" y="1570038"/>
            <a:ext cx="8229600" cy="3154362"/>
          </a:xfrm>
          <a:solidFill>
            <a:schemeClr val="tx1"/>
          </a:solidFill>
        </p:spPr>
        <p:txBody>
          <a:bodyPr/>
          <a:lstStyle/>
          <a:p>
            <a:pPr eaLnBrk="1" hangingPunct="1"/>
            <a:r>
              <a:rPr lang="en-US" altLang="en-US" sz="5400" b="1">
                <a:solidFill>
                  <a:srgbClr val="FFFF99"/>
                </a:solidFill>
                <a:latin typeface="Trebuchet MS" panose="020B0603020202020204" pitchFamily="34" charset="0"/>
              </a:rPr>
              <a:t>To change word equations into formula equations follow the flow chart…</a:t>
            </a:r>
          </a:p>
        </p:txBody>
      </p:sp>
      <p:sp>
        <p:nvSpPr>
          <p:cNvPr id="9219" name="Rectangle 8">
            <a:extLst>
              <a:ext uri="{FF2B5EF4-FFF2-40B4-BE49-F238E27FC236}">
                <a16:creationId xmlns:a16="http://schemas.microsoft.com/office/drawing/2014/main" id="{098541B6-8F9A-4E2F-9888-BBE865C64340}"/>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a:extLst>
              <a:ext uri="{FF2B5EF4-FFF2-40B4-BE49-F238E27FC236}">
                <a16:creationId xmlns:a16="http://schemas.microsoft.com/office/drawing/2014/main" id="{E89C13CC-9327-48B4-A9A5-FFE46189538F}"/>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graphicFrame>
        <p:nvGraphicFramePr>
          <p:cNvPr id="6" name="Diagram 5">
            <a:extLst>
              <a:ext uri="{FF2B5EF4-FFF2-40B4-BE49-F238E27FC236}">
                <a16:creationId xmlns:a16="http://schemas.microsoft.com/office/drawing/2014/main" id="{C26EEE62-D590-4291-92AB-C3D47C06D9DB}"/>
              </a:ext>
            </a:extLst>
          </p:cNvPr>
          <p:cNvGraphicFramePr/>
          <p:nvPr/>
        </p:nvGraphicFramePr>
        <p:xfrm>
          <a:off x="261252" y="315684"/>
          <a:ext cx="8686800" cy="259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EF821D5B-263E-4370-8F9A-1C8DBEF0557B}"/>
              </a:ext>
            </a:extLst>
          </p:cNvPr>
          <p:cNvSpPr txBox="1">
            <a:spLocks noChangeArrowheads="1"/>
          </p:cNvSpPr>
          <p:nvPr/>
        </p:nvSpPr>
        <p:spPr bwMode="auto">
          <a:xfrm>
            <a:off x="255588" y="2982913"/>
            <a:ext cx="3859212" cy="13843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en-US" altLang="en-US" sz="2800" i="1">
                <a:solidFill>
                  <a:schemeClr val="bg1"/>
                </a:solidFill>
                <a:latin typeface="Trebuchet MS" panose="020B0603020202020204" pitchFamily="34" charset="0"/>
              </a:rPr>
              <a:t>Just write the symbol</a:t>
            </a:r>
          </a:p>
          <a:p>
            <a:pPr eaLnBrk="1" hangingPunct="1"/>
            <a:r>
              <a:rPr lang="en-US" altLang="en-US" sz="2800" i="1">
                <a:solidFill>
                  <a:schemeClr val="bg1"/>
                </a:solidFill>
                <a:latin typeface="Trebuchet MS" panose="020B0603020202020204" pitchFamily="34" charset="0"/>
              </a:rPr>
              <a:t>Example: </a:t>
            </a:r>
          </a:p>
          <a:p>
            <a:pPr eaLnBrk="1" hangingPunct="1"/>
            <a:r>
              <a:rPr lang="en-US" altLang="en-US" sz="2800" i="1">
                <a:solidFill>
                  <a:schemeClr val="bg1"/>
                </a:solidFill>
                <a:latin typeface="Trebuchet MS" panose="020B0603020202020204" pitchFamily="34" charset="0"/>
              </a:rPr>
              <a:t>“Sodium”=Na</a:t>
            </a:r>
          </a:p>
        </p:txBody>
      </p:sp>
      <p:sp>
        <p:nvSpPr>
          <p:cNvPr id="8" name="TextBox 7">
            <a:extLst>
              <a:ext uri="{FF2B5EF4-FFF2-40B4-BE49-F238E27FC236}">
                <a16:creationId xmlns:a16="http://schemas.microsoft.com/office/drawing/2014/main" id="{9FE0904D-FC80-4825-A12B-4A06BED0AC48}"/>
              </a:ext>
            </a:extLst>
          </p:cNvPr>
          <p:cNvSpPr txBox="1">
            <a:spLocks noChangeArrowheads="1"/>
          </p:cNvSpPr>
          <p:nvPr/>
        </p:nvSpPr>
        <p:spPr bwMode="auto">
          <a:xfrm>
            <a:off x="4735513" y="3005138"/>
            <a:ext cx="4251325" cy="22463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en-US" altLang="en-US" sz="2800" i="1">
                <a:solidFill>
                  <a:schemeClr val="bg1"/>
                </a:solidFill>
                <a:latin typeface="Trebuchet MS" panose="020B0603020202020204" pitchFamily="34" charset="0"/>
              </a:rPr>
              <a:t>Br</a:t>
            </a:r>
            <a:r>
              <a:rPr lang="en-US" altLang="en-US" sz="2800" i="1" baseline="-25000">
                <a:solidFill>
                  <a:schemeClr val="bg1"/>
                </a:solidFill>
                <a:latin typeface="Trebuchet MS" panose="020B0603020202020204" pitchFamily="34" charset="0"/>
              </a:rPr>
              <a:t>2</a:t>
            </a:r>
            <a:r>
              <a:rPr lang="en-US" altLang="en-US" sz="2800" i="1">
                <a:solidFill>
                  <a:schemeClr val="bg1"/>
                </a:solidFill>
                <a:latin typeface="Trebuchet MS" panose="020B0603020202020204" pitchFamily="34" charset="0"/>
              </a:rPr>
              <a:t> I</a:t>
            </a:r>
            <a:r>
              <a:rPr lang="en-US" altLang="en-US" sz="2800" i="1" baseline="-25000">
                <a:solidFill>
                  <a:schemeClr val="bg1"/>
                </a:solidFill>
                <a:latin typeface="Trebuchet MS" panose="020B0603020202020204" pitchFamily="34" charset="0"/>
              </a:rPr>
              <a:t>2</a:t>
            </a:r>
            <a:r>
              <a:rPr lang="en-US" altLang="en-US" sz="2800" i="1">
                <a:solidFill>
                  <a:schemeClr val="bg1"/>
                </a:solidFill>
                <a:latin typeface="Trebuchet MS" panose="020B0603020202020204" pitchFamily="34" charset="0"/>
              </a:rPr>
              <a:t> N</a:t>
            </a:r>
            <a:r>
              <a:rPr lang="en-US" altLang="en-US" sz="2800" i="1" baseline="-25000">
                <a:solidFill>
                  <a:schemeClr val="bg1"/>
                </a:solidFill>
                <a:latin typeface="Trebuchet MS" panose="020B0603020202020204" pitchFamily="34" charset="0"/>
              </a:rPr>
              <a:t>2</a:t>
            </a:r>
            <a:r>
              <a:rPr lang="en-US" altLang="en-US" sz="2800" i="1">
                <a:solidFill>
                  <a:schemeClr val="bg1"/>
                </a:solidFill>
                <a:latin typeface="Trebuchet MS" panose="020B0603020202020204" pitchFamily="34" charset="0"/>
              </a:rPr>
              <a:t> Cl</a:t>
            </a:r>
            <a:r>
              <a:rPr lang="en-US" altLang="en-US" sz="2800" i="1" baseline="-25000">
                <a:solidFill>
                  <a:schemeClr val="bg1"/>
                </a:solidFill>
                <a:latin typeface="Trebuchet MS" panose="020B0603020202020204" pitchFamily="34" charset="0"/>
              </a:rPr>
              <a:t>2</a:t>
            </a:r>
            <a:r>
              <a:rPr lang="en-US" altLang="en-US" sz="2800" i="1">
                <a:solidFill>
                  <a:schemeClr val="bg1"/>
                </a:solidFill>
                <a:latin typeface="Trebuchet MS" panose="020B0603020202020204" pitchFamily="34" charset="0"/>
              </a:rPr>
              <a:t> H</a:t>
            </a:r>
            <a:r>
              <a:rPr lang="en-US" altLang="en-US" sz="2800" i="1" baseline="-25000">
                <a:solidFill>
                  <a:schemeClr val="bg1"/>
                </a:solidFill>
                <a:latin typeface="Trebuchet MS" panose="020B0603020202020204" pitchFamily="34" charset="0"/>
              </a:rPr>
              <a:t>2</a:t>
            </a:r>
            <a:r>
              <a:rPr lang="en-US" altLang="en-US" sz="2800" i="1">
                <a:solidFill>
                  <a:schemeClr val="bg1"/>
                </a:solidFill>
                <a:latin typeface="Trebuchet MS" panose="020B0603020202020204" pitchFamily="34" charset="0"/>
              </a:rPr>
              <a:t> O</a:t>
            </a:r>
            <a:r>
              <a:rPr lang="en-US" altLang="en-US" sz="2800" i="1" baseline="-25000">
                <a:solidFill>
                  <a:schemeClr val="bg1"/>
                </a:solidFill>
                <a:latin typeface="Trebuchet MS" panose="020B0603020202020204" pitchFamily="34" charset="0"/>
              </a:rPr>
              <a:t>2</a:t>
            </a:r>
            <a:r>
              <a:rPr lang="en-US" altLang="en-US" sz="2800" i="1">
                <a:solidFill>
                  <a:schemeClr val="bg1"/>
                </a:solidFill>
                <a:latin typeface="Trebuchet MS" panose="020B0603020202020204" pitchFamily="34" charset="0"/>
              </a:rPr>
              <a:t> F</a:t>
            </a:r>
            <a:r>
              <a:rPr lang="en-US" altLang="en-US" sz="2800" i="1" baseline="-25000">
                <a:solidFill>
                  <a:schemeClr val="bg1"/>
                </a:solidFill>
                <a:latin typeface="Trebuchet MS" panose="020B0603020202020204" pitchFamily="34" charset="0"/>
              </a:rPr>
              <a:t>2</a:t>
            </a:r>
          </a:p>
          <a:p>
            <a:pPr eaLnBrk="1" hangingPunct="1">
              <a:buFont typeface="Arial" panose="020B0604020202020204" pitchFamily="34" charset="0"/>
              <a:buChar char="•"/>
            </a:pPr>
            <a:r>
              <a:rPr lang="en-US" altLang="en-US" sz="2800" i="1">
                <a:solidFill>
                  <a:schemeClr val="bg1"/>
                </a:solidFill>
                <a:latin typeface="Trebuchet MS" panose="020B0603020202020204" pitchFamily="34" charset="0"/>
              </a:rPr>
              <a:t>Have the subscript “2”</a:t>
            </a:r>
          </a:p>
          <a:p>
            <a:pPr eaLnBrk="1" hangingPunct="1"/>
            <a:r>
              <a:rPr lang="en-US" altLang="en-US" sz="2800" i="1">
                <a:solidFill>
                  <a:schemeClr val="bg1"/>
                </a:solidFill>
                <a:latin typeface="Trebuchet MS" panose="020B0603020202020204" pitchFamily="34" charset="0"/>
              </a:rPr>
              <a:t>Examples: </a:t>
            </a:r>
          </a:p>
          <a:p>
            <a:pPr eaLnBrk="1" hangingPunct="1"/>
            <a:r>
              <a:rPr lang="en-US" altLang="en-US" sz="2800" i="1">
                <a:solidFill>
                  <a:schemeClr val="bg1"/>
                </a:solidFill>
                <a:latin typeface="Trebuchet MS" panose="020B0603020202020204" pitchFamily="34" charset="0"/>
              </a:rPr>
              <a:t>“Bromine”=Br</a:t>
            </a:r>
            <a:r>
              <a:rPr lang="en-US" altLang="en-US" sz="2800" i="1" baseline="-25000">
                <a:solidFill>
                  <a:schemeClr val="bg1"/>
                </a:solidFill>
                <a:latin typeface="Trebuchet MS" panose="020B0603020202020204" pitchFamily="34" charset="0"/>
              </a:rPr>
              <a:t>2</a:t>
            </a:r>
          </a:p>
          <a:p>
            <a:pPr eaLnBrk="1" hangingPunct="1"/>
            <a:r>
              <a:rPr lang="en-US" altLang="en-US" sz="2800" i="1">
                <a:solidFill>
                  <a:schemeClr val="bg1"/>
                </a:solidFill>
                <a:latin typeface="Trebuchet MS" panose="020B0603020202020204" pitchFamily="34" charset="0"/>
              </a:rPr>
              <a:t>“Hydrogen” = H</a:t>
            </a:r>
            <a:r>
              <a:rPr lang="en-US" altLang="en-US" sz="2800" i="1" baseline="-25000">
                <a:solidFill>
                  <a:schemeClr val="bg1"/>
                </a:solidFill>
                <a:latin typeface="Trebuchet MS" panose="020B0603020202020204" pitchFamily="34" charset="0"/>
              </a:rPr>
              <a:t>2</a:t>
            </a:r>
            <a:endParaRPr lang="en-US" altLang="en-US" sz="2800" i="1">
              <a:solidFill>
                <a:schemeClr val="bg1"/>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p:cTn id="13"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p:cTn id="19"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p:cTn id="25"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 calcmode="lin" valueType="num">
                                      <p:cBhvr>
                                        <p:cTn id="31"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 calcmode="lin" valueType="num">
                                      <p:cBhvr>
                                        <p:cTn id="3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8">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nodeType="click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anim calcmode="lin" valueType="num">
                                      <p:cBhvr>
                                        <p:cTn id="43"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44" dur="500" fill="hold"/>
                                        <p:tgtEl>
                                          <p:spTgt spid="8">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nodeType="clickEffect">
                                  <p:stCondLst>
                                    <p:cond delay="0"/>
                                  </p:stCondLst>
                                  <p:childTnLst>
                                    <p:set>
                                      <p:cBhvr>
                                        <p:cTn id="48" dur="1" fill="hold">
                                          <p:stCondLst>
                                            <p:cond delay="0"/>
                                          </p:stCondLst>
                                        </p:cTn>
                                        <p:tgtEl>
                                          <p:spTgt spid="8">
                                            <p:txEl>
                                              <p:pRg st="4" end="4"/>
                                            </p:txEl>
                                          </p:spTgt>
                                        </p:tgtEl>
                                        <p:attrNameLst>
                                          <p:attrName>style.visibility</p:attrName>
                                        </p:attrNameLst>
                                      </p:cBhvr>
                                      <p:to>
                                        <p:strVal val="visible"/>
                                      </p:to>
                                    </p:set>
                                    <p:anim calcmode="lin" valueType="num">
                                      <p:cBhvr>
                                        <p:cTn id="49"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8">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TotalTime>
  <Words>477</Words>
  <Application>Microsoft Office PowerPoint</Application>
  <PresentationFormat>On-screen Show (4:3)</PresentationFormat>
  <Paragraphs>127</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Script MT Bold</vt:lpstr>
      <vt:lpstr>Trebuchet MS</vt:lpstr>
      <vt:lpstr>Wingdings</vt:lpstr>
      <vt:lpstr>Office Theme</vt:lpstr>
      <vt:lpstr>Unit: Chemical Reactions</vt:lpstr>
      <vt:lpstr>After today you should be able to…</vt:lpstr>
      <vt:lpstr>PowerPoint Presentation</vt:lpstr>
      <vt:lpstr>PowerPoint Presentation</vt:lpstr>
      <vt:lpstr>PowerPoint Presentation</vt:lpstr>
      <vt:lpstr>PowerPoint Presentation</vt:lpstr>
      <vt:lpstr>Symbols in Chemical Equations</vt:lpstr>
      <vt:lpstr>To change word equations into formula equations follow the flow chart…</vt:lpstr>
      <vt:lpstr>PowerPoint Presentation</vt:lpstr>
      <vt:lpstr>PowerPoint Presentation</vt:lpstr>
      <vt:lpstr> Let’s try some examples! </vt:lpstr>
      <vt:lpstr>PowerPoint Presentation</vt:lpstr>
      <vt:lpstr>PowerPoint Presentation</vt:lpstr>
      <vt:lpstr>Do now: Complete “Exit Ticket”</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Chemical Reactions</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70</cp:revision>
  <dcterms:created xsi:type="dcterms:W3CDTF">2012-02-02T01:38:20Z</dcterms:created>
  <dcterms:modified xsi:type="dcterms:W3CDTF">2019-07-23T16:43:18Z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