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9" r:id="rId3"/>
    <p:sldId id="262" r:id="rId4"/>
    <p:sldId id="274" r:id="rId5"/>
    <p:sldId id="267" r:id="rId6"/>
    <p:sldId id="275"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99"/>
    <a:srgbClr val="CC0066"/>
    <a:srgbClr val="FF0066"/>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85637" autoAdjust="0"/>
  </p:normalViewPr>
  <p:slideViewPr>
    <p:cSldViewPr>
      <p:cViewPr varScale="1">
        <p:scale>
          <a:sx n="77" d="100"/>
          <a:sy n="77" d="100"/>
        </p:scale>
        <p:origin x="33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05CF9FF-71C9-4A37-94B5-5EC2F483D0F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5018E92B-193A-4D4B-A82C-73C46B98BC23}"/>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E41A35D-D67A-4D73-AE7B-A13BA181B90E}" type="datetimeFigureOut">
              <a:rPr lang="en-US"/>
              <a:pPr>
                <a:defRPr/>
              </a:pPr>
              <a:t>7/23/2019</a:t>
            </a:fld>
            <a:endParaRPr lang="en-US"/>
          </a:p>
        </p:txBody>
      </p:sp>
      <p:sp>
        <p:nvSpPr>
          <p:cNvPr id="4" name="Slide Image Placeholder 3">
            <a:extLst>
              <a:ext uri="{FF2B5EF4-FFF2-40B4-BE49-F238E27FC236}">
                <a16:creationId xmlns:a16="http://schemas.microsoft.com/office/drawing/2014/main" id="{09193A10-00EC-4F6E-A2D4-65682518B33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AB54B811-EF17-4344-8E7A-A4F74F3F01BD}"/>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E3BCD78-BEDE-44A6-8E2B-28B3C9E4E31D}"/>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FDC42430-5514-45A3-B231-B964EA84A85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B0621218-D62E-4522-B4CC-507918B6AA8C}"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529E8641-6BD4-421A-A61C-1280731CCE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Rectangle 3">
            <a:extLst>
              <a:ext uri="{FF2B5EF4-FFF2-40B4-BE49-F238E27FC236}">
                <a16:creationId xmlns:a16="http://schemas.microsoft.com/office/drawing/2014/main" id="{26AAEAEF-3A7F-4598-83FB-DF3CEB986E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Upper left: Thermite reaction, Fe</a:t>
            </a:r>
            <a:r>
              <a:rPr lang="en-US" altLang="en-US" baseline="-25000"/>
              <a:t>2</a:t>
            </a:r>
            <a:r>
              <a:rPr lang="en-US" altLang="en-US"/>
              <a:t>O</a:t>
            </a:r>
            <a:r>
              <a:rPr lang="en-US" altLang="en-US" baseline="-25000"/>
              <a:t>3</a:t>
            </a:r>
            <a:r>
              <a:rPr lang="en-US" altLang="en-US"/>
              <a:t> + Al =&gt; 2Fe +2Al</a:t>
            </a:r>
            <a:r>
              <a:rPr lang="en-US" altLang="en-US" baseline="-25000"/>
              <a:t>2</a:t>
            </a:r>
            <a:r>
              <a:rPr lang="en-US" altLang="en-US"/>
              <a:t>O</a:t>
            </a:r>
            <a:r>
              <a:rPr lang="en-US" altLang="en-US" baseline="-25000"/>
              <a:t>3 </a:t>
            </a:r>
            <a:r>
              <a:rPr lang="en-US" altLang="en-US"/>
              <a:t>+ HEAT!!! http://en.wikipedia.org/wiki/Thermite</a:t>
            </a:r>
          </a:p>
          <a:p>
            <a:r>
              <a:rPr lang="en-US" altLang="en-US"/>
              <a:t>Upper right: potassium in water, K + H</a:t>
            </a:r>
            <a:r>
              <a:rPr lang="en-US" altLang="en-US" baseline="-25000"/>
              <a:t>2</a:t>
            </a:r>
            <a:r>
              <a:rPr lang="en-US" altLang="en-US"/>
              <a:t>O =&gt; KOH + H</a:t>
            </a:r>
            <a:r>
              <a:rPr lang="en-US" altLang="en-US" baseline="-25000"/>
              <a:t>2</a:t>
            </a:r>
            <a:r>
              <a:rPr lang="en-US" altLang="en-US"/>
              <a:t> + HEAT</a:t>
            </a:r>
          </a:p>
          <a:p>
            <a:r>
              <a:rPr lang="en-US" altLang="en-US"/>
              <a:t>Bottom right: potassium chlorate and sugar, C</a:t>
            </a:r>
            <a:r>
              <a:rPr lang="en-US" altLang="en-US" baseline="-25000"/>
              <a:t>12</a:t>
            </a:r>
            <a:r>
              <a:rPr lang="en-US" altLang="en-US"/>
              <a:t>H</a:t>
            </a:r>
            <a:r>
              <a:rPr lang="en-US" altLang="en-US" baseline="-25000"/>
              <a:t>22</a:t>
            </a:r>
            <a:r>
              <a:rPr lang="en-US" altLang="en-US"/>
              <a:t>O</a:t>
            </a:r>
            <a:r>
              <a:rPr lang="en-US" altLang="en-US" baseline="-25000"/>
              <a:t>11</a:t>
            </a:r>
            <a:r>
              <a:rPr lang="en-US" altLang="en-US"/>
              <a:t> + 8KClO</a:t>
            </a:r>
            <a:r>
              <a:rPr lang="en-US" altLang="en-US" baseline="-25000"/>
              <a:t>3</a:t>
            </a:r>
            <a:r>
              <a:rPr lang="en-US" altLang="en-US"/>
              <a:t> =&gt; 12CO</a:t>
            </a:r>
            <a:r>
              <a:rPr lang="en-US" altLang="en-US" baseline="-25000"/>
              <a:t>2</a:t>
            </a:r>
            <a:r>
              <a:rPr lang="en-US" altLang="en-US"/>
              <a:t> + 11H</a:t>
            </a:r>
            <a:r>
              <a:rPr lang="en-US" altLang="en-US" baseline="-25000"/>
              <a:t>2</a:t>
            </a:r>
            <a:r>
              <a:rPr lang="en-US" altLang="en-US"/>
              <a:t>O + 8KCl + HEAT!!! http://lecturedemos.chem.umass.edu/chemReactions5_5.html</a:t>
            </a:r>
          </a:p>
          <a:p>
            <a:r>
              <a:rPr lang="en-US" altLang="en-US"/>
              <a:t>Bottom left: magnesium reacting with oxygen, Mg + O</a:t>
            </a:r>
            <a:r>
              <a:rPr lang="en-US" altLang="en-US" baseline="-25000"/>
              <a:t>2</a:t>
            </a:r>
            <a:r>
              <a:rPr lang="en-US" altLang="en-US"/>
              <a:t> =&gt; MgO</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C57795CC-7640-428E-813A-29AA62829F8F}"/>
              </a:ext>
            </a:extLst>
          </p:cNvPr>
          <p:cNvSpPr>
            <a:spLocks noGrp="1"/>
          </p:cNvSpPr>
          <p:nvPr>
            <p:ph type="dt" sz="half" idx="10"/>
          </p:nvPr>
        </p:nvSpPr>
        <p:spPr/>
        <p:txBody>
          <a:bodyPr/>
          <a:lstStyle>
            <a:lvl1pPr>
              <a:defRPr/>
            </a:lvl1pPr>
          </a:lstStyle>
          <a:p>
            <a:pPr>
              <a:defRPr/>
            </a:pPr>
            <a:fld id="{E4112E36-0DAD-4FB1-9B98-F9ADFD553711}" type="datetimeFigureOut">
              <a:rPr lang="en-US"/>
              <a:pPr>
                <a:defRPr/>
              </a:pPr>
              <a:t>7/23/2019</a:t>
            </a:fld>
            <a:endParaRPr lang="en-US"/>
          </a:p>
        </p:txBody>
      </p:sp>
      <p:sp>
        <p:nvSpPr>
          <p:cNvPr id="5" name="Footer Placeholder 4">
            <a:extLst>
              <a:ext uri="{FF2B5EF4-FFF2-40B4-BE49-F238E27FC236}">
                <a16:creationId xmlns:a16="http://schemas.microsoft.com/office/drawing/2014/main" id="{05424ABE-3593-4339-9123-E7C960F989A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E2015E0-0348-46B0-986E-71437F954F8F}"/>
              </a:ext>
            </a:extLst>
          </p:cNvPr>
          <p:cNvSpPr>
            <a:spLocks noGrp="1"/>
          </p:cNvSpPr>
          <p:nvPr>
            <p:ph type="sldNum" sz="quarter" idx="12"/>
          </p:nvPr>
        </p:nvSpPr>
        <p:spPr/>
        <p:txBody>
          <a:bodyPr/>
          <a:lstStyle>
            <a:lvl1pPr>
              <a:defRPr/>
            </a:lvl1pPr>
          </a:lstStyle>
          <a:p>
            <a:fld id="{94AF3F50-DFE5-4A10-A48F-77B7EAF816B1}" type="slidenum">
              <a:rPr lang="en-US" altLang="en-US"/>
              <a:pPr/>
              <a:t>‹#›</a:t>
            </a:fld>
            <a:endParaRPr lang="en-US" altLang="en-US"/>
          </a:p>
        </p:txBody>
      </p:sp>
    </p:spTree>
    <p:extLst>
      <p:ext uri="{BB962C8B-B14F-4D97-AF65-F5344CB8AC3E}">
        <p14:creationId xmlns:p14="http://schemas.microsoft.com/office/powerpoint/2010/main" val="3570098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095714-A4DB-4AC4-999E-EBF1B2226170}"/>
              </a:ext>
            </a:extLst>
          </p:cNvPr>
          <p:cNvSpPr>
            <a:spLocks noGrp="1"/>
          </p:cNvSpPr>
          <p:nvPr>
            <p:ph type="dt" sz="half" idx="10"/>
          </p:nvPr>
        </p:nvSpPr>
        <p:spPr/>
        <p:txBody>
          <a:bodyPr/>
          <a:lstStyle>
            <a:lvl1pPr>
              <a:defRPr/>
            </a:lvl1pPr>
          </a:lstStyle>
          <a:p>
            <a:pPr>
              <a:defRPr/>
            </a:pPr>
            <a:fld id="{289BEF6A-7035-4CB9-AC79-29A72A729E8C}" type="datetimeFigureOut">
              <a:rPr lang="en-US"/>
              <a:pPr>
                <a:defRPr/>
              </a:pPr>
              <a:t>7/23/2019</a:t>
            </a:fld>
            <a:endParaRPr lang="en-US"/>
          </a:p>
        </p:txBody>
      </p:sp>
      <p:sp>
        <p:nvSpPr>
          <p:cNvPr id="5" name="Footer Placeholder 4">
            <a:extLst>
              <a:ext uri="{FF2B5EF4-FFF2-40B4-BE49-F238E27FC236}">
                <a16:creationId xmlns:a16="http://schemas.microsoft.com/office/drawing/2014/main" id="{D4196AE0-7249-435E-9A55-DACBE72B554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E0204C0-3CBA-44E9-A8F6-2C2C0636EC20}"/>
              </a:ext>
            </a:extLst>
          </p:cNvPr>
          <p:cNvSpPr>
            <a:spLocks noGrp="1"/>
          </p:cNvSpPr>
          <p:nvPr>
            <p:ph type="sldNum" sz="quarter" idx="12"/>
          </p:nvPr>
        </p:nvSpPr>
        <p:spPr/>
        <p:txBody>
          <a:bodyPr/>
          <a:lstStyle>
            <a:lvl1pPr>
              <a:defRPr/>
            </a:lvl1pPr>
          </a:lstStyle>
          <a:p>
            <a:fld id="{126A271E-2FCB-40E6-B05E-43F20BEF64A4}" type="slidenum">
              <a:rPr lang="en-US" altLang="en-US"/>
              <a:pPr/>
              <a:t>‹#›</a:t>
            </a:fld>
            <a:endParaRPr lang="en-US" altLang="en-US"/>
          </a:p>
        </p:txBody>
      </p:sp>
    </p:spTree>
    <p:extLst>
      <p:ext uri="{BB962C8B-B14F-4D97-AF65-F5344CB8AC3E}">
        <p14:creationId xmlns:p14="http://schemas.microsoft.com/office/powerpoint/2010/main" val="1331259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3153FF-ABB8-408A-9899-CE2EC669257A}"/>
              </a:ext>
            </a:extLst>
          </p:cNvPr>
          <p:cNvSpPr>
            <a:spLocks noGrp="1"/>
          </p:cNvSpPr>
          <p:nvPr>
            <p:ph type="dt" sz="half" idx="10"/>
          </p:nvPr>
        </p:nvSpPr>
        <p:spPr/>
        <p:txBody>
          <a:bodyPr/>
          <a:lstStyle>
            <a:lvl1pPr>
              <a:defRPr/>
            </a:lvl1pPr>
          </a:lstStyle>
          <a:p>
            <a:pPr>
              <a:defRPr/>
            </a:pPr>
            <a:fld id="{8B5B4B0A-ED0D-4B41-97C5-9864F4859896}" type="datetimeFigureOut">
              <a:rPr lang="en-US"/>
              <a:pPr>
                <a:defRPr/>
              </a:pPr>
              <a:t>7/23/2019</a:t>
            </a:fld>
            <a:endParaRPr lang="en-US"/>
          </a:p>
        </p:txBody>
      </p:sp>
      <p:sp>
        <p:nvSpPr>
          <p:cNvPr id="5" name="Footer Placeholder 4">
            <a:extLst>
              <a:ext uri="{FF2B5EF4-FFF2-40B4-BE49-F238E27FC236}">
                <a16:creationId xmlns:a16="http://schemas.microsoft.com/office/drawing/2014/main" id="{A4851268-4873-461D-B88A-ABBD4074696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833E883-1129-4D09-8215-4C58B4BAC8F6}"/>
              </a:ext>
            </a:extLst>
          </p:cNvPr>
          <p:cNvSpPr>
            <a:spLocks noGrp="1"/>
          </p:cNvSpPr>
          <p:nvPr>
            <p:ph type="sldNum" sz="quarter" idx="12"/>
          </p:nvPr>
        </p:nvSpPr>
        <p:spPr/>
        <p:txBody>
          <a:bodyPr/>
          <a:lstStyle>
            <a:lvl1pPr>
              <a:defRPr/>
            </a:lvl1pPr>
          </a:lstStyle>
          <a:p>
            <a:fld id="{78924CBB-7B2B-48C1-A33A-CBB6C85AE590}" type="slidenum">
              <a:rPr lang="en-US" altLang="en-US"/>
              <a:pPr/>
              <a:t>‹#›</a:t>
            </a:fld>
            <a:endParaRPr lang="en-US" altLang="en-US"/>
          </a:p>
        </p:txBody>
      </p:sp>
    </p:spTree>
    <p:extLst>
      <p:ext uri="{BB962C8B-B14F-4D97-AF65-F5344CB8AC3E}">
        <p14:creationId xmlns:p14="http://schemas.microsoft.com/office/powerpoint/2010/main" val="822088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A41C8C-EB0B-40F2-BC1A-403B38BCE076}"/>
              </a:ext>
            </a:extLst>
          </p:cNvPr>
          <p:cNvSpPr>
            <a:spLocks noGrp="1"/>
          </p:cNvSpPr>
          <p:nvPr>
            <p:ph type="dt" sz="half" idx="10"/>
          </p:nvPr>
        </p:nvSpPr>
        <p:spPr/>
        <p:txBody>
          <a:bodyPr/>
          <a:lstStyle>
            <a:lvl1pPr>
              <a:defRPr/>
            </a:lvl1pPr>
          </a:lstStyle>
          <a:p>
            <a:pPr>
              <a:defRPr/>
            </a:pPr>
            <a:fld id="{054BD379-E170-4335-98CB-0513A96434B3}" type="datetimeFigureOut">
              <a:rPr lang="en-US"/>
              <a:pPr>
                <a:defRPr/>
              </a:pPr>
              <a:t>7/23/2019</a:t>
            </a:fld>
            <a:endParaRPr lang="en-US"/>
          </a:p>
        </p:txBody>
      </p:sp>
      <p:sp>
        <p:nvSpPr>
          <p:cNvPr id="5" name="Footer Placeholder 4">
            <a:extLst>
              <a:ext uri="{FF2B5EF4-FFF2-40B4-BE49-F238E27FC236}">
                <a16:creationId xmlns:a16="http://schemas.microsoft.com/office/drawing/2014/main" id="{A5E7DB05-F5CF-40A0-9AF3-001E82E8E32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9A3D6BA-5555-4D59-BD41-5C06B379BFE4}"/>
              </a:ext>
            </a:extLst>
          </p:cNvPr>
          <p:cNvSpPr>
            <a:spLocks noGrp="1"/>
          </p:cNvSpPr>
          <p:nvPr>
            <p:ph type="sldNum" sz="quarter" idx="12"/>
          </p:nvPr>
        </p:nvSpPr>
        <p:spPr/>
        <p:txBody>
          <a:bodyPr/>
          <a:lstStyle>
            <a:lvl1pPr>
              <a:defRPr/>
            </a:lvl1pPr>
          </a:lstStyle>
          <a:p>
            <a:fld id="{D0C349C0-6075-416A-A395-C751786624C4}" type="slidenum">
              <a:rPr lang="en-US" altLang="en-US"/>
              <a:pPr/>
              <a:t>‹#›</a:t>
            </a:fld>
            <a:endParaRPr lang="en-US" altLang="en-US"/>
          </a:p>
        </p:txBody>
      </p:sp>
    </p:spTree>
    <p:extLst>
      <p:ext uri="{BB962C8B-B14F-4D97-AF65-F5344CB8AC3E}">
        <p14:creationId xmlns:p14="http://schemas.microsoft.com/office/powerpoint/2010/main" val="4025197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300D8FA-5B1F-4038-8382-B6E0917E6FA4}"/>
              </a:ext>
            </a:extLst>
          </p:cNvPr>
          <p:cNvSpPr>
            <a:spLocks noGrp="1"/>
          </p:cNvSpPr>
          <p:nvPr>
            <p:ph type="dt" sz="half" idx="10"/>
          </p:nvPr>
        </p:nvSpPr>
        <p:spPr/>
        <p:txBody>
          <a:bodyPr/>
          <a:lstStyle>
            <a:lvl1pPr>
              <a:defRPr/>
            </a:lvl1pPr>
          </a:lstStyle>
          <a:p>
            <a:pPr>
              <a:defRPr/>
            </a:pPr>
            <a:fld id="{C2E76075-7BEE-47F8-9272-3D65FEF04C32}" type="datetimeFigureOut">
              <a:rPr lang="en-US"/>
              <a:pPr>
                <a:defRPr/>
              </a:pPr>
              <a:t>7/23/2019</a:t>
            </a:fld>
            <a:endParaRPr lang="en-US"/>
          </a:p>
        </p:txBody>
      </p:sp>
      <p:sp>
        <p:nvSpPr>
          <p:cNvPr id="5" name="Footer Placeholder 4">
            <a:extLst>
              <a:ext uri="{FF2B5EF4-FFF2-40B4-BE49-F238E27FC236}">
                <a16:creationId xmlns:a16="http://schemas.microsoft.com/office/drawing/2014/main" id="{F5E39AF6-48B5-46CA-9F43-FFEE0D944C2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708A23D-D5DD-4FD0-A41A-723F4C79E383}"/>
              </a:ext>
            </a:extLst>
          </p:cNvPr>
          <p:cNvSpPr>
            <a:spLocks noGrp="1"/>
          </p:cNvSpPr>
          <p:nvPr>
            <p:ph type="sldNum" sz="quarter" idx="12"/>
          </p:nvPr>
        </p:nvSpPr>
        <p:spPr/>
        <p:txBody>
          <a:bodyPr/>
          <a:lstStyle>
            <a:lvl1pPr>
              <a:defRPr/>
            </a:lvl1pPr>
          </a:lstStyle>
          <a:p>
            <a:fld id="{36424EF0-81C2-488A-AA4D-8BC23403F84E}" type="slidenum">
              <a:rPr lang="en-US" altLang="en-US"/>
              <a:pPr/>
              <a:t>‹#›</a:t>
            </a:fld>
            <a:endParaRPr lang="en-US" altLang="en-US"/>
          </a:p>
        </p:txBody>
      </p:sp>
    </p:spTree>
    <p:extLst>
      <p:ext uri="{BB962C8B-B14F-4D97-AF65-F5344CB8AC3E}">
        <p14:creationId xmlns:p14="http://schemas.microsoft.com/office/powerpoint/2010/main" val="2296895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1CC4BA12-BB41-41F9-B812-12B4292A6EB7}"/>
              </a:ext>
            </a:extLst>
          </p:cNvPr>
          <p:cNvSpPr>
            <a:spLocks noGrp="1"/>
          </p:cNvSpPr>
          <p:nvPr>
            <p:ph type="dt" sz="half" idx="10"/>
          </p:nvPr>
        </p:nvSpPr>
        <p:spPr/>
        <p:txBody>
          <a:bodyPr/>
          <a:lstStyle>
            <a:lvl1pPr>
              <a:defRPr/>
            </a:lvl1pPr>
          </a:lstStyle>
          <a:p>
            <a:pPr>
              <a:defRPr/>
            </a:pPr>
            <a:fld id="{C6800746-E7CB-48CD-AB10-0C55EB8ED90E}" type="datetimeFigureOut">
              <a:rPr lang="en-US"/>
              <a:pPr>
                <a:defRPr/>
              </a:pPr>
              <a:t>7/23/2019</a:t>
            </a:fld>
            <a:endParaRPr lang="en-US"/>
          </a:p>
        </p:txBody>
      </p:sp>
      <p:sp>
        <p:nvSpPr>
          <p:cNvPr id="6" name="Footer Placeholder 4">
            <a:extLst>
              <a:ext uri="{FF2B5EF4-FFF2-40B4-BE49-F238E27FC236}">
                <a16:creationId xmlns:a16="http://schemas.microsoft.com/office/drawing/2014/main" id="{630916CB-9EE9-4542-A212-5C0CE7A6722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02E470D-0CD1-487C-9BF7-C789DBABC252}"/>
              </a:ext>
            </a:extLst>
          </p:cNvPr>
          <p:cNvSpPr>
            <a:spLocks noGrp="1"/>
          </p:cNvSpPr>
          <p:nvPr>
            <p:ph type="sldNum" sz="quarter" idx="12"/>
          </p:nvPr>
        </p:nvSpPr>
        <p:spPr/>
        <p:txBody>
          <a:bodyPr/>
          <a:lstStyle>
            <a:lvl1pPr>
              <a:defRPr/>
            </a:lvl1pPr>
          </a:lstStyle>
          <a:p>
            <a:fld id="{AE9A702E-C322-4E9A-9719-E61EE935FCA5}" type="slidenum">
              <a:rPr lang="en-US" altLang="en-US"/>
              <a:pPr/>
              <a:t>‹#›</a:t>
            </a:fld>
            <a:endParaRPr lang="en-US" altLang="en-US"/>
          </a:p>
        </p:txBody>
      </p:sp>
    </p:spTree>
    <p:extLst>
      <p:ext uri="{BB962C8B-B14F-4D97-AF65-F5344CB8AC3E}">
        <p14:creationId xmlns:p14="http://schemas.microsoft.com/office/powerpoint/2010/main" val="867113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455A77B4-3370-47F8-81E3-BAB167A3F4FF}"/>
              </a:ext>
            </a:extLst>
          </p:cNvPr>
          <p:cNvSpPr>
            <a:spLocks noGrp="1"/>
          </p:cNvSpPr>
          <p:nvPr>
            <p:ph type="dt" sz="half" idx="10"/>
          </p:nvPr>
        </p:nvSpPr>
        <p:spPr/>
        <p:txBody>
          <a:bodyPr/>
          <a:lstStyle>
            <a:lvl1pPr>
              <a:defRPr/>
            </a:lvl1pPr>
          </a:lstStyle>
          <a:p>
            <a:pPr>
              <a:defRPr/>
            </a:pPr>
            <a:fld id="{8A3D99AC-15AF-43EE-A082-1238D3C653D1}" type="datetimeFigureOut">
              <a:rPr lang="en-US"/>
              <a:pPr>
                <a:defRPr/>
              </a:pPr>
              <a:t>7/23/2019</a:t>
            </a:fld>
            <a:endParaRPr lang="en-US"/>
          </a:p>
        </p:txBody>
      </p:sp>
      <p:sp>
        <p:nvSpPr>
          <p:cNvPr id="8" name="Footer Placeholder 4">
            <a:extLst>
              <a:ext uri="{FF2B5EF4-FFF2-40B4-BE49-F238E27FC236}">
                <a16:creationId xmlns:a16="http://schemas.microsoft.com/office/drawing/2014/main" id="{FC2813B5-2F29-484A-A7A3-5B84C0C450FA}"/>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C1E31EFD-86D4-487B-A764-CE4C377F7165}"/>
              </a:ext>
            </a:extLst>
          </p:cNvPr>
          <p:cNvSpPr>
            <a:spLocks noGrp="1"/>
          </p:cNvSpPr>
          <p:nvPr>
            <p:ph type="sldNum" sz="quarter" idx="12"/>
          </p:nvPr>
        </p:nvSpPr>
        <p:spPr/>
        <p:txBody>
          <a:bodyPr/>
          <a:lstStyle>
            <a:lvl1pPr>
              <a:defRPr/>
            </a:lvl1pPr>
          </a:lstStyle>
          <a:p>
            <a:fld id="{034FD7A6-C3D5-4319-B027-76902FA1E94C}" type="slidenum">
              <a:rPr lang="en-US" altLang="en-US"/>
              <a:pPr/>
              <a:t>‹#›</a:t>
            </a:fld>
            <a:endParaRPr lang="en-US" altLang="en-US"/>
          </a:p>
        </p:txBody>
      </p:sp>
    </p:spTree>
    <p:extLst>
      <p:ext uri="{BB962C8B-B14F-4D97-AF65-F5344CB8AC3E}">
        <p14:creationId xmlns:p14="http://schemas.microsoft.com/office/powerpoint/2010/main" val="3058373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B87DF33F-89EA-4A40-A948-BCC13EA3661A}"/>
              </a:ext>
            </a:extLst>
          </p:cNvPr>
          <p:cNvSpPr>
            <a:spLocks noGrp="1"/>
          </p:cNvSpPr>
          <p:nvPr>
            <p:ph type="dt" sz="half" idx="10"/>
          </p:nvPr>
        </p:nvSpPr>
        <p:spPr/>
        <p:txBody>
          <a:bodyPr/>
          <a:lstStyle>
            <a:lvl1pPr>
              <a:defRPr/>
            </a:lvl1pPr>
          </a:lstStyle>
          <a:p>
            <a:pPr>
              <a:defRPr/>
            </a:pPr>
            <a:fld id="{51C4B5B6-24B9-4CC5-A030-E269EA35A361}" type="datetimeFigureOut">
              <a:rPr lang="en-US"/>
              <a:pPr>
                <a:defRPr/>
              </a:pPr>
              <a:t>7/23/2019</a:t>
            </a:fld>
            <a:endParaRPr lang="en-US"/>
          </a:p>
        </p:txBody>
      </p:sp>
      <p:sp>
        <p:nvSpPr>
          <p:cNvPr id="4" name="Footer Placeholder 4">
            <a:extLst>
              <a:ext uri="{FF2B5EF4-FFF2-40B4-BE49-F238E27FC236}">
                <a16:creationId xmlns:a16="http://schemas.microsoft.com/office/drawing/2014/main" id="{B0449970-CAE5-4938-A3FE-2E3504A15DA4}"/>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36B08BE8-1A6D-47DE-BD30-F7261C555249}"/>
              </a:ext>
            </a:extLst>
          </p:cNvPr>
          <p:cNvSpPr>
            <a:spLocks noGrp="1"/>
          </p:cNvSpPr>
          <p:nvPr>
            <p:ph type="sldNum" sz="quarter" idx="12"/>
          </p:nvPr>
        </p:nvSpPr>
        <p:spPr/>
        <p:txBody>
          <a:bodyPr/>
          <a:lstStyle>
            <a:lvl1pPr>
              <a:defRPr/>
            </a:lvl1pPr>
          </a:lstStyle>
          <a:p>
            <a:fld id="{277D023B-59DC-4D8E-8D6A-FB24D8306532}" type="slidenum">
              <a:rPr lang="en-US" altLang="en-US"/>
              <a:pPr/>
              <a:t>‹#›</a:t>
            </a:fld>
            <a:endParaRPr lang="en-US" altLang="en-US"/>
          </a:p>
        </p:txBody>
      </p:sp>
    </p:spTree>
    <p:extLst>
      <p:ext uri="{BB962C8B-B14F-4D97-AF65-F5344CB8AC3E}">
        <p14:creationId xmlns:p14="http://schemas.microsoft.com/office/powerpoint/2010/main" val="3950222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530BC91-7156-47DF-B68D-AB0324010542}"/>
              </a:ext>
            </a:extLst>
          </p:cNvPr>
          <p:cNvSpPr>
            <a:spLocks noGrp="1"/>
          </p:cNvSpPr>
          <p:nvPr>
            <p:ph type="dt" sz="half" idx="10"/>
          </p:nvPr>
        </p:nvSpPr>
        <p:spPr/>
        <p:txBody>
          <a:bodyPr/>
          <a:lstStyle>
            <a:lvl1pPr>
              <a:defRPr/>
            </a:lvl1pPr>
          </a:lstStyle>
          <a:p>
            <a:pPr>
              <a:defRPr/>
            </a:pPr>
            <a:fld id="{B18777FD-A11F-4A3F-9C57-5969B9401CE1}" type="datetimeFigureOut">
              <a:rPr lang="en-US"/>
              <a:pPr>
                <a:defRPr/>
              </a:pPr>
              <a:t>7/23/2019</a:t>
            </a:fld>
            <a:endParaRPr lang="en-US"/>
          </a:p>
        </p:txBody>
      </p:sp>
      <p:sp>
        <p:nvSpPr>
          <p:cNvPr id="3" name="Footer Placeholder 4">
            <a:extLst>
              <a:ext uri="{FF2B5EF4-FFF2-40B4-BE49-F238E27FC236}">
                <a16:creationId xmlns:a16="http://schemas.microsoft.com/office/drawing/2014/main" id="{12AB29AC-CAF1-4FBC-8149-56295002938A}"/>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1FDFCE1D-1430-4D93-82C3-CD3B4D8BB848}"/>
              </a:ext>
            </a:extLst>
          </p:cNvPr>
          <p:cNvSpPr>
            <a:spLocks noGrp="1"/>
          </p:cNvSpPr>
          <p:nvPr>
            <p:ph type="sldNum" sz="quarter" idx="12"/>
          </p:nvPr>
        </p:nvSpPr>
        <p:spPr/>
        <p:txBody>
          <a:bodyPr/>
          <a:lstStyle>
            <a:lvl1pPr>
              <a:defRPr/>
            </a:lvl1pPr>
          </a:lstStyle>
          <a:p>
            <a:fld id="{A67CC80F-1F5A-41C4-B507-9262117F3309}" type="slidenum">
              <a:rPr lang="en-US" altLang="en-US"/>
              <a:pPr/>
              <a:t>‹#›</a:t>
            </a:fld>
            <a:endParaRPr lang="en-US" altLang="en-US"/>
          </a:p>
        </p:txBody>
      </p:sp>
    </p:spTree>
    <p:extLst>
      <p:ext uri="{BB962C8B-B14F-4D97-AF65-F5344CB8AC3E}">
        <p14:creationId xmlns:p14="http://schemas.microsoft.com/office/powerpoint/2010/main" val="3520313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7ECC80F-B5FF-467D-9087-3F4B7E92F4B6}"/>
              </a:ext>
            </a:extLst>
          </p:cNvPr>
          <p:cNvSpPr>
            <a:spLocks noGrp="1"/>
          </p:cNvSpPr>
          <p:nvPr>
            <p:ph type="dt" sz="half" idx="10"/>
          </p:nvPr>
        </p:nvSpPr>
        <p:spPr/>
        <p:txBody>
          <a:bodyPr/>
          <a:lstStyle>
            <a:lvl1pPr>
              <a:defRPr/>
            </a:lvl1pPr>
          </a:lstStyle>
          <a:p>
            <a:pPr>
              <a:defRPr/>
            </a:pPr>
            <a:fld id="{391EEC41-B460-4CBE-9A1B-F4A0C37F97E7}" type="datetimeFigureOut">
              <a:rPr lang="en-US"/>
              <a:pPr>
                <a:defRPr/>
              </a:pPr>
              <a:t>7/23/2019</a:t>
            </a:fld>
            <a:endParaRPr lang="en-US"/>
          </a:p>
        </p:txBody>
      </p:sp>
      <p:sp>
        <p:nvSpPr>
          <p:cNvPr id="6" name="Footer Placeholder 4">
            <a:extLst>
              <a:ext uri="{FF2B5EF4-FFF2-40B4-BE49-F238E27FC236}">
                <a16:creationId xmlns:a16="http://schemas.microsoft.com/office/drawing/2014/main" id="{2768CB7F-7920-43C6-BE42-61F871269DD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68D27D3-DC6D-4E56-9702-A1DBA3BFF56D}"/>
              </a:ext>
            </a:extLst>
          </p:cNvPr>
          <p:cNvSpPr>
            <a:spLocks noGrp="1"/>
          </p:cNvSpPr>
          <p:nvPr>
            <p:ph type="sldNum" sz="quarter" idx="12"/>
          </p:nvPr>
        </p:nvSpPr>
        <p:spPr/>
        <p:txBody>
          <a:bodyPr/>
          <a:lstStyle>
            <a:lvl1pPr>
              <a:defRPr/>
            </a:lvl1pPr>
          </a:lstStyle>
          <a:p>
            <a:fld id="{52DE0629-066D-4ECA-95E7-95C1EFCD1F96}" type="slidenum">
              <a:rPr lang="en-US" altLang="en-US"/>
              <a:pPr/>
              <a:t>‹#›</a:t>
            </a:fld>
            <a:endParaRPr lang="en-US" altLang="en-US"/>
          </a:p>
        </p:txBody>
      </p:sp>
    </p:spTree>
    <p:extLst>
      <p:ext uri="{BB962C8B-B14F-4D97-AF65-F5344CB8AC3E}">
        <p14:creationId xmlns:p14="http://schemas.microsoft.com/office/powerpoint/2010/main" val="517289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3C71C2F-CD5F-429D-9126-AA59C90173E7}"/>
              </a:ext>
            </a:extLst>
          </p:cNvPr>
          <p:cNvSpPr>
            <a:spLocks noGrp="1"/>
          </p:cNvSpPr>
          <p:nvPr>
            <p:ph type="dt" sz="half" idx="10"/>
          </p:nvPr>
        </p:nvSpPr>
        <p:spPr/>
        <p:txBody>
          <a:bodyPr/>
          <a:lstStyle>
            <a:lvl1pPr>
              <a:defRPr/>
            </a:lvl1pPr>
          </a:lstStyle>
          <a:p>
            <a:pPr>
              <a:defRPr/>
            </a:pPr>
            <a:fld id="{57A4F2E7-C849-4031-9E5C-574E7DDD7F95}" type="datetimeFigureOut">
              <a:rPr lang="en-US"/>
              <a:pPr>
                <a:defRPr/>
              </a:pPr>
              <a:t>7/23/2019</a:t>
            </a:fld>
            <a:endParaRPr lang="en-US"/>
          </a:p>
        </p:txBody>
      </p:sp>
      <p:sp>
        <p:nvSpPr>
          <p:cNvPr id="6" name="Footer Placeholder 4">
            <a:extLst>
              <a:ext uri="{FF2B5EF4-FFF2-40B4-BE49-F238E27FC236}">
                <a16:creationId xmlns:a16="http://schemas.microsoft.com/office/drawing/2014/main" id="{ECFBC579-80A0-476A-9BBF-513BF6DD058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78366EA-A87B-40D8-B911-3534C554D93A}"/>
              </a:ext>
            </a:extLst>
          </p:cNvPr>
          <p:cNvSpPr>
            <a:spLocks noGrp="1"/>
          </p:cNvSpPr>
          <p:nvPr>
            <p:ph type="sldNum" sz="quarter" idx="12"/>
          </p:nvPr>
        </p:nvSpPr>
        <p:spPr/>
        <p:txBody>
          <a:bodyPr/>
          <a:lstStyle>
            <a:lvl1pPr>
              <a:defRPr/>
            </a:lvl1pPr>
          </a:lstStyle>
          <a:p>
            <a:fld id="{36FE39E4-0AE0-4189-A021-C95C9402BBAC}" type="slidenum">
              <a:rPr lang="en-US" altLang="en-US"/>
              <a:pPr/>
              <a:t>‹#›</a:t>
            </a:fld>
            <a:endParaRPr lang="en-US" altLang="en-US"/>
          </a:p>
        </p:txBody>
      </p:sp>
    </p:spTree>
    <p:extLst>
      <p:ext uri="{BB962C8B-B14F-4D97-AF65-F5344CB8AC3E}">
        <p14:creationId xmlns:p14="http://schemas.microsoft.com/office/powerpoint/2010/main" val="2679418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Text Box 7">
            <a:extLst>
              <a:ext uri="{FF2B5EF4-FFF2-40B4-BE49-F238E27FC236}">
                <a16:creationId xmlns:a16="http://schemas.microsoft.com/office/drawing/2014/main" id="{7C5DE716-EE0A-4E68-B10A-0987FAAEBA66}"/>
              </a:ext>
            </a:extLst>
          </p:cNvPr>
          <p:cNvSpPr txBox="1">
            <a:spLocks noChangeArrowheads="1"/>
          </p:cNvSpPr>
          <p:nvPr userDrawn="1"/>
        </p:nvSpPr>
        <p:spPr bwMode="auto">
          <a:xfrm>
            <a:off x="0" y="6642100"/>
            <a:ext cx="2170113" cy="215900"/>
          </a:xfrm>
          <a:prstGeom prst="rect">
            <a:avLst/>
          </a:prstGeom>
          <a:noFill/>
          <a:ln w="9525">
            <a:noFill/>
            <a:miter lim="800000"/>
            <a:headEnd/>
            <a:tailEnd/>
          </a:ln>
        </p:spPr>
        <p:txBody>
          <a:bodyPr>
            <a:spAutoFit/>
          </a:bodyPr>
          <a:lstStyle/>
          <a:p>
            <a:pPr>
              <a:defRPr/>
            </a:pPr>
            <a:r>
              <a:rPr lang="en-US" sz="800" dirty="0">
                <a:solidFill>
                  <a:schemeClr val="bg1"/>
                </a:solidFill>
                <a:latin typeface="Trebuchet MS" pitchFamily="34" charset="0"/>
                <a:cs typeface="Arial" charset="0"/>
              </a:rPr>
              <a:t>Copyright © 2011 - MsRazz ChemClass</a:t>
            </a:r>
          </a:p>
        </p:txBody>
      </p:sp>
      <p:grpSp>
        <p:nvGrpSpPr>
          <p:cNvPr id="1026" name="Group 28">
            <a:extLst>
              <a:ext uri="{FF2B5EF4-FFF2-40B4-BE49-F238E27FC236}">
                <a16:creationId xmlns:a16="http://schemas.microsoft.com/office/drawing/2014/main" id="{EBD5176A-9253-49DF-AD12-32EEBD5F5DC3}"/>
              </a:ext>
            </a:extLst>
          </p:cNvPr>
          <p:cNvGrpSpPr>
            <a:grpSpLocks/>
          </p:cNvGrpSpPr>
          <p:nvPr userDrawn="1"/>
        </p:nvGrpSpPr>
        <p:grpSpPr bwMode="auto">
          <a:xfrm>
            <a:off x="0" y="0"/>
            <a:ext cx="9144000" cy="6858000"/>
            <a:chOff x="0" y="0"/>
            <a:chExt cx="5760" cy="4320"/>
          </a:xfrm>
        </p:grpSpPr>
        <p:pic>
          <p:nvPicPr>
            <p:cNvPr id="1033" name="Picture 15" descr="220px-ThermiteReaction">
              <a:extLst>
                <a:ext uri="{FF2B5EF4-FFF2-40B4-BE49-F238E27FC236}">
                  <a16:creationId xmlns:a16="http://schemas.microsoft.com/office/drawing/2014/main" id="{F1507AD3-FDD5-4697-AE1D-737A30849CB3}"/>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t="21538"/>
            <a:stretch>
              <a:fillRect/>
            </a:stretch>
          </p:blipFill>
          <p:spPr bwMode="auto">
            <a:xfrm>
              <a:off x="0" y="0"/>
              <a:ext cx="2814" cy="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19" descr="7898205_6ee6ccb086">
              <a:extLst>
                <a:ext uri="{FF2B5EF4-FFF2-40B4-BE49-F238E27FC236}">
                  <a16:creationId xmlns:a16="http://schemas.microsoft.com/office/drawing/2014/main" id="{2836995F-89E7-4D22-BD2C-F82DC8B30709}"/>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784" y="0"/>
              <a:ext cx="2976" cy="2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23" descr="1490593417_660b5ec0de_m">
              <a:extLst>
                <a:ext uri="{FF2B5EF4-FFF2-40B4-BE49-F238E27FC236}">
                  <a16:creationId xmlns:a16="http://schemas.microsoft.com/office/drawing/2014/main" id="{7AD288DC-8ED5-4D8E-8379-610FC1B41DBC}"/>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736" y="2052"/>
              <a:ext cx="3024" cy="2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27" descr="magnesium_burning">
              <a:extLst>
                <a:ext uri="{FF2B5EF4-FFF2-40B4-BE49-F238E27FC236}">
                  <a16:creationId xmlns:a16="http://schemas.microsoft.com/office/drawing/2014/main" id="{66F4BA0E-B464-4FBF-AE7F-8C2D8DE8E341}"/>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2268"/>
              <a:ext cx="2736" cy="2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Title Placeholder 1">
            <a:extLst>
              <a:ext uri="{FF2B5EF4-FFF2-40B4-BE49-F238E27FC236}">
                <a16:creationId xmlns:a16="http://schemas.microsoft.com/office/drawing/2014/main" id="{1D73D2D0-F16E-4598-BADE-920816B2B217}"/>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81554BC5-90BA-49F7-BD7F-93B986DC048A}"/>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8FA19ECA-6D29-4B38-86A6-C2BA5E41631E}"/>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34A1648-052C-4F76-BED0-E7E3FA2AD258}" type="datetimeFigureOut">
              <a:rPr lang="en-US"/>
              <a:pPr>
                <a:defRPr/>
              </a:pPr>
              <a:t>7/23/2019</a:t>
            </a:fld>
            <a:endParaRPr lang="en-US"/>
          </a:p>
        </p:txBody>
      </p:sp>
      <p:sp>
        <p:nvSpPr>
          <p:cNvPr id="5" name="Footer Placeholder 4">
            <a:extLst>
              <a:ext uri="{FF2B5EF4-FFF2-40B4-BE49-F238E27FC236}">
                <a16:creationId xmlns:a16="http://schemas.microsoft.com/office/drawing/2014/main" id="{214A77F6-EE0F-45E2-9DEB-6B0F9409832A}"/>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D68F1602-8B98-4077-A406-C3CDA545055D}"/>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177C2999-76FC-4D61-B4A3-93830196D4D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3EA58150-19E8-4B8B-9883-C58DE360DD60}"/>
              </a:ext>
            </a:extLst>
          </p:cNvPr>
          <p:cNvSpPr>
            <a:spLocks noGrp="1"/>
          </p:cNvSpPr>
          <p:nvPr>
            <p:ph type="ctrTitle"/>
          </p:nvPr>
        </p:nvSpPr>
        <p:spPr>
          <a:xfrm>
            <a:off x="533400" y="1993900"/>
            <a:ext cx="8153400" cy="2136775"/>
          </a:xfrm>
          <a:solidFill>
            <a:schemeClr val="tx1"/>
          </a:solidFill>
        </p:spPr>
        <p:txBody>
          <a:bodyPr/>
          <a:lstStyle/>
          <a:p>
            <a:pPr eaLnBrk="1" hangingPunct="1"/>
            <a:r>
              <a:rPr lang="en-US" altLang="en-US" sz="7200" b="1">
                <a:solidFill>
                  <a:srgbClr val="FFFF99"/>
                </a:solidFill>
                <a:latin typeface="Trebuchet MS" panose="020B0603020202020204" pitchFamily="34" charset="0"/>
              </a:rPr>
              <a:t>Unit: Chemical Reactions</a:t>
            </a:r>
          </a:p>
        </p:txBody>
      </p:sp>
      <p:sp>
        <p:nvSpPr>
          <p:cNvPr id="2051" name="Text Box 30">
            <a:extLst>
              <a:ext uri="{FF2B5EF4-FFF2-40B4-BE49-F238E27FC236}">
                <a16:creationId xmlns:a16="http://schemas.microsoft.com/office/drawing/2014/main" id="{B0AD1CF1-0529-4EA6-B848-55B8929344A0}"/>
              </a:ext>
            </a:extLst>
          </p:cNvPr>
          <p:cNvSpPr txBox="1">
            <a:spLocks noChangeArrowheads="1"/>
          </p:cNvSpPr>
          <p:nvPr/>
        </p:nvSpPr>
        <p:spPr bwMode="auto">
          <a:xfrm>
            <a:off x="533400" y="4235450"/>
            <a:ext cx="8156575" cy="10160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en-US" altLang="en-US" sz="3000" i="1">
                <a:solidFill>
                  <a:srgbClr val="FFFF99"/>
                </a:solidFill>
                <a:latin typeface="Trebuchet MS" panose="020B0603020202020204" pitchFamily="34" charset="0"/>
              </a:rPr>
              <a:t>Putting it all together: Writing formula equations and balancing</a:t>
            </a:r>
          </a:p>
        </p:txBody>
      </p:sp>
      <p:sp>
        <p:nvSpPr>
          <p:cNvPr id="2053" name="AutoShape 4">
            <a:extLst>
              <a:ext uri="{FF2B5EF4-FFF2-40B4-BE49-F238E27FC236}">
                <a16:creationId xmlns:a16="http://schemas.microsoft.com/office/drawing/2014/main" id="{3397FFF7-C701-45E7-9CF2-B4D5D7D8E6FF}"/>
              </a:ext>
            </a:extLst>
          </p:cNvPr>
          <p:cNvSpPr>
            <a:spLocks noChangeArrowheads="1"/>
          </p:cNvSpPr>
          <p:nvPr/>
        </p:nvSpPr>
        <p:spPr bwMode="auto">
          <a:xfrm rot="1016732">
            <a:off x="5580063" y="1090613"/>
            <a:ext cx="4006850" cy="1239837"/>
          </a:xfrm>
          <a:prstGeom prst="irregularSeal1">
            <a:avLst/>
          </a:prstGeom>
          <a:noFill/>
          <a:ln w="25400">
            <a:solidFill>
              <a:schemeClr val="bg1"/>
            </a:solidFill>
            <a:miter lim="800000"/>
            <a:headEnd/>
            <a:tailEnd/>
          </a:ln>
          <a:effectLst>
            <a:outerShdw dist="38100" dir="2700000" algn="tl" rotWithShape="0">
              <a:srgbClr val="000000">
                <a:alpha val="39998"/>
              </a:srgbClr>
            </a:outerShdw>
          </a:effectLst>
        </p:spPr>
        <p:txBody>
          <a:bodyPr anchor="ctr"/>
          <a:lstStyle/>
          <a:p>
            <a:pPr algn="ctr">
              <a:spcBef>
                <a:spcPct val="50000"/>
              </a:spcBef>
              <a:spcAft>
                <a:spcPts val="1000"/>
              </a:spcAft>
              <a:defRPr/>
            </a:pPr>
            <a:r>
              <a:rPr lang="en-US" sz="2800" b="1">
                <a:solidFill>
                  <a:srgbClr val="FFFF99"/>
                </a:solidFill>
                <a:latin typeface="Script MT Bold" pitchFamily="66" charset="0"/>
                <a:cs typeface="Arial" charset="0"/>
              </a:rPr>
              <a:t>Day 3 - Notes</a:t>
            </a:r>
            <a:endParaRPr lang="en-US" sz="4400" b="1">
              <a:solidFill>
                <a:srgbClr val="FFFF99"/>
              </a:solidFill>
              <a:latin typeface="Script MT Bold" pitchFamily="66" charset="0"/>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F50069CB-01BE-4298-9E6E-1D83AB248EEF}"/>
              </a:ext>
            </a:extLst>
          </p:cNvPr>
          <p:cNvSpPr>
            <a:spLocks noGrp="1"/>
          </p:cNvSpPr>
          <p:nvPr>
            <p:ph type="title"/>
          </p:nvPr>
        </p:nvSpPr>
        <p:spPr>
          <a:xfrm>
            <a:off x="457200" y="152400"/>
            <a:ext cx="8382000" cy="1143000"/>
          </a:xfrm>
          <a:solidFill>
            <a:schemeClr val="tx1"/>
          </a:solidFill>
        </p:spPr>
        <p:txBody>
          <a:bodyPr/>
          <a:lstStyle/>
          <a:p>
            <a:pPr eaLnBrk="1" hangingPunct="1"/>
            <a:r>
              <a:rPr lang="en-US" altLang="en-US" sz="3700" b="1" dirty="0">
                <a:solidFill>
                  <a:srgbClr val="FFFF99"/>
                </a:solidFill>
                <a:latin typeface="Trebuchet MS" panose="020B0603020202020204" pitchFamily="34" charset="0"/>
              </a:rPr>
              <a:t>After today you should be able to…</a:t>
            </a:r>
          </a:p>
        </p:txBody>
      </p:sp>
      <p:sp>
        <p:nvSpPr>
          <p:cNvPr id="7" name="Isosceles Triangle 6">
            <a:extLst>
              <a:ext uri="{FF2B5EF4-FFF2-40B4-BE49-F238E27FC236}">
                <a16:creationId xmlns:a16="http://schemas.microsoft.com/office/drawing/2014/main" id="{892855C1-36F3-41E9-A69D-E4092051A4E1}"/>
              </a:ext>
            </a:extLst>
          </p:cNvPr>
          <p:cNvSpPr/>
          <p:nvPr/>
        </p:nvSpPr>
        <p:spPr>
          <a:xfrm>
            <a:off x="854075" y="4637088"/>
            <a:ext cx="152400" cy="152400"/>
          </a:xfrm>
          <a:prstGeom prst="triangle">
            <a:avLst/>
          </a:prstGeom>
          <a:noFill/>
          <a:ln>
            <a:solidFill>
              <a:schemeClr val="bg1"/>
            </a:solidFill>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TextBox 7">
            <a:extLst>
              <a:ext uri="{FF2B5EF4-FFF2-40B4-BE49-F238E27FC236}">
                <a16:creationId xmlns:a16="http://schemas.microsoft.com/office/drawing/2014/main" id="{DFB84CEB-A4B0-4C2F-9ECB-195948E92B53}"/>
              </a:ext>
            </a:extLst>
          </p:cNvPr>
          <p:cNvSpPr txBox="1">
            <a:spLocks noChangeArrowheads="1"/>
          </p:cNvSpPr>
          <p:nvPr/>
        </p:nvSpPr>
        <p:spPr bwMode="auto">
          <a:xfrm>
            <a:off x="1572079" y="4505554"/>
            <a:ext cx="762000" cy="368300"/>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heat</a:t>
            </a:r>
          </a:p>
        </p:txBody>
      </p:sp>
      <p:sp>
        <p:nvSpPr>
          <p:cNvPr id="9" name="TextBox 8">
            <a:extLst>
              <a:ext uri="{FF2B5EF4-FFF2-40B4-BE49-F238E27FC236}">
                <a16:creationId xmlns:a16="http://schemas.microsoft.com/office/drawing/2014/main" id="{402A4386-ACB0-4A20-9D51-F91EE20E8A09}"/>
              </a:ext>
            </a:extLst>
          </p:cNvPr>
          <p:cNvSpPr txBox="1">
            <a:spLocks noChangeArrowheads="1"/>
          </p:cNvSpPr>
          <p:nvPr/>
        </p:nvSpPr>
        <p:spPr bwMode="auto">
          <a:xfrm>
            <a:off x="1219200" y="5321075"/>
            <a:ext cx="609600" cy="369887"/>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Pt</a:t>
            </a:r>
          </a:p>
        </p:txBody>
      </p:sp>
      <p:sp>
        <p:nvSpPr>
          <p:cNvPr id="3078" name="Content Placeholder 27">
            <a:extLst>
              <a:ext uri="{FF2B5EF4-FFF2-40B4-BE49-F238E27FC236}">
                <a16:creationId xmlns:a16="http://schemas.microsoft.com/office/drawing/2014/main" id="{62D7540A-99B1-4085-A578-A56EB05FBC48}"/>
              </a:ext>
            </a:extLst>
          </p:cNvPr>
          <p:cNvSpPr>
            <a:spLocks noGrp="1"/>
          </p:cNvSpPr>
          <p:nvPr>
            <p:ph idx="1"/>
          </p:nvPr>
        </p:nvSpPr>
        <p:spPr>
          <a:xfrm>
            <a:off x="446088" y="1417638"/>
            <a:ext cx="8382000" cy="4525962"/>
          </a:xfrm>
          <a:solidFill>
            <a:schemeClr val="tx1"/>
          </a:solidFill>
        </p:spPr>
        <p:txBody>
          <a:bodyPr/>
          <a:lstStyle/>
          <a:p>
            <a:r>
              <a:rPr lang="en-US" altLang="en-US" sz="3600" dirty="0">
                <a:solidFill>
                  <a:schemeClr val="bg1"/>
                </a:solidFill>
                <a:latin typeface="Trebuchet MS" panose="020B0603020202020204" pitchFamily="34" charset="0"/>
              </a:rPr>
              <a:t>Write balanced formula equations from word equations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48AC891A-6BCF-4E04-ACB7-B617DC0157CC}"/>
              </a:ext>
            </a:extLst>
          </p:cNvPr>
          <p:cNvSpPr>
            <a:spLocks noGrp="1"/>
          </p:cNvSpPr>
          <p:nvPr>
            <p:ph type="title"/>
          </p:nvPr>
        </p:nvSpPr>
        <p:spPr>
          <a:xfrm>
            <a:off x="533400" y="2286000"/>
            <a:ext cx="8229600" cy="2362200"/>
          </a:xfrm>
          <a:solidFill>
            <a:schemeClr val="tx1"/>
          </a:solidFill>
        </p:spPr>
        <p:txBody>
          <a:bodyPr/>
          <a:lstStyle/>
          <a:p>
            <a:pPr eaLnBrk="1" hangingPunct="1">
              <a:buFont typeface="Wingdings" panose="05000000000000000000" pitchFamily="2" charset="2"/>
              <a:buChar char="J"/>
            </a:pPr>
            <a:r>
              <a:rPr lang="en-US" altLang="en-US" sz="7200">
                <a:solidFill>
                  <a:srgbClr val="FFFF99"/>
                </a:solidFill>
                <a:latin typeface="Trebuchet MS" panose="020B0603020202020204" pitchFamily="34" charset="0"/>
              </a:rPr>
              <a:t> Time to put it all together! </a:t>
            </a:r>
            <a:r>
              <a:rPr lang="en-US" altLang="en-US" sz="7200">
                <a:solidFill>
                  <a:srgbClr val="FFFF99"/>
                </a:solidFill>
                <a:latin typeface="Trebuchet MS" panose="020B0603020202020204" pitchFamily="34" charset="0"/>
                <a:sym typeface="Wingdings" panose="05000000000000000000" pitchFamily="2" charset="2"/>
              </a:rPr>
              <a:t></a:t>
            </a:r>
            <a:endParaRPr lang="en-US" altLang="en-US" sz="7200">
              <a:solidFill>
                <a:srgbClr val="FFFF99"/>
              </a:solidFill>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ppt_w</p:attrName>
                                        </p:attrNameLst>
                                      </p:cBhvr>
                                      <p:tavLst>
                                        <p:tav tm="0">
                                          <p:val>
                                            <p:fltVal val="0"/>
                                          </p:val>
                                        </p:tav>
                                        <p:tav tm="100000">
                                          <p:val>
                                            <p:strVal val="#ppt_w"/>
                                          </p:val>
                                        </p:tav>
                                      </p:tavLst>
                                    </p:anim>
                                    <p:anim calcmode="lin" valueType="num">
                                      <p:cBhvr>
                                        <p:cTn id="8" dur="500" fill="hold"/>
                                        <p:tgtEl>
                                          <p:spTgt spid="4098"/>
                                        </p:tgtEl>
                                        <p:attrNameLst>
                                          <p:attrName>ppt_h</p:attrName>
                                        </p:attrNameLst>
                                      </p:cBhvr>
                                      <p:tavLst>
                                        <p:tav tm="0">
                                          <p:val>
                                            <p:fltVal val="0"/>
                                          </p:val>
                                        </p:tav>
                                        <p:tav tm="100000">
                                          <p:val>
                                            <p:strVal val="#ppt_h"/>
                                          </p:val>
                                        </p:tav>
                                      </p:tavLst>
                                    </p:anim>
                                    <p:animEffect transition="in" filter="fade">
                                      <p:cBhvr>
                                        <p:cTn id="9"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21EE1D-D17F-44EC-8EAC-74695614D5C3}"/>
              </a:ext>
            </a:extLst>
          </p:cNvPr>
          <p:cNvSpPr>
            <a:spLocks noGrp="1"/>
          </p:cNvSpPr>
          <p:nvPr>
            <p:ph idx="1"/>
          </p:nvPr>
        </p:nvSpPr>
        <p:spPr>
          <a:xfrm>
            <a:off x="457200" y="304800"/>
            <a:ext cx="8458200" cy="5745163"/>
          </a:xfrm>
          <a:solidFill>
            <a:schemeClr val="tx1"/>
          </a:solidFill>
        </p:spPr>
        <p:txBody>
          <a:bodyPr/>
          <a:lstStyle/>
          <a:p>
            <a:pPr marL="0" indent="0" eaLnBrk="1" hangingPunct="1">
              <a:buFont typeface="Arial" charset="0"/>
              <a:buNone/>
              <a:defRPr/>
            </a:pPr>
            <a:r>
              <a:rPr lang="en-US" b="1" dirty="0">
                <a:solidFill>
                  <a:srgbClr val="FFFF99"/>
                </a:solidFill>
                <a:latin typeface="Trebuchet MS" pitchFamily="34" charset="0"/>
              </a:rPr>
              <a:t>Examples: </a:t>
            </a:r>
            <a:r>
              <a:rPr lang="en-US" dirty="0">
                <a:solidFill>
                  <a:srgbClr val="FFFF99"/>
                </a:solidFill>
                <a:latin typeface="Trebuchet MS" pitchFamily="34" charset="0"/>
              </a:rPr>
              <a:t>Write the corresponding formula equation and balance.</a:t>
            </a:r>
          </a:p>
          <a:p>
            <a:pPr marL="0" indent="0" algn="ctr" eaLnBrk="1" hangingPunct="1">
              <a:buFont typeface="Arial" charset="0"/>
              <a:buNone/>
              <a:defRPr/>
            </a:pPr>
            <a:br>
              <a:rPr lang="en-US" sz="2500" i="1" dirty="0">
                <a:solidFill>
                  <a:schemeClr val="bg1"/>
                </a:solidFill>
                <a:latin typeface="Trebuchet MS" pitchFamily="34" charset="0"/>
              </a:rPr>
            </a:br>
            <a:r>
              <a:rPr lang="en-US" sz="2500" i="1" dirty="0">
                <a:solidFill>
                  <a:schemeClr val="bg1"/>
                </a:solidFill>
                <a:latin typeface="Trebuchet MS" pitchFamily="34" charset="0"/>
              </a:rPr>
              <a:t>magnesium chlorate </a:t>
            </a:r>
            <a:r>
              <a:rPr lang="en-US" sz="2500" i="1" dirty="0">
                <a:solidFill>
                  <a:schemeClr val="bg1"/>
                </a:solidFill>
                <a:latin typeface="Trebuchet MS" pitchFamily="34" charset="0"/>
                <a:sym typeface="Symbol" panose="05050102010706020507" pitchFamily="18" charset="2"/>
              </a:rPr>
              <a:t></a:t>
            </a:r>
            <a:r>
              <a:rPr lang="en-US" sz="2500" i="1" dirty="0">
                <a:solidFill>
                  <a:schemeClr val="bg1"/>
                </a:solidFill>
                <a:latin typeface="Trebuchet MS" pitchFamily="34" charset="0"/>
                <a:sym typeface="Wingdings" pitchFamily="2" charset="2"/>
              </a:rPr>
              <a:t> magnesium chloride + oxygen</a:t>
            </a:r>
            <a:endParaRPr lang="en-US" sz="2500" i="1" dirty="0">
              <a:solidFill>
                <a:schemeClr val="bg1"/>
              </a:solidFill>
              <a:latin typeface="Trebuchet MS" pitchFamily="34" charset="0"/>
            </a:endParaRPr>
          </a:p>
          <a:p>
            <a:pPr eaLnBrk="1" hangingPunct="1">
              <a:buFont typeface="Arial" charset="0"/>
              <a:buNone/>
              <a:defRPr/>
            </a:pPr>
            <a:endParaRPr lang="en-US" sz="900" dirty="0">
              <a:solidFill>
                <a:srgbClr val="FFFF99"/>
              </a:solidFill>
              <a:latin typeface="Trebuchet MS" pitchFamily="34" charset="0"/>
            </a:endParaRPr>
          </a:p>
          <a:p>
            <a:pPr algn="ctr" eaLnBrk="1" hangingPunct="1">
              <a:buFont typeface="Arial" charset="0"/>
              <a:buNone/>
              <a:defRPr/>
            </a:pPr>
            <a:r>
              <a:rPr lang="en-US" sz="2600" dirty="0">
                <a:solidFill>
                  <a:srgbClr val="FFFF99"/>
                </a:solidFill>
                <a:latin typeface="Trebuchet MS" pitchFamily="34" charset="0"/>
                <a:sym typeface="Wingdings" pitchFamily="2" charset="2"/>
              </a:rPr>
              <a:t>___Mg(ClO</a:t>
            </a:r>
            <a:r>
              <a:rPr lang="en-US" sz="2600" baseline="-25000" dirty="0">
                <a:solidFill>
                  <a:srgbClr val="FFFF99"/>
                </a:solidFill>
                <a:latin typeface="Trebuchet MS" pitchFamily="34" charset="0"/>
                <a:sym typeface="Wingdings" pitchFamily="2" charset="2"/>
              </a:rPr>
              <a:t>3</a:t>
            </a:r>
            <a:r>
              <a:rPr lang="en-US" sz="2600" dirty="0">
                <a:solidFill>
                  <a:srgbClr val="FFFF99"/>
                </a:solidFill>
                <a:latin typeface="Trebuchet MS" pitchFamily="34" charset="0"/>
                <a:sym typeface="Wingdings" pitchFamily="2" charset="2"/>
              </a:rPr>
              <a:t>)</a:t>
            </a:r>
            <a:r>
              <a:rPr lang="en-US" sz="2600" baseline="-25000" dirty="0">
                <a:solidFill>
                  <a:srgbClr val="FFFF99"/>
                </a:solidFill>
                <a:latin typeface="Trebuchet MS" pitchFamily="34" charset="0"/>
                <a:sym typeface="Wingdings" pitchFamily="2" charset="2"/>
              </a:rPr>
              <a:t>2</a:t>
            </a:r>
            <a:r>
              <a:rPr lang="en-US" sz="2600" dirty="0">
                <a:solidFill>
                  <a:srgbClr val="FFFF99"/>
                </a:solidFill>
                <a:latin typeface="Trebuchet MS" pitchFamily="34" charset="0"/>
              </a:rPr>
              <a:t> </a:t>
            </a:r>
            <a:r>
              <a:rPr lang="en-US" sz="2600" dirty="0">
                <a:solidFill>
                  <a:srgbClr val="FFFF99"/>
                </a:solidFill>
                <a:latin typeface="Trebuchet MS" pitchFamily="34" charset="0"/>
                <a:sym typeface="Symbol" panose="05050102010706020507" pitchFamily="18" charset="2"/>
              </a:rPr>
              <a:t></a:t>
            </a:r>
            <a:r>
              <a:rPr lang="en-US" sz="2600" dirty="0">
                <a:solidFill>
                  <a:srgbClr val="FFFF99"/>
                </a:solidFill>
                <a:latin typeface="Trebuchet MS" pitchFamily="34" charset="0"/>
                <a:sym typeface="Wingdings" pitchFamily="2" charset="2"/>
              </a:rPr>
              <a:t> ___MgCl</a:t>
            </a:r>
            <a:r>
              <a:rPr lang="en-US" sz="2600" baseline="-25000" dirty="0">
                <a:solidFill>
                  <a:srgbClr val="FFFF99"/>
                </a:solidFill>
                <a:latin typeface="Trebuchet MS" pitchFamily="34" charset="0"/>
                <a:sym typeface="Wingdings" pitchFamily="2" charset="2"/>
              </a:rPr>
              <a:t>2</a:t>
            </a:r>
            <a:r>
              <a:rPr lang="en-US" sz="2600" dirty="0">
                <a:solidFill>
                  <a:srgbClr val="FFFF99"/>
                </a:solidFill>
                <a:latin typeface="Trebuchet MS" pitchFamily="34" charset="0"/>
                <a:sym typeface="Wingdings" pitchFamily="2" charset="2"/>
              </a:rPr>
              <a:t> + ___O</a:t>
            </a:r>
            <a:r>
              <a:rPr lang="en-US" sz="2600" baseline="-25000" dirty="0">
                <a:solidFill>
                  <a:srgbClr val="FFFF99"/>
                </a:solidFill>
                <a:latin typeface="Trebuchet MS" pitchFamily="34" charset="0"/>
                <a:sym typeface="Wingdings" pitchFamily="2" charset="2"/>
              </a:rPr>
              <a:t>2</a:t>
            </a:r>
          </a:p>
          <a:p>
            <a:pPr eaLnBrk="1" hangingPunct="1">
              <a:buFont typeface="Arial" charset="0"/>
              <a:buNone/>
              <a:defRPr/>
            </a:pPr>
            <a:endParaRPr lang="en-US" sz="2400" dirty="0">
              <a:solidFill>
                <a:srgbClr val="FFFF99"/>
              </a:solidFill>
              <a:latin typeface="Trebuchet MS" pitchFamily="34" charset="0"/>
            </a:endParaRPr>
          </a:p>
          <a:p>
            <a:pPr eaLnBrk="1" hangingPunct="1">
              <a:buFont typeface="Arial" charset="0"/>
              <a:buNone/>
              <a:defRPr/>
            </a:pPr>
            <a:endParaRPr lang="en-US" sz="2400" dirty="0">
              <a:solidFill>
                <a:srgbClr val="FFFF99"/>
              </a:solidFill>
              <a:latin typeface="Trebuchet MS" pitchFamily="34" charset="0"/>
            </a:endParaRPr>
          </a:p>
          <a:p>
            <a:pPr eaLnBrk="1" hangingPunct="1">
              <a:buFont typeface="Arial" charset="0"/>
              <a:buNone/>
              <a:defRPr/>
            </a:pPr>
            <a:endParaRPr lang="en-US" sz="2400" dirty="0">
              <a:solidFill>
                <a:srgbClr val="FFFF99"/>
              </a:solidFill>
              <a:latin typeface="Trebuchet MS" pitchFamily="34" charset="0"/>
            </a:endParaRPr>
          </a:p>
        </p:txBody>
      </p:sp>
      <p:sp>
        <p:nvSpPr>
          <p:cNvPr id="14" name="TextBox 13">
            <a:extLst>
              <a:ext uri="{FF2B5EF4-FFF2-40B4-BE49-F238E27FC236}">
                <a16:creationId xmlns:a16="http://schemas.microsoft.com/office/drawing/2014/main" id="{CFEB064A-78C5-498F-BBC8-10ACFDC23E51}"/>
              </a:ext>
            </a:extLst>
          </p:cNvPr>
          <p:cNvSpPr txBox="1">
            <a:spLocks noChangeArrowheads="1"/>
          </p:cNvSpPr>
          <p:nvPr/>
        </p:nvSpPr>
        <p:spPr bwMode="auto">
          <a:xfrm>
            <a:off x="4029075" y="2768600"/>
            <a:ext cx="795338"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500" i="1">
                <a:solidFill>
                  <a:schemeClr val="bg1"/>
                </a:solidFill>
                <a:latin typeface="Trebuchet MS" panose="020B0603020202020204" pitchFamily="34" charset="0"/>
              </a:rPr>
              <a:t>Mg</a:t>
            </a:r>
            <a:endParaRPr lang="en-US" altLang="en-US" sz="2500" i="1" baseline="30000">
              <a:solidFill>
                <a:schemeClr val="bg1"/>
              </a:solidFill>
              <a:latin typeface="Trebuchet MS" panose="020B0603020202020204" pitchFamily="34" charset="0"/>
            </a:endParaRPr>
          </a:p>
        </p:txBody>
      </p:sp>
      <p:sp>
        <p:nvSpPr>
          <p:cNvPr id="16" name="TextBox 15">
            <a:extLst>
              <a:ext uri="{FF2B5EF4-FFF2-40B4-BE49-F238E27FC236}">
                <a16:creationId xmlns:a16="http://schemas.microsoft.com/office/drawing/2014/main" id="{9CBC8370-FE5C-47FB-A8F7-7556267B77F2}"/>
              </a:ext>
            </a:extLst>
          </p:cNvPr>
          <p:cNvSpPr txBox="1">
            <a:spLocks noChangeArrowheads="1"/>
          </p:cNvSpPr>
          <p:nvPr/>
        </p:nvSpPr>
        <p:spPr bwMode="auto">
          <a:xfrm>
            <a:off x="3857625" y="3171825"/>
            <a:ext cx="108267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500" i="1">
                <a:solidFill>
                  <a:schemeClr val="bg1"/>
                </a:solidFill>
                <a:latin typeface="Trebuchet MS" panose="020B0603020202020204" pitchFamily="34" charset="0"/>
              </a:rPr>
              <a:t>Cl</a:t>
            </a:r>
            <a:endParaRPr lang="en-US" altLang="en-US" sz="2500" i="1" baseline="30000">
              <a:solidFill>
                <a:schemeClr val="bg1"/>
              </a:solidFill>
              <a:latin typeface="Trebuchet MS" panose="020B0603020202020204" pitchFamily="34" charset="0"/>
            </a:endParaRPr>
          </a:p>
        </p:txBody>
      </p:sp>
      <p:sp>
        <p:nvSpPr>
          <p:cNvPr id="23" name="TextBox 22">
            <a:extLst>
              <a:ext uri="{FF2B5EF4-FFF2-40B4-BE49-F238E27FC236}">
                <a16:creationId xmlns:a16="http://schemas.microsoft.com/office/drawing/2014/main" id="{95401651-41CE-4553-AD83-3025E020EF46}"/>
              </a:ext>
            </a:extLst>
          </p:cNvPr>
          <p:cNvSpPr txBox="1">
            <a:spLocks noChangeArrowheads="1"/>
          </p:cNvSpPr>
          <p:nvPr/>
        </p:nvSpPr>
        <p:spPr bwMode="auto">
          <a:xfrm>
            <a:off x="3328988" y="3209925"/>
            <a:ext cx="609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500" i="1">
                <a:solidFill>
                  <a:srgbClr val="FFFF00"/>
                </a:solidFill>
                <a:latin typeface="Trebuchet MS" panose="020B0603020202020204" pitchFamily="34" charset="0"/>
              </a:rPr>
              <a:t>2</a:t>
            </a:r>
            <a:endParaRPr lang="en-US" altLang="en-US" sz="2500" i="1" baseline="30000">
              <a:solidFill>
                <a:srgbClr val="FFFF00"/>
              </a:solidFill>
              <a:latin typeface="Trebuchet MS" panose="020B0603020202020204" pitchFamily="34" charset="0"/>
            </a:endParaRPr>
          </a:p>
        </p:txBody>
      </p:sp>
      <p:sp>
        <p:nvSpPr>
          <p:cNvPr id="25" name="TextBox 24">
            <a:extLst>
              <a:ext uri="{FF2B5EF4-FFF2-40B4-BE49-F238E27FC236}">
                <a16:creationId xmlns:a16="http://schemas.microsoft.com/office/drawing/2014/main" id="{606453E5-F14F-4B26-A0DB-EA139CE56922}"/>
              </a:ext>
            </a:extLst>
          </p:cNvPr>
          <p:cNvSpPr txBox="1">
            <a:spLocks noChangeArrowheads="1"/>
          </p:cNvSpPr>
          <p:nvPr/>
        </p:nvSpPr>
        <p:spPr bwMode="auto">
          <a:xfrm>
            <a:off x="3400425" y="2808288"/>
            <a:ext cx="533400"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500" i="1">
                <a:solidFill>
                  <a:srgbClr val="FFFF00"/>
                </a:solidFill>
                <a:latin typeface="Trebuchet MS" panose="020B0603020202020204" pitchFamily="34" charset="0"/>
              </a:rPr>
              <a:t>1</a:t>
            </a:r>
            <a:endParaRPr lang="en-US" altLang="en-US" sz="2500" i="1" baseline="30000">
              <a:solidFill>
                <a:srgbClr val="FFFF00"/>
              </a:solidFill>
              <a:latin typeface="Trebuchet MS" panose="020B0603020202020204" pitchFamily="34" charset="0"/>
            </a:endParaRPr>
          </a:p>
        </p:txBody>
      </p:sp>
      <p:sp>
        <p:nvSpPr>
          <p:cNvPr id="31" name="TextBox 30">
            <a:extLst>
              <a:ext uri="{FF2B5EF4-FFF2-40B4-BE49-F238E27FC236}">
                <a16:creationId xmlns:a16="http://schemas.microsoft.com/office/drawing/2014/main" id="{0E18D154-E1E2-4721-B7A2-EB386E8E6E22}"/>
              </a:ext>
            </a:extLst>
          </p:cNvPr>
          <p:cNvSpPr txBox="1">
            <a:spLocks noChangeArrowheads="1"/>
          </p:cNvSpPr>
          <p:nvPr/>
        </p:nvSpPr>
        <p:spPr bwMode="auto">
          <a:xfrm>
            <a:off x="3846513" y="3581400"/>
            <a:ext cx="1082675"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500" i="1">
                <a:solidFill>
                  <a:schemeClr val="bg1"/>
                </a:solidFill>
                <a:latin typeface="Trebuchet MS" panose="020B0603020202020204" pitchFamily="34" charset="0"/>
              </a:rPr>
              <a:t>O</a:t>
            </a:r>
            <a:endParaRPr lang="en-US" altLang="en-US" sz="2500" i="1" baseline="30000">
              <a:solidFill>
                <a:schemeClr val="bg1"/>
              </a:solidFill>
              <a:latin typeface="Trebuchet MS" panose="020B0603020202020204" pitchFamily="34" charset="0"/>
            </a:endParaRPr>
          </a:p>
        </p:txBody>
      </p:sp>
      <p:sp>
        <p:nvSpPr>
          <p:cNvPr id="37" name="TextBox 36">
            <a:extLst>
              <a:ext uri="{FF2B5EF4-FFF2-40B4-BE49-F238E27FC236}">
                <a16:creationId xmlns:a16="http://schemas.microsoft.com/office/drawing/2014/main" id="{18E08CE9-A7E2-4F82-BDDE-66008BE06BEE}"/>
              </a:ext>
            </a:extLst>
          </p:cNvPr>
          <p:cNvSpPr txBox="1">
            <a:spLocks noChangeArrowheads="1"/>
          </p:cNvSpPr>
          <p:nvPr/>
        </p:nvSpPr>
        <p:spPr bwMode="auto">
          <a:xfrm>
            <a:off x="1473200" y="1409700"/>
            <a:ext cx="19383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i="1">
                <a:solidFill>
                  <a:srgbClr val="FFFF00"/>
                </a:solidFill>
                <a:latin typeface="Trebuchet MS" panose="020B0603020202020204" pitchFamily="34" charset="0"/>
              </a:rPr>
              <a:t>Mg</a:t>
            </a:r>
            <a:r>
              <a:rPr lang="en-US" altLang="en-US" sz="2400" i="1" baseline="30000">
                <a:solidFill>
                  <a:srgbClr val="FFFF00"/>
                </a:solidFill>
                <a:latin typeface="Trebuchet MS" panose="020B0603020202020204" pitchFamily="34" charset="0"/>
              </a:rPr>
              <a:t>+2</a:t>
            </a:r>
            <a:r>
              <a:rPr lang="en-US" altLang="en-US" sz="2400" i="1">
                <a:solidFill>
                  <a:srgbClr val="FFFF00"/>
                </a:solidFill>
                <a:latin typeface="Trebuchet MS" panose="020B0603020202020204" pitchFamily="34" charset="0"/>
              </a:rPr>
              <a:t> (ClO</a:t>
            </a:r>
            <a:r>
              <a:rPr lang="en-US" altLang="en-US" sz="2400" i="1" baseline="-25000">
                <a:solidFill>
                  <a:srgbClr val="FFFF00"/>
                </a:solidFill>
                <a:latin typeface="Trebuchet MS" panose="020B0603020202020204" pitchFamily="34" charset="0"/>
              </a:rPr>
              <a:t>3</a:t>
            </a:r>
            <a:r>
              <a:rPr lang="en-US" altLang="en-US" sz="2400" i="1">
                <a:solidFill>
                  <a:srgbClr val="FFFF00"/>
                </a:solidFill>
                <a:latin typeface="Trebuchet MS" panose="020B0603020202020204" pitchFamily="34" charset="0"/>
              </a:rPr>
              <a:t>)</a:t>
            </a:r>
            <a:r>
              <a:rPr lang="en-US" altLang="en-US" sz="2400" i="1" baseline="30000">
                <a:solidFill>
                  <a:srgbClr val="FFFF00"/>
                </a:solidFill>
                <a:latin typeface="Trebuchet MS" panose="020B0603020202020204" pitchFamily="34" charset="0"/>
              </a:rPr>
              <a:t>-1</a:t>
            </a:r>
          </a:p>
        </p:txBody>
      </p:sp>
      <p:sp>
        <p:nvSpPr>
          <p:cNvPr id="41" name="TextBox 40">
            <a:extLst>
              <a:ext uri="{FF2B5EF4-FFF2-40B4-BE49-F238E27FC236}">
                <a16:creationId xmlns:a16="http://schemas.microsoft.com/office/drawing/2014/main" id="{2E389568-14E6-4CB3-BB51-8D87C2C4113F}"/>
              </a:ext>
            </a:extLst>
          </p:cNvPr>
          <p:cNvSpPr txBox="1">
            <a:spLocks noChangeArrowheads="1"/>
          </p:cNvSpPr>
          <p:nvPr/>
        </p:nvSpPr>
        <p:spPr bwMode="auto">
          <a:xfrm>
            <a:off x="5300663" y="1428750"/>
            <a:ext cx="14811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i="1">
                <a:solidFill>
                  <a:srgbClr val="FFFF00"/>
                </a:solidFill>
                <a:latin typeface="Trebuchet MS" panose="020B0603020202020204" pitchFamily="34" charset="0"/>
              </a:rPr>
              <a:t>Mg</a:t>
            </a:r>
            <a:r>
              <a:rPr lang="en-US" altLang="en-US" sz="2400" i="1" baseline="30000">
                <a:solidFill>
                  <a:srgbClr val="FFFF00"/>
                </a:solidFill>
                <a:latin typeface="Trebuchet MS" panose="020B0603020202020204" pitchFamily="34" charset="0"/>
              </a:rPr>
              <a:t>+2</a:t>
            </a:r>
            <a:r>
              <a:rPr lang="en-US" altLang="en-US" sz="2400" i="1">
                <a:solidFill>
                  <a:srgbClr val="FFFF00"/>
                </a:solidFill>
                <a:latin typeface="Trebuchet MS" panose="020B0603020202020204" pitchFamily="34" charset="0"/>
              </a:rPr>
              <a:t> Cl</a:t>
            </a:r>
            <a:r>
              <a:rPr lang="en-US" altLang="en-US" sz="2400" i="1" baseline="30000">
                <a:solidFill>
                  <a:srgbClr val="FFFF00"/>
                </a:solidFill>
                <a:latin typeface="Trebuchet MS" panose="020B0603020202020204" pitchFamily="34" charset="0"/>
              </a:rPr>
              <a:t>-1</a:t>
            </a:r>
          </a:p>
        </p:txBody>
      </p:sp>
      <p:sp>
        <p:nvSpPr>
          <p:cNvPr id="44" name="TextBox 43">
            <a:extLst>
              <a:ext uri="{FF2B5EF4-FFF2-40B4-BE49-F238E27FC236}">
                <a16:creationId xmlns:a16="http://schemas.microsoft.com/office/drawing/2014/main" id="{96DBEE72-C507-4A50-845A-A0FD7CB6BF71}"/>
              </a:ext>
            </a:extLst>
          </p:cNvPr>
          <p:cNvSpPr txBox="1">
            <a:spLocks noChangeArrowheads="1"/>
          </p:cNvSpPr>
          <p:nvPr/>
        </p:nvSpPr>
        <p:spPr bwMode="auto">
          <a:xfrm>
            <a:off x="2057400" y="2371725"/>
            <a:ext cx="2133600" cy="52387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2800"/>
          </a:p>
        </p:txBody>
      </p:sp>
      <p:sp>
        <p:nvSpPr>
          <p:cNvPr id="45" name="TextBox 44">
            <a:extLst>
              <a:ext uri="{FF2B5EF4-FFF2-40B4-BE49-F238E27FC236}">
                <a16:creationId xmlns:a16="http://schemas.microsoft.com/office/drawing/2014/main" id="{160EB5CC-32AB-4912-ADAB-B1219D653893}"/>
              </a:ext>
            </a:extLst>
          </p:cNvPr>
          <p:cNvSpPr txBox="1">
            <a:spLocks noChangeArrowheads="1"/>
          </p:cNvSpPr>
          <p:nvPr/>
        </p:nvSpPr>
        <p:spPr bwMode="auto">
          <a:xfrm>
            <a:off x="4572000" y="2371725"/>
            <a:ext cx="1447800" cy="52387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2800"/>
          </a:p>
        </p:txBody>
      </p:sp>
      <p:sp>
        <p:nvSpPr>
          <p:cNvPr id="47" name="TextBox 46">
            <a:extLst>
              <a:ext uri="{FF2B5EF4-FFF2-40B4-BE49-F238E27FC236}">
                <a16:creationId xmlns:a16="http://schemas.microsoft.com/office/drawing/2014/main" id="{95F73AFC-6233-42D4-B6DF-E252DD47D07A}"/>
              </a:ext>
            </a:extLst>
          </p:cNvPr>
          <p:cNvSpPr txBox="1">
            <a:spLocks noChangeArrowheads="1"/>
          </p:cNvSpPr>
          <p:nvPr/>
        </p:nvSpPr>
        <p:spPr bwMode="auto">
          <a:xfrm>
            <a:off x="3328988" y="3581400"/>
            <a:ext cx="609600"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500" i="1">
                <a:solidFill>
                  <a:srgbClr val="FFFF00"/>
                </a:solidFill>
                <a:latin typeface="Trebuchet MS" panose="020B0603020202020204" pitchFamily="34" charset="0"/>
              </a:rPr>
              <a:t>6</a:t>
            </a:r>
            <a:endParaRPr lang="en-US" altLang="en-US" sz="2500" i="1" baseline="30000">
              <a:solidFill>
                <a:srgbClr val="FFFF00"/>
              </a:solidFill>
              <a:latin typeface="Trebuchet MS" panose="020B0603020202020204" pitchFamily="34" charset="0"/>
            </a:endParaRPr>
          </a:p>
        </p:txBody>
      </p:sp>
      <p:sp>
        <p:nvSpPr>
          <p:cNvPr id="50" name="TextBox 49">
            <a:extLst>
              <a:ext uri="{FF2B5EF4-FFF2-40B4-BE49-F238E27FC236}">
                <a16:creationId xmlns:a16="http://schemas.microsoft.com/office/drawing/2014/main" id="{A045AF85-78D9-466C-9D2B-A532272F8D66}"/>
              </a:ext>
            </a:extLst>
          </p:cNvPr>
          <p:cNvSpPr txBox="1">
            <a:spLocks noChangeArrowheads="1"/>
          </p:cNvSpPr>
          <p:nvPr/>
        </p:nvSpPr>
        <p:spPr bwMode="auto">
          <a:xfrm>
            <a:off x="4760913" y="3209925"/>
            <a:ext cx="609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500" i="1">
                <a:solidFill>
                  <a:srgbClr val="FFFF00"/>
                </a:solidFill>
                <a:latin typeface="Trebuchet MS" panose="020B0603020202020204" pitchFamily="34" charset="0"/>
              </a:rPr>
              <a:t>2</a:t>
            </a:r>
            <a:endParaRPr lang="en-US" altLang="en-US" sz="2500" i="1" baseline="30000">
              <a:solidFill>
                <a:srgbClr val="FFFF00"/>
              </a:solidFill>
              <a:latin typeface="Trebuchet MS" panose="020B0603020202020204" pitchFamily="34" charset="0"/>
            </a:endParaRPr>
          </a:p>
        </p:txBody>
      </p:sp>
      <p:sp>
        <p:nvSpPr>
          <p:cNvPr id="51" name="TextBox 50">
            <a:extLst>
              <a:ext uri="{FF2B5EF4-FFF2-40B4-BE49-F238E27FC236}">
                <a16:creationId xmlns:a16="http://schemas.microsoft.com/office/drawing/2014/main" id="{C080AA2F-7325-47D4-9BCB-5175215587C6}"/>
              </a:ext>
            </a:extLst>
          </p:cNvPr>
          <p:cNvSpPr txBox="1">
            <a:spLocks noChangeArrowheads="1"/>
          </p:cNvSpPr>
          <p:nvPr/>
        </p:nvSpPr>
        <p:spPr bwMode="auto">
          <a:xfrm>
            <a:off x="4832350" y="2808288"/>
            <a:ext cx="533400"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500" i="1">
                <a:solidFill>
                  <a:srgbClr val="FFFF00"/>
                </a:solidFill>
                <a:latin typeface="Trebuchet MS" panose="020B0603020202020204" pitchFamily="34" charset="0"/>
              </a:rPr>
              <a:t>1</a:t>
            </a:r>
            <a:endParaRPr lang="en-US" altLang="en-US" sz="2500" i="1" baseline="30000">
              <a:solidFill>
                <a:srgbClr val="FFFF00"/>
              </a:solidFill>
              <a:latin typeface="Trebuchet MS" panose="020B0603020202020204" pitchFamily="34" charset="0"/>
            </a:endParaRPr>
          </a:p>
        </p:txBody>
      </p:sp>
      <p:sp>
        <p:nvSpPr>
          <p:cNvPr id="52" name="TextBox 51">
            <a:extLst>
              <a:ext uri="{FF2B5EF4-FFF2-40B4-BE49-F238E27FC236}">
                <a16:creationId xmlns:a16="http://schemas.microsoft.com/office/drawing/2014/main" id="{99AA3235-8008-4ACB-8EA1-1551F7CF45B2}"/>
              </a:ext>
            </a:extLst>
          </p:cNvPr>
          <p:cNvSpPr txBox="1">
            <a:spLocks noChangeArrowheads="1"/>
          </p:cNvSpPr>
          <p:nvPr/>
        </p:nvSpPr>
        <p:spPr bwMode="auto">
          <a:xfrm>
            <a:off x="4760913" y="3581400"/>
            <a:ext cx="609600"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500" i="1">
                <a:solidFill>
                  <a:srgbClr val="FFFF00"/>
                </a:solidFill>
                <a:latin typeface="Trebuchet MS" panose="020B0603020202020204" pitchFamily="34" charset="0"/>
              </a:rPr>
              <a:t>2</a:t>
            </a:r>
            <a:endParaRPr lang="en-US" altLang="en-US" sz="2500" i="1" baseline="30000">
              <a:solidFill>
                <a:srgbClr val="FFFF00"/>
              </a:solidFill>
              <a:latin typeface="Trebuchet MS" panose="020B0603020202020204" pitchFamily="34" charset="0"/>
            </a:endParaRPr>
          </a:p>
        </p:txBody>
      </p:sp>
      <p:cxnSp>
        <p:nvCxnSpPr>
          <p:cNvPr id="54" name="Straight Connector 53">
            <a:extLst>
              <a:ext uri="{FF2B5EF4-FFF2-40B4-BE49-F238E27FC236}">
                <a16:creationId xmlns:a16="http://schemas.microsoft.com/office/drawing/2014/main" id="{AC345808-279B-4B46-88AB-30B535E1B672}"/>
              </a:ext>
            </a:extLst>
          </p:cNvPr>
          <p:cNvCxnSpPr/>
          <p:nvPr/>
        </p:nvCxnSpPr>
        <p:spPr>
          <a:xfrm flipV="1">
            <a:off x="4870450" y="3717925"/>
            <a:ext cx="4572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3EA68183-A83F-4F02-A7A5-8428B75593B2}"/>
              </a:ext>
            </a:extLst>
          </p:cNvPr>
          <p:cNvSpPr txBox="1">
            <a:spLocks noChangeArrowheads="1"/>
          </p:cNvSpPr>
          <p:nvPr/>
        </p:nvSpPr>
        <p:spPr bwMode="auto">
          <a:xfrm>
            <a:off x="5245100" y="3581400"/>
            <a:ext cx="430213"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500" i="1">
                <a:solidFill>
                  <a:srgbClr val="FF0000"/>
                </a:solidFill>
                <a:latin typeface="Trebuchet MS" panose="020B0603020202020204" pitchFamily="34" charset="0"/>
              </a:rPr>
              <a:t>6</a:t>
            </a:r>
            <a:endParaRPr lang="en-US" altLang="en-US" sz="2500" i="1" baseline="30000">
              <a:solidFill>
                <a:srgbClr val="FF0000"/>
              </a:solidFill>
              <a:latin typeface="Trebuchet MS" panose="020B0603020202020204" pitchFamily="34" charset="0"/>
            </a:endParaRPr>
          </a:p>
        </p:txBody>
      </p:sp>
      <p:sp>
        <p:nvSpPr>
          <p:cNvPr id="49" name="TextBox 48">
            <a:extLst>
              <a:ext uri="{FF2B5EF4-FFF2-40B4-BE49-F238E27FC236}">
                <a16:creationId xmlns:a16="http://schemas.microsoft.com/office/drawing/2014/main" id="{9D40BD8D-2434-4779-B9BA-B6F4C238887C}"/>
              </a:ext>
            </a:extLst>
          </p:cNvPr>
          <p:cNvSpPr txBox="1">
            <a:spLocks noChangeArrowheads="1"/>
          </p:cNvSpPr>
          <p:nvPr/>
        </p:nvSpPr>
        <p:spPr bwMode="auto">
          <a:xfrm>
            <a:off x="6351588" y="2336800"/>
            <a:ext cx="430212"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500" i="1">
                <a:solidFill>
                  <a:srgbClr val="FF0000"/>
                </a:solidFill>
                <a:latin typeface="Trebuchet MS" panose="020B0603020202020204" pitchFamily="34" charset="0"/>
              </a:rPr>
              <a:t>3</a:t>
            </a:r>
            <a:endParaRPr lang="en-US" altLang="en-US" sz="2500" i="1" baseline="30000">
              <a:solidFill>
                <a:srgbClr val="FF0000"/>
              </a:solidFill>
              <a:latin typeface="Trebuchet MS" panose="020B0603020202020204" pitchFamily="34" charset="0"/>
            </a:endParaRPr>
          </a:p>
        </p:txBody>
      </p:sp>
      <p:sp>
        <p:nvSpPr>
          <p:cNvPr id="63" name="TextBox 62">
            <a:extLst>
              <a:ext uri="{FF2B5EF4-FFF2-40B4-BE49-F238E27FC236}">
                <a16:creationId xmlns:a16="http://schemas.microsoft.com/office/drawing/2014/main" id="{38A5C133-9C77-4F24-9738-E69B2E66A786}"/>
              </a:ext>
            </a:extLst>
          </p:cNvPr>
          <p:cNvSpPr txBox="1">
            <a:spLocks noChangeArrowheads="1"/>
          </p:cNvSpPr>
          <p:nvPr/>
        </p:nvSpPr>
        <p:spPr bwMode="auto">
          <a:xfrm>
            <a:off x="6235700" y="2324100"/>
            <a:ext cx="1447800" cy="52387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500" fill="hold"/>
                                        <p:tgtEl>
                                          <p:spTgt spid="37"/>
                                        </p:tgtEl>
                                        <p:attrNameLst>
                                          <p:attrName>ppt_x</p:attrName>
                                        </p:attrNameLst>
                                      </p:cBhvr>
                                      <p:tavLst>
                                        <p:tav tm="0">
                                          <p:val>
                                            <p:strVal val="#ppt_x"/>
                                          </p:val>
                                        </p:tav>
                                        <p:tav tm="100000">
                                          <p:val>
                                            <p:strVal val="#ppt_x"/>
                                          </p:val>
                                        </p:tav>
                                      </p:tavLst>
                                    </p:anim>
                                    <p:anim calcmode="lin" valueType="num">
                                      <p:cBhvr additive="base">
                                        <p:cTn id="8"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xit" presetSubtype="4" fill="hold" grpId="0" nodeType="clickEffect">
                                  <p:stCondLst>
                                    <p:cond delay="0"/>
                                  </p:stCondLst>
                                  <p:childTnLst>
                                    <p:anim calcmode="lin" valueType="num">
                                      <p:cBhvr additive="base">
                                        <p:cTn id="12" dur="500"/>
                                        <p:tgtEl>
                                          <p:spTgt spid="44"/>
                                        </p:tgtEl>
                                        <p:attrNameLst>
                                          <p:attrName>ppt_x</p:attrName>
                                        </p:attrNameLst>
                                      </p:cBhvr>
                                      <p:tavLst>
                                        <p:tav tm="0">
                                          <p:val>
                                            <p:strVal val="ppt_x"/>
                                          </p:val>
                                        </p:tav>
                                        <p:tav tm="100000">
                                          <p:val>
                                            <p:strVal val="ppt_x"/>
                                          </p:val>
                                        </p:tav>
                                      </p:tavLst>
                                    </p:anim>
                                    <p:anim calcmode="lin" valueType="num">
                                      <p:cBhvr additive="base">
                                        <p:cTn id="13" dur="500"/>
                                        <p:tgtEl>
                                          <p:spTgt spid="44"/>
                                        </p:tgtEl>
                                        <p:attrNameLst>
                                          <p:attrName>ppt_y</p:attrName>
                                        </p:attrNameLst>
                                      </p:cBhvr>
                                      <p:tavLst>
                                        <p:tav tm="0">
                                          <p:val>
                                            <p:strVal val="ppt_y"/>
                                          </p:val>
                                        </p:tav>
                                        <p:tav tm="100000">
                                          <p:val>
                                            <p:strVal val="1+ppt_h/2"/>
                                          </p:val>
                                        </p:tav>
                                      </p:tavLst>
                                    </p:anim>
                                    <p:set>
                                      <p:cBhvr>
                                        <p:cTn id="14" dur="1" fill="hold">
                                          <p:stCondLst>
                                            <p:cond delay="499"/>
                                          </p:stCondLst>
                                        </p:cTn>
                                        <p:tgtEl>
                                          <p:spTgt spid="44"/>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1"/>
                                        </p:tgtEl>
                                        <p:attrNameLst>
                                          <p:attrName>style.visibility</p:attrName>
                                        </p:attrNameLst>
                                      </p:cBhvr>
                                      <p:to>
                                        <p:strVal val="visible"/>
                                      </p:to>
                                    </p:set>
                                    <p:anim calcmode="lin" valueType="num">
                                      <p:cBhvr additive="base">
                                        <p:cTn id="19" dur="500" fill="hold"/>
                                        <p:tgtEl>
                                          <p:spTgt spid="41"/>
                                        </p:tgtEl>
                                        <p:attrNameLst>
                                          <p:attrName>ppt_x</p:attrName>
                                        </p:attrNameLst>
                                      </p:cBhvr>
                                      <p:tavLst>
                                        <p:tav tm="0">
                                          <p:val>
                                            <p:strVal val="#ppt_x"/>
                                          </p:val>
                                        </p:tav>
                                        <p:tav tm="100000">
                                          <p:val>
                                            <p:strVal val="#ppt_x"/>
                                          </p:val>
                                        </p:tav>
                                      </p:tavLst>
                                    </p:anim>
                                    <p:anim calcmode="lin" valueType="num">
                                      <p:cBhvr additive="base">
                                        <p:cTn id="20"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xit" presetSubtype="4" fill="hold" grpId="0" nodeType="clickEffect">
                                  <p:stCondLst>
                                    <p:cond delay="0"/>
                                  </p:stCondLst>
                                  <p:childTnLst>
                                    <p:anim calcmode="lin" valueType="num">
                                      <p:cBhvr additive="base">
                                        <p:cTn id="24" dur="500"/>
                                        <p:tgtEl>
                                          <p:spTgt spid="45"/>
                                        </p:tgtEl>
                                        <p:attrNameLst>
                                          <p:attrName>ppt_x</p:attrName>
                                        </p:attrNameLst>
                                      </p:cBhvr>
                                      <p:tavLst>
                                        <p:tav tm="0">
                                          <p:val>
                                            <p:strVal val="ppt_x"/>
                                          </p:val>
                                        </p:tav>
                                        <p:tav tm="100000">
                                          <p:val>
                                            <p:strVal val="ppt_x"/>
                                          </p:val>
                                        </p:tav>
                                      </p:tavLst>
                                    </p:anim>
                                    <p:anim calcmode="lin" valueType="num">
                                      <p:cBhvr additive="base">
                                        <p:cTn id="25" dur="500"/>
                                        <p:tgtEl>
                                          <p:spTgt spid="45"/>
                                        </p:tgtEl>
                                        <p:attrNameLst>
                                          <p:attrName>ppt_y</p:attrName>
                                        </p:attrNameLst>
                                      </p:cBhvr>
                                      <p:tavLst>
                                        <p:tav tm="0">
                                          <p:val>
                                            <p:strVal val="ppt_y"/>
                                          </p:val>
                                        </p:tav>
                                        <p:tav tm="100000">
                                          <p:val>
                                            <p:strVal val="1+ppt_h/2"/>
                                          </p:val>
                                        </p:tav>
                                      </p:tavLst>
                                    </p:anim>
                                    <p:set>
                                      <p:cBhvr>
                                        <p:cTn id="26" dur="1" fill="hold">
                                          <p:stCondLst>
                                            <p:cond delay="499"/>
                                          </p:stCondLst>
                                        </p:cTn>
                                        <p:tgtEl>
                                          <p:spTgt spid="45"/>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xit" presetSubtype="4" fill="hold" grpId="0" nodeType="clickEffect">
                                  <p:stCondLst>
                                    <p:cond delay="0"/>
                                  </p:stCondLst>
                                  <p:childTnLst>
                                    <p:anim calcmode="lin" valueType="num">
                                      <p:cBhvr additive="base">
                                        <p:cTn id="30" dur="500"/>
                                        <p:tgtEl>
                                          <p:spTgt spid="63"/>
                                        </p:tgtEl>
                                        <p:attrNameLst>
                                          <p:attrName>ppt_x</p:attrName>
                                        </p:attrNameLst>
                                      </p:cBhvr>
                                      <p:tavLst>
                                        <p:tav tm="0">
                                          <p:val>
                                            <p:strVal val="ppt_x"/>
                                          </p:val>
                                        </p:tav>
                                        <p:tav tm="100000">
                                          <p:val>
                                            <p:strVal val="ppt_x"/>
                                          </p:val>
                                        </p:tav>
                                      </p:tavLst>
                                    </p:anim>
                                    <p:anim calcmode="lin" valueType="num">
                                      <p:cBhvr additive="base">
                                        <p:cTn id="31" dur="500"/>
                                        <p:tgtEl>
                                          <p:spTgt spid="63"/>
                                        </p:tgtEl>
                                        <p:attrNameLst>
                                          <p:attrName>ppt_y</p:attrName>
                                        </p:attrNameLst>
                                      </p:cBhvr>
                                      <p:tavLst>
                                        <p:tav tm="0">
                                          <p:val>
                                            <p:strVal val="ppt_y"/>
                                          </p:val>
                                        </p:tav>
                                        <p:tav tm="100000">
                                          <p:val>
                                            <p:strVal val="1+ppt_h/2"/>
                                          </p:val>
                                        </p:tav>
                                      </p:tavLst>
                                    </p:anim>
                                    <p:set>
                                      <p:cBhvr>
                                        <p:cTn id="32" dur="1" fill="hold">
                                          <p:stCondLst>
                                            <p:cond delay="499"/>
                                          </p:stCondLst>
                                        </p:cTn>
                                        <p:tgtEl>
                                          <p:spTgt spid="63"/>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dissolve">
                                      <p:cBhvr>
                                        <p:cTn id="37" dur="500"/>
                                        <p:tgtEl>
                                          <p:spTgt spid="1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dissolve">
                                      <p:cBhvr>
                                        <p:cTn id="42" dur="500"/>
                                        <p:tgtEl>
                                          <p:spTgt spid="1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dissolve">
                                      <p:cBhvr>
                                        <p:cTn id="47" dur="500"/>
                                        <p:tgtEl>
                                          <p:spTgt spid="31"/>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dissolve">
                                      <p:cBhvr>
                                        <p:cTn id="52" dur="500"/>
                                        <p:tgtEl>
                                          <p:spTgt spid="2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dissolve">
                                      <p:cBhvr>
                                        <p:cTn id="57" dur="500"/>
                                        <p:tgtEl>
                                          <p:spTgt spid="23"/>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47"/>
                                        </p:tgtEl>
                                        <p:attrNameLst>
                                          <p:attrName>style.visibility</p:attrName>
                                        </p:attrNameLst>
                                      </p:cBhvr>
                                      <p:to>
                                        <p:strVal val="visible"/>
                                      </p:to>
                                    </p:set>
                                    <p:animEffect transition="in" filter="dissolve">
                                      <p:cBhvr>
                                        <p:cTn id="62" dur="500"/>
                                        <p:tgtEl>
                                          <p:spTgt spid="47"/>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51"/>
                                        </p:tgtEl>
                                        <p:attrNameLst>
                                          <p:attrName>style.visibility</p:attrName>
                                        </p:attrNameLst>
                                      </p:cBhvr>
                                      <p:to>
                                        <p:strVal val="visible"/>
                                      </p:to>
                                    </p:set>
                                    <p:animEffect transition="in" filter="dissolve">
                                      <p:cBhvr>
                                        <p:cTn id="67" dur="500"/>
                                        <p:tgtEl>
                                          <p:spTgt spid="51"/>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50"/>
                                        </p:tgtEl>
                                        <p:attrNameLst>
                                          <p:attrName>style.visibility</p:attrName>
                                        </p:attrNameLst>
                                      </p:cBhvr>
                                      <p:to>
                                        <p:strVal val="visible"/>
                                      </p:to>
                                    </p:set>
                                    <p:animEffect transition="in" filter="dissolve">
                                      <p:cBhvr>
                                        <p:cTn id="72" dur="500"/>
                                        <p:tgtEl>
                                          <p:spTgt spid="50"/>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52"/>
                                        </p:tgtEl>
                                        <p:attrNameLst>
                                          <p:attrName>style.visibility</p:attrName>
                                        </p:attrNameLst>
                                      </p:cBhvr>
                                      <p:to>
                                        <p:strVal val="visible"/>
                                      </p:to>
                                    </p:set>
                                    <p:animEffect transition="in" filter="dissolve">
                                      <p:cBhvr>
                                        <p:cTn id="77" dur="500"/>
                                        <p:tgtEl>
                                          <p:spTgt spid="52"/>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49"/>
                                        </p:tgtEl>
                                        <p:attrNameLst>
                                          <p:attrName>style.visibility</p:attrName>
                                        </p:attrNameLst>
                                      </p:cBhvr>
                                      <p:to>
                                        <p:strVal val="visible"/>
                                      </p:to>
                                    </p:set>
                                    <p:animEffect transition="in" filter="dissolve">
                                      <p:cBhvr>
                                        <p:cTn id="82" dur="500"/>
                                        <p:tgtEl>
                                          <p:spTgt spid="49"/>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 presetClass="entr" presetSubtype="4" fill="hold" nodeType="clickEffect">
                                  <p:stCondLst>
                                    <p:cond delay="0"/>
                                  </p:stCondLst>
                                  <p:childTnLst>
                                    <p:set>
                                      <p:cBhvr>
                                        <p:cTn id="86" dur="1" fill="hold">
                                          <p:stCondLst>
                                            <p:cond delay="0"/>
                                          </p:stCondLst>
                                        </p:cTn>
                                        <p:tgtEl>
                                          <p:spTgt spid="54"/>
                                        </p:tgtEl>
                                        <p:attrNameLst>
                                          <p:attrName>style.visibility</p:attrName>
                                        </p:attrNameLst>
                                      </p:cBhvr>
                                      <p:to>
                                        <p:strVal val="visible"/>
                                      </p:to>
                                    </p:set>
                                    <p:anim calcmode="lin" valueType="num">
                                      <p:cBhvr additive="base">
                                        <p:cTn id="87" dur="500" fill="hold"/>
                                        <p:tgtEl>
                                          <p:spTgt spid="54"/>
                                        </p:tgtEl>
                                        <p:attrNameLst>
                                          <p:attrName>ppt_x</p:attrName>
                                        </p:attrNameLst>
                                      </p:cBhvr>
                                      <p:tavLst>
                                        <p:tav tm="0">
                                          <p:val>
                                            <p:strVal val="#ppt_x"/>
                                          </p:val>
                                        </p:tav>
                                        <p:tav tm="100000">
                                          <p:val>
                                            <p:strVal val="#ppt_x"/>
                                          </p:val>
                                        </p:tav>
                                      </p:tavLst>
                                    </p:anim>
                                    <p:anim calcmode="lin" valueType="num">
                                      <p:cBhvr additive="base">
                                        <p:cTn id="88"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89" fill="hold" nodeType="clickPar">
                      <p:stCondLst>
                        <p:cond delay="indefinite"/>
                      </p:stCondLst>
                      <p:childTnLst>
                        <p:par>
                          <p:cTn id="90" fill="hold" nodeType="withGroup">
                            <p:stCondLst>
                              <p:cond delay="0"/>
                            </p:stCondLst>
                            <p:childTnLst>
                              <p:par>
                                <p:cTn id="91" presetID="9" presetClass="entr" presetSubtype="0" fill="hold" grpId="0" nodeType="clickEffect">
                                  <p:stCondLst>
                                    <p:cond delay="0"/>
                                  </p:stCondLst>
                                  <p:childTnLst>
                                    <p:set>
                                      <p:cBhvr>
                                        <p:cTn id="92" dur="1" fill="hold">
                                          <p:stCondLst>
                                            <p:cond delay="0"/>
                                          </p:stCondLst>
                                        </p:cTn>
                                        <p:tgtEl>
                                          <p:spTgt spid="55"/>
                                        </p:tgtEl>
                                        <p:attrNameLst>
                                          <p:attrName>style.visibility</p:attrName>
                                        </p:attrNameLst>
                                      </p:cBhvr>
                                      <p:to>
                                        <p:strVal val="visible"/>
                                      </p:to>
                                    </p:set>
                                    <p:animEffect transition="in" filter="dissolve">
                                      <p:cBhvr>
                                        <p:cTn id="93"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23" grpId="0"/>
      <p:bldP spid="25" grpId="0"/>
      <p:bldP spid="31" grpId="0"/>
      <p:bldP spid="37" grpId="0"/>
      <p:bldP spid="41" grpId="0"/>
      <p:bldP spid="44" grpId="0" animBg="1"/>
      <p:bldP spid="45" grpId="0" animBg="1"/>
      <p:bldP spid="47" grpId="0"/>
      <p:bldP spid="50" grpId="0"/>
      <p:bldP spid="51" grpId="0"/>
      <p:bldP spid="52" grpId="0"/>
      <p:bldP spid="55" grpId="0"/>
      <p:bldP spid="49" grpId="0"/>
      <p:bldP spid="6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323625-B9BF-45D9-AF4E-279AD8D197F4}"/>
              </a:ext>
            </a:extLst>
          </p:cNvPr>
          <p:cNvSpPr>
            <a:spLocks noGrp="1"/>
          </p:cNvSpPr>
          <p:nvPr>
            <p:ph idx="1"/>
          </p:nvPr>
        </p:nvSpPr>
        <p:spPr>
          <a:xfrm>
            <a:off x="457200" y="304800"/>
            <a:ext cx="8458200" cy="5745163"/>
          </a:xfrm>
          <a:solidFill>
            <a:schemeClr val="tx1"/>
          </a:solidFill>
        </p:spPr>
        <p:txBody>
          <a:bodyPr/>
          <a:lstStyle/>
          <a:p>
            <a:pPr marL="0" indent="0" eaLnBrk="1" hangingPunct="1">
              <a:buFont typeface="Arial" charset="0"/>
              <a:buNone/>
              <a:defRPr/>
            </a:pPr>
            <a:r>
              <a:rPr lang="en-US" b="1" dirty="0">
                <a:solidFill>
                  <a:srgbClr val="FFFF99"/>
                </a:solidFill>
                <a:latin typeface="Trebuchet MS" pitchFamily="34" charset="0"/>
              </a:rPr>
              <a:t>Examples: </a:t>
            </a:r>
            <a:r>
              <a:rPr lang="en-US" dirty="0">
                <a:solidFill>
                  <a:srgbClr val="FFFF99"/>
                </a:solidFill>
                <a:latin typeface="Trebuchet MS" pitchFamily="34" charset="0"/>
              </a:rPr>
              <a:t>Write the corresponding formula equation and balance.</a:t>
            </a:r>
          </a:p>
          <a:p>
            <a:pPr marL="0" indent="0" algn="ctr" eaLnBrk="1" hangingPunct="1">
              <a:buFont typeface="Arial" charset="0"/>
              <a:buNone/>
              <a:defRPr/>
            </a:pPr>
            <a:br>
              <a:rPr lang="en-US" sz="2500" i="1" dirty="0">
                <a:solidFill>
                  <a:schemeClr val="bg1"/>
                </a:solidFill>
                <a:latin typeface="Trebuchet MS" pitchFamily="34" charset="0"/>
              </a:rPr>
            </a:br>
            <a:r>
              <a:rPr lang="en-US" sz="2500" i="1" dirty="0">
                <a:solidFill>
                  <a:schemeClr val="bg1"/>
                </a:solidFill>
                <a:latin typeface="Trebuchet MS" pitchFamily="34" charset="0"/>
              </a:rPr>
              <a:t>Potassium + chromium (III) </a:t>
            </a:r>
            <a:r>
              <a:rPr lang="en-US" sz="2500" i="1" dirty="0">
                <a:solidFill>
                  <a:schemeClr val="bg1"/>
                </a:solidFill>
                <a:latin typeface="Trebuchet MS" pitchFamily="34" charset="0"/>
                <a:sym typeface="Symbol" panose="05050102010706020507" pitchFamily="18" charset="2"/>
              </a:rPr>
              <a:t></a:t>
            </a:r>
            <a:r>
              <a:rPr lang="en-US" sz="2500" i="1" dirty="0">
                <a:solidFill>
                  <a:schemeClr val="bg1"/>
                </a:solidFill>
                <a:latin typeface="Trebuchet MS" pitchFamily="34" charset="0"/>
                <a:sym typeface="Wingdings" pitchFamily="2" charset="2"/>
              </a:rPr>
              <a:t> potassium + chromium (III)</a:t>
            </a:r>
            <a:endParaRPr lang="en-US" sz="2500" i="1" dirty="0">
              <a:solidFill>
                <a:schemeClr val="bg1"/>
              </a:solidFill>
              <a:latin typeface="Trebuchet MS" pitchFamily="34" charset="0"/>
            </a:endParaRPr>
          </a:p>
          <a:p>
            <a:pPr eaLnBrk="1" hangingPunct="1">
              <a:buFont typeface="Arial" charset="0"/>
              <a:buNone/>
              <a:defRPr/>
            </a:pPr>
            <a:endParaRPr lang="en-US" sz="900" dirty="0">
              <a:solidFill>
                <a:srgbClr val="FFFF99"/>
              </a:solidFill>
              <a:latin typeface="Trebuchet MS" pitchFamily="34" charset="0"/>
            </a:endParaRPr>
          </a:p>
          <a:p>
            <a:pPr eaLnBrk="1" hangingPunct="1">
              <a:buFont typeface="Arial" charset="0"/>
              <a:buNone/>
              <a:defRPr/>
            </a:pPr>
            <a:endParaRPr lang="en-US" sz="2400" dirty="0">
              <a:solidFill>
                <a:srgbClr val="FFFF99"/>
              </a:solidFill>
              <a:latin typeface="Trebuchet MS" pitchFamily="34" charset="0"/>
            </a:endParaRPr>
          </a:p>
          <a:p>
            <a:pPr algn="ctr" eaLnBrk="1" hangingPunct="1">
              <a:buFont typeface="Arial" charset="0"/>
              <a:buNone/>
              <a:defRPr/>
            </a:pPr>
            <a:r>
              <a:rPr lang="en-US" sz="2600" dirty="0">
                <a:solidFill>
                  <a:srgbClr val="FFFF99"/>
                </a:solidFill>
                <a:latin typeface="Trebuchet MS" pitchFamily="34" charset="0"/>
                <a:sym typeface="Wingdings" pitchFamily="2" charset="2"/>
              </a:rPr>
              <a:t>___K</a:t>
            </a:r>
            <a:r>
              <a:rPr lang="en-US" sz="2600" baseline="-25000" dirty="0">
                <a:solidFill>
                  <a:srgbClr val="FFFF99"/>
                </a:solidFill>
                <a:latin typeface="Trebuchet MS" pitchFamily="34" charset="0"/>
                <a:sym typeface="Wingdings" pitchFamily="2" charset="2"/>
              </a:rPr>
              <a:t>2</a:t>
            </a:r>
            <a:r>
              <a:rPr lang="en-US" sz="2600" dirty="0">
                <a:solidFill>
                  <a:srgbClr val="FFFF99"/>
                </a:solidFill>
                <a:latin typeface="Trebuchet MS" pitchFamily="34" charset="0"/>
                <a:sym typeface="Wingdings" pitchFamily="2" charset="2"/>
              </a:rPr>
              <a:t>(CO</a:t>
            </a:r>
            <a:r>
              <a:rPr lang="en-US" sz="2600" baseline="-25000" dirty="0">
                <a:solidFill>
                  <a:srgbClr val="FFFF99"/>
                </a:solidFill>
                <a:latin typeface="Trebuchet MS" pitchFamily="34" charset="0"/>
                <a:sym typeface="Wingdings" pitchFamily="2" charset="2"/>
              </a:rPr>
              <a:t>3</a:t>
            </a:r>
            <a:r>
              <a:rPr lang="en-US" sz="2600" dirty="0">
                <a:solidFill>
                  <a:srgbClr val="FFFF99"/>
                </a:solidFill>
                <a:latin typeface="Trebuchet MS" pitchFamily="34" charset="0"/>
                <a:sym typeface="Wingdings" pitchFamily="2" charset="2"/>
              </a:rPr>
              <a:t>)</a:t>
            </a:r>
            <a:r>
              <a:rPr lang="en-US" sz="2600" dirty="0">
                <a:solidFill>
                  <a:srgbClr val="FFFF99"/>
                </a:solidFill>
                <a:latin typeface="Trebuchet MS" pitchFamily="34" charset="0"/>
              </a:rPr>
              <a:t> + </a:t>
            </a:r>
            <a:r>
              <a:rPr lang="en-US" sz="2600" dirty="0">
                <a:solidFill>
                  <a:srgbClr val="FFFF99"/>
                </a:solidFill>
                <a:latin typeface="Trebuchet MS" pitchFamily="34" charset="0"/>
                <a:sym typeface="Wingdings" pitchFamily="2" charset="2"/>
              </a:rPr>
              <a:t>___Cr(NO</a:t>
            </a:r>
            <a:r>
              <a:rPr lang="en-US" sz="2600" baseline="-25000" dirty="0">
                <a:solidFill>
                  <a:srgbClr val="FFFF99"/>
                </a:solidFill>
                <a:latin typeface="Trebuchet MS" pitchFamily="34" charset="0"/>
                <a:sym typeface="Wingdings" pitchFamily="2" charset="2"/>
              </a:rPr>
              <a:t>3</a:t>
            </a:r>
            <a:r>
              <a:rPr lang="en-US" sz="2600" dirty="0">
                <a:solidFill>
                  <a:srgbClr val="FFFF99"/>
                </a:solidFill>
                <a:latin typeface="Trebuchet MS" pitchFamily="34" charset="0"/>
                <a:sym typeface="Wingdings" pitchFamily="2" charset="2"/>
              </a:rPr>
              <a:t>)</a:t>
            </a:r>
            <a:r>
              <a:rPr lang="en-US" sz="2600" baseline="-25000" dirty="0">
                <a:solidFill>
                  <a:srgbClr val="FFFF99"/>
                </a:solidFill>
                <a:latin typeface="Trebuchet MS" pitchFamily="34" charset="0"/>
                <a:sym typeface="Wingdings" pitchFamily="2" charset="2"/>
              </a:rPr>
              <a:t>3</a:t>
            </a:r>
            <a:r>
              <a:rPr lang="en-US" sz="2600" dirty="0">
                <a:solidFill>
                  <a:srgbClr val="FFFF99"/>
                </a:solidFill>
                <a:latin typeface="Trebuchet MS" pitchFamily="34" charset="0"/>
              </a:rPr>
              <a:t> </a:t>
            </a:r>
            <a:r>
              <a:rPr lang="en-US" sz="2600" dirty="0">
                <a:solidFill>
                  <a:srgbClr val="FFFF99"/>
                </a:solidFill>
                <a:latin typeface="Trebuchet MS" pitchFamily="34" charset="0"/>
                <a:sym typeface="Symbol" panose="05050102010706020507" pitchFamily="18" charset="2"/>
              </a:rPr>
              <a:t></a:t>
            </a:r>
            <a:r>
              <a:rPr lang="en-US" sz="2600" dirty="0">
                <a:solidFill>
                  <a:srgbClr val="FFFF99"/>
                </a:solidFill>
                <a:latin typeface="Trebuchet MS" pitchFamily="34" charset="0"/>
                <a:sym typeface="Wingdings" pitchFamily="2" charset="2"/>
              </a:rPr>
              <a:t> ___K(NO</a:t>
            </a:r>
            <a:r>
              <a:rPr lang="en-US" sz="2600" baseline="-25000" dirty="0">
                <a:solidFill>
                  <a:srgbClr val="FFFF99"/>
                </a:solidFill>
                <a:latin typeface="Trebuchet MS" pitchFamily="34" charset="0"/>
                <a:sym typeface="Wingdings" pitchFamily="2" charset="2"/>
              </a:rPr>
              <a:t>3</a:t>
            </a:r>
            <a:r>
              <a:rPr lang="en-US" sz="2600" dirty="0">
                <a:solidFill>
                  <a:srgbClr val="FFFF99"/>
                </a:solidFill>
                <a:latin typeface="Trebuchet MS" pitchFamily="34" charset="0"/>
                <a:sym typeface="Wingdings" pitchFamily="2" charset="2"/>
              </a:rPr>
              <a:t>) + ___Cr</a:t>
            </a:r>
            <a:r>
              <a:rPr lang="en-US" sz="2600" baseline="-25000" dirty="0">
                <a:solidFill>
                  <a:srgbClr val="FFFF99"/>
                </a:solidFill>
                <a:latin typeface="Trebuchet MS" pitchFamily="34" charset="0"/>
                <a:sym typeface="Wingdings" pitchFamily="2" charset="2"/>
              </a:rPr>
              <a:t>2</a:t>
            </a:r>
            <a:r>
              <a:rPr lang="en-US" sz="2600" dirty="0">
                <a:solidFill>
                  <a:srgbClr val="FFFF99"/>
                </a:solidFill>
                <a:latin typeface="Trebuchet MS" pitchFamily="34" charset="0"/>
                <a:sym typeface="Wingdings" pitchFamily="2" charset="2"/>
              </a:rPr>
              <a:t>(CO</a:t>
            </a:r>
            <a:r>
              <a:rPr lang="en-US" sz="2600" baseline="-25000" dirty="0">
                <a:solidFill>
                  <a:srgbClr val="FFFF99"/>
                </a:solidFill>
                <a:latin typeface="Trebuchet MS" pitchFamily="34" charset="0"/>
                <a:sym typeface="Wingdings" pitchFamily="2" charset="2"/>
              </a:rPr>
              <a:t>3</a:t>
            </a:r>
            <a:r>
              <a:rPr lang="en-US" sz="2600" dirty="0">
                <a:solidFill>
                  <a:srgbClr val="FFFF99"/>
                </a:solidFill>
                <a:latin typeface="Trebuchet MS" pitchFamily="34" charset="0"/>
                <a:sym typeface="Wingdings" pitchFamily="2" charset="2"/>
              </a:rPr>
              <a:t>)</a:t>
            </a:r>
            <a:r>
              <a:rPr lang="en-US" sz="2600" baseline="-25000" dirty="0">
                <a:solidFill>
                  <a:srgbClr val="FFFF99"/>
                </a:solidFill>
                <a:latin typeface="Trebuchet MS" pitchFamily="34" charset="0"/>
                <a:sym typeface="Wingdings" pitchFamily="2" charset="2"/>
              </a:rPr>
              <a:t>3</a:t>
            </a:r>
          </a:p>
          <a:p>
            <a:pPr eaLnBrk="1" hangingPunct="1">
              <a:buFont typeface="Arial" charset="0"/>
              <a:buNone/>
              <a:defRPr/>
            </a:pPr>
            <a:endParaRPr lang="en-US" sz="2400" dirty="0">
              <a:solidFill>
                <a:srgbClr val="FFFF99"/>
              </a:solidFill>
              <a:latin typeface="Trebuchet MS" pitchFamily="34" charset="0"/>
            </a:endParaRPr>
          </a:p>
          <a:p>
            <a:pPr eaLnBrk="1" hangingPunct="1">
              <a:buFont typeface="Arial" charset="0"/>
              <a:buNone/>
              <a:defRPr/>
            </a:pPr>
            <a:endParaRPr lang="en-US" sz="2400" dirty="0">
              <a:solidFill>
                <a:srgbClr val="FFFF99"/>
              </a:solidFill>
              <a:latin typeface="Trebuchet MS" pitchFamily="34" charset="0"/>
            </a:endParaRPr>
          </a:p>
          <a:p>
            <a:pPr eaLnBrk="1" hangingPunct="1">
              <a:buFont typeface="Arial" charset="0"/>
              <a:buNone/>
              <a:defRPr/>
            </a:pPr>
            <a:endParaRPr lang="en-US" sz="2400" dirty="0">
              <a:solidFill>
                <a:srgbClr val="FFFF99"/>
              </a:solidFill>
              <a:latin typeface="Trebuchet MS" pitchFamily="34" charset="0"/>
            </a:endParaRPr>
          </a:p>
        </p:txBody>
      </p:sp>
      <p:sp>
        <p:nvSpPr>
          <p:cNvPr id="14" name="TextBox 13">
            <a:extLst>
              <a:ext uri="{FF2B5EF4-FFF2-40B4-BE49-F238E27FC236}">
                <a16:creationId xmlns:a16="http://schemas.microsoft.com/office/drawing/2014/main" id="{37784DEC-7AC7-4EE0-B694-8A8A058DCEB1}"/>
              </a:ext>
            </a:extLst>
          </p:cNvPr>
          <p:cNvSpPr txBox="1">
            <a:spLocks noChangeArrowheads="1"/>
          </p:cNvSpPr>
          <p:nvPr/>
        </p:nvSpPr>
        <p:spPr bwMode="auto">
          <a:xfrm>
            <a:off x="4310063" y="3216275"/>
            <a:ext cx="795337"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500" i="1">
                <a:solidFill>
                  <a:schemeClr val="bg1"/>
                </a:solidFill>
                <a:latin typeface="Trebuchet MS" panose="020B0603020202020204" pitchFamily="34" charset="0"/>
              </a:rPr>
              <a:t>K</a:t>
            </a:r>
            <a:endParaRPr lang="en-US" altLang="en-US" sz="2500" i="1" baseline="30000">
              <a:solidFill>
                <a:schemeClr val="bg1"/>
              </a:solidFill>
              <a:latin typeface="Trebuchet MS" panose="020B0603020202020204" pitchFamily="34" charset="0"/>
            </a:endParaRPr>
          </a:p>
        </p:txBody>
      </p:sp>
      <p:sp>
        <p:nvSpPr>
          <p:cNvPr id="16" name="TextBox 15">
            <a:extLst>
              <a:ext uri="{FF2B5EF4-FFF2-40B4-BE49-F238E27FC236}">
                <a16:creationId xmlns:a16="http://schemas.microsoft.com/office/drawing/2014/main" id="{2E61ADE5-4AFE-4C88-B40A-16996B2957B8}"/>
              </a:ext>
            </a:extLst>
          </p:cNvPr>
          <p:cNvSpPr txBox="1">
            <a:spLocks noChangeArrowheads="1"/>
          </p:cNvSpPr>
          <p:nvPr/>
        </p:nvSpPr>
        <p:spPr bwMode="auto">
          <a:xfrm>
            <a:off x="4202113" y="3619500"/>
            <a:ext cx="1082675"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500" i="1">
                <a:solidFill>
                  <a:schemeClr val="bg1"/>
                </a:solidFill>
                <a:latin typeface="Trebuchet MS" panose="020B0603020202020204" pitchFamily="34" charset="0"/>
              </a:rPr>
              <a:t>(CO</a:t>
            </a:r>
            <a:r>
              <a:rPr lang="en-US" altLang="en-US" sz="2500" i="1" baseline="-25000">
                <a:solidFill>
                  <a:schemeClr val="bg1"/>
                </a:solidFill>
                <a:latin typeface="Trebuchet MS" panose="020B0603020202020204" pitchFamily="34" charset="0"/>
              </a:rPr>
              <a:t>3</a:t>
            </a:r>
            <a:r>
              <a:rPr lang="en-US" altLang="en-US" sz="2500" i="1">
                <a:solidFill>
                  <a:schemeClr val="bg1"/>
                </a:solidFill>
                <a:latin typeface="Trebuchet MS" panose="020B0603020202020204" pitchFamily="34" charset="0"/>
              </a:rPr>
              <a:t>)</a:t>
            </a:r>
            <a:endParaRPr lang="en-US" altLang="en-US" sz="2500" i="1" baseline="30000">
              <a:solidFill>
                <a:schemeClr val="bg1"/>
              </a:solidFill>
              <a:latin typeface="Trebuchet MS" panose="020B0603020202020204" pitchFamily="34" charset="0"/>
            </a:endParaRPr>
          </a:p>
        </p:txBody>
      </p:sp>
      <p:sp>
        <p:nvSpPr>
          <p:cNvPr id="23" name="TextBox 22">
            <a:extLst>
              <a:ext uri="{FF2B5EF4-FFF2-40B4-BE49-F238E27FC236}">
                <a16:creationId xmlns:a16="http://schemas.microsoft.com/office/drawing/2014/main" id="{4DE9C2A8-6AB6-43AA-B783-5643621E2599}"/>
              </a:ext>
            </a:extLst>
          </p:cNvPr>
          <p:cNvSpPr txBox="1">
            <a:spLocks noChangeArrowheads="1"/>
          </p:cNvSpPr>
          <p:nvPr/>
        </p:nvSpPr>
        <p:spPr bwMode="auto">
          <a:xfrm>
            <a:off x="3673475" y="3657600"/>
            <a:ext cx="609600"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500" i="1">
                <a:solidFill>
                  <a:srgbClr val="FFFF00"/>
                </a:solidFill>
                <a:latin typeface="Trebuchet MS" panose="020B0603020202020204" pitchFamily="34" charset="0"/>
              </a:rPr>
              <a:t>1</a:t>
            </a:r>
            <a:endParaRPr lang="en-US" altLang="en-US" sz="2500" i="1" baseline="30000">
              <a:solidFill>
                <a:srgbClr val="FFFF00"/>
              </a:solidFill>
              <a:latin typeface="Trebuchet MS" panose="020B0603020202020204" pitchFamily="34" charset="0"/>
            </a:endParaRPr>
          </a:p>
        </p:txBody>
      </p:sp>
      <p:sp>
        <p:nvSpPr>
          <p:cNvPr id="25" name="TextBox 24">
            <a:extLst>
              <a:ext uri="{FF2B5EF4-FFF2-40B4-BE49-F238E27FC236}">
                <a16:creationId xmlns:a16="http://schemas.microsoft.com/office/drawing/2014/main" id="{1C32F9B7-513D-43BA-B3D7-2DB986C5C83C}"/>
              </a:ext>
            </a:extLst>
          </p:cNvPr>
          <p:cNvSpPr txBox="1">
            <a:spLocks noChangeArrowheads="1"/>
          </p:cNvSpPr>
          <p:nvPr/>
        </p:nvSpPr>
        <p:spPr bwMode="auto">
          <a:xfrm>
            <a:off x="3744913" y="3255963"/>
            <a:ext cx="533400"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500" i="1">
                <a:solidFill>
                  <a:srgbClr val="FFFF00"/>
                </a:solidFill>
                <a:latin typeface="Trebuchet MS" panose="020B0603020202020204" pitchFamily="34" charset="0"/>
              </a:rPr>
              <a:t>2</a:t>
            </a:r>
            <a:endParaRPr lang="en-US" altLang="en-US" sz="2500" i="1" baseline="30000">
              <a:solidFill>
                <a:srgbClr val="FFFF00"/>
              </a:solidFill>
              <a:latin typeface="Trebuchet MS" panose="020B0603020202020204" pitchFamily="34" charset="0"/>
            </a:endParaRPr>
          </a:p>
        </p:txBody>
      </p:sp>
      <p:sp>
        <p:nvSpPr>
          <p:cNvPr id="27" name="TextBox 26">
            <a:extLst>
              <a:ext uri="{FF2B5EF4-FFF2-40B4-BE49-F238E27FC236}">
                <a16:creationId xmlns:a16="http://schemas.microsoft.com/office/drawing/2014/main" id="{4C17B95E-5BAB-47E1-8AF9-9F721863CF8B}"/>
              </a:ext>
            </a:extLst>
          </p:cNvPr>
          <p:cNvSpPr txBox="1">
            <a:spLocks noChangeArrowheads="1"/>
          </p:cNvSpPr>
          <p:nvPr/>
        </p:nvSpPr>
        <p:spPr bwMode="auto">
          <a:xfrm>
            <a:off x="4953000" y="2743200"/>
            <a:ext cx="430213"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500" i="1">
                <a:solidFill>
                  <a:srgbClr val="FF0000"/>
                </a:solidFill>
                <a:latin typeface="Trebuchet MS" panose="020B0603020202020204" pitchFamily="34" charset="0"/>
              </a:rPr>
              <a:t>2</a:t>
            </a:r>
            <a:endParaRPr lang="en-US" altLang="en-US" sz="2500" i="1" baseline="30000">
              <a:solidFill>
                <a:srgbClr val="FF0000"/>
              </a:solidFill>
              <a:latin typeface="Trebuchet MS" panose="020B0603020202020204" pitchFamily="34" charset="0"/>
            </a:endParaRPr>
          </a:p>
        </p:txBody>
      </p:sp>
      <p:cxnSp>
        <p:nvCxnSpPr>
          <p:cNvPr id="29" name="Straight Connector 28">
            <a:extLst>
              <a:ext uri="{FF2B5EF4-FFF2-40B4-BE49-F238E27FC236}">
                <a16:creationId xmlns:a16="http://schemas.microsoft.com/office/drawing/2014/main" id="{07A64A7E-B61B-4895-8EBB-6A4D8D16C4FD}"/>
              </a:ext>
            </a:extLst>
          </p:cNvPr>
          <p:cNvCxnSpPr/>
          <p:nvPr/>
        </p:nvCxnSpPr>
        <p:spPr>
          <a:xfrm flipV="1">
            <a:off x="3749675" y="3429000"/>
            <a:ext cx="4572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03F6EAB-90FC-48CE-8AA1-7C508A394573}"/>
              </a:ext>
            </a:extLst>
          </p:cNvPr>
          <p:cNvCxnSpPr/>
          <p:nvPr/>
        </p:nvCxnSpPr>
        <p:spPr>
          <a:xfrm flipV="1">
            <a:off x="3767138" y="3810000"/>
            <a:ext cx="4572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154" name="TextBox 27">
            <a:extLst>
              <a:ext uri="{FF2B5EF4-FFF2-40B4-BE49-F238E27FC236}">
                <a16:creationId xmlns:a16="http://schemas.microsoft.com/office/drawing/2014/main" id="{AABE0641-865C-4D71-986E-ECD5A47A2366}"/>
              </a:ext>
            </a:extLst>
          </p:cNvPr>
          <p:cNvSpPr txBox="1">
            <a:spLocks noChangeArrowheads="1"/>
          </p:cNvSpPr>
          <p:nvPr/>
        </p:nvSpPr>
        <p:spPr bwMode="auto">
          <a:xfrm>
            <a:off x="576263" y="2133600"/>
            <a:ext cx="8339137"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500" i="1">
                <a:solidFill>
                  <a:schemeClr val="bg1"/>
                </a:solidFill>
                <a:latin typeface="Trebuchet MS" panose="020B0603020202020204" pitchFamily="34" charset="0"/>
              </a:rPr>
              <a:t>carbonate         nitrate            nitrate          carbonate   </a:t>
            </a:r>
            <a:endParaRPr lang="en-US" altLang="en-US" sz="2500" i="1" baseline="30000">
              <a:solidFill>
                <a:schemeClr val="bg1"/>
              </a:solidFill>
              <a:latin typeface="Trebuchet MS" panose="020B0603020202020204" pitchFamily="34" charset="0"/>
            </a:endParaRPr>
          </a:p>
        </p:txBody>
      </p:sp>
      <p:sp>
        <p:nvSpPr>
          <p:cNvPr id="31" name="TextBox 30">
            <a:extLst>
              <a:ext uri="{FF2B5EF4-FFF2-40B4-BE49-F238E27FC236}">
                <a16:creationId xmlns:a16="http://schemas.microsoft.com/office/drawing/2014/main" id="{D4EA272B-9904-4C31-9E79-4BC116E2CD6D}"/>
              </a:ext>
            </a:extLst>
          </p:cNvPr>
          <p:cNvSpPr txBox="1">
            <a:spLocks noChangeArrowheads="1"/>
          </p:cNvSpPr>
          <p:nvPr/>
        </p:nvSpPr>
        <p:spPr bwMode="auto">
          <a:xfrm>
            <a:off x="4191000" y="4029075"/>
            <a:ext cx="1082675"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500" i="1">
                <a:solidFill>
                  <a:schemeClr val="bg1"/>
                </a:solidFill>
                <a:latin typeface="Trebuchet MS" panose="020B0603020202020204" pitchFamily="34" charset="0"/>
              </a:rPr>
              <a:t>Cr</a:t>
            </a:r>
            <a:endParaRPr lang="en-US" altLang="en-US" sz="2500" i="1" baseline="30000">
              <a:solidFill>
                <a:schemeClr val="bg1"/>
              </a:solidFill>
              <a:latin typeface="Trebuchet MS" panose="020B0603020202020204" pitchFamily="34" charset="0"/>
            </a:endParaRPr>
          </a:p>
        </p:txBody>
      </p:sp>
      <p:sp>
        <p:nvSpPr>
          <p:cNvPr id="35" name="TextBox 34">
            <a:extLst>
              <a:ext uri="{FF2B5EF4-FFF2-40B4-BE49-F238E27FC236}">
                <a16:creationId xmlns:a16="http://schemas.microsoft.com/office/drawing/2014/main" id="{7079E797-8FED-46A7-98BF-D8C044FDE4B2}"/>
              </a:ext>
            </a:extLst>
          </p:cNvPr>
          <p:cNvSpPr txBox="1">
            <a:spLocks noChangeArrowheads="1"/>
          </p:cNvSpPr>
          <p:nvPr/>
        </p:nvSpPr>
        <p:spPr bwMode="auto">
          <a:xfrm>
            <a:off x="4191000" y="4432300"/>
            <a:ext cx="1082675"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500" i="1">
                <a:solidFill>
                  <a:schemeClr val="bg1"/>
                </a:solidFill>
                <a:latin typeface="Trebuchet MS" panose="020B0603020202020204" pitchFamily="34" charset="0"/>
              </a:rPr>
              <a:t>(NO</a:t>
            </a:r>
            <a:r>
              <a:rPr lang="en-US" altLang="en-US" sz="2500" i="1" baseline="-25000">
                <a:solidFill>
                  <a:schemeClr val="bg1"/>
                </a:solidFill>
                <a:latin typeface="Trebuchet MS" panose="020B0603020202020204" pitchFamily="34" charset="0"/>
              </a:rPr>
              <a:t>3</a:t>
            </a:r>
            <a:r>
              <a:rPr lang="en-US" altLang="en-US" sz="2500" i="1">
                <a:solidFill>
                  <a:schemeClr val="bg1"/>
                </a:solidFill>
                <a:latin typeface="Trebuchet MS" panose="020B0603020202020204" pitchFamily="34" charset="0"/>
              </a:rPr>
              <a:t>)</a:t>
            </a:r>
            <a:endParaRPr lang="en-US" altLang="en-US" sz="2500" i="1" baseline="30000">
              <a:solidFill>
                <a:schemeClr val="bg1"/>
              </a:solidFill>
              <a:latin typeface="Trebuchet MS" panose="020B0603020202020204" pitchFamily="34" charset="0"/>
            </a:endParaRPr>
          </a:p>
        </p:txBody>
      </p:sp>
      <p:sp>
        <p:nvSpPr>
          <p:cNvPr id="37" name="TextBox 36">
            <a:extLst>
              <a:ext uri="{FF2B5EF4-FFF2-40B4-BE49-F238E27FC236}">
                <a16:creationId xmlns:a16="http://schemas.microsoft.com/office/drawing/2014/main" id="{6674A179-F684-4833-8EB4-B1F99DFB6EA3}"/>
              </a:ext>
            </a:extLst>
          </p:cNvPr>
          <p:cNvSpPr txBox="1">
            <a:spLocks noChangeArrowheads="1"/>
          </p:cNvSpPr>
          <p:nvPr/>
        </p:nvSpPr>
        <p:spPr bwMode="auto">
          <a:xfrm>
            <a:off x="804863" y="1447800"/>
            <a:ext cx="14811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i="1">
                <a:solidFill>
                  <a:srgbClr val="FFFF00"/>
                </a:solidFill>
                <a:latin typeface="Trebuchet MS" panose="020B0603020202020204" pitchFamily="34" charset="0"/>
              </a:rPr>
              <a:t>K</a:t>
            </a:r>
            <a:r>
              <a:rPr lang="en-US" altLang="en-US" sz="2000" i="1" baseline="30000">
                <a:solidFill>
                  <a:srgbClr val="FFFF00"/>
                </a:solidFill>
                <a:latin typeface="Trebuchet MS" panose="020B0603020202020204" pitchFamily="34" charset="0"/>
              </a:rPr>
              <a:t>+1</a:t>
            </a:r>
            <a:r>
              <a:rPr lang="en-US" altLang="en-US" sz="2000" i="1">
                <a:solidFill>
                  <a:srgbClr val="FFFF00"/>
                </a:solidFill>
                <a:latin typeface="Trebuchet MS" panose="020B0603020202020204" pitchFamily="34" charset="0"/>
              </a:rPr>
              <a:t> (CO</a:t>
            </a:r>
            <a:r>
              <a:rPr lang="en-US" altLang="en-US" sz="2000" i="1" baseline="-25000">
                <a:solidFill>
                  <a:srgbClr val="FFFF00"/>
                </a:solidFill>
                <a:latin typeface="Trebuchet MS" panose="020B0603020202020204" pitchFamily="34" charset="0"/>
              </a:rPr>
              <a:t>3</a:t>
            </a:r>
            <a:r>
              <a:rPr lang="en-US" altLang="en-US" sz="2000" i="1">
                <a:solidFill>
                  <a:srgbClr val="FFFF00"/>
                </a:solidFill>
                <a:latin typeface="Trebuchet MS" panose="020B0603020202020204" pitchFamily="34" charset="0"/>
              </a:rPr>
              <a:t>)</a:t>
            </a:r>
            <a:r>
              <a:rPr lang="en-US" altLang="en-US" sz="2000" i="1" baseline="30000">
                <a:solidFill>
                  <a:srgbClr val="FFFF00"/>
                </a:solidFill>
                <a:latin typeface="Trebuchet MS" panose="020B0603020202020204" pitchFamily="34" charset="0"/>
              </a:rPr>
              <a:t>-2</a:t>
            </a:r>
          </a:p>
        </p:txBody>
      </p:sp>
      <p:sp>
        <p:nvSpPr>
          <p:cNvPr id="40" name="TextBox 39">
            <a:extLst>
              <a:ext uri="{FF2B5EF4-FFF2-40B4-BE49-F238E27FC236}">
                <a16:creationId xmlns:a16="http://schemas.microsoft.com/office/drawing/2014/main" id="{0E4DE83D-7C7E-4794-B875-8CE8DA4F21F7}"/>
              </a:ext>
            </a:extLst>
          </p:cNvPr>
          <p:cNvSpPr txBox="1">
            <a:spLocks noChangeArrowheads="1"/>
          </p:cNvSpPr>
          <p:nvPr/>
        </p:nvSpPr>
        <p:spPr bwMode="auto">
          <a:xfrm>
            <a:off x="2709863" y="1447800"/>
            <a:ext cx="14811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i="1">
                <a:solidFill>
                  <a:srgbClr val="FFFF00"/>
                </a:solidFill>
                <a:latin typeface="Trebuchet MS" panose="020B0603020202020204" pitchFamily="34" charset="0"/>
              </a:rPr>
              <a:t>Cr</a:t>
            </a:r>
            <a:r>
              <a:rPr lang="en-US" altLang="en-US" sz="2000" i="1" baseline="30000">
                <a:solidFill>
                  <a:srgbClr val="FFFF00"/>
                </a:solidFill>
                <a:latin typeface="Trebuchet MS" panose="020B0603020202020204" pitchFamily="34" charset="0"/>
              </a:rPr>
              <a:t>+3</a:t>
            </a:r>
            <a:r>
              <a:rPr lang="en-US" altLang="en-US" sz="2000" i="1">
                <a:solidFill>
                  <a:srgbClr val="FFFF00"/>
                </a:solidFill>
                <a:latin typeface="Trebuchet MS" panose="020B0603020202020204" pitchFamily="34" charset="0"/>
              </a:rPr>
              <a:t> (NO</a:t>
            </a:r>
            <a:r>
              <a:rPr lang="en-US" altLang="en-US" sz="2000" i="1" baseline="-25000">
                <a:solidFill>
                  <a:srgbClr val="FFFF00"/>
                </a:solidFill>
                <a:latin typeface="Trebuchet MS" panose="020B0603020202020204" pitchFamily="34" charset="0"/>
              </a:rPr>
              <a:t>3</a:t>
            </a:r>
            <a:r>
              <a:rPr lang="en-US" altLang="en-US" sz="2000" i="1">
                <a:solidFill>
                  <a:srgbClr val="FFFF00"/>
                </a:solidFill>
                <a:latin typeface="Trebuchet MS" panose="020B0603020202020204" pitchFamily="34" charset="0"/>
              </a:rPr>
              <a:t>)</a:t>
            </a:r>
            <a:r>
              <a:rPr lang="en-US" altLang="en-US" sz="2000" i="1" baseline="30000">
                <a:solidFill>
                  <a:srgbClr val="FFFF00"/>
                </a:solidFill>
                <a:latin typeface="Trebuchet MS" panose="020B0603020202020204" pitchFamily="34" charset="0"/>
              </a:rPr>
              <a:t>-1</a:t>
            </a:r>
          </a:p>
        </p:txBody>
      </p:sp>
      <p:sp>
        <p:nvSpPr>
          <p:cNvPr id="41" name="TextBox 40">
            <a:extLst>
              <a:ext uri="{FF2B5EF4-FFF2-40B4-BE49-F238E27FC236}">
                <a16:creationId xmlns:a16="http://schemas.microsoft.com/office/drawing/2014/main" id="{CD53F149-D3B3-4E52-A2B1-83B8B79FAB0A}"/>
              </a:ext>
            </a:extLst>
          </p:cNvPr>
          <p:cNvSpPr txBox="1">
            <a:spLocks noChangeArrowheads="1"/>
          </p:cNvSpPr>
          <p:nvPr/>
        </p:nvSpPr>
        <p:spPr bwMode="auto">
          <a:xfrm>
            <a:off x="5029200" y="1428750"/>
            <a:ext cx="14811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i="1">
                <a:solidFill>
                  <a:srgbClr val="FFFF00"/>
                </a:solidFill>
                <a:latin typeface="Trebuchet MS" panose="020B0603020202020204" pitchFamily="34" charset="0"/>
              </a:rPr>
              <a:t>K</a:t>
            </a:r>
            <a:r>
              <a:rPr lang="en-US" altLang="en-US" sz="2000" i="1" baseline="30000">
                <a:solidFill>
                  <a:srgbClr val="FFFF00"/>
                </a:solidFill>
                <a:latin typeface="Trebuchet MS" panose="020B0603020202020204" pitchFamily="34" charset="0"/>
              </a:rPr>
              <a:t>+1</a:t>
            </a:r>
            <a:r>
              <a:rPr lang="en-US" altLang="en-US" sz="2000" i="1">
                <a:solidFill>
                  <a:srgbClr val="FFFF00"/>
                </a:solidFill>
                <a:latin typeface="Trebuchet MS" panose="020B0603020202020204" pitchFamily="34" charset="0"/>
              </a:rPr>
              <a:t> (NO</a:t>
            </a:r>
            <a:r>
              <a:rPr lang="en-US" altLang="en-US" sz="2000" i="1" baseline="-25000">
                <a:solidFill>
                  <a:srgbClr val="FFFF00"/>
                </a:solidFill>
                <a:latin typeface="Trebuchet MS" panose="020B0603020202020204" pitchFamily="34" charset="0"/>
              </a:rPr>
              <a:t>3</a:t>
            </a:r>
            <a:r>
              <a:rPr lang="en-US" altLang="en-US" sz="2000" i="1">
                <a:solidFill>
                  <a:srgbClr val="FFFF00"/>
                </a:solidFill>
                <a:latin typeface="Trebuchet MS" panose="020B0603020202020204" pitchFamily="34" charset="0"/>
              </a:rPr>
              <a:t>)</a:t>
            </a:r>
            <a:r>
              <a:rPr lang="en-US" altLang="en-US" sz="2000" i="1" baseline="30000">
                <a:solidFill>
                  <a:srgbClr val="FFFF00"/>
                </a:solidFill>
                <a:latin typeface="Trebuchet MS" panose="020B0603020202020204" pitchFamily="34" charset="0"/>
              </a:rPr>
              <a:t>-1</a:t>
            </a:r>
          </a:p>
        </p:txBody>
      </p:sp>
      <p:sp>
        <p:nvSpPr>
          <p:cNvPr id="42" name="TextBox 41">
            <a:extLst>
              <a:ext uri="{FF2B5EF4-FFF2-40B4-BE49-F238E27FC236}">
                <a16:creationId xmlns:a16="http://schemas.microsoft.com/office/drawing/2014/main" id="{7724BE33-7C7C-47CE-BA62-06D08B53B5D9}"/>
              </a:ext>
            </a:extLst>
          </p:cNvPr>
          <p:cNvSpPr txBox="1">
            <a:spLocks noChangeArrowheads="1"/>
          </p:cNvSpPr>
          <p:nvPr/>
        </p:nvSpPr>
        <p:spPr bwMode="auto">
          <a:xfrm>
            <a:off x="6977063" y="1428750"/>
            <a:ext cx="14811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i="1">
                <a:solidFill>
                  <a:srgbClr val="FFFF00"/>
                </a:solidFill>
                <a:latin typeface="Trebuchet MS" panose="020B0603020202020204" pitchFamily="34" charset="0"/>
              </a:rPr>
              <a:t>Cr</a:t>
            </a:r>
            <a:r>
              <a:rPr lang="en-US" altLang="en-US" sz="2000" i="1" baseline="30000">
                <a:solidFill>
                  <a:srgbClr val="FFFF00"/>
                </a:solidFill>
                <a:latin typeface="Trebuchet MS" panose="020B0603020202020204" pitchFamily="34" charset="0"/>
              </a:rPr>
              <a:t>+3</a:t>
            </a:r>
            <a:r>
              <a:rPr lang="en-US" altLang="en-US" sz="2000" i="1">
                <a:solidFill>
                  <a:srgbClr val="FFFF00"/>
                </a:solidFill>
                <a:latin typeface="Trebuchet MS" panose="020B0603020202020204" pitchFamily="34" charset="0"/>
              </a:rPr>
              <a:t> (CO</a:t>
            </a:r>
            <a:r>
              <a:rPr lang="en-US" altLang="en-US" sz="2000" i="1" baseline="-25000">
                <a:solidFill>
                  <a:srgbClr val="FFFF00"/>
                </a:solidFill>
                <a:latin typeface="Trebuchet MS" panose="020B0603020202020204" pitchFamily="34" charset="0"/>
              </a:rPr>
              <a:t>3</a:t>
            </a:r>
            <a:r>
              <a:rPr lang="en-US" altLang="en-US" sz="2000" i="1">
                <a:solidFill>
                  <a:srgbClr val="FFFF00"/>
                </a:solidFill>
                <a:latin typeface="Trebuchet MS" panose="020B0603020202020204" pitchFamily="34" charset="0"/>
              </a:rPr>
              <a:t>)</a:t>
            </a:r>
            <a:r>
              <a:rPr lang="en-US" altLang="en-US" sz="2000" i="1" baseline="30000">
                <a:solidFill>
                  <a:srgbClr val="FFFF00"/>
                </a:solidFill>
                <a:latin typeface="Trebuchet MS" panose="020B0603020202020204" pitchFamily="34" charset="0"/>
              </a:rPr>
              <a:t>-2</a:t>
            </a:r>
          </a:p>
        </p:txBody>
      </p:sp>
      <p:sp>
        <p:nvSpPr>
          <p:cNvPr id="43" name="TextBox 42">
            <a:extLst>
              <a:ext uri="{FF2B5EF4-FFF2-40B4-BE49-F238E27FC236}">
                <a16:creationId xmlns:a16="http://schemas.microsoft.com/office/drawing/2014/main" id="{989C7546-EB05-48D9-A6AE-4C3B98427094}"/>
              </a:ext>
            </a:extLst>
          </p:cNvPr>
          <p:cNvSpPr txBox="1">
            <a:spLocks noChangeArrowheads="1"/>
          </p:cNvSpPr>
          <p:nvPr/>
        </p:nvSpPr>
        <p:spPr bwMode="auto">
          <a:xfrm>
            <a:off x="576263" y="2828925"/>
            <a:ext cx="1752600" cy="52387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2800"/>
          </a:p>
        </p:txBody>
      </p:sp>
      <p:sp>
        <p:nvSpPr>
          <p:cNvPr id="44" name="TextBox 43">
            <a:extLst>
              <a:ext uri="{FF2B5EF4-FFF2-40B4-BE49-F238E27FC236}">
                <a16:creationId xmlns:a16="http://schemas.microsoft.com/office/drawing/2014/main" id="{BB3E526C-188E-4C90-AE8D-2271E47906A1}"/>
              </a:ext>
            </a:extLst>
          </p:cNvPr>
          <p:cNvSpPr txBox="1">
            <a:spLocks noChangeArrowheads="1"/>
          </p:cNvSpPr>
          <p:nvPr/>
        </p:nvSpPr>
        <p:spPr bwMode="auto">
          <a:xfrm>
            <a:off x="2651125" y="2752725"/>
            <a:ext cx="1844675" cy="52387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2800"/>
          </a:p>
        </p:txBody>
      </p:sp>
      <p:sp>
        <p:nvSpPr>
          <p:cNvPr id="45" name="TextBox 44">
            <a:extLst>
              <a:ext uri="{FF2B5EF4-FFF2-40B4-BE49-F238E27FC236}">
                <a16:creationId xmlns:a16="http://schemas.microsoft.com/office/drawing/2014/main" id="{12BEE972-7EC9-4A23-91E8-170FBECD6A16}"/>
              </a:ext>
            </a:extLst>
          </p:cNvPr>
          <p:cNvSpPr txBox="1">
            <a:spLocks noChangeArrowheads="1"/>
          </p:cNvSpPr>
          <p:nvPr/>
        </p:nvSpPr>
        <p:spPr bwMode="auto">
          <a:xfrm>
            <a:off x="4876800" y="2801938"/>
            <a:ext cx="1600200" cy="52387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2800"/>
          </a:p>
        </p:txBody>
      </p:sp>
      <p:sp>
        <p:nvSpPr>
          <p:cNvPr id="46" name="TextBox 45">
            <a:extLst>
              <a:ext uri="{FF2B5EF4-FFF2-40B4-BE49-F238E27FC236}">
                <a16:creationId xmlns:a16="http://schemas.microsoft.com/office/drawing/2014/main" id="{42D4C678-322B-4970-93DB-4F3686A329E3}"/>
              </a:ext>
            </a:extLst>
          </p:cNvPr>
          <p:cNvSpPr txBox="1">
            <a:spLocks noChangeArrowheads="1"/>
          </p:cNvSpPr>
          <p:nvPr/>
        </p:nvSpPr>
        <p:spPr bwMode="auto">
          <a:xfrm>
            <a:off x="6781800" y="2801938"/>
            <a:ext cx="1905000" cy="52387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2800"/>
          </a:p>
        </p:txBody>
      </p:sp>
      <p:sp>
        <p:nvSpPr>
          <p:cNvPr id="47" name="TextBox 46">
            <a:extLst>
              <a:ext uri="{FF2B5EF4-FFF2-40B4-BE49-F238E27FC236}">
                <a16:creationId xmlns:a16="http://schemas.microsoft.com/office/drawing/2014/main" id="{AB3FA56D-40AE-4716-9A79-949F00114054}"/>
              </a:ext>
            </a:extLst>
          </p:cNvPr>
          <p:cNvSpPr txBox="1">
            <a:spLocks noChangeArrowheads="1"/>
          </p:cNvSpPr>
          <p:nvPr/>
        </p:nvSpPr>
        <p:spPr bwMode="auto">
          <a:xfrm>
            <a:off x="3673475" y="4029075"/>
            <a:ext cx="609600"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500" i="1">
                <a:solidFill>
                  <a:srgbClr val="FFFF00"/>
                </a:solidFill>
                <a:latin typeface="Trebuchet MS" panose="020B0603020202020204" pitchFamily="34" charset="0"/>
              </a:rPr>
              <a:t>1</a:t>
            </a:r>
            <a:endParaRPr lang="en-US" altLang="en-US" sz="2500" i="1" baseline="30000">
              <a:solidFill>
                <a:srgbClr val="FFFF00"/>
              </a:solidFill>
              <a:latin typeface="Trebuchet MS" panose="020B0603020202020204" pitchFamily="34" charset="0"/>
            </a:endParaRPr>
          </a:p>
        </p:txBody>
      </p:sp>
      <p:sp>
        <p:nvSpPr>
          <p:cNvPr id="48" name="TextBox 47">
            <a:extLst>
              <a:ext uri="{FF2B5EF4-FFF2-40B4-BE49-F238E27FC236}">
                <a16:creationId xmlns:a16="http://schemas.microsoft.com/office/drawing/2014/main" id="{0B668F73-813F-49E9-BB64-5BCA1970D844}"/>
              </a:ext>
            </a:extLst>
          </p:cNvPr>
          <p:cNvSpPr txBox="1">
            <a:spLocks noChangeArrowheads="1"/>
          </p:cNvSpPr>
          <p:nvPr/>
        </p:nvSpPr>
        <p:spPr bwMode="auto">
          <a:xfrm>
            <a:off x="3673475" y="4475163"/>
            <a:ext cx="609600"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500" i="1">
                <a:solidFill>
                  <a:srgbClr val="FFFF00"/>
                </a:solidFill>
                <a:latin typeface="Trebuchet MS" panose="020B0603020202020204" pitchFamily="34" charset="0"/>
              </a:rPr>
              <a:t>3</a:t>
            </a:r>
            <a:endParaRPr lang="en-US" altLang="en-US" sz="2500" i="1" baseline="30000">
              <a:solidFill>
                <a:srgbClr val="FFFF00"/>
              </a:solidFill>
              <a:latin typeface="Trebuchet MS" panose="020B0603020202020204" pitchFamily="34" charset="0"/>
            </a:endParaRPr>
          </a:p>
        </p:txBody>
      </p:sp>
      <p:sp>
        <p:nvSpPr>
          <p:cNvPr id="50" name="TextBox 49">
            <a:extLst>
              <a:ext uri="{FF2B5EF4-FFF2-40B4-BE49-F238E27FC236}">
                <a16:creationId xmlns:a16="http://schemas.microsoft.com/office/drawing/2014/main" id="{E21CF234-0A0E-48BD-9D2A-E0EFDA43F403}"/>
              </a:ext>
            </a:extLst>
          </p:cNvPr>
          <p:cNvSpPr txBox="1">
            <a:spLocks noChangeArrowheads="1"/>
          </p:cNvSpPr>
          <p:nvPr/>
        </p:nvSpPr>
        <p:spPr bwMode="auto">
          <a:xfrm>
            <a:off x="5105400" y="3657600"/>
            <a:ext cx="609600"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500" i="1">
                <a:solidFill>
                  <a:srgbClr val="FFFF00"/>
                </a:solidFill>
                <a:latin typeface="Trebuchet MS" panose="020B0603020202020204" pitchFamily="34" charset="0"/>
              </a:rPr>
              <a:t>3</a:t>
            </a:r>
            <a:endParaRPr lang="en-US" altLang="en-US" sz="2500" i="1" baseline="30000">
              <a:solidFill>
                <a:srgbClr val="FFFF00"/>
              </a:solidFill>
              <a:latin typeface="Trebuchet MS" panose="020B0603020202020204" pitchFamily="34" charset="0"/>
            </a:endParaRPr>
          </a:p>
        </p:txBody>
      </p:sp>
      <p:sp>
        <p:nvSpPr>
          <p:cNvPr id="51" name="TextBox 50">
            <a:extLst>
              <a:ext uri="{FF2B5EF4-FFF2-40B4-BE49-F238E27FC236}">
                <a16:creationId xmlns:a16="http://schemas.microsoft.com/office/drawing/2014/main" id="{577BACFC-06C0-47AD-8C06-B2380D0D5611}"/>
              </a:ext>
            </a:extLst>
          </p:cNvPr>
          <p:cNvSpPr txBox="1">
            <a:spLocks noChangeArrowheads="1"/>
          </p:cNvSpPr>
          <p:nvPr/>
        </p:nvSpPr>
        <p:spPr bwMode="auto">
          <a:xfrm>
            <a:off x="5176838" y="3255963"/>
            <a:ext cx="533400"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500" i="1">
                <a:solidFill>
                  <a:srgbClr val="FFFF00"/>
                </a:solidFill>
                <a:latin typeface="Trebuchet MS" panose="020B0603020202020204" pitchFamily="34" charset="0"/>
              </a:rPr>
              <a:t>1</a:t>
            </a:r>
            <a:endParaRPr lang="en-US" altLang="en-US" sz="2500" i="1" baseline="30000">
              <a:solidFill>
                <a:srgbClr val="FFFF00"/>
              </a:solidFill>
              <a:latin typeface="Trebuchet MS" panose="020B0603020202020204" pitchFamily="34" charset="0"/>
            </a:endParaRPr>
          </a:p>
        </p:txBody>
      </p:sp>
      <p:sp>
        <p:nvSpPr>
          <p:cNvPr id="52" name="TextBox 51">
            <a:extLst>
              <a:ext uri="{FF2B5EF4-FFF2-40B4-BE49-F238E27FC236}">
                <a16:creationId xmlns:a16="http://schemas.microsoft.com/office/drawing/2014/main" id="{BBE0DE0F-8173-49BB-8ED3-4C339AF3A616}"/>
              </a:ext>
            </a:extLst>
          </p:cNvPr>
          <p:cNvSpPr txBox="1">
            <a:spLocks noChangeArrowheads="1"/>
          </p:cNvSpPr>
          <p:nvPr/>
        </p:nvSpPr>
        <p:spPr bwMode="auto">
          <a:xfrm>
            <a:off x="5105400" y="4029075"/>
            <a:ext cx="609600"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500" i="1">
                <a:solidFill>
                  <a:srgbClr val="FFFF00"/>
                </a:solidFill>
                <a:latin typeface="Trebuchet MS" panose="020B0603020202020204" pitchFamily="34" charset="0"/>
              </a:rPr>
              <a:t>2</a:t>
            </a:r>
            <a:endParaRPr lang="en-US" altLang="en-US" sz="2500" i="1" baseline="30000">
              <a:solidFill>
                <a:srgbClr val="FFFF00"/>
              </a:solidFill>
              <a:latin typeface="Trebuchet MS" panose="020B0603020202020204" pitchFamily="34" charset="0"/>
            </a:endParaRPr>
          </a:p>
        </p:txBody>
      </p:sp>
      <p:sp>
        <p:nvSpPr>
          <p:cNvPr id="53" name="TextBox 52">
            <a:extLst>
              <a:ext uri="{FF2B5EF4-FFF2-40B4-BE49-F238E27FC236}">
                <a16:creationId xmlns:a16="http://schemas.microsoft.com/office/drawing/2014/main" id="{F847357C-922C-42B3-AC8E-5CBD37EECD2E}"/>
              </a:ext>
            </a:extLst>
          </p:cNvPr>
          <p:cNvSpPr txBox="1">
            <a:spLocks noChangeArrowheads="1"/>
          </p:cNvSpPr>
          <p:nvPr/>
        </p:nvSpPr>
        <p:spPr bwMode="auto">
          <a:xfrm>
            <a:off x="5105400" y="4475163"/>
            <a:ext cx="609600"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500" i="1">
                <a:solidFill>
                  <a:srgbClr val="FFFF00"/>
                </a:solidFill>
                <a:latin typeface="Trebuchet MS" panose="020B0603020202020204" pitchFamily="34" charset="0"/>
              </a:rPr>
              <a:t>1</a:t>
            </a:r>
            <a:endParaRPr lang="en-US" altLang="en-US" sz="2500" i="1" baseline="30000">
              <a:solidFill>
                <a:srgbClr val="FFFF00"/>
              </a:solidFill>
              <a:latin typeface="Trebuchet MS" panose="020B0603020202020204" pitchFamily="34" charset="0"/>
            </a:endParaRPr>
          </a:p>
        </p:txBody>
      </p:sp>
      <p:cxnSp>
        <p:nvCxnSpPr>
          <p:cNvPr id="54" name="Straight Connector 53">
            <a:extLst>
              <a:ext uri="{FF2B5EF4-FFF2-40B4-BE49-F238E27FC236}">
                <a16:creationId xmlns:a16="http://schemas.microsoft.com/office/drawing/2014/main" id="{0730C206-9CCF-461A-AE86-D77D425CB4F3}"/>
              </a:ext>
            </a:extLst>
          </p:cNvPr>
          <p:cNvCxnSpPr/>
          <p:nvPr/>
        </p:nvCxnSpPr>
        <p:spPr>
          <a:xfrm flipV="1">
            <a:off x="5214938" y="3413125"/>
            <a:ext cx="4572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69846C9B-15B0-4747-A9D3-A03FAF6A6EAA}"/>
              </a:ext>
            </a:extLst>
          </p:cNvPr>
          <p:cNvSpPr txBox="1">
            <a:spLocks noChangeArrowheads="1"/>
          </p:cNvSpPr>
          <p:nvPr/>
        </p:nvSpPr>
        <p:spPr bwMode="auto">
          <a:xfrm>
            <a:off x="5589588" y="3276600"/>
            <a:ext cx="430212"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500" i="1">
                <a:solidFill>
                  <a:srgbClr val="FF0000"/>
                </a:solidFill>
                <a:latin typeface="Trebuchet MS" panose="020B0603020202020204" pitchFamily="34" charset="0"/>
              </a:rPr>
              <a:t>2</a:t>
            </a:r>
            <a:endParaRPr lang="en-US" altLang="en-US" sz="2500" i="1" baseline="30000">
              <a:solidFill>
                <a:srgbClr val="FF0000"/>
              </a:solidFill>
              <a:latin typeface="Trebuchet MS" panose="020B0603020202020204" pitchFamily="34" charset="0"/>
            </a:endParaRPr>
          </a:p>
        </p:txBody>
      </p:sp>
      <p:cxnSp>
        <p:nvCxnSpPr>
          <p:cNvPr id="56" name="Straight Connector 55">
            <a:extLst>
              <a:ext uri="{FF2B5EF4-FFF2-40B4-BE49-F238E27FC236}">
                <a16:creationId xmlns:a16="http://schemas.microsoft.com/office/drawing/2014/main" id="{78357E26-B2E1-4B29-9099-E2954C655B89}"/>
              </a:ext>
            </a:extLst>
          </p:cNvPr>
          <p:cNvCxnSpPr/>
          <p:nvPr/>
        </p:nvCxnSpPr>
        <p:spPr>
          <a:xfrm flipV="1">
            <a:off x="5197475" y="4618038"/>
            <a:ext cx="4572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A8F747C2-7F41-4E15-BC9A-D4038917F3A8}"/>
              </a:ext>
            </a:extLst>
          </p:cNvPr>
          <p:cNvSpPr txBox="1">
            <a:spLocks noChangeArrowheads="1"/>
          </p:cNvSpPr>
          <p:nvPr/>
        </p:nvSpPr>
        <p:spPr bwMode="auto">
          <a:xfrm>
            <a:off x="5643563" y="4448175"/>
            <a:ext cx="430212"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500" i="1">
                <a:solidFill>
                  <a:srgbClr val="FF0000"/>
                </a:solidFill>
                <a:latin typeface="Trebuchet MS" panose="020B0603020202020204" pitchFamily="34" charset="0"/>
              </a:rPr>
              <a:t>2</a:t>
            </a:r>
            <a:endParaRPr lang="en-US" altLang="en-US" sz="2500" i="1" baseline="30000">
              <a:solidFill>
                <a:srgbClr val="FF0000"/>
              </a:solidFill>
              <a:latin typeface="Trebuchet MS" panose="020B0603020202020204" pitchFamily="34" charset="0"/>
            </a:endParaRPr>
          </a:p>
        </p:txBody>
      </p:sp>
      <p:sp>
        <p:nvSpPr>
          <p:cNvPr id="58" name="TextBox 57">
            <a:extLst>
              <a:ext uri="{FF2B5EF4-FFF2-40B4-BE49-F238E27FC236}">
                <a16:creationId xmlns:a16="http://schemas.microsoft.com/office/drawing/2014/main" id="{5E91B25F-5340-4291-B1AB-03012B592B3C}"/>
              </a:ext>
            </a:extLst>
          </p:cNvPr>
          <p:cNvSpPr txBox="1">
            <a:spLocks noChangeArrowheads="1"/>
          </p:cNvSpPr>
          <p:nvPr/>
        </p:nvSpPr>
        <p:spPr bwMode="auto">
          <a:xfrm>
            <a:off x="762000" y="2743200"/>
            <a:ext cx="430213"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500" i="1">
                <a:solidFill>
                  <a:srgbClr val="FF0000"/>
                </a:solidFill>
                <a:latin typeface="Trebuchet MS" panose="020B0603020202020204" pitchFamily="34" charset="0"/>
              </a:rPr>
              <a:t>3</a:t>
            </a:r>
            <a:endParaRPr lang="en-US" altLang="en-US" sz="2500" i="1" baseline="30000">
              <a:solidFill>
                <a:srgbClr val="FF0000"/>
              </a:solidFill>
              <a:latin typeface="Trebuchet MS" panose="020B0603020202020204" pitchFamily="34" charset="0"/>
            </a:endParaRPr>
          </a:p>
        </p:txBody>
      </p:sp>
      <p:sp>
        <p:nvSpPr>
          <p:cNvPr id="59" name="TextBox 58">
            <a:extLst>
              <a:ext uri="{FF2B5EF4-FFF2-40B4-BE49-F238E27FC236}">
                <a16:creationId xmlns:a16="http://schemas.microsoft.com/office/drawing/2014/main" id="{439B2523-E523-440A-8068-C35B6FFBD7FD}"/>
              </a:ext>
            </a:extLst>
          </p:cNvPr>
          <p:cNvSpPr txBox="1">
            <a:spLocks noChangeArrowheads="1"/>
          </p:cNvSpPr>
          <p:nvPr/>
        </p:nvSpPr>
        <p:spPr bwMode="auto">
          <a:xfrm>
            <a:off x="3309938" y="3713163"/>
            <a:ext cx="430212"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500" i="1">
                <a:solidFill>
                  <a:srgbClr val="FF0000"/>
                </a:solidFill>
                <a:latin typeface="Trebuchet MS" panose="020B0603020202020204" pitchFamily="34" charset="0"/>
              </a:rPr>
              <a:t>3</a:t>
            </a:r>
            <a:endParaRPr lang="en-US" altLang="en-US" sz="2500" i="1" baseline="30000">
              <a:solidFill>
                <a:srgbClr val="FF0000"/>
              </a:solidFill>
              <a:latin typeface="Trebuchet MS" panose="020B0603020202020204" pitchFamily="34" charset="0"/>
            </a:endParaRPr>
          </a:p>
        </p:txBody>
      </p:sp>
      <p:sp>
        <p:nvSpPr>
          <p:cNvPr id="60" name="TextBox 59">
            <a:extLst>
              <a:ext uri="{FF2B5EF4-FFF2-40B4-BE49-F238E27FC236}">
                <a16:creationId xmlns:a16="http://schemas.microsoft.com/office/drawing/2014/main" id="{170C75F3-6083-480A-B20B-E21318823430}"/>
              </a:ext>
            </a:extLst>
          </p:cNvPr>
          <p:cNvSpPr txBox="1">
            <a:spLocks noChangeArrowheads="1"/>
          </p:cNvSpPr>
          <p:nvPr/>
        </p:nvSpPr>
        <p:spPr bwMode="auto">
          <a:xfrm>
            <a:off x="3303588" y="3276600"/>
            <a:ext cx="430212"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500" i="1">
                <a:solidFill>
                  <a:srgbClr val="FF0000"/>
                </a:solidFill>
                <a:latin typeface="Trebuchet MS" panose="020B0603020202020204" pitchFamily="34" charset="0"/>
              </a:rPr>
              <a:t>6</a:t>
            </a:r>
            <a:endParaRPr lang="en-US" altLang="en-US" sz="2500" i="1" baseline="30000">
              <a:solidFill>
                <a:srgbClr val="FF0000"/>
              </a:solidFill>
              <a:latin typeface="Trebuchet MS" panose="020B0603020202020204" pitchFamily="34" charset="0"/>
            </a:endParaRPr>
          </a:p>
        </p:txBody>
      </p:sp>
      <p:sp>
        <p:nvSpPr>
          <p:cNvPr id="61" name="TextBox 60">
            <a:extLst>
              <a:ext uri="{FF2B5EF4-FFF2-40B4-BE49-F238E27FC236}">
                <a16:creationId xmlns:a16="http://schemas.microsoft.com/office/drawing/2014/main" id="{1EE7E7BA-61F7-45C5-934E-819EF4CE919C}"/>
              </a:ext>
            </a:extLst>
          </p:cNvPr>
          <p:cNvSpPr txBox="1">
            <a:spLocks noChangeArrowheads="1"/>
          </p:cNvSpPr>
          <p:nvPr/>
        </p:nvSpPr>
        <p:spPr bwMode="auto">
          <a:xfrm>
            <a:off x="2743200" y="2743200"/>
            <a:ext cx="430213"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500" i="1">
                <a:solidFill>
                  <a:srgbClr val="FF0000"/>
                </a:solidFill>
                <a:latin typeface="Trebuchet MS" panose="020B0603020202020204" pitchFamily="34" charset="0"/>
              </a:rPr>
              <a:t>2</a:t>
            </a:r>
            <a:endParaRPr lang="en-US" altLang="en-US" sz="2500" i="1" baseline="30000">
              <a:solidFill>
                <a:srgbClr val="FF0000"/>
              </a:solidFill>
              <a:latin typeface="Trebuchet MS" panose="020B0603020202020204" pitchFamily="34" charset="0"/>
            </a:endParaRPr>
          </a:p>
        </p:txBody>
      </p:sp>
      <p:cxnSp>
        <p:nvCxnSpPr>
          <p:cNvPr id="62" name="Straight Connector 61">
            <a:extLst>
              <a:ext uri="{FF2B5EF4-FFF2-40B4-BE49-F238E27FC236}">
                <a16:creationId xmlns:a16="http://schemas.microsoft.com/office/drawing/2014/main" id="{9A00F114-9C42-4B7C-8598-973E80ADBDAB}"/>
              </a:ext>
            </a:extLst>
          </p:cNvPr>
          <p:cNvCxnSpPr/>
          <p:nvPr/>
        </p:nvCxnSpPr>
        <p:spPr>
          <a:xfrm flipV="1">
            <a:off x="3794125" y="4191000"/>
            <a:ext cx="4572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347216C4-E4D5-4E42-97F4-15582FF34634}"/>
              </a:ext>
            </a:extLst>
          </p:cNvPr>
          <p:cNvSpPr txBox="1">
            <a:spLocks noChangeArrowheads="1"/>
          </p:cNvSpPr>
          <p:nvPr/>
        </p:nvSpPr>
        <p:spPr bwMode="auto">
          <a:xfrm>
            <a:off x="3325813" y="4056063"/>
            <a:ext cx="430212"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500" i="1">
                <a:solidFill>
                  <a:srgbClr val="FF0000"/>
                </a:solidFill>
                <a:latin typeface="Trebuchet MS" panose="020B0603020202020204" pitchFamily="34" charset="0"/>
              </a:rPr>
              <a:t>2</a:t>
            </a:r>
            <a:endParaRPr lang="en-US" altLang="en-US" sz="2500" i="1" baseline="30000">
              <a:solidFill>
                <a:srgbClr val="FF0000"/>
              </a:solidFill>
              <a:latin typeface="Trebuchet MS" panose="020B0603020202020204" pitchFamily="34" charset="0"/>
            </a:endParaRPr>
          </a:p>
        </p:txBody>
      </p:sp>
      <p:cxnSp>
        <p:nvCxnSpPr>
          <p:cNvPr id="65" name="Straight Connector 64">
            <a:extLst>
              <a:ext uri="{FF2B5EF4-FFF2-40B4-BE49-F238E27FC236}">
                <a16:creationId xmlns:a16="http://schemas.microsoft.com/office/drawing/2014/main" id="{FD060FCB-7323-4697-915E-410D88D52FC5}"/>
              </a:ext>
            </a:extLst>
          </p:cNvPr>
          <p:cNvCxnSpPr/>
          <p:nvPr/>
        </p:nvCxnSpPr>
        <p:spPr>
          <a:xfrm flipV="1">
            <a:off x="3794125" y="4598988"/>
            <a:ext cx="4572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73C8F16B-8CBC-46FD-83E5-75A555F2746E}"/>
              </a:ext>
            </a:extLst>
          </p:cNvPr>
          <p:cNvSpPr txBox="1">
            <a:spLocks noChangeArrowheads="1"/>
          </p:cNvSpPr>
          <p:nvPr/>
        </p:nvSpPr>
        <p:spPr bwMode="auto">
          <a:xfrm>
            <a:off x="3336925" y="4465638"/>
            <a:ext cx="430213"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500" i="1">
                <a:solidFill>
                  <a:srgbClr val="FF0000"/>
                </a:solidFill>
                <a:latin typeface="Trebuchet MS" panose="020B0603020202020204" pitchFamily="34" charset="0"/>
              </a:rPr>
              <a:t>6</a:t>
            </a:r>
            <a:endParaRPr lang="en-US" altLang="en-US" sz="2500" i="1" baseline="30000">
              <a:solidFill>
                <a:srgbClr val="FF0000"/>
              </a:solidFill>
              <a:latin typeface="Trebuchet MS" panose="020B0603020202020204" pitchFamily="34" charset="0"/>
            </a:endParaRPr>
          </a:p>
        </p:txBody>
      </p:sp>
      <p:sp>
        <p:nvSpPr>
          <p:cNvPr id="67" name="TextBox 66">
            <a:extLst>
              <a:ext uri="{FF2B5EF4-FFF2-40B4-BE49-F238E27FC236}">
                <a16:creationId xmlns:a16="http://schemas.microsoft.com/office/drawing/2014/main" id="{FEB59A86-1911-4E9F-8ECD-D1C02DAA59FC}"/>
              </a:ext>
            </a:extLst>
          </p:cNvPr>
          <p:cNvSpPr txBox="1">
            <a:spLocks noChangeArrowheads="1"/>
          </p:cNvSpPr>
          <p:nvPr/>
        </p:nvSpPr>
        <p:spPr bwMode="auto">
          <a:xfrm>
            <a:off x="4964113" y="2682875"/>
            <a:ext cx="430212" cy="47783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500" i="1">
                <a:solidFill>
                  <a:srgbClr val="FF0000"/>
                </a:solidFill>
                <a:latin typeface="Trebuchet MS" panose="020B0603020202020204" pitchFamily="34" charset="0"/>
              </a:rPr>
              <a:t>6</a:t>
            </a:r>
            <a:endParaRPr lang="en-US" altLang="en-US" sz="2500" i="1" baseline="30000">
              <a:solidFill>
                <a:srgbClr val="FF0000"/>
              </a:solidFill>
              <a:latin typeface="Trebuchet MS" panose="020B0603020202020204" pitchFamily="34" charset="0"/>
            </a:endParaRPr>
          </a:p>
        </p:txBody>
      </p:sp>
      <p:cxnSp>
        <p:nvCxnSpPr>
          <p:cNvPr id="68" name="Straight Connector 67">
            <a:extLst>
              <a:ext uri="{FF2B5EF4-FFF2-40B4-BE49-F238E27FC236}">
                <a16:creationId xmlns:a16="http://schemas.microsoft.com/office/drawing/2014/main" id="{64820C89-045C-42E6-9EF4-70E9141FF89D}"/>
              </a:ext>
            </a:extLst>
          </p:cNvPr>
          <p:cNvCxnSpPr/>
          <p:nvPr/>
        </p:nvCxnSpPr>
        <p:spPr>
          <a:xfrm flipV="1">
            <a:off x="5567363" y="3416300"/>
            <a:ext cx="4572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8BD22503-D21E-4BB7-8026-F18C9D819B84}"/>
              </a:ext>
            </a:extLst>
          </p:cNvPr>
          <p:cNvSpPr txBox="1">
            <a:spLocks noChangeArrowheads="1"/>
          </p:cNvSpPr>
          <p:nvPr/>
        </p:nvSpPr>
        <p:spPr bwMode="auto">
          <a:xfrm>
            <a:off x="5981700" y="3303588"/>
            <a:ext cx="430213"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500" i="1">
                <a:solidFill>
                  <a:srgbClr val="FF0000"/>
                </a:solidFill>
                <a:latin typeface="Trebuchet MS" panose="020B0603020202020204" pitchFamily="34" charset="0"/>
              </a:rPr>
              <a:t>6</a:t>
            </a:r>
            <a:endParaRPr lang="en-US" altLang="en-US" sz="2500" i="1" baseline="30000">
              <a:solidFill>
                <a:srgbClr val="FF0000"/>
              </a:solidFill>
              <a:latin typeface="Trebuchet MS" panose="020B0603020202020204" pitchFamily="34" charset="0"/>
            </a:endParaRPr>
          </a:p>
        </p:txBody>
      </p:sp>
      <p:sp>
        <p:nvSpPr>
          <p:cNvPr id="70" name="TextBox 69">
            <a:extLst>
              <a:ext uri="{FF2B5EF4-FFF2-40B4-BE49-F238E27FC236}">
                <a16:creationId xmlns:a16="http://schemas.microsoft.com/office/drawing/2014/main" id="{E2B9C691-E6D3-48B2-B4AC-CECA27A046C9}"/>
              </a:ext>
            </a:extLst>
          </p:cNvPr>
          <p:cNvSpPr txBox="1">
            <a:spLocks noChangeArrowheads="1"/>
          </p:cNvSpPr>
          <p:nvPr/>
        </p:nvSpPr>
        <p:spPr bwMode="auto">
          <a:xfrm>
            <a:off x="6008688" y="4427538"/>
            <a:ext cx="430212"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500" i="1">
                <a:solidFill>
                  <a:srgbClr val="FF0000"/>
                </a:solidFill>
                <a:latin typeface="Trebuchet MS" panose="020B0603020202020204" pitchFamily="34" charset="0"/>
              </a:rPr>
              <a:t>6</a:t>
            </a:r>
            <a:endParaRPr lang="en-US" altLang="en-US" sz="2500" i="1" baseline="30000">
              <a:solidFill>
                <a:srgbClr val="FF0000"/>
              </a:solidFill>
              <a:latin typeface="Trebuchet MS" panose="020B0603020202020204" pitchFamily="34" charset="0"/>
            </a:endParaRPr>
          </a:p>
        </p:txBody>
      </p:sp>
      <p:cxnSp>
        <p:nvCxnSpPr>
          <p:cNvPr id="71" name="Straight Connector 70">
            <a:extLst>
              <a:ext uri="{FF2B5EF4-FFF2-40B4-BE49-F238E27FC236}">
                <a16:creationId xmlns:a16="http://schemas.microsoft.com/office/drawing/2014/main" id="{D375232A-04A9-40F1-9022-F0909FE827CF}"/>
              </a:ext>
            </a:extLst>
          </p:cNvPr>
          <p:cNvCxnSpPr/>
          <p:nvPr/>
        </p:nvCxnSpPr>
        <p:spPr>
          <a:xfrm flipV="1">
            <a:off x="5638800" y="4572000"/>
            <a:ext cx="4572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500" fill="hold"/>
                                        <p:tgtEl>
                                          <p:spTgt spid="37"/>
                                        </p:tgtEl>
                                        <p:attrNameLst>
                                          <p:attrName>ppt_x</p:attrName>
                                        </p:attrNameLst>
                                      </p:cBhvr>
                                      <p:tavLst>
                                        <p:tav tm="0">
                                          <p:val>
                                            <p:strVal val="#ppt_x"/>
                                          </p:val>
                                        </p:tav>
                                        <p:tav tm="100000">
                                          <p:val>
                                            <p:strVal val="#ppt_x"/>
                                          </p:val>
                                        </p:tav>
                                      </p:tavLst>
                                    </p:anim>
                                    <p:anim calcmode="lin" valueType="num">
                                      <p:cBhvr additive="base">
                                        <p:cTn id="8"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xit" presetSubtype="4" fill="hold" grpId="0" nodeType="clickEffect">
                                  <p:stCondLst>
                                    <p:cond delay="0"/>
                                  </p:stCondLst>
                                  <p:childTnLst>
                                    <p:anim calcmode="lin" valueType="num">
                                      <p:cBhvr additive="base">
                                        <p:cTn id="12" dur="500"/>
                                        <p:tgtEl>
                                          <p:spTgt spid="43"/>
                                        </p:tgtEl>
                                        <p:attrNameLst>
                                          <p:attrName>ppt_x</p:attrName>
                                        </p:attrNameLst>
                                      </p:cBhvr>
                                      <p:tavLst>
                                        <p:tav tm="0">
                                          <p:val>
                                            <p:strVal val="ppt_x"/>
                                          </p:val>
                                        </p:tav>
                                        <p:tav tm="100000">
                                          <p:val>
                                            <p:strVal val="ppt_x"/>
                                          </p:val>
                                        </p:tav>
                                      </p:tavLst>
                                    </p:anim>
                                    <p:anim calcmode="lin" valueType="num">
                                      <p:cBhvr additive="base">
                                        <p:cTn id="13" dur="500"/>
                                        <p:tgtEl>
                                          <p:spTgt spid="43"/>
                                        </p:tgtEl>
                                        <p:attrNameLst>
                                          <p:attrName>ppt_y</p:attrName>
                                        </p:attrNameLst>
                                      </p:cBhvr>
                                      <p:tavLst>
                                        <p:tav tm="0">
                                          <p:val>
                                            <p:strVal val="ppt_y"/>
                                          </p:val>
                                        </p:tav>
                                        <p:tav tm="100000">
                                          <p:val>
                                            <p:strVal val="1+ppt_h/2"/>
                                          </p:val>
                                        </p:tav>
                                      </p:tavLst>
                                    </p:anim>
                                    <p:set>
                                      <p:cBhvr>
                                        <p:cTn id="14" dur="1" fill="hold">
                                          <p:stCondLst>
                                            <p:cond delay="499"/>
                                          </p:stCondLst>
                                        </p:cTn>
                                        <p:tgtEl>
                                          <p:spTgt spid="43"/>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0"/>
                                        </p:tgtEl>
                                        <p:attrNameLst>
                                          <p:attrName>style.visibility</p:attrName>
                                        </p:attrNameLst>
                                      </p:cBhvr>
                                      <p:to>
                                        <p:strVal val="visible"/>
                                      </p:to>
                                    </p:set>
                                    <p:anim calcmode="lin" valueType="num">
                                      <p:cBhvr additive="base">
                                        <p:cTn id="19" dur="500" fill="hold"/>
                                        <p:tgtEl>
                                          <p:spTgt spid="40"/>
                                        </p:tgtEl>
                                        <p:attrNameLst>
                                          <p:attrName>ppt_x</p:attrName>
                                        </p:attrNameLst>
                                      </p:cBhvr>
                                      <p:tavLst>
                                        <p:tav tm="0">
                                          <p:val>
                                            <p:strVal val="#ppt_x"/>
                                          </p:val>
                                        </p:tav>
                                        <p:tav tm="100000">
                                          <p:val>
                                            <p:strVal val="#ppt_x"/>
                                          </p:val>
                                        </p:tav>
                                      </p:tavLst>
                                    </p:anim>
                                    <p:anim calcmode="lin" valueType="num">
                                      <p:cBhvr additive="base">
                                        <p:cTn id="20"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xit" presetSubtype="4" fill="hold" grpId="0" nodeType="clickEffect">
                                  <p:stCondLst>
                                    <p:cond delay="0"/>
                                  </p:stCondLst>
                                  <p:childTnLst>
                                    <p:anim calcmode="lin" valueType="num">
                                      <p:cBhvr additive="base">
                                        <p:cTn id="24" dur="500"/>
                                        <p:tgtEl>
                                          <p:spTgt spid="44"/>
                                        </p:tgtEl>
                                        <p:attrNameLst>
                                          <p:attrName>ppt_x</p:attrName>
                                        </p:attrNameLst>
                                      </p:cBhvr>
                                      <p:tavLst>
                                        <p:tav tm="0">
                                          <p:val>
                                            <p:strVal val="ppt_x"/>
                                          </p:val>
                                        </p:tav>
                                        <p:tav tm="100000">
                                          <p:val>
                                            <p:strVal val="ppt_x"/>
                                          </p:val>
                                        </p:tav>
                                      </p:tavLst>
                                    </p:anim>
                                    <p:anim calcmode="lin" valueType="num">
                                      <p:cBhvr additive="base">
                                        <p:cTn id="25" dur="500"/>
                                        <p:tgtEl>
                                          <p:spTgt spid="44"/>
                                        </p:tgtEl>
                                        <p:attrNameLst>
                                          <p:attrName>ppt_y</p:attrName>
                                        </p:attrNameLst>
                                      </p:cBhvr>
                                      <p:tavLst>
                                        <p:tav tm="0">
                                          <p:val>
                                            <p:strVal val="ppt_y"/>
                                          </p:val>
                                        </p:tav>
                                        <p:tav tm="100000">
                                          <p:val>
                                            <p:strVal val="1+ppt_h/2"/>
                                          </p:val>
                                        </p:tav>
                                      </p:tavLst>
                                    </p:anim>
                                    <p:set>
                                      <p:cBhvr>
                                        <p:cTn id="26" dur="1" fill="hold">
                                          <p:stCondLst>
                                            <p:cond delay="499"/>
                                          </p:stCondLst>
                                        </p:cTn>
                                        <p:tgtEl>
                                          <p:spTgt spid="44"/>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1"/>
                                        </p:tgtEl>
                                        <p:attrNameLst>
                                          <p:attrName>style.visibility</p:attrName>
                                        </p:attrNameLst>
                                      </p:cBhvr>
                                      <p:to>
                                        <p:strVal val="visible"/>
                                      </p:to>
                                    </p:set>
                                    <p:anim calcmode="lin" valueType="num">
                                      <p:cBhvr additive="base">
                                        <p:cTn id="31" dur="500" fill="hold"/>
                                        <p:tgtEl>
                                          <p:spTgt spid="41"/>
                                        </p:tgtEl>
                                        <p:attrNameLst>
                                          <p:attrName>ppt_x</p:attrName>
                                        </p:attrNameLst>
                                      </p:cBhvr>
                                      <p:tavLst>
                                        <p:tav tm="0">
                                          <p:val>
                                            <p:strVal val="#ppt_x"/>
                                          </p:val>
                                        </p:tav>
                                        <p:tav tm="100000">
                                          <p:val>
                                            <p:strVal val="#ppt_x"/>
                                          </p:val>
                                        </p:tav>
                                      </p:tavLst>
                                    </p:anim>
                                    <p:anim calcmode="lin" valueType="num">
                                      <p:cBhvr additive="base">
                                        <p:cTn id="32"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xit" presetSubtype="4" fill="hold" grpId="0" nodeType="clickEffect">
                                  <p:stCondLst>
                                    <p:cond delay="0"/>
                                  </p:stCondLst>
                                  <p:childTnLst>
                                    <p:anim calcmode="lin" valueType="num">
                                      <p:cBhvr additive="base">
                                        <p:cTn id="36" dur="500"/>
                                        <p:tgtEl>
                                          <p:spTgt spid="45"/>
                                        </p:tgtEl>
                                        <p:attrNameLst>
                                          <p:attrName>ppt_x</p:attrName>
                                        </p:attrNameLst>
                                      </p:cBhvr>
                                      <p:tavLst>
                                        <p:tav tm="0">
                                          <p:val>
                                            <p:strVal val="ppt_x"/>
                                          </p:val>
                                        </p:tav>
                                        <p:tav tm="100000">
                                          <p:val>
                                            <p:strVal val="ppt_x"/>
                                          </p:val>
                                        </p:tav>
                                      </p:tavLst>
                                    </p:anim>
                                    <p:anim calcmode="lin" valueType="num">
                                      <p:cBhvr additive="base">
                                        <p:cTn id="37" dur="500"/>
                                        <p:tgtEl>
                                          <p:spTgt spid="45"/>
                                        </p:tgtEl>
                                        <p:attrNameLst>
                                          <p:attrName>ppt_y</p:attrName>
                                        </p:attrNameLst>
                                      </p:cBhvr>
                                      <p:tavLst>
                                        <p:tav tm="0">
                                          <p:val>
                                            <p:strVal val="ppt_y"/>
                                          </p:val>
                                        </p:tav>
                                        <p:tav tm="100000">
                                          <p:val>
                                            <p:strVal val="1+ppt_h/2"/>
                                          </p:val>
                                        </p:tav>
                                      </p:tavLst>
                                    </p:anim>
                                    <p:set>
                                      <p:cBhvr>
                                        <p:cTn id="38" dur="1" fill="hold">
                                          <p:stCondLst>
                                            <p:cond delay="499"/>
                                          </p:stCondLst>
                                        </p:cTn>
                                        <p:tgtEl>
                                          <p:spTgt spid="45"/>
                                        </p:tgtEl>
                                        <p:attrNameLst>
                                          <p:attrName>style.visibility</p:attrName>
                                        </p:attrNameLst>
                                      </p:cBhvr>
                                      <p:to>
                                        <p:strVal val="hidden"/>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2"/>
                                        </p:tgtEl>
                                        <p:attrNameLst>
                                          <p:attrName>style.visibility</p:attrName>
                                        </p:attrNameLst>
                                      </p:cBhvr>
                                      <p:to>
                                        <p:strVal val="visible"/>
                                      </p:to>
                                    </p:set>
                                    <p:anim calcmode="lin" valueType="num">
                                      <p:cBhvr additive="base">
                                        <p:cTn id="43" dur="500" fill="hold"/>
                                        <p:tgtEl>
                                          <p:spTgt spid="42"/>
                                        </p:tgtEl>
                                        <p:attrNameLst>
                                          <p:attrName>ppt_x</p:attrName>
                                        </p:attrNameLst>
                                      </p:cBhvr>
                                      <p:tavLst>
                                        <p:tav tm="0">
                                          <p:val>
                                            <p:strVal val="#ppt_x"/>
                                          </p:val>
                                        </p:tav>
                                        <p:tav tm="100000">
                                          <p:val>
                                            <p:strVal val="#ppt_x"/>
                                          </p:val>
                                        </p:tav>
                                      </p:tavLst>
                                    </p:anim>
                                    <p:anim calcmode="lin" valueType="num">
                                      <p:cBhvr additive="base">
                                        <p:cTn id="44"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xit" presetSubtype="4" fill="hold" grpId="0" nodeType="clickEffect">
                                  <p:stCondLst>
                                    <p:cond delay="0"/>
                                  </p:stCondLst>
                                  <p:childTnLst>
                                    <p:anim calcmode="lin" valueType="num">
                                      <p:cBhvr additive="base">
                                        <p:cTn id="48" dur="500"/>
                                        <p:tgtEl>
                                          <p:spTgt spid="46"/>
                                        </p:tgtEl>
                                        <p:attrNameLst>
                                          <p:attrName>ppt_x</p:attrName>
                                        </p:attrNameLst>
                                      </p:cBhvr>
                                      <p:tavLst>
                                        <p:tav tm="0">
                                          <p:val>
                                            <p:strVal val="ppt_x"/>
                                          </p:val>
                                        </p:tav>
                                        <p:tav tm="100000">
                                          <p:val>
                                            <p:strVal val="ppt_x"/>
                                          </p:val>
                                        </p:tav>
                                      </p:tavLst>
                                    </p:anim>
                                    <p:anim calcmode="lin" valueType="num">
                                      <p:cBhvr additive="base">
                                        <p:cTn id="49" dur="500"/>
                                        <p:tgtEl>
                                          <p:spTgt spid="46"/>
                                        </p:tgtEl>
                                        <p:attrNameLst>
                                          <p:attrName>ppt_y</p:attrName>
                                        </p:attrNameLst>
                                      </p:cBhvr>
                                      <p:tavLst>
                                        <p:tav tm="0">
                                          <p:val>
                                            <p:strVal val="ppt_y"/>
                                          </p:val>
                                        </p:tav>
                                        <p:tav tm="100000">
                                          <p:val>
                                            <p:strVal val="1+ppt_h/2"/>
                                          </p:val>
                                        </p:tav>
                                      </p:tavLst>
                                    </p:anim>
                                    <p:set>
                                      <p:cBhvr>
                                        <p:cTn id="50" dur="1" fill="hold">
                                          <p:stCondLst>
                                            <p:cond delay="499"/>
                                          </p:stCondLst>
                                        </p:cTn>
                                        <p:tgtEl>
                                          <p:spTgt spid="46"/>
                                        </p:tgtEl>
                                        <p:attrNameLst>
                                          <p:attrName>style.visibility</p:attrName>
                                        </p:attrNameLst>
                                      </p:cBhvr>
                                      <p:to>
                                        <p:strVal val="hidden"/>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dissolve">
                                      <p:cBhvr>
                                        <p:cTn id="55" dur="500"/>
                                        <p:tgtEl>
                                          <p:spTgt spid="14"/>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9" presetClass="entr" presetSubtype="0" fill="hold" grpId="0" nodeType="click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dissolve">
                                      <p:cBhvr>
                                        <p:cTn id="60" dur="500"/>
                                        <p:tgtEl>
                                          <p:spTgt spid="16"/>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9" presetClass="entr" presetSubtype="0" fill="hold" grpId="0" nodeType="clickEffect">
                                  <p:stCondLst>
                                    <p:cond delay="0"/>
                                  </p:stCondLst>
                                  <p:childTnLst>
                                    <p:set>
                                      <p:cBhvr>
                                        <p:cTn id="64" dur="1" fill="hold">
                                          <p:stCondLst>
                                            <p:cond delay="0"/>
                                          </p:stCondLst>
                                        </p:cTn>
                                        <p:tgtEl>
                                          <p:spTgt spid="31"/>
                                        </p:tgtEl>
                                        <p:attrNameLst>
                                          <p:attrName>style.visibility</p:attrName>
                                        </p:attrNameLst>
                                      </p:cBhvr>
                                      <p:to>
                                        <p:strVal val="visible"/>
                                      </p:to>
                                    </p:set>
                                    <p:animEffect transition="in" filter="dissolve">
                                      <p:cBhvr>
                                        <p:cTn id="65" dur="500"/>
                                        <p:tgtEl>
                                          <p:spTgt spid="31"/>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9" presetClass="entr" presetSubtype="0" fill="hold" grpId="0" nodeType="clickEffect">
                                  <p:stCondLst>
                                    <p:cond delay="0"/>
                                  </p:stCondLst>
                                  <p:childTnLst>
                                    <p:set>
                                      <p:cBhvr>
                                        <p:cTn id="69" dur="1" fill="hold">
                                          <p:stCondLst>
                                            <p:cond delay="0"/>
                                          </p:stCondLst>
                                        </p:cTn>
                                        <p:tgtEl>
                                          <p:spTgt spid="35"/>
                                        </p:tgtEl>
                                        <p:attrNameLst>
                                          <p:attrName>style.visibility</p:attrName>
                                        </p:attrNameLst>
                                      </p:cBhvr>
                                      <p:to>
                                        <p:strVal val="visible"/>
                                      </p:to>
                                    </p:set>
                                    <p:animEffect transition="in" filter="dissolve">
                                      <p:cBhvr>
                                        <p:cTn id="70" dur="500"/>
                                        <p:tgtEl>
                                          <p:spTgt spid="35"/>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9" presetClass="entr" presetSubtype="0" fill="hold" grpId="0" nodeType="click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dissolve">
                                      <p:cBhvr>
                                        <p:cTn id="75" dur="500"/>
                                        <p:tgtEl>
                                          <p:spTgt spid="25"/>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9" presetClass="entr" presetSubtype="0" fill="hold" grpId="0" nodeType="clickEffect">
                                  <p:stCondLst>
                                    <p:cond delay="0"/>
                                  </p:stCondLst>
                                  <p:childTnLst>
                                    <p:set>
                                      <p:cBhvr>
                                        <p:cTn id="79" dur="1" fill="hold">
                                          <p:stCondLst>
                                            <p:cond delay="0"/>
                                          </p:stCondLst>
                                        </p:cTn>
                                        <p:tgtEl>
                                          <p:spTgt spid="23"/>
                                        </p:tgtEl>
                                        <p:attrNameLst>
                                          <p:attrName>style.visibility</p:attrName>
                                        </p:attrNameLst>
                                      </p:cBhvr>
                                      <p:to>
                                        <p:strVal val="visible"/>
                                      </p:to>
                                    </p:set>
                                    <p:animEffect transition="in" filter="dissolve">
                                      <p:cBhvr>
                                        <p:cTn id="80" dur="500"/>
                                        <p:tgtEl>
                                          <p:spTgt spid="23"/>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9" presetClass="entr" presetSubtype="0" fill="hold" grpId="0" nodeType="clickEffect">
                                  <p:stCondLst>
                                    <p:cond delay="0"/>
                                  </p:stCondLst>
                                  <p:childTnLst>
                                    <p:set>
                                      <p:cBhvr>
                                        <p:cTn id="84" dur="1" fill="hold">
                                          <p:stCondLst>
                                            <p:cond delay="0"/>
                                          </p:stCondLst>
                                        </p:cTn>
                                        <p:tgtEl>
                                          <p:spTgt spid="47"/>
                                        </p:tgtEl>
                                        <p:attrNameLst>
                                          <p:attrName>style.visibility</p:attrName>
                                        </p:attrNameLst>
                                      </p:cBhvr>
                                      <p:to>
                                        <p:strVal val="visible"/>
                                      </p:to>
                                    </p:set>
                                    <p:animEffect transition="in" filter="dissolve">
                                      <p:cBhvr>
                                        <p:cTn id="85" dur="500"/>
                                        <p:tgtEl>
                                          <p:spTgt spid="47"/>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9" presetClass="entr" presetSubtype="0" fill="hold" grpId="0" nodeType="clickEffect">
                                  <p:stCondLst>
                                    <p:cond delay="0"/>
                                  </p:stCondLst>
                                  <p:childTnLst>
                                    <p:set>
                                      <p:cBhvr>
                                        <p:cTn id="89" dur="1" fill="hold">
                                          <p:stCondLst>
                                            <p:cond delay="0"/>
                                          </p:stCondLst>
                                        </p:cTn>
                                        <p:tgtEl>
                                          <p:spTgt spid="48"/>
                                        </p:tgtEl>
                                        <p:attrNameLst>
                                          <p:attrName>style.visibility</p:attrName>
                                        </p:attrNameLst>
                                      </p:cBhvr>
                                      <p:to>
                                        <p:strVal val="visible"/>
                                      </p:to>
                                    </p:set>
                                    <p:animEffect transition="in" filter="dissolve">
                                      <p:cBhvr>
                                        <p:cTn id="90" dur="500"/>
                                        <p:tgtEl>
                                          <p:spTgt spid="48"/>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9" presetClass="entr" presetSubtype="0" fill="hold" grpId="0" nodeType="clickEffect">
                                  <p:stCondLst>
                                    <p:cond delay="0"/>
                                  </p:stCondLst>
                                  <p:childTnLst>
                                    <p:set>
                                      <p:cBhvr>
                                        <p:cTn id="94" dur="1" fill="hold">
                                          <p:stCondLst>
                                            <p:cond delay="0"/>
                                          </p:stCondLst>
                                        </p:cTn>
                                        <p:tgtEl>
                                          <p:spTgt spid="51"/>
                                        </p:tgtEl>
                                        <p:attrNameLst>
                                          <p:attrName>style.visibility</p:attrName>
                                        </p:attrNameLst>
                                      </p:cBhvr>
                                      <p:to>
                                        <p:strVal val="visible"/>
                                      </p:to>
                                    </p:set>
                                    <p:animEffect transition="in" filter="dissolve">
                                      <p:cBhvr>
                                        <p:cTn id="95" dur="500"/>
                                        <p:tgtEl>
                                          <p:spTgt spid="51"/>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9" presetClass="entr" presetSubtype="0" fill="hold" grpId="0" nodeType="clickEffect">
                                  <p:stCondLst>
                                    <p:cond delay="0"/>
                                  </p:stCondLst>
                                  <p:childTnLst>
                                    <p:set>
                                      <p:cBhvr>
                                        <p:cTn id="99" dur="1" fill="hold">
                                          <p:stCondLst>
                                            <p:cond delay="0"/>
                                          </p:stCondLst>
                                        </p:cTn>
                                        <p:tgtEl>
                                          <p:spTgt spid="50"/>
                                        </p:tgtEl>
                                        <p:attrNameLst>
                                          <p:attrName>style.visibility</p:attrName>
                                        </p:attrNameLst>
                                      </p:cBhvr>
                                      <p:to>
                                        <p:strVal val="visible"/>
                                      </p:to>
                                    </p:set>
                                    <p:animEffect transition="in" filter="dissolve">
                                      <p:cBhvr>
                                        <p:cTn id="100" dur="500"/>
                                        <p:tgtEl>
                                          <p:spTgt spid="50"/>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9" presetClass="entr" presetSubtype="0" fill="hold" grpId="0" nodeType="clickEffect">
                                  <p:stCondLst>
                                    <p:cond delay="0"/>
                                  </p:stCondLst>
                                  <p:childTnLst>
                                    <p:set>
                                      <p:cBhvr>
                                        <p:cTn id="104" dur="1" fill="hold">
                                          <p:stCondLst>
                                            <p:cond delay="0"/>
                                          </p:stCondLst>
                                        </p:cTn>
                                        <p:tgtEl>
                                          <p:spTgt spid="52"/>
                                        </p:tgtEl>
                                        <p:attrNameLst>
                                          <p:attrName>style.visibility</p:attrName>
                                        </p:attrNameLst>
                                      </p:cBhvr>
                                      <p:to>
                                        <p:strVal val="visible"/>
                                      </p:to>
                                    </p:set>
                                    <p:animEffect transition="in" filter="dissolve">
                                      <p:cBhvr>
                                        <p:cTn id="105" dur="500"/>
                                        <p:tgtEl>
                                          <p:spTgt spid="52"/>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9" presetClass="entr" presetSubtype="0" fill="hold" grpId="0" nodeType="clickEffect">
                                  <p:stCondLst>
                                    <p:cond delay="0"/>
                                  </p:stCondLst>
                                  <p:childTnLst>
                                    <p:set>
                                      <p:cBhvr>
                                        <p:cTn id="109" dur="1" fill="hold">
                                          <p:stCondLst>
                                            <p:cond delay="0"/>
                                          </p:stCondLst>
                                        </p:cTn>
                                        <p:tgtEl>
                                          <p:spTgt spid="53"/>
                                        </p:tgtEl>
                                        <p:attrNameLst>
                                          <p:attrName>style.visibility</p:attrName>
                                        </p:attrNameLst>
                                      </p:cBhvr>
                                      <p:to>
                                        <p:strVal val="visible"/>
                                      </p:to>
                                    </p:set>
                                    <p:animEffect transition="in" filter="dissolve">
                                      <p:cBhvr>
                                        <p:cTn id="110" dur="500"/>
                                        <p:tgtEl>
                                          <p:spTgt spid="53"/>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9" presetClass="entr" presetSubtype="0" fill="hold" grpId="0" nodeType="clickEffect">
                                  <p:stCondLst>
                                    <p:cond delay="0"/>
                                  </p:stCondLst>
                                  <p:childTnLst>
                                    <p:set>
                                      <p:cBhvr>
                                        <p:cTn id="114" dur="1" fill="hold">
                                          <p:stCondLst>
                                            <p:cond delay="0"/>
                                          </p:stCondLst>
                                        </p:cTn>
                                        <p:tgtEl>
                                          <p:spTgt spid="27"/>
                                        </p:tgtEl>
                                        <p:attrNameLst>
                                          <p:attrName>style.visibility</p:attrName>
                                        </p:attrNameLst>
                                      </p:cBhvr>
                                      <p:to>
                                        <p:strVal val="visible"/>
                                      </p:to>
                                    </p:set>
                                    <p:animEffect transition="in" filter="dissolve">
                                      <p:cBhvr>
                                        <p:cTn id="115" dur="500"/>
                                        <p:tgtEl>
                                          <p:spTgt spid="27"/>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2" presetClass="entr" presetSubtype="4" fill="hold" nodeType="clickEffect">
                                  <p:stCondLst>
                                    <p:cond delay="0"/>
                                  </p:stCondLst>
                                  <p:childTnLst>
                                    <p:set>
                                      <p:cBhvr>
                                        <p:cTn id="119" dur="1" fill="hold">
                                          <p:stCondLst>
                                            <p:cond delay="0"/>
                                          </p:stCondLst>
                                        </p:cTn>
                                        <p:tgtEl>
                                          <p:spTgt spid="54"/>
                                        </p:tgtEl>
                                        <p:attrNameLst>
                                          <p:attrName>style.visibility</p:attrName>
                                        </p:attrNameLst>
                                      </p:cBhvr>
                                      <p:to>
                                        <p:strVal val="visible"/>
                                      </p:to>
                                    </p:set>
                                    <p:anim calcmode="lin" valueType="num">
                                      <p:cBhvr additive="base">
                                        <p:cTn id="120" dur="500" fill="hold"/>
                                        <p:tgtEl>
                                          <p:spTgt spid="54"/>
                                        </p:tgtEl>
                                        <p:attrNameLst>
                                          <p:attrName>ppt_x</p:attrName>
                                        </p:attrNameLst>
                                      </p:cBhvr>
                                      <p:tavLst>
                                        <p:tav tm="0">
                                          <p:val>
                                            <p:strVal val="#ppt_x"/>
                                          </p:val>
                                        </p:tav>
                                        <p:tav tm="100000">
                                          <p:val>
                                            <p:strVal val="#ppt_x"/>
                                          </p:val>
                                        </p:tav>
                                      </p:tavLst>
                                    </p:anim>
                                    <p:anim calcmode="lin" valueType="num">
                                      <p:cBhvr additive="base">
                                        <p:cTn id="121"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122" fill="hold" nodeType="clickPar">
                      <p:stCondLst>
                        <p:cond delay="indefinite"/>
                      </p:stCondLst>
                      <p:childTnLst>
                        <p:par>
                          <p:cTn id="123" fill="hold" nodeType="withGroup">
                            <p:stCondLst>
                              <p:cond delay="0"/>
                            </p:stCondLst>
                            <p:childTnLst>
                              <p:par>
                                <p:cTn id="124" presetID="9" presetClass="entr" presetSubtype="0" fill="hold" grpId="0" nodeType="clickEffect">
                                  <p:stCondLst>
                                    <p:cond delay="0"/>
                                  </p:stCondLst>
                                  <p:childTnLst>
                                    <p:set>
                                      <p:cBhvr>
                                        <p:cTn id="125" dur="1" fill="hold">
                                          <p:stCondLst>
                                            <p:cond delay="0"/>
                                          </p:stCondLst>
                                        </p:cTn>
                                        <p:tgtEl>
                                          <p:spTgt spid="55"/>
                                        </p:tgtEl>
                                        <p:attrNameLst>
                                          <p:attrName>style.visibility</p:attrName>
                                        </p:attrNameLst>
                                      </p:cBhvr>
                                      <p:to>
                                        <p:strVal val="visible"/>
                                      </p:to>
                                    </p:set>
                                    <p:animEffect transition="in" filter="dissolve">
                                      <p:cBhvr>
                                        <p:cTn id="126" dur="500"/>
                                        <p:tgtEl>
                                          <p:spTgt spid="55"/>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2" presetClass="entr" presetSubtype="4" fill="hold" nodeType="clickEffect">
                                  <p:stCondLst>
                                    <p:cond delay="0"/>
                                  </p:stCondLst>
                                  <p:childTnLst>
                                    <p:set>
                                      <p:cBhvr>
                                        <p:cTn id="130" dur="1" fill="hold">
                                          <p:stCondLst>
                                            <p:cond delay="0"/>
                                          </p:stCondLst>
                                        </p:cTn>
                                        <p:tgtEl>
                                          <p:spTgt spid="56"/>
                                        </p:tgtEl>
                                        <p:attrNameLst>
                                          <p:attrName>style.visibility</p:attrName>
                                        </p:attrNameLst>
                                      </p:cBhvr>
                                      <p:to>
                                        <p:strVal val="visible"/>
                                      </p:to>
                                    </p:set>
                                    <p:anim calcmode="lin" valueType="num">
                                      <p:cBhvr additive="base">
                                        <p:cTn id="131" dur="500" fill="hold"/>
                                        <p:tgtEl>
                                          <p:spTgt spid="56"/>
                                        </p:tgtEl>
                                        <p:attrNameLst>
                                          <p:attrName>ppt_x</p:attrName>
                                        </p:attrNameLst>
                                      </p:cBhvr>
                                      <p:tavLst>
                                        <p:tav tm="0">
                                          <p:val>
                                            <p:strVal val="#ppt_x"/>
                                          </p:val>
                                        </p:tav>
                                        <p:tav tm="100000">
                                          <p:val>
                                            <p:strVal val="#ppt_x"/>
                                          </p:val>
                                        </p:tav>
                                      </p:tavLst>
                                    </p:anim>
                                    <p:anim calcmode="lin" valueType="num">
                                      <p:cBhvr additive="base">
                                        <p:cTn id="132"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par>
                    <p:cTn id="133" fill="hold" nodeType="clickPar">
                      <p:stCondLst>
                        <p:cond delay="indefinite"/>
                      </p:stCondLst>
                      <p:childTnLst>
                        <p:par>
                          <p:cTn id="134" fill="hold" nodeType="withGroup">
                            <p:stCondLst>
                              <p:cond delay="0"/>
                            </p:stCondLst>
                            <p:childTnLst>
                              <p:par>
                                <p:cTn id="135" presetID="9" presetClass="entr" presetSubtype="0" fill="hold" grpId="0" nodeType="clickEffect">
                                  <p:stCondLst>
                                    <p:cond delay="0"/>
                                  </p:stCondLst>
                                  <p:childTnLst>
                                    <p:set>
                                      <p:cBhvr>
                                        <p:cTn id="136" dur="1" fill="hold">
                                          <p:stCondLst>
                                            <p:cond delay="0"/>
                                          </p:stCondLst>
                                        </p:cTn>
                                        <p:tgtEl>
                                          <p:spTgt spid="57"/>
                                        </p:tgtEl>
                                        <p:attrNameLst>
                                          <p:attrName>style.visibility</p:attrName>
                                        </p:attrNameLst>
                                      </p:cBhvr>
                                      <p:to>
                                        <p:strVal val="visible"/>
                                      </p:to>
                                    </p:set>
                                    <p:animEffect transition="in" filter="dissolve">
                                      <p:cBhvr>
                                        <p:cTn id="137" dur="500"/>
                                        <p:tgtEl>
                                          <p:spTgt spid="57"/>
                                        </p:tgtEl>
                                      </p:cBhvr>
                                    </p:animEffect>
                                  </p:childTnLst>
                                </p:cTn>
                              </p:par>
                            </p:childTnLst>
                          </p:cTn>
                        </p:par>
                      </p:childTnLst>
                    </p:cTn>
                  </p:par>
                  <p:par>
                    <p:cTn id="138" fill="hold" nodeType="clickPar">
                      <p:stCondLst>
                        <p:cond delay="indefinite"/>
                      </p:stCondLst>
                      <p:childTnLst>
                        <p:par>
                          <p:cTn id="139" fill="hold" nodeType="withGroup">
                            <p:stCondLst>
                              <p:cond delay="0"/>
                            </p:stCondLst>
                            <p:childTnLst>
                              <p:par>
                                <p:cTn id="140" presetID="9" presetClass="entr" presetSubtype="0" fill="hold" grpId="0" nodeType="clickEffect">
                                  <p:stCondLst>
                                    <p:cond delay="0"/>
                                  </p:stCondLst>
                                  <p:childTnLst>
                                    <p:set>
                                      <p:cBhvr>
                                        <p:cTn id="141" dur="1" fill="hold">
                                          <p:stCondLst>
                                            <p:cond delay="0"/>
                                          </p:stCondLst>
                                        </p:cTn>
                                        <p:tgtEl>
                                          <p:spTgt spid="58"/>
                                        </p:tgtEl>
                                        <p:attrNameLst>
                                          <p:attrName>style.visibility</p:attrName>
                                        </p:attrNameLst>
                                      </p:cBhvr>
                                      <p:to>
                                        <p:strVal val="visible"/>
                                      </p:to>
                                    </p:set>
                                    <p:animEffect transition="in" filter="dissolve">
                                      <p:cBhvr>
                                        <p:cTn id="142" dur="500"/>
                                        <p:tgtEl>
                                          <p:spTgt spid="58"/>
                                        </p:tgtEl>
                                      </p:cBhvr>
                                    </p:animEffec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2" presetClass="entr" presetSubtype="4" fill="hold" nodeType="clickEffect">
                                  <p:stCondLst>
                                    <p:cond delay="0"/>
                                  </p:stCondLst>
                                  <p:childTnLst>
                                    <p:set>
                                      <p:cBhvr>
                                        <p:cTn id="146" dur="1" fill="hold">
                                          <p:stCondLst>
                                            <p:cond delay="0"/>
                                          </p:stCondLst>
                                        </p:cTn>
                                        <p:tgtEl>
                                          <p:spTgt spid="33"/>
                                        </p:tgtEl>
                                        <p:attrNameLst>
                                          <p:attrName>style.visibility</p:attrName>
                                        </p:attrNameLst>
                                      </p:cBhvr>
                                      <p:to>
                                        <p:strVal val="visible"/>
                                      </p:to>
                                    </p:set>
                                    <p:anim calcmode="lin" valueType="num">
                                      <p:cBhvr additive="base">
                                        <p:cTn id="147" dur="500" fill="hold"/>
                                        <p:tgtEl>
                                          <p:spTgt spid="33"/>
                                        </p:tgtEl>
                                        <p:attrNameLst>
                                          <p:attrName>ppt_x</p:attrName>
                                        </p:attrNameLst>
                                      </p:cBhvr>
                                      <p:tavLst>
                                        <p:tav tm="0">
                                          <p:val>
                                            <p:strVal val="#ppt_x"/>
                                          </p:val>
                                        </p:tav>
                                        <p:tav tm="100000">
                                          <p:val>
                                            <p:strVal val="#ppt_x"/>
                                          </p:val>
                                        </p:tav>
                                      </p:tavLst>
                                    </p:anim>
                                    <p:anim calcmode="lin" valueType="num">
                                      <p:cBhvr additive="base">
                                        <p:cTn id="14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49" fill="hold" nodeType="clickPar">
                      <p:stCondLst>
                        <p:cond delay="indefinite"/>
                      </p:stCondLst>
                      <p:childTnLst>
                        <p:par>
                          <p:cTn id="150" fill="hold" nodeType="withGroup">
                            <p:stCondLst>
                              <p:cond delay="0"/>
                            </p:stCondLst>
                            <p:childTnLst>
                              <p:par>
                                <p:cTn id="151" presetID="9" presetClass="entr" presetSubtype="0" fill="hold" grpId="0" nodeType="clickEffect">
                                  <p:stCondLst>
                                    <p:cond delay="0"/>
                                  </p:stCondLst>
                                  <p:childTnLst>
                                    <p:set>
                                      <p:cBhvr>
                                        <p:cTn id="152" dur="1" fill="hold">
                                          <p:stCondLst>
                                            <p:cond delay="0"/>
                                          </p:stCondLst>
                                        </p:cTn>
                                        <p:tgtEl>
                                          <p:spTgt spid="59"/>
                                        </p:tgtEl>
                                        <p:attrNameLst>
                                          <p:attrName>style.visibility</p:attrName>
                                        </p:attrNameLst>
                                      </p:cBhvr>
                                      <p:to>
                                        <p:strVal val="visible"/>
                                      </p:to>
                                    </p:set>
                                    <p:animEffect transition="in" filter="dissolve">
                                      <p:cBhvr>
                                        <p:cTn id="153" dur="500"/>
                                        <p:tgtEl>
                                          <p:spTgt spid="59"/>
                                        </p:tgtEl>
                                      </p:cBhvr>
                                    </p:animEffect>
                                  </p:childTnLst>
                                </p:cTn>
                              </p:par>
                            </p:childTnLst>
                          </p:cTn>
                        </p:par>
                      </p:childTnLst>
                    </p:cTn>
                  </p:par>
                  <p:par>
                    <p:cTn id="154" fill="hold" nodeType="clickPar">
                      <p:stCondLst>
                        <p:cond delay="indefinite"/>
                      </p:stCondLst>
                      <p:childTnLst>
                        <p:par>
                          <p:cTn id="155" fill="hold" nodeType="withGroup">
                            <p:stCondLst>
                              <p:cond delay="0"/>
                            </p:stCondLst>
                            <p:childTnLst>
                              <p:par>
                                <p:cTn id="156" presetID="2" presetClass="entr" presetSubtype="4" fill="hold" nodeType="clickEffect">
                                  <p:stCondLst>
                                    <p:cond delay="0"/>
                                  </p:stCondLst>
                                  <p:childTnLst>
                                    <p:set>
                                      <p:cBhvr>
                                        <p:cTn id="157" dur="1" fill="hold">
                                          <p:stCondLst>
                                            <p:cond delay="0"/>
                                          </p:stCondLst>
                                        </p:cTn>
                                        <p:tgtEl>
                                          <p:spTgt spid="29"/>
                                        </p:tgtEl>
                                        <p:attrNameLst>
                                          <p:attrName>style.visibility</p:attrName>
                                        </p:attrNameLst>
                                      </p:cBhvr>
                                      <p:to>
                                        <p:strVal val="visible"/>
                                      </p:to>
                                    </p:set>
                                    <p:anim calcmode="lin" valueType="num">
                                      <p:cBhvr additive="base">
                                        <p:cTn id="158" dur="500" fill="hold"/>
                                        <p:tgtEl>
                                          <p:spTgt spid="29"/>
                                        </p:tgtEl>
                                        <p:attrNameLst>
                                          <p:attrName>ppt_x</p:attrName>
                                        </p:attrNameLst>
                                      </p:cBhvr>
                                      <p:tavLst>
                                        <p:tav tm="0">
                                          <p:val>
                                            <p:strVal val="#ppt_x"/>
                                          </p:val>
                                        </p:tav>
                                        <p:tav tm="100000">
                                          <p:val>
                                            <p:strVal val="#ppt_x"/>
                                          </p:val>
                                        </p:tav>
                                      </p:tavLst>
                                    </p:anim>
                                    <p:anim calcmode="lin" valueType="num">
                                      <p:cBhvr additive="base">
                                        <p:cTn id="159"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60" fill="hold" nodeType="clickPar">
                      <p:stCondLst>
                        <p:cond delay="indefinite"/>
                      </p:stCondLst>
                      <p:childTnLst>
                        <p:par>
                          <p:cTn id="161" fill="hold" nodeType="withGroup">
                            <p:stCondLst>
                              <p:cond delay="0"/>
                            </p:stCondLst>
                            <p:childTnLst>
                              <p:par>
                                <p:cTn id="162" presetID="9" presetClass="entr" presetSubtype="0" fill="hold" grpId="0" nodeType="clickEffect">
                                  <p:stCondLst>
                                    <p:cond delay="0"/>
                                  </p:stCondLst>
                                  <p:childTnLst>
                                    <p:set>
                                      <p:cBhvr>
                                        <p:cTn id="163" dur="1" fill="hold">
                                          <p:stCondLst>
                                            <p:cond delay="0"/>
                                          </p:stCondLst>
                                        </p:cTn>
                                        <p:tgtEl>
                                          <p:spTgt spid="60"/>
                                        </p:tgtEl>
                                        <p:attrNameLst>
                                          <p:attrName>style.visibility</p:attrName>
                                        </p:attrNameLst>
                                      </p:cBhvr>
                                      <p:to>
                                        <p:strVal val="visible"/>
                                      </p:to>
                                    </p:set>
                                    <p:animEffect transition="in" filter="dissolve">
                                      <p:cBhvr>
                                        <p:cTn id="164" dur="500"/>
                                        <p:tgtEl>
                                          <p:spTgt spid="60"/>
                                        </p:tgtEl>
                                      </p:cBhvr>
                                    </p:animEffect>
                                  </p:childTnLst>
                                </p:cTn>
                              </p:par>
                            </p:childTnLst>
                          </p:cTn>
                        </p:par>
                      </p:childTnLst>
                    </p:cTn>
                  </p:par>
                  <p:par>
                    <p:cTn id="165" fill="hold" nodeType="clickPar">
                      <p:stCondLst>
                        <p:cond delay="indefinite"/>
                      </p:stCondLst>
                      <p:childTnLst>
                        <p:par>
                          <p:cTn id="166" fill="hold" nodeType="withGroup">
                            <p:stCondLst>
                              <p:cond delay="0"/>
                            </p:stCondLst>
                            <p:childTnLst>
                              <p:par>
                                <p:cTn id="167" presetID="9" presetClass="entr" presetSubtype="0" fill="hold" grpId="0" nodeType="clickEffect">
                                  <p:stCondLst>
                                    <p:cond delay="0"/>
                                  </p:stCondLst>
                                  <p:childTnLst>
                                    <p:set>
                                      <p:cBhvr>
                                        <p:cTn id="168" dur="1" fill="hold">
                                          <p:stCondLst>
                                            <p:cond delay="0"/>
                                          </p:stCondLst>
                                        </p:cTn>
                                        <p:tgtEl>
                                          <p:spTgt spid="61"/>
                                        </p:tgtEl>
                                        <p:attrNameLst>
                                          <p:attrName>style.visibility</p:attrName>
                                        </p:attrNameLst>
                                      </p:cBhvr>
                                      <p:to>
                                        <p:strVal val="visible"/>
                                      </p:to>
                                    </p:set>
                                    <p:animEffect transition="in" filter="dissolve">
                                      <p:cBhvr>
                                        <p:cTn id="169" dur="500"/>
                                        <p:tgtEl>
                                          <p:spTgt spid="61"/>
                                        </p:tgtEl>
                                      </p:cBhvr>
                                    </p:animEffect>
                                  </p:childTnLst>
                                </p:cTn>
                              </p:par>
                            </p:childTnLst>
                          </p:cTn>
                        </p:par>
                      </p:childTnLst>
                    </p:cTn>
                  </p:par>
                  <p:par>
                    <p:cTn id="170" fill="hold" nodeType="clickPar">
                      <p:stCondLst>
                        <p:cond delay="indefinite"/>
                      </p:stCondLst>
                      <p:childTnLst>
                        <p:par>
                          <p:cTn id="171" fill="hold" nodeType="withGroup">
                            <p:stCondLst>
                              <p:cond delay="0"/>
                            </p:stCondLst>
                            <p:childTnLst>
                              <p:par>
                                <p:cTn id="172" presetID="2" presetClass="entr" presetSubtype="4" fill="hold" nodeType="clickEffect">
                                  <p:stCondLst>
                                    <p:cond delay="0"/>
                                  </p:stCondLst>
                                  <p:childTnLst>
                                    <p:set>
                                      <p:cBhvr>
                                        <p:cTn id="173" dur="1" fill="hold">
                                          <p:stCondLst>
                                            <p:cond delay="0"/>
                                          </p:stCondLst>
                                        </p:cTn>
                                        <p:tgtEl>
                                          <p:spTgt spid="62"/>
                                        </p:tgtEl>
                                        <p:attrNameLst>
                                          <p:attrName>style.visibility</p:attrName>
                                        </p:attrNameLst>
                                      </p:cBhvr>
                                      <p:to>
                                        <p:strVal val="visible"/>
                                      </p:to>
                                    </p:set>
                                    <p:anim calcmode="lin" valueType="num">
                                      <p:cBhvr additive="base">
                                        <p:cTn id="174" dur="500" fill="hold"/>
                                        <p:tgtEl>
                                          <p:spTgt spid="62"/>
                                        </p:tgtEl>
                                        <p:attrNameLst>
                                          <p:attrName>ppt_x</p:attrName>
                                        </p:attrNameLst>
                                      </p:cBhvr>
                                      <p:tavLst>
                                        <p:tav tm="0">
                                          <p:val>
                                            <p:strVal val="#ppt_x"/>
                                          </p:val>
                                        </p:tav>
                                        <p:tav tm="100000">
                                          <p:val>
                                            <p:strVal val="#ppt_x"/>
                                          </p:val>
                                        </p:tav>
                                      </p:tavLst>
                                    </p:anim>
                                    <p:anim calcmode="lin" valueType="num">
                                      <p:cBhvr additive="base">
                                        <p:cTn id="175" dur="500" fill="hold"/>
                                        <p:tgtEl>
                                          <p:spTgt spid="62"/>
                                        </p:tgtEl>
                                        <p:attrNameLst>
                                          <p:attrName>ppt_y</p:attrName>
                                        </p:attrNameLst>
                                      </p:cBhvr>
                                      <p:tavLst>
                                        <p:tav tm="0">
                                          <p:val>
                                            <p:strVal val="1+#ppt_h/2"/>
                                          </p:val>
                                        </p:tav>
                                        <p:tav tm="100000">
                                          <p:val>
                                            <p:strVal val="#ppt_y"/>
                                          </p:val>
                                        </p:tav>
                                      </p:tavLst>
                                    </p:anim>
                                  </p:childTnLst>
                                </p:cTn>
                              </p:par>
                            </p:childTnLst>
                          </p:cTn>
                        </p:par>
                      </p:childTnLst>
                    </p:cTn>
                  </p:par>
                  <p:par>
                    <p:cTn id="176" fill="hold" nodeType="clickPar">
                      <p:stCondLst>
                        <p:cond delay="indefinite"/>
                      </p:stCondLst>
                      <p:childTnLst>
                        <p:par>
                          <p:cTn id="177" fill="hold" nodeType="withGroup">
                            <p:stCondLst>
                              <p:cond delay="0"/>
                            </p:stCondLst>
                            <p:childTnLst>
                              <p:par>
                                <p:cTn id="178" presetID="9" presetClass="entr" presetSubtype="0" fill="hold" grpId="0" nodeType="clickEffect">
                                  <p:stCondLst>
                                    <p:cond delay="0"/>
                                  </p:stCondLst>
                                  <p:childTnLst>
                                    <p:set>
                                      <p:cBhvr>
                                        <p:cTn id="179" dur="1" fill="hold">
                                          <p:stCondLst>
                                            <p:cond delay="0"/>
                                          </p:stCondLst>
                                        </p:cTn>
                                        <p:tgtEl>
                                          <p:spTgt spid="64"/>
                                        </p:tgtEl>
                                        <p:attrNameLst>
                                          <p:attrName>style.visibility</p:attrName>
                                        </p:attrNameLst>
                                      </p:cBhvr>
                                      <p:to>
                                        <p:strVal val="visible"/>
                                      </p:to>
                                    </p:set>
                                    <p:animEffect transition="in" filter="dissolve">
                                      <p:cBhvr>
                                        <p:cTn id="180" dur="500"/>
                                        <p:tgtEl>
                                          <p:spTgt spid="64"/>
                                        </p:tgtEl>
                                      </p:cBhvr>
                                    </p:animEffect>
                                  </p:childTnLst>
                                </p:cTn>
                              </p:par>
                            </p:childTnLst>
                          </p:cTn>
                        </p:par>
                      </p:childTnLst>
                    </p:cTn>
                  </p:par>
                  <p:par>
                    <p:cTn id="181" fill="hold" nodeType="clickPar">
                      <p:stCondLst>
                        <p:cond delay="indefinite"/>
                      </p:stCondLst>
                      <p:childTnLst>
                        <p:par>
                          <p:cTn id="182" fill="hold" nodeType="withGroup">
                            <p:stCondLst>
                              <p:cond delay="0"/>
                            </p:stCondLst>
                            <p:childTnLst>
                              <p:par>
                                <p:cTn id="183" presetID="2" presetClass="entr" presetSubtype="4" fill="hold" nodeType="clickEffect">
                                  <p:stCondLst>
                                    <p:cond delay="0"/>
                                  </p:stCondLst>
                                  <p:childTnLst>
                                    <p:set>
                                      <p:cBhvr>
                                        <p:cTn id="184" dur="1" fill="hold">
                                          <p:stCondLst>
                                            <p:cond delay="0"/>
                                          </p:stCondLst>
                                        </p:cTn>
                                        <p:tgtEl>
                                          <p:spTgt spid="65"/>
                                        </p:tgtEl>
                                        <p:attrNameLst>
                                          <p:attrName>style.visibility</p:attrName>
                                        </p:attrNameLst>
                                      </p:cBhvr>
                                      <p:to>
                                        <p:strVal val="visible"/>
                                      </p:to>
                                    </p:set>
                                    <p:anim calcmode="lin" valueType="num">
                                      <p:cBhvr additive="base">
                                        <p:cTn id="185" dur="500" fill="hold"/>
                                        <p:tgtEl>
                                          <p:spTgt spid="65"/>
                                        </p:tgtEl>
                                        <p:attrNameLst>
                                          <p:attrName>ppt_x</p:attrName>
                                        </p:attrNameLst>
                                      </p:cBhvr>
                                      <p:tavLst>
                                        <p:tav tm="0">
                                          <p:val>
                                            <p:strVal val="#ppt_x"/>
                                          </p:val>
                                        </p:tav>
                                        <p:tav tm="100000">
                                          <p:val>
                                            <p:strVal val="#ppt_x"/>
                                          </p:val>
                                        </p:tav>
                                      </p:tavLst>
                                    </p:anim>
                                    <p:anim calcmode="lin" valueType="num">
                                      <p:cBhvr additive="base">
                                        <p:cTn id="186"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187" fill="hold" nodeType="clickPar">
                      <p:stCondLst>
                        <p:cond delay="indefinite"/>
                      </p:stCondLst>
                      <p:childTnLst>
                        <p:par>
                          <p:cTn id="188" fill="hold" nodeType="withGroup">
                            <p:stCondLst>
                              <p:cond delay="0"/>
                            </p:stCondLst>
                            <p:childTnLst>
                              <p:par>
                                <p:cTn id="189" presetID="9" presetClass="entr" presetSubtype="0" fill="hold" grpId="0" nodeType="clickEffect">
                                  <p:stCondLst>
                                    <p:cond delay="0"/>
                                  </p:stCondLst>
                                  <p:childTnLst>
                                    <p:set>
                                      <p:cBhvr>
                                        <p:cTn id="190" dur="1" fill="hold">
                                          <p:stCondLst>
                                            <p:cond delay="0"/>
                                          </p:stCondLst>
                                        </p:cTn>
                                        <p:tgtEl>
                                          <p:spTgt spid="66"/>
                                        </p:tgtEl>
                                        <p:attrNameLst>
                                          <p:attrName>style.visibility</p:attrName>
                                        </p:attrNameLst>
                                      </p:cBhvr>
                                      <p:to>
                                        <p:strVal val="visible"/>
                                      </p:to>
                                    </p:set>
                                    <p:animEffect transition="in" filter="dissolve">
                                      <p:cBhvr>
                                        <p:cTn id="191" dur="500"/>
                                        <p:tgtEl>
                                          <p:spTgt spid="66"/>
                                        </p:tgtEl>
                                      </p:cBhvr>
                                    </p:animEffect>
                                  </p:childTnLst>
                                </p:cTn>
                              </p:par>
                            </p:childTnLst>
                          </p:cTn>
                        </p:par>
                      </p:childTnLst>
                    </p:cTn>
                  </p:par>
                  <p:par>
                    <p:cTn id="192" fill="hold" nodeType="clickPar">
                      <p:stCondLst>
                        <p:cond delay="indefinite"/>
                      </p:stCondLst>
                      <p:childTnLst>
                        <p:par>
                          <p:cTn id="193" fill="hold" nodeType="withGroup">
                            <p:stCondLst>
                              <p:cond delay="0"/>
                            </p:stCondLst>
                            <p:childTnLst>
                              <p:par>
                                <p:cTn id="194" presetID="9" presetClass="entr" presetSubtype="0" fill="hold" grpId="0" nodeType="clickEffect">
                                  <p:stCondLst>
                                    <p:cond delay="0"/>
                                  </p:stCondLst>
                                  <p:childTnLst>
                                    <p:set>
                                      <p:cBhvr>
                                        <p:cTn id="195" dur="1" fill="hold">
                                          <p:stCondLst>
                                            <p:cond delay="0"/>
                                          </p:stCondLst>
                                        </p:cTn>
                                        <p:tgtEl>
                                          <p:spTgt spid="67"/>
                                        </p:tgtEl>
                                        <p:attrNameLst>
                                          <p:attrName>style.visibility</p:attrName>
                                        </p:attrNameLst>
                                      </p:cBhvr>
                                      <p:to>
                                        <p:strVal val="visible"/>
                                      </p:to>
                                    </p:set>
                                    <p:animEffect transition="in" filter="dissolve">
                                      <p:cBhvr>
                                        <p:cTn id="196" dur="500"/>
                                        <p:tgtEl>
                                          <p:spTgt spid="67"/>
                                        </p:tgtEl>
                                      </p:cBhvr>
                                    </p:animEffect>
                                  </p:childTnLst>
                                </p:cTn>
                              </p:par>
                            </p:childTnLst>
                          </p:cTn>
                        </p:par>
                      </p:childTnLst>
                    </p:cTn>
                  </p:par>
                  <p:par>
                    <p:cTn id="197" fill="hold" nodeType="clickPar">
                      <p:stCondLst>
                        <p:cond delay="indefinite"/>
                      </p:stCondLst>
                      <p:childTnLst>
                        <p:par>
                          <p:cTn id="198" fill="hold" nodeType="withGroup">
                            <p:stCondLst>
                              <p:cond delay="0"/>
                            </p:stCondLst>
                            <p:childTnLst>
                              <p:par>
                                <p:cTn id="199" presetID="2" presetClass="entr" presetSubtype="4" fill="hold" nodeType="clickEffect">
                                  <p:stCondLst>
                                    <p:cond delay="0"/>
                                  </p:stCondLst>
                                  <p:childTnLst>
                                    <p:set>
                                      <p:cBhvr>
                                        <p:cTn id="200" dur="1" fill="hold">
                                          <p:stCondLst>
                                            <p:cond delay="0"/>
                                          </p:stCondLst>
                                        </p:cTn>
                                        <p:tgtEl>
                                          <p:spTgt spid="68"/>
                                        </p:tgtEl>
                                        <p:attrNameLst>
                                          <p:attrName>style.visibility</p:attrName>
                                        </p:attrNameLst>
                                      </p:cBhvr>
                                      <p:to>
                                        <p:strVal val="visible"/>
                                      </p:to>
                                    </p:set>
                                    <p:anim calcmode="lin" valueType="num">
                                      <p:cBhvr additive="base">
                                        <p:cTn id="201" dur="500" fill="hold"/>
                                        <p:tgtEl>
                                          <p:spTgt spid="68"/>
                                        </p:tgtEl>
                                        <p:attrNameLst>
                                          <p:attrName>ppt_x</p:attrName>
                                        </p:attrNameLst>
                                      </p:cBhvr>
                                      <p:tavLst>
                                        <p:tav tm="0">
                                          <p:val>
                                            <p:strVal val="#ppt_x"/>
                                          </p:val>
                                        </p:tav>
                                        <p:tav tm="100000">
                                          <p:val>
                                            <p:strVal val="#ppt_x"/>
                                          </p:val>
                                        </p:tav>
                                      </p:tavLst>
                                    </p:anim>
                                    <p:anim calcmode="lin" valueType="num">
                                      <p:cBhvr additive="base">
                                        <p:cTn id="202" dur="500" fill="hold"/>
                                        <p:tgtEl>
                                          <p:spTgt spid="68"/>
                                        </p:tgtEl>
                                        <p:attrNameLst>
                                          <p:attrName>ppt_y</p:attrName>
                                        </p:attrNameLst>
                                      </p:cBhvr>
                                      <p:tavLst>
                                        <p:tav tm="0">
                                          <p:val>
                                            <p:strVal val="1+#ppt_h/2"/>
                                          </p:val>
                                        </p:tav>
                                        <p:tav tm="100000">
                                          <p:val>
                                            <p:strVal val="#ppt_y"/>
                                          </p:val>
                                        </p:tav>
                                      </p:tavLst>
                                    </p:anim>
                                  </p:childTnLst>
                                </p:cTn>
                              </p:par>
                            </p:childTnLst>
                          </p:cTn>
                        </p:par>
                      </p:childTnLst>
                    </p:cTn>
                  </p:par>
                  <p:par>
                    <p:cTn id="203" fill="hold" nodeType="clickPar">
                      <p:stCondLst>
                        <p:cond delay="indefinite"/>
                      </p:stCondLst>
                      <p:childTnLst>
                        <p:par>
                          <p:cTn id="204" fill="hold" nodeType="withGroup">
                            <p:stCondLst>
                              <p:cond delay="0"/>
                            </p:stCondLst>
                            <p:childTnLst>
                              <p:par>
                                <p:cTn id="205" presetID="9" presetClass="entr" presetSubtype="0" fill="hold" grpId="0" nodeType="clickEffect">
                                  <p:stCondLst>
                                    <p:cond delay="0"/>
                                  </p:stCondLst>
                                  <p:childTnLst>
                                    <p:set>
                                      <p:cBhvr>
                                        <p:cTn id="206" dur="1" fill="hold">
                                          <p:stCondLst>
                                            <p:cond delay="0"/>
                                          </p:stCondLst>
                                        </p:cTn>
                                        <p:tgtEl>
                                          <p:spTgt spid="69"/>
                                        </p:tgtEl>
                                        <p:attrNameLst>
                                          <p:attrName>style.visibility</p:attrName>
                                        </p:attrNameLst>
                                      </p:cBhvr>
                                      <p:to>
                                        <p:strVal val="visible"/>
                                      </p:to>
                                    </p:set>
                                    <p:animEffect transition="in" filter="dissolve">
                                      <p:cBhvr>
                                        <p:cTn id="207" dur="500"/>
                                        <p:tgtEl>
                                          <p:spTgt spid="69"/>
                                        </p:tgtEl>
                                      </p:cBhvr>
                                    </p:animEffect>
                                  </p:childTnLst>
                                </p:cTn>
                              </p:par>
                            </p:childTnLst>
                          </p:cTn>
                        </p:par>
                      </p:childTnLst>
                    </p:cTn>
                  </p:par>
                  <p:par>
                    <p:cTn id="208" fill="hold" nodeType="clickPar">
                      <p:stCondLst>
                        <p:cond delay="indefinite"/>
                      </p:stCondLst>
                      <p:childTnLst>
                        <p:par>
                          <p:cTn id="209" fill="hold" nodeType="withGroup">
                            <p:stCondLst>
                              <p:cond delay="0"/>
                            </p:stCondLst>
                            <p:childTnLst>
                              <p:par>
                                <p:cTn id="210" presetID="2" presetClass="entr" presetSubtype="4" fill="hold" nodeType="clickEffect">
                                  <p:stCondLst>
                                    <p:cond delay="0"/>
                                  </p:stCondLst>
                                  <p:childTnLst>
                                    <p:set>
                                      <p:cBhvr>
                                        <p:cTn id="211" dur="1" fill="hold">
                                          <p:stCondLst>
                                            <p:cond delay="0"/>
                                          </p:stCondLst>
                                        </p:cTn>
                                        <p:tgtEl>
                                          <p:spTgt spid="71"/>
                                        </p:tgtEl>
                                        <p:attrNameLst>
                                          <p:attrName>style.visibility</p:attrName>
                                        </p:attrNameLst>
                                      </p:cBhvr>
                                      <p:to>
                                        <p:strVal val="visible"/>
                                      </p:to>
                                    </p:set>
                                    <p:anim calcmode="lin" valueType="num">
                                      <p:cBhvr additive="base">
                                        <p:cTn id="212" dur="500" fill="hold"/>
                                        <p:tgtEl>
                                          <p:spTgt spid="71"/>
                                        </p:tgtEl>
                                        <p:attrNameLst>
                                          <p:attrName>ppt_x</p:attrName>
                                        </p:attrNameLst>
                                      </p:cBhvr>
                                      <p:tavLst>
                                        <p:tav tm="0">
                                          <p:val>
                                            <p:strVal val="#ppt_x"/>
                                          </p:val>
                                        </p:tav>
                                        <p:tav tm="100000">
                                          <p:val>
                                            <p:strVal val="#ppt_x"/>
                                          </p:val>
                                        </p:tav>
                                      </p:tavLst>
                                    </p:anim>
                                    <p:anim calcmode="lin" valueType="num">
                                      <p:cBhvr additive="base">
                                        <p:cTn id="213" dur="500" fill="hold"/>
                                        <p:tgtEl>
                                          <p:spTgt spid="71"/>
                                        </p:tgtEl>
                                        <p:attrNameLst>
                                          <p:attrName>ppt_y</p:attrName>
                                        </p:attrNameLst>
                                      </p:cBhvr>
                                      <p:tavLst>
                                        <p:tav tm="0">
                                          <p:val>
                                            <p:strVal val="1+#ppt_h/2"/>
                                          </p:val>
                                        </p:tav>
                                        <p:tav tm="100000">
                                          <p:val>
                                            <p:strVal val="#ppt_y"/>
                                          </p:val>
                                        </p:tav>
                                      </p:tavLst>
                                    </p:anim>
                                  </p:childTnLst>
                                </p:cTn>
                              </p:par>
                            </p:childTnLst>
                          </p:cTn>
                        </p:par>
                      </p:childTnLst>
                    </p:cTn>
                  </p:par>
                  <p:par>
                    <p:cTn id="214" fill="hold" nodeType="clickPar">
                      <p:stCondLst>
                        <p:cond delay="indefinite"/>
                      </p:stCondLst>
                      <p:childTnLst>
                        <p:par>
                          <p:cTn id="215" fill="hold" nodeType="withGroup">
                            <p:stCondLst>
                              <p:cond delay="0"/>
                            </p:stCondLst>
                            <p:childTnLst>
                              <p:par>
                                <p:cTn id="216" presetID="9" presetClass="entr" presetSubtype="0" fill="hold" grpId="0" nodeType="clickEffect">
                                  <p:stCondLst>
                                    <p:cond delay="0"/>
                                  </p:stCondLst>
                                  <p:childTnLst>
                                    <p:set>
                                      <p:cBhvr>
                                        <p:cTn id="217" dur="1" fill="hold">
                                          <p:stCondLst>
                                            <p:cond delay="0"/>
                                          </p:stCondLst>
                                        </p:cTn>
                                        <p:tgtEl>
                                          <p:spTgt spid="70"/>
                                        </p:tgtEl>
                                        <p:attrNameLst>
                                          <p:attrName>style.visibility</p:attrName>
                                        </p:attrNameLst>
                                      </p:cBhvr>
                                      <p:to>
                                        <p:strVal val="visible"/>
                                      </p:to>
                                    </p:set>
                                    <p:animEffect transition="in" filter="dissolve">
                                      <p:cBhvr>
                                        <p:cTn id="218"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23" grpId="0"/>
      <p:bldP spid="25" grpId="0"/>
      <p:bldP spid="27" grpId="0"/>
      <p:bldP spid="31" grpId="0"/>
      <p:bldP spid="35" grpId="0"/>
      <p:bldP spid="37" grpId="0"/>
      <p:bldP spid="40" grpId="0"/>
      <p:bldP spid="41" grpId="0"/>
      <p:bldP spid="42" grpId="0"/>
      <p:bldP spid="43" grpId="0" animBg="1"/>
      <p:bldP spid="44" grpId="0" animBg="1"/>
      <p:bldP spid="45" grpId="0" animBg="1"/>
      <p:bldP spid="46" grpId="0" animBg="1"/>
      <p:bldP spid="47" grpId="0"/>
      <p:bldP spid="48" grpId="0"/>
      <p:bldP spid="50" grpId="0"/>
      <p:bldP spid="51" grpId="0"/>
      <p:bldP spid="52" grpId="0"/>
      <p:bldP spid="53" grpId="0"/>
      <p:bldP spid="55" grpId="0"/>
      <p:bldP spid="57" grpId="0"/>
      <p:bldP spid="58" grpId="0"/>
      <p:bldP spid="59" grpId="0"/>
      <p:bldP spid="60" grpId="0"/>
      <p:bldP spid="61" grpId="0"/>
      <p:bldP spid="64" grpId="0"/>
      <p:bldP spid="66" grpId="0"/>
      <p:bldP spid="67" grpId="0" animBg="1"/>
      <p:bldP spid="69" grpId="0"/>
      <p:bldP spid="7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15">
            <a:extLst>
              <a:ext uri="{FF2B5EF4-FFF2-40B4-BE49-F238E27FC236}">
                <a16:creationId xmlns:a16="http://schemas.microsoft.com/office/drawing/2014/main" id="{3949CCAD-EF40-41E1-9160-206798BE0412}"/>
              </a:ext>
            </a:extLst>
          </p:cNvPr>
          <p:cNvSpPr txBox="1">
            <a:spLocks/>
          </p:cNvSpPr>
          <p:nvPr/>
        </p:nvSpPr>
        <p:spPr bwMode="auto">
          <a:xfrm>
            <a:off x="457200" y="3505200"/>
            <a:ext cx="8229600" cy="15240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8000" b="1" i="1">
                <a:solidFill>
                  <a:srgbClr val="FFFF99"/>
                </a:solidFill>
                <a:latin typeface="Trebuchet MS" panose="020B0603020202020204" pitchFamily="34" charset="0"/>
              </a:rPr>
              <a:t>Then: </a:t>
            </a:r>
            <a:r>
              <a:rPr lang="en-US" altLang="en-US" sz="8000">
                <a:solidFill>
                  <a:srgbClr val="FFFF99"/>
                </a:solidFill>
                <a:latin typeface="Script MT Bold" panose="03040602040607080904" pitchFamily="66" charset="0"/>
              </a:rPr>
              <a:t>Begin WS 3</a:t>
            </a:r>
          </a:p>
        </p:txBody>
      </p:sp>
      <p:sp>
        <p:nvSpPr>
          <p:cNvPr id="4" name="Title 15">
            <a:extLst>
              <a:ext uri="{FF2B5EF4-FFF2-40B4-BE49-F238E27FC236}">
                <a16:creationId xmlns:a16="http://schemas.microsoft.com/office/drawing/2014/main" id="{17FCC6C4-0075-43A3-9BC3-E4831052F4C3}"/>
              </a:ext>
            </a:extLst>
          </p:cNvPr>
          <p:cNvSpPr>
            <a:spLocks noGrp="1"/>
          </p:cNvSpPr>
          <p:nvPr>
            <p:ph type="title"/>
          </p:nvPr>
        </p:nvSpPr>
        <p:spPr>
          <a:xfrm>
            <a:off x="457200" y="1066800"/>
            <a:ext cx="8229600" cy="2362200"/>
          </a:xfrm>
          <a:solidFill>
            <a:schemeClr val="tx1"/>
          </a:solidFill>
        </p:spPr>
        <p:txBody>
          <a:bodyPr/>
          <a:lstStyle/>
          <a:p>
            <a:r>
              <a:rPr lang="en-US" altLang="en-US" sz="7200" b="1" i="1">
                <a:solidFill>
                  <a:srgbClr val="FFFF99"/>
                </a:solidFill>
                <a:latin typeface="Trebuchet MS" panose="020B0603020202020204" pitchFamily="34" charset="0"/>
              </a:rPr>
              <a:t>Do now:</a:t>
            </a:r>
            <a:r>
              <a:rPr lang="en-US" altLang="en-US" sz="7200" i="1">
                <a:solidFill>
                  <a:srgbClr val="FFFF99"/>
                </a:solidFill>
                <a:latin typeface="Trebuchet MS" panose="020B0603020202020204" pitchFamily="34" charset="0"/>
              </a:rPr>
              <a:t> </a:t>
            </a:r>
            <a:r>
              <a:rPr lang="en-US" altLang="en-US" sz="7200">
                <a:solidFill>
                  <a:srgbClr val="FFFF99"/>
                </a:solidFill>
                <a:latin typeface="Script MT Bold" panose="03040602040607080904" pitchFamily="66" charset="0"/>
              </a:rPr>
              <a:t>Complete “Exit Ticket”</a:t>
            </a:r>
          </a:p>
        </p:txBody>
      </p:sp>
      <p:pic>
        <p:nvPicPr>
          <p:cNvPr id="5" name="Picture 2" descr="MC900286058[1]">
            <a:extLst>
              <a:ext uri="{FF2B5EF4-FFF2-40B4-BE49-F238E27FC236}">
                <a16:creationId xmlns:a16="http://schemas.microsoft.com/office/drawing/2014/main" id="{7147C697-D115-4A3A-BAFE-9FAEECF86B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3125" y="2286000"/>
            <a:ext cx="14636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3" presetClass="entr" presetSubtype="16"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additive="base">
                                        <p:cTn id="17" dur="500" fill="hold"/>
                                        <p:tgtEl>
                                          <p:spTgt spid="23"/>
                                        </p:tgtEl>
                                        <p:attrNameLst>
                                          <p:attrName>ppt_x</p:attrName>
                                        </p:attrNameLst>
                                      </p:cBhvr>
                                      <p:tavLst>
                                        <p:tav tm="0">
                                          <p:val>
                                            <p:strVal val="#ppt_x"/>
                                          </p:val>
                                        </p:tav>
                                        <p:tav tm="100000">
                                          <p:val>
                                            <p:strVal val="#ppt_x"/>
                                          </p:val>
                                        </p:tav>
                                      </p:tavLst>
                                    </p:anim>
                                    <p:anim calcmode="lin" valueType="num">
                                      <p:cBhvr additive="base">
                                        <p:cTn id="1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917</TotalTime>
  <Words>248</Words>
  <Application>Microsoft Office PowerPoint</Application>
  <PresentationFormat>On-screen Show (4:3)</PresentationFormat>
  <Paragraphs>67</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Script MT Bold</vt:lpstr>
      <vt:lpstr>Trebuchet MS</vt:lpstr>
      <vt:lpstr>Wingdings</vt:lpstr>
      <vt:lpstr>Office Theme</vt:lpstr>
      <vt:lpstr>Unit: Chemical Reactions</vt:lpstr>
      <vt:lpstr>After today you should be able to…</vt:lpstr>
      <vt:lpstr> Time to put it all together! </vt:lpstr>
      <vt:lpstr>PowerPoint Presentation</vt:lpstr>
      <vt:lpstr>PowerPoint Presentation</vt:lpstr>
      <vt:lpstr>Do now: Complete “Exit Ticket”</vt:lpstr>
    </vt:vector>
  </TitlesOfParts>
  <Company>MsRazz ChemClass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Chemical Reactions</dc:title>
  <dc:creator>Karen Randazzo</dc:creator>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Karen Randazzo</cp:lastModifiedBy>
  <cp:revision>91</cp:revision>
  <dcterms:created xsi:type="dcterms:W3CDTF">2012-02-02T01:38:20Z</dcterms:created>
  <dcterms:modified xsi:type="dcterms:W3CDTF">2019-07-23T16:43:53Z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