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8" r:id="rId4"/>
    <p:sldId id="271" r:id="rId5"/>
    <p:sldId id="262" r:id="rId6"/>
    <p:sldId id="267" r:id="rId7"/>
    <p:sldId id="272" r:id="rId8"/>
    <p:sldId id="273" r:id="rId9"/>
    <p:sldId id="27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CC0066"/>
    <a:srgbClr val="FF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5637" autoAdjust="0"/>
  </p:normalViewPr>
  <p:slideViewPr>
    <p:cSldViewPr>
      <p:cViewPr varScale="1">
        <p:scale>
          <a:sx n="55" d="100"/>
          <a:sy n="55" d="100"/>
        </p:scale>
        <p:origin x="72"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A8D5BB-46CF-4AF7-826E-2B79BE75D20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9753CA5F-C912-4687-9979-F37C60F46E5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866FE46-5165-49A2-8343-765D73C532AA}" type="datetimeFigureOut">
              <a:rPr lang="en-US"/>
              <a:pPr>
                <a:defRPr/>
              </a:pPr>
              <a:t>7/23/2019</a:t>
            </a:fld>
            <a:endParaRPr lang="en-US"/>
          </a:p>
        </p:txBody>
      </p:sp>
      <p:sp>
        <p:nvSpPr>
          <p:cNvPr id="4" name="Slide Image Placeholder 3">
            <a:extLst>
              <a:ext uri="{FF2B5EF4-FFF2-40B4-BE49-F238E27FC236}">
                <a16:creationId xmlns:a16="http://schemas.microsoft.com/office/drawing/2014/main" id="{C08EFC34-6387-461D-8727-790F03C724A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2D65326-3E58-4330-8966-5F3A195C69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8FBB92B-9138-4835-A379-39A488E09F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41F124A-3113-4055-94BD-928E91A11CF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88C0B34-AA4C-49F9-87EE-495C56B5EC8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9373095-1EC0-4925-8923-F884E83459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a:extLst>
              <a:ext uri="{FF2B5EF4-FFF2-40B4-BE49-F238E27FC236}">
                <a16:creationId xmlns:a16="http://schemas.microsoft.com/office/drawing/2014/main" id="{CF7A16C8-B710-44ED-8F58-4725611CA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Upper left: Thermite reaction, Fe</a:t>
            </a:r>
            <a:r>
              <a:rPr lang="en-US" altLang="en-US" baseline="-25000"/>
              <a:t>2</a:t>
            </a:r>
            <a:r>
              <a:rPr lang="en-US" altLang="en-US"/>
              <a:t>O</a:t>
            </a:r>
            <a:r>
              <a:rPr lang="en-US" altLang="en-US" baseline="-25000"/>
              <a:t>3</a:t>
            </a:r>
            <a:r>
              <a:rPr lang="en-US" altLang="en-US"/>
              <a:t> + Al =&gt; 2Fe +2Al</a:t>
            </a:r>
            <a:r>
              <a:rPr lang="en-US" altLang="en-US" baseline="-25000"/>
              <a:t>2</a:t>
            </a:r>
            <a:r>
              <a:rPr lang="en-US" altLang="en-US"/>
              <a:t>O</a:t>
            </a:r>
            <a:r>
              <a:rPr lang="en-US" altLang="en-US" baseline="-25000"/>
              <a:t>3 </a:t>
            </a:r>
            <a:r>
              <a:rPr lang="en-US" altLang="en-US"/>
              <a:t>+ HEAT!!! http://en.wikipedia.org/wiki/Thermite</a:t>
            </a:r>
          </a:p>
          <a:p>
            <a:r>
              <a:rPr lang="en-US" altLang="en-US"/>
              <a:t>Upper right: potassium in water, K + H</a:t>
            </a:r>
            <a:r>
              <a:rPr lang="en-US" altLang="en-US" baseline="-25000"/>
              <a:t>2</a:t>
            </a:r>
            <a:r>
              <a:rPr lang="en-US" altLang="en-US"/>
              <a:t>O =&gt; KOH + H</a:t>
            </a:r>
            <a:r>
              <a:rPr lang="en-US" altLang="en-US" baseline="-25000"/>
              <a:t>2</a:t>
            </a:r>
            <a:r>
              <a:rPr lang="en-US" altLang="en-US"/>
              <a:t> + HEAT</a:t>
            </a:r>
          </a:p>
          <a:p>
            <a:r>
              <a:rPr lang="en-US" altLang="en-US"/>
              <a:t>Bottom right: potassium chlorate and sugar, C</a:t>
            </a:r>
            <a:r>
              <a:rPr lang="en-US" altLang="en-US" baseline="-25000"/>
              <a:t>12</a:t>
            </a:r>
            <a:r>
              <a:rPr lang="en-US" altLang="en-US"/>
              <a:t>H</a:t>
            </a:r>
            <a:r>
              <a:rPr lang="en-US" altLang="en-US" baseline="-25000"/>
              <a:t>22</a:t>
            </a:r>
            <a:r>
              <a:rPr lang="en-US" altLang="en-US"/>
              <a:t>O</a:t>
            </a:r>
            <a:r>
              <a:rPr lang="en-US" altLang="en-US" baseline="-25000"/>
              <a:t>11</a:t>
            </a:r>
            <a:r>
              <a:rPr lang="en-US" altLang="en-US"/>
              <a:t> + 8KClO</a:t>
            </a:r>
            <a:r>
              <a:rPr lang="en-US" altLang="en-US" baseline="-25000"/>
              <a:t>3</a:t>
            </a:r>
            <a:r>
              <a:rPr lang="en-US" altLang="en-US"/>
              <a:t> =&gt; 12CO</a:t>
            </a:r>
            <a:r>
              <a:rPr lang="en-US" altLang="en-US" baseline="-25000"/>
              <a:t>2</a:t>
            </a:r>
            <a:r>
              <a:rPr lang="en-US" altLang="en-US"/>
              <a:t> + 11H</a:t>
            </a:r>
            <a:r>
              <a:rPr lang="en-US" altLang="en-US" baseline="-25000"/>
              <a:t>2</a:t>
            </a:r>
            <a:r>
              <a:rPr lang="en-US" altLang="en-US"/>
              <a:t>O + 8KCl + HEAT!!! http://lecturedemos.chem.umass.edu/chemReactions5_5.html</a:t>
            </a:r>
          </a:p>
          <a:p>
            <a:r>
              <a:rPr lang="en-US" altLang="en-US"/>
              <a:t>Bottom left: magnesium reacting with oxygen, Mg + O</a:t>
            </a:r>
            <a:r>
              <a:rPr lang="en-US" altLang="en-US" baseline="-25000"/>
              <a:t>2</a:t>
            </a:r>
            <a:r>
              <a:rPr lang="en-US" altLang="en-US"/>
              <a:t> =&gt; MgO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B68739A9-E638-4D21-96DF-5396A6A14BFA}"/>
              </a:ext>
            </a:extLst>
          </p:cNvPr>
          <p:cNvSpPr>
            <a:spLocks noGrp="1"/>
          </p:cNvSpPr>
          <p:nvPr>
            <p:ph type="dt" sz="half" idx="10"/>
          </p:nvPr>
        </p:nvSpPr>
        <p:spPr/>
        <p:txBody>
          <a:bodyPr/>
          <a:lstStyle>
            <a:lvl1pPr>
              <a:defRPr/>
            </a:lvl1pPr>
          </a:lstStyle>
          <a:p>
            <a:pPr>
              <a:defRPr/>
            </a:pPr>
            <a:fld id="{9C6AD9B3-D38D-4BDE-8C42-AE60A3839627}" type="datetimeFigureOut">
              <a:rPr lang="en-US"/>
              <a:pPr>
                <a:defRPr/>
              </a:pPr>
              <a:t>7/23/2019</a:t>
            </a:fld>
            <a:endParaRPr lang="en-US"/>
          </a:p>
        </p:txBody>
      </p:sp>
      <p:sp>
        <p:nvSpPr>
          <p:cNvPr id="5" name="Footer Placeholder 4">
            <a:extLst>
              <a:ext uri="{FF2B5EF4-FFF2-40B4-BE49-F238E27FC236}">
                <a16:creationId xmlns:a16="http://schemas.microsoft.com/office/drawing/2014/main" id="{C04D9A43-2BDB-4147-A26F-8399865D92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FEF553-DA22-4C3A-84EC-BDC2C62C4CD7}"/>
              </a:ext>
            </a:extLst>
          </p:cNvPr>
          <p:cNvSpPr>
            <a:spLocks noGrp="1"/>
          </p:cNvSpPr>
          <p:nvPr>
            <p:ph type="sldNum" sz="quarter" idx="12"/>
          </p:nvPr>
        </p:nvSpPr>
        <p:spPr/>
        <p:txBody>
          <a:bodyPr/>
          <a:lstStyle>
            <a:lvl1pPr>
              <a:defRPr/>
            </a:lvl1pPr>
          </a:lstStyle>
          <a:p>
            <a:fld id="{8E29E461-03D8-4EFD-B704-D16E150D0D13}" type="slidenum">
              <a:rPr lang="en-US" altLang="en-US"/>
              <a:pPr/>
              <a:t>‹#›</a:t>
            </a:fld>
            <a:endParaRPr lang="en-US" altLang="en-US"/>
          </a:p>
        </p:txBody>
      </p:sp>
    </p:spTree>
    <p:extLst>
      <p:ext uri="{BB962C8B-B14F-4D97-AF65-F5344CB8AC3E}">
        <p14:creationId xmlns:p14="http://schemas.microsoft.com/office/powerpoint/2010/main" val="853453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B72C5-2E2D-4442-9784-B0285B6E579D}"/>
              </a:ext>
            </a:extLst>
          </p:cNvPr>
          <p:cNvSpPr>
            <a:spLocks noGrp="1"/>
          </p:cNvSpPr>
          <p:nvPr>
            <p:ph type="dt" sz="half" idx="10"/>
          </p:nvPr>
        </p:nvSpPr>
        <p:spPr/>
        <p:txBody>
          <a:bodyPr/>
          <a:lstStyle>
            <a:lvl1pPr>
              <a:defRPr/>
            </a:lvl1pPr>
          </a:lstStyle>
          <a:p>
            <a:pPr>
              <a:defRPr/>
            </a:pPr>
            <a:fld id="{95F582F6-CC09-4AD0-AE11-B676B4080D3F}" type="datetimeFigureOut">
              <a:rPr lang="en-US"/>
              <a:pPr>
                <a:defRPr/>
              </a:pPr>
              <a:t>7/23/2019</a:t>
            </a:fld>
            <a:endParaRPr lang="en-US"/>
          </a:p>
        </p:txBody>
      </p:sp>
      <p:sp>
        <p:nvSpPr>
          <p:cNvPr id="5" name="Footer Placeholder 4">
            <a:extLst>
              <a:ext uri="{FF2B5EF4-FFF2-40B4-BE49-F238E27FC236}">
                <a16:creationId xmlns:a16="http://schemas.microsoft.com/office/drawing/2014/main" id="{F9A03B79-AFE8-4F1A-A4F7-71AAB26EA6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DD959A-4C99-4FAC-8D28-FAE21382E6CB}"/>
              </a:ext>
            </a:extLst>
          </p:cNvPr>
          <p:cNvSpPr>
            <a:spLocks noGrp="1"/>
          </p:cNvSpPr>
          <p:nvPr>
            <p:ph type="sldNum" sz="quarter" idx="12"/>
          </p:nvPr>
        </p:nvSpPr>
        <p:spPr/>
        <p:txBody>
          <a:bodyPr/>
          <a:lstStyle>
            <a:lvl1pPr>
              <a:defRPr/>
            </a:lvl1pPr>
          </a:lstStyle>
          <a:p>
            <a:fld id="{D5BDFFCC-9FE6-48F5-86FC-7AFE5503D923}" type="slidenum">
              <a:rPr lang="en-US" altLang="en-US"/>
              <a:pPr/>
              <a:t>‹#›</a:t>
            </a:fld>
            <a:endParaRPr lang="en-US" altLang="en-US"/>
          </a:p>
        </p:txBody>
      </p:sp>
    </p:spTree>
    <p:extLst>
      <p:ext uri="{BB962C8B-B14F-4D97-AF65-F5344CB8AC3E}">
        <p14:creationId xmlns:p14="http://schemas.microsoft.com/office/powerpoint/2010/main" val="95563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957A3-EBBB-4062-98B8-196CD964B24A}"/>
              </a:ext>
            </a:extLst>
          </p:cNvPr>
          <p:cNvSpPr>
            <a:spLocks noGrp="1"/>
          </p:cNvSpPr>
          <p:nvPr>
            <p:ph type="dt" sz="half" idx="10"/>
          </p:nvPr>
        </p:nvSpPr>
        <p:spPr/>
        <p:txBody>
          <a:bodyPr/>
          <a:lstStyle>
            <a:lvl1pPr>
              <a:defRPr/>
            </a:lvl1pPr>
          </a:lstStyle>
          <a:p>
            <a:pPr>
              <a:defRPr/>
            </a:pPr>
            <a:fld id="{4FA06C35-10B3-4729-9DEB-82C854D9F4DF}" type="datetimeFigureOut">
              <a:rPr lang="en-US"/>
              <a:pPr>
                <a:defRPr/>
              </a:pPr>
              <a:t>7/23/2019</a:t>
            </a:fld>
            <a:endParaRPr lang="en-US"/>
          </a:p>
        </p:txBody>
      </p:sp>
      <p:sp>
        <p:nvSpPr>
          <p:cNvPr id="5" name="Footer Placeholder 4">
            <a:extLst>
              <a:ext uri="{FF2B5EF4-FFF2-40B4-BE49-F238E27FC236}">
                <a16:creationId xmlns:a16="http://schemas.microsoft.com/office/drawing/2014/main" id="{7986961E-2CE1-4954-9CE4-486E616048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122B12-15AA-4877-83A7-394E98B67D21}"/>
              </a:ext>
            </a:extLst>
          </p:cNvPr>
          <p:cNvSpPr>
            <a:spLocks noGrp="1"/>
          </p:cNvSpPr>
          <p:nvPr>
            <p:ph type="sldNum" sz="quarter" idx="12"/>
          </p:nvPr>
        </p:nvSpPr>
        <p:spPr/>
        <p:txBody>
          <a:bodyPr/>
          <a:lstStyle>
            <a:lvl1pPr>
              <a:defRPr/>
            </a:lvl1pPr>
          </a:lstStyle>
          <a:p>
            <a:fld id="{71465201-9A20-4678-89A1-033C0D2546EC}" type="slidenum">
              <a:rPr lang="en-US" altLang="en-US"/>
              <a:pPr/>
              <a:t>‹#›</a:t>
            </a:fld>
            <a:endParaRPr lang="en-US" altLang="en-US"/>
          </a:p>
        </p:txBody>
      </p:sp>
    </p:spTree>
    <p:extLst>
      <p:ext uri="{BB962C8B-B14F-4D97-AF65-F5344CB8AC3E}">
        <p14:creationId xmlns:p14="http://schemas.microsoft.com/office/powerpoint/2010/main" val="362285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7BA3F-E6AE-4A15-8698-57F6CA744B94}"/>
              </a:ext>
            </a:extLst>
          </p:cNvPr>
          <p:cNvSpPr>
            <a:spLocks noGrp="1"/>
          </p:cNvSpPr>
          <p:nvPr>
            <p:ph type="dt" sz="half" idx="10"/>
          </p:nvPr>
        </p:nvSpPr>
        <p:spPr/>
        <p:txBody>
          <a:bodyPr/>
          <a:lstStyle>
            <a:lvl1pPr>
              <a:defRPr/>
            </a:lvl1pPr>
          </a:lstStyle>
          <a:p>
            <a:pPr>
              <a:defRPr/>
            </a:pPr>
            <a:fld id="{C2EB2152-C40B-4C6A-B98A-AA21DB4851A0}" type="datetimeFigureOut">
              <a:rPr lang="en-US"/>
              <a:pPr>
                <a:defRPr/>
              </a:pPr>
              <a:t>7/23/2019</a:t>
            </a:fld>
            <a:endParaRPr lang="en-US"/>
          </a:p>
        </p:txBody>
      </p:sp>
      <p:sp>
        <p:nvSpPr>
          <p:cNvPr id="5" name="Footer Placeholder 4">
            <a:extLst>
              <a:ext uri="{FF2B5EF4-FFF2-40B4-BE49-F238E27FC236}">
                <a16:creationId xmlns:a16="http://schemas.microsoft.com/office/drawing/2014/main" id="{17A9B5C2-3686-48CD-843B-E5C2BD6AB2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78819F-660A-40A4-A0DE-C2F229116495}"/>
              </a:ext>
            </a:extLst>
          </p:cNvPr>
          <p:cNvSpPr>
            <a:spLocks noGrp="1"/>
          </p:cNvSpPr>
          <p:nvPr>
            <p:ph type="sldNum" sz="quarter" idx="12"/>
          </p:nvPr>
        </p:nvSpPr>
        <p:spPr/>
        <p:txBody>
          <a:bodyPr/>
          <a:lstStyle>
            <a:lvl1pPr>
              <a:defRPr/>
            </a:lvl1pPr>
          </a:lstStyle>
          <a:p>
            <a:fld id="{7447F26B-24EE-4D3A-9C50-E3086008C159}" type="slidenum">
              <a:rPr lang="en-US" altLang="en-US"/>
              <a:pPr/>
              <a:t>‹#›</a:t>
            </a:fld>
            <a:endParaRPr lang="en-US" altLang="en-US"/>
          </a:p>
        </p:txBody>
      </p:sp>
    </p:spTree>
    <p:extLst>
      <p:ext uri="{BB962C8B-B14F-4D97-AF65-F5344CB8AC3E}">
        <p14:creationId xmlns:p14="http://schemas.microsoft.com/office/powerpoint/2010/main" val="982693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715CD0-1167-4FB0-BA11-A44B6A9D2ED1}"/>
              </a:ext>
            </a:extLst>
          </p:cNvPr>
          <p:cNvSpPr>
            <a:spLocks noGrp="1"/>
          </p:cNvSpPr>
          <p:nvPr>
            <p:ph type="dt" sz="half" idx="10"/>
          </p:nvPr>
        </p:nvSpPr>
        <p:spPr/>
        <p:txBody>
          <a:bodyPr/>
          <a:lstStyle>
            <a:lvl1pPr>
              <a:defRPr/>
            </a:lvl1pPr>
          </a:lstStyle>
          <a:p>
            <a:pPr>
              <a:defRPr/>
            </a:pPr>
            <a:fld id="{C0A63C31-8C2A-4799-B6CA-084DBFFDF085}" type="datetimeFigureOut">
              <a:rPr lang="en-US"/>
              <a:pPr>
                <a:defRPr/>
              </a:pPr>
              <a:t>7/23/2019</a:t>
            </a:fld>
            <a:endParaRPr lang="en-US"/>
          </a:p>
        </p:txBody>
      </p:sp>
      <p:sp>
        <p:nvSpPr>
          <p:cNvPr id="5" name="Footer Placeholder 4">
            <a:extLst>
              <a:ext uri="{FF2B5EF4-FFF2-40B4-BE49-F238E27FC236}">
                <a16:creationId xmlns:a16="http://schemas.microsoft.com/office/drawing/2014/main" id="{3747475C-C1F4-42E8-800A-3581B777A2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13D4463-DE87-42E2-A2A3-329C7AEF60D6}"/>
              </a:ext>
            </a:extLst>
          </p:cNvPr>
          <p:cNvSpPr>
            <a:spLocks noGrp="1"/>
          </p:cNvSpPr>
          <p:nvPr>
            <p:ph type="sldNum" sz="quarter" idx="12"/>
          </p:nvPr>
        </p:nvSpPr>
        <p:spPr/>
        <p:txBody>
          <a:bodyPr/>
          <a:lstStyle>
            <a:lvl1pPr>
              <a:defRPr/>
            </a:lvl1pPr>
          </a:lstStyle>
          <a:p>
            <a:fld id="{B3B28CEA-7BE1-4904-966F-034CC8F52129}" type="slidenum">
              <a:rPr lang="en-US" altLang="en-US"/>
              <a:pPr/>
              <a:t>‹#›</a:t>
            </a:fld>
            <a:endParaRPr lang="en-US" altLang="en-US"/>
          </a:p>
        </p:txBody>
      </p:sp>
    </p:spTree>
    <p:extLst>
      <p:ext uri="{BB962C8B-B14F-4D97-AF65-F5344CB8AC3E}">
        <p14:creationId xmlns:p14="http://schemas.microsoft.com/office/powerpoint/2010/main" val="18737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AB9A63A-2A1C-4342-87B2-0BBDDA5DC08A}"/>
              </a:ext>
            </a:extLst>
          </p:cNvPr>
          <p:cNvSpPr>
            <a:spLocks noGrp="1"/>
          </p:cNvSpPr>
          <p:nvPr>
            <p:ph type="dt" sz="half" idx="10"/>
          </p:nvPr>
        </p:nvSpPr>
        <p:spPr/>
        <p:txBody>
          <a:bodyPr/>
          <a:lstStyle>
            <a:lvl1pPr>
              <a:defRPr/>
            </a:lvl1pPr>
          </a:lstStyle>
          <a:p>
            <a:pPr>
              <a:defRPr/>
            </a:pPr>
            <a:fld id="{97478A49-6CC0-4DB2-B982-9504A3D2014B}" type="datetimeFigureOut">
              <a:rPr lang="en-US"/>
              <a:pPr>
                <a:defRPr/>
              </a:pPr>
              <a:t>7/23/2019</a:t>
            </a:fld>
            <a:endParaRPr lang="en-US"/>
          </a:p>
        </p:txBody>
      </p:sp>
      <p:sp>
        <p:nvSpPr>
          <p:cNvPr id="6" name="Footer Placeholder 4">
            <a:extLst>
              <a:ext uri="{FF2B5EF4-FFF2-40B4-BE49-F238E27FC236}">
                <a16:creationId xmlns:a16="http://schemas.microsoft.com/office/drawing/2014/main" id="{90B22107-F6FD-46E5-9EA4-61FD0B5AB3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0E8034B-F161-4068-9A9E-0FB10DF8A920}"/>
              </a:ext>
            </a:extLst>
          </p:cNvPr>
          <p:cNvSpPr>
            <a:spLocks noGrp="1"/>
          </p:cNvSpPr>
          <p:nvPr>
            <p:ph type="sldNum" sz="quarter" idx="12"/>
          </p:nvPr>
        </p:nvSpPr>
        <p:spPr/>
        <p:txBody>
          <a:bodyPr/>
          <a:lstStyle>
            <a:lvl1pPr>
              <a:defRPr/>
            </a:lvl1pPr>
          </a:lstStyle>
          <a:p>
            <a:fld id="{F7C0074C-538D-41BA-B09B-BA83FC07EED3}" type="slidenum">
              <a:rPr lang="en-US" altLang="en-US"/>
              <a:pPr/>
              <a:t>‹#›</a:t>
            </a:fld>
            <a:endParaRPr lang="en-US" altLang="en-US"/>
          </a:p>
        </p:txBody>
      </p:sp>
    </p:spTree>
    <p:extLst>
      <p:ext uri="{BB962C8B-B14F-4D97-AF65-F5344CB8AC3E}">
        <p14:creationId xmlns:p14="http://schemas.microsoft.com/office/powerpoint/2010/main" val="344401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C8FA9F4-989A-4D87-B055-D440A781AC3A}"/>
              </a:ext>
            </a:extLst>
          </p:cNvPr>
          <p:cNvSpPr>
            <a:spLocks noGrp="1"/>
          </p:cNvSpPr>
          <p:nvPr>
            <p:ph type="dt" sz="half" idx="10"/>
          </p:nvPr>
        </p:nvSpPr>
        <p:spPr/>
        <p:txBody>
          <a:bodyPr/>
          <a:lstStyle>
            <a:lvl1pPr>
              <a:defRPr/>
            </a:lvl1pPr>
          </a:lstStyle>
          <a:p>
            <a:pPr>
              <a:defRPr/>
            </a:pPr>
            <a:fld id="{17A4B7F6-8F90-45B0-9ECA-B5DE79B68078}" type="datetimeFigureOut">
              <a:rPr lang="en-US"/>
              <a:pPr>
                <a:defRPr/>
              </a:pPr>
              <a:t>7/23/2019</a:t>
            </a:fld>
            <a:endParaRPr lang="en-US"/>
          </a:p>
        </p:txBody>
      </p:sp>
      <p:sp>
        <p:nvSpPr>
          <p:cNvPr id="8" name="Footer Placeholder 4">
            <a:extLst>
              <a:ext uri="{FF2B5EF4-FFF2-40B4-BE49-F238E27FC236}">
                <a16:creationId xmlns:a16="http://schemas.microsoft.com/office/drawing/2014/main" id="{AEADE7EC-08B1-4AB9-B9C6-B0D8FA0BB19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BC0F12A-C77C-486B-B7A7-9A056E9247FA}"/>
              </a:ext>
            </a:extLst>
          </p:cNvPr>
          <p:cNvSpPr>
            <a:spLocks noGrp="1"/>
          </p:cNvSpPr>
          <p:nvPr>
            <p:ph type="sldNum" sz="quarter" idx="12"/>
          </p:nvPr>
        </p:nvSpPr>
        <p:spPr/>
        <p:txBody>
          <a:bodyPr/>
          <a:lstStyle>
            <a:lvl1pPr>
              <a:defRPr/>
            </a:lvl1pPr>
          </a:lstStyle>
          <a:p>
            <a:fld id="{B2D5B471-968B-47E7-82D4-7594916C7325}" type="slidenum">
              <a:rPr lang="en-US" altLang="en-US"/>
              <a:pPr/>
              <a:t>‹#›</a:t>
            </a:fld>
            <a:endParaRPr lang="en-US" altLang="en-US"/>
          </a:p>
        </p:txBody>
      </p:sp>
    </p:spTree>
    <p:extLst>
      <p:ext uri="{BB962C8B-B14F-4D97-AF65-F5344CB8AC3E}">
        <p14:creationId xmlns:p14="http://schemas.microsoft.com/office/powerpoint/2010/main" val="323152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AC63765-5D58-46D9-BD58-69874197A455}"/>
              </a:ext>
            </a:extLst>
          </p:cNvPr>
          <p:cNvSpPr>
            <a:spLocks noGrp="1"/>
          </p:cNvSpPr>
          <p:nvPr>
            <p:ph type="dt" sz="half" idx="10"/>
          </p:nvPr>
        </p:nvSpPr>
        <p:spPr/>
        <p:txBody>
          <a:bodyPr/>
          <a:lstStyle>
            <a:lvl1pPr>
              <a:defRPr/>
            </a:lvl1pPr>
          </a:lstStyle>
          <a:p>
            <a:pPr>
              <a:defRPr/>
            </a:pPr>
            <a:fld id="{BC1EEDA6-CDCD-46E1-9D35-DE99B175CF8F}" type="datetimeFigureOut">
              <a:rPr lang="en-US"/>
              <a:pPr>
                <a:defRPr/>
              </a:pPr>
              <a:t>7/23/2019</a:t>
            </a:fld>
            <a:endParaRPr lang="en-US"/>
          </a:p>
        </p:txBody>
      </p:sp>
      <p:sp>
        <p:nvSpPr>
          <p:cNvPr id="4" name="Footer Placeholder 4">
            <a:extLst>
              <a:ext uri="{FF2B5EF4-FFF2-40B4-BE49-F238E27FC236}">
                <a16:creationId xmlns:a16="http://schemas.microsoft.com/office/drawing/2014/main" id="{9AA6E9E4-EDA5-4858-BF6E-C46CC21314D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AC5ABCD-BC37-4E1F-94DB-34383A53C651}"/>
              </a:ext>
            </a:extLst>
          </p:cNvPr>
          <p:cNvSpPr>
            <a:spLocks noGrp="1"/>
          </p:cNvSpPr>
          <p:nvPr>
            <p:ph type="sldNum" sz="quarter" idx="12"/>
          </p:nvPr>
        </p:nvSpPr>
        <p:spPr/>
        <p:txBody>
          <a:bodyPr/>
          <a:lstStyle>
            <a:lvl1pPr>
              <a:defRPr/>
            </a:lvl1pPr>
          </a:lstStyle>
          <a:p>
            <a:fld id="{4525765F-33E5-401A-BF61-14E6A9B356EA}" type="slidenum">
              <a:rPr lang="en-US" altLang="en-US"/>
              <a:pPr/>
              <a:t>‹#›</a:t>
            </a:fld>
            <a:endParaRPr lang="en-US" altLang="en-US"/>
          </a:p>
        </p:txBody>
      </p:sp>
    </p:spTree>
    <p:extLst>
      <p:ext uri="{BB962C8B-B14F-4D97-AF65-F5344CB8AC3E}">
        <p14:creationId xmlns:p14="http://schemas.microsoft.com/office/powerpoint/2010/main" val="245507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26E20F9-62EF-4779-8B0D-5CA73D8EA0A0}"/>
              </a:ext>
            </a:extLst>
          </p:cNvPr>
          <p:cNvSpPr>
            <a:spLocks noGrp="1"/>
          </p:cNvSpPr>
          <p:nvPr>
            <p:ph type="dt" sz="half" idx="10"/>
          </p:nvPr>
        </p:nvSpPr>
        <p:spPr/>
        <p:txBody>
          <a:bodyPr/>
          <a:lstStyle>
            <a:lvl1pPr>
              <a:defRPr/>
            </a:lvl1pPr>
          </a:lstStyle>
          <a:p>
            <a:pPr>
              <a:defRPr/>
            </a:pPr>
            <a:fld id="{98E4AFC0-A10B-4D6F-9F3D-E845923D722A}" type="datetimeFigureOut">
              <a:rPr lang="en-US"/>
              <a:pPr>
                <a:defRPr/>
              </a:pPr>
              <a:t>7/23/2019</a:t>
            </a:fld>
            <a:endParaRPr lang="en-US"/>
          </a:p>
        </p:txBody>
      </p:sp>
      <p:sp>
        <p:nvSpPr>
          <p:cNvPr id="3" name="Footer Placeholder 4">
            <a:extLst>
              <a:ext uri="{FF2B5EF4-FFF2-40B4-BE49-F238E27FC236}">
                <a16:creationId xmlns:a16="http://schemas.microsoft.com/office/drawing/2014/main" id="{2C1CE618-CE65-4983-8A49-42768C4AFBE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19B02FE-1BB8-4282-8D41-D693B3F738FD}"/>
              </a:ext>
            </a:extLst>
          </p:cNvPr>
          <p:cNvSpPr>
            <a:spLocks noGrp="1"/>
          </p:cNvSpPr>
          <p:nvPr>
            <p:ph type="sldNum" sz="quarter" idx="12"/>
          </p:nvPr>
        </p:nvSpPr>
        <p:spPr/>
        <p:txBody>
          <a:bodyPr/>
          <a:lstStyle>
            <a:lvl1pPr>
              <a:defRPr/>
            </a:lvl1pPr>
          </a:lstStyle>
          <a:p>
            <a:fld id="{CA1E5FE1-8D98-4324-84F8-5E390CFD6104}" type="slidenum">
              <a:rPr lang="en-US" altLang="en-US"/>
              <a:pPr/>
              <a:t>‹#›</a:t>
            </a:fld>
            <a:endParaRPr lang="en-US" altLang="en-US"/>
          </a:p>
        </p:txBody>
      </p:sp>
    </p:spTree>
    <p:extLst>
      <p:ext uri="{BB962C8B-B14F-4D97-AF65-F5344CB8AC3E}">
        <p14:creationId xmlns:p14="http://schemas.microsoft.com/office/powerpoint/2010/main" val="44117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90AF1D9-4F05-4A8F-BFA4-4BCB06C6D95E}"/>
              </a:ext>
            </a:extLst>
          </p:cNvPr>
          <p:cNvSpPr>
            <a:spLocks noGrp="1"/>
          </p:cNvSpPr>
          <p:nvPr>
            <p:ph type="dt" sz="half" idx="10"/>
          </p:nvPr>
        </p:nvSpPr>
        <p:spPr/>
        <p:txBody>
          <a:bodyPr/>
          <a:lstStyle>
            <a:lvl1pPr>
              <a:defRPr/>
            </a:lvl1pPr>
          </a:lstStyle>
          <a:p>
            <a:pPr>
              <a:defRPr/>
            </a:pPr>
            <a:fld id="{59628AE9-5FCA-46CF-B7ED-E4D02AEC9241}" type="datetimeFigureOut">
              <a:rPr lang="en-US"/>
              <a:pPr>
                <a:defRPr/>
              </a:pPr>
              <a:t>7/23/2019</a:t>
            </a:fld>
            <a:endParaRPr lang="en-US"/>
          </a:p>
        </p:txBody>
      </p:sp>
      <p:sp>
        <p:nvSpPr>
          <p:cNvPr id="6" name="Footer Placeholder 4">
            <a:extLst>
              <a:ext uri="{FF2B5EF4-FFF2-40B4-BE49-F238E27FC236}">
                <a16:creationId xmlns:a16="http://schemas.microsoft.com/office/drawing/2014/main" id="{F7BA3BAE-B4E4-41D7-98D4-9A22D7B332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218148-C761-4C84-8EC0-6750EC8DEED1}"/>
              </a:ext>
            </a:extLst>
          </p:cNvPr>
          <p:cNvSpPr>
            <a:spLocks noGrp="1"/>
          </p:cNvSpPr>
          <p:nvPr>
            <p:ph type="sldNum" sz="quarter" idx="12"/>
          </p:nvPr>
        </p:nvSpPr>
        <p:spPr/>
        <p:txBody>
          <a:bodyPr/>
          <a:lstStyle>
            <a:lvl1pPr>
              <a:defRPr/>
            </a:lvl1pPr>
          </a:lstStyle>
          <a:p>
            <a:fld id="{F1D854D8-6264-406D-B6FC-1C0B46B1944D}" type="slidenum">
              <a:rPr lang="en-US" altLang="en-US"/>
              <a:pPr/>
              <a:t>‹#›</a:t>
            </a:fld>
            <a:endParaRPr lang="en-US" altLang="en-US"/>
          </a:p>
        </p:txBody>
      </p:sp>
    </p:spTree>
    <p:extLst>
      <p:ext uri="{BB962C8B-B14F-4D97-AF65-F5344CB8AC3E}">
        <p14:creationId xmlns:p14="http://schemas.microsoft.com/office/powerpoint/2010/main" val="196472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0CB3692-D30F-44EB-812C-CB246A80BFC3}"/>
              </a:ext>
            </a:extLst>
          </p:cNvPr>
          <p:cNvSpPr>
            <a:spLocks noGrp="1"/>
          </p:cNvSpPr>
          <p:nvPr>
            <p:ph type="dt" sz="half" idx="10"/>
          </p:nvPr>
        </p:nvSpPr>
        <p:spPr/>
        <p:txBody>
          <a:bodyPr/>
          <a:lstStyle>
            <a:lvl1pPr>
              <a:defRPr/>
            </a:lvl1pPr>
          </a:lstStyle>
          <a:p>
            <a:pPr>
              <a:defRPr/>
            </a:pPr>
            <a:fld id="{5AEC2A77-833D-452D-9432-E7B7834D149B}" type="datetimeFigureOut">
              <a:rPr lang="en-US"/>
              <a:pPr>
                <a:defRPr/>
              </a:pPr>
              <a:t>7/23/2019</a:t>
            </a:fld>
            <a:endParaRPr lang="en-US"/>
          </a:p>
        </p:txBody>
      </p:sp>
      <p:sp>
        <p:nvSpPr>
          <p:cNvPr id="6" name="Footer Placeholder 4">
            <a:extLst>
              <a:ext uri="{FF2B5EF4-FFF2-40B4-BE49-F238E27FC236}">
                <a16:creationId xmlns:a16="http://schemas.microsoft.com/office/drawing/2014/main" id="{B6562723-F279-4969-901C-8F2E424129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2EB914-0B78-4B30-8D2E-7EDEBE6CD56D}"/>
              </a:ext>
            </a:extLst>
          </p:cNvPr>
          <p:cNvSpPr>
            <a:spLocks noGrp="1"/>
          </p:cNvSpPr>
          <p:nvPr>
            <p:ph type="sldNum" sz="quarter" idx="12"/>
          </p:nvPr>
        </p:nvSpPr>
        <p:spPr/>
        <p:txBody>
          <a:bodyPr/>
          <a:lstStyle>
            <a:lvl1pPr>
              <a:defRPr/>
            </a:lvl1pPr>
          </a:lstStyle>
          <a:p>
            <a:fld id="{6A208AA0-DE16-4DEE-AAD8-D295D7C099ED}" type="slidenum">
              <a:rPr lang="en-US" altLang="en-US"/>
              <a:pPr/>
              <a:t>‹#›</a:t>
            </a:fld>
            <a:endParaRPr lang="en-US" altLang="en-US"/>
          </a:p>
        </p:txBody>
      </p:sp>
    </p:spTree>
    <p:extLst>
      <p:ext uri="{BB962C8B-B14F-4D97-AF65-F5344CB8AC3E}">
        <p14:creationId xmlns:p14="http://schemas.microsoft.com/office/powerpoint/2010/main" val="14671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 Box 7">
            <a:extLst>
              <a:ext uri="{FF2B5EF4-FFF2-40B4-BE49-F238E27FC236}">
                <a16:creationId xmlns:a16="http://schemas.microsoft.com/office/drawing/2014/main" id="{98FEC7F0-6993-4A5D-88A2-94EC338ED614}"/>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bg1"/>
                </a:solidFill>
                <a:latin typeface="Trebuchet MS" pitchFamily="34" charset="0"/>
                <a:cs typeface="Arial" charset="0"/>
              </a:rPr>
              <a:t>Copyright © 2011 - MsRazz ChemClass</a:t>
            </a:r>
          </a:p>
        </p:txBody>
      </p:sp>
      <p:grpSp>
        <p:nvGrpSpPr>
          <p:cNvPr id="1026" name="Group 28">
            <a:extLst>
              <a:ext uri="{FF2B5EF4-FFF2-40B4-BE49-F238E27FC236}">
                <a16:creationId xmlns:a16="http://schemas.microsoft.com/office/drawing/2014/main" id="{D5BFA093-06E0-4772-A818-C2467E3DFEC5}"/>
              </a:ext>
            </a:extLst>
          </p:cNvPr>
          <p:cNvGrpSpPr>
            <a:grpSpLocks/>
          </p:cNvGrpSpPr>
          <p:nvPr userDrawn="1"/>
        </p:nvGrpSpPr>
        <p:grpSpPr bwMode="auto">
          <a:xfrm>
            <a:off x="0" y="0"/>
            <a:ext cx="9144000" cy="6858000"/>
            <a:chOff x="0" y="0"/>
            <a:chExt cx="5760" cy="4320"/>
          </a:xfrm>
        </p:grpSpPr>
        <p:pic>
          <p:nvPicPr>
            <p:cNvPr id="1033" name="Picture 15" descr="220px-ThermiteReaction">
              <a:extLst>
                <a:ext uri="{FF2B5EF4-FFF2-40B4-BE49-F238E27FC236}">
                  <a16:creationId xmlns:a16="http://schemas.microsoft.com/office/drawing/2014/main" id="{E8F56C63-F34B-4E39-B17A-1353B1B6433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21538"/>
            <a:stretch>
              <a:fillRect/>
            </a:stretch>
          </p:blipFill>
          <p:spPr bwMode="auto">
            <a:xfrm>
              <a:off x="0" y="0"/>
              <a:ext cx="2814" cy="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9" descr="7898205_6ee6ccb086">
              <a:extLst>
                <a:ext uri="{FF2B5EF4-FFF2-40B4-BE49-F238E27FC236}">
                  <a16:creationId xmlns:a16="http://schemas.microsoft.com/office/drawing/2014/main" id="{3DBAB143-2B8C-4D84-94F7-1BE12911174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84" y="0"/>
              <a:ext cx="2976" cy="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3" descr="1490593417_660b5ec0de_m">
              <a:extLst>
                <a:ext uri="{FF2B5EF4-FFF2-40B4-BE49-F238E27FC236}">
                  <a16:creationId xmlns:a16="http://schemas.microsoft.com/office/drawing/2014/main" id="{09A9B0BC-2FA3-4C34-9C6D-514D10EFD73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36" y="2052"/>
              <a:ext cx="3024" cy="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7" descr="magnesium_burning">
              <a:extLst>
                <a:ext uri="{FF2B5EF4-FFF2-40B4-BE49-F238E27FC236}">
                  <a16:creationId xmlns:a16="http://schemas.microsoft.com/office/drawing/2014/main" id="{E87EDBB4-AD37-488D-8F3D-BAB39766B06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2268"/>
              <a:ext cx="273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051168E6-1DEE-4412-BE50-B5116640654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67375EF5-FF10-46E7-94E9-BAC67FDDF5A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04344BD-9C10-4920-A827-5DAA306FD6A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DA7962-B08F-4E56-A4FB-1705301D23EA}" type="datetimeFigureOut">
              <a:rPr lang="en-US"/>
              <a:pPr>
                <a:defRPr/>
              </a:pPr>
              <a:t>7/23/2019</a:t>
            </a:fld>
            <a:endParaRPr lang="en-US"/>
          </a:p>
        </p:txBody>
      </p:sp>
      <p:sp>
        <p:nvSpPr>
          <p:cNvPr id="5" name="Footer Placeholder 4">
            <a:extLst>
              <a:ext uri="{FF2B5EF4-FFF2-40B4-BE49-F238E27FC236}">
                <a16:creationId xmlns:a16="http://schemas.microsoft.com/office/drawing/2014/main" id="{C054E213-8A06-4390-861D-593DA69BCB7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244DCEE-0CEB-4188-A2F6-84A6274F99D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299B5FE-9C63-47E9-9CA3-B487E8BABBB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59F5350-456E-4637-BCD4-100AA4D8BC82}"/>
              </a:ext>
            </a:extLst>
          </p:cNvPr>
          <p:cNvSpPr>
            <a:spLocks noGrp="1"/>
          </p:cNvSpPr>
          <p:nvPr>
            <p:ph type="ctrTitle"/>
          </p:nvPr>
        </p:nvSpPr>
        <p:spPr>
          <a:xfrm>
            <a:off x="533400" y="1993900"/>
            <a:ext cx="8153400" cy="2136775"/>
          </a:xfrm>
          <a:solidFill>
            <a:schemeClr val="tx1"/>
          </a:solidFill>
        </p:spPr>
        <p:txBody>
          <a:bodyPr/>
          <a:lstStyle/>
          <a:p>
            <a:pPr eaLnBrk="1" hangingPunct="1"/>
            <a:r>
              <a:rPr lang="en-US" altLang="en-US" sz="7200" b="1">
                <a:solidFill>
                  <a:srgbClr val="FFFF99"/>
                </a:solidFill>
                <a:latin typeface="Trebuchet MS" panose="020B0603020202020204" pitchFamily="34" charset="0"/>
              </a:rPr>
              <a:t>Unit: Chemical Reactions</a:t>
            </a:r>
          </a:p>
        </p:txBody>
      </p:sp>
      <p:sp>
        <p:nvSpPr>
          <p:cNvPr id="2051" name="Text Box 30">
            <a:extLst>
              <a:ext uri="{FF2B5EF4-FFF2-40B4-BE49-F238E27FC236}">
                <a16:creationId xmlns:a16="http://schemas.microsoft.com/office/drawing/2014/main" id="{1609197B-C483-46CD-A6B6-3C6EC4089784}"/>
              </a:ext>
            </a:extLst>
          </p:cNvPr>
          <p:cNvSpPr txBox="1">
            <a:spLocks noChangeArrowheads="1"/>
          </p:cNvSpPr>
          <p:nvPr/>
        </p:nvSpPr>
        <p:spPr bwMode="auto">
          <a:xfrm>
            <a:off x="533400" y="4235450"/>
            <a:ext cx="8156575" cy="6461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pPr>
            <a:r>
              <a:rPr lang="en-US" altLang="en-US" sz="3600" i="1">
                <a:solidFill>
                  <a:srgbClr val="FFFF99"/>
                </a:solidFill>
                <a:latin typeface="Trebuchet MS" panose="020B0603020202020204" pitchFamily="34" charset="0"/>
              </a:rPr>
              <a:t>Balancing chemical equations</a:t>
            </a:r>
          </a:p>
        </p:txBody>
      </p:sp>
      <p:sp>
        <p:nvSpPr>
          <p:cNvPr id="3076" name="AutoShape 4">
            <a:extLst>
              <a:ext uri="{FF2B5EF4-FFF2-40B4-BE49-F238E27FC236}">
                <a16:creationId xmlns:a16="http://schemas.microsoft.com/office/drawing/2014/main" id="{EB4DF003-4F95-4EAF-B5C9-00B34EE1E45C}"/>
              </a:ext>
            </a:extLst>
          </p:cNvPr>
          <p:cNvSpPr>
            <a:spLocks noChangeArrowheads="1"/>
          </p:cNvSpPr>
          <p:nvPr/>
        </p:nvSpPr>
        <p:spPr bwMode="auto">
          <a:xfrm rot="1016732">
            <a:off x="5418138" y="1044575"/>
            <a:ext cx="3984625" cy="1239838"/>
          </a:xfrm>
          <a:prstGeom prst="irregularSeal1">
            <a:avLst/>
          </a:prstGeom>
          <a:noFill/>
          <a:ln w="25400">
            <a:solidFill>
              <a:schemeClr val="bg1"/>
            </a:solidFill>
            <a:miter lim="800000"/>
            <a:headEnd/>
            <a:tailEnd/>
          </a:ln>
          <a:effectLst>
            <a:outerShdw dist="38100" dir="2700000" algn="tl" rotWithShape="0">
              <a:srgbClr val="000000">
                <a:alpha val="39999"/>
              </a:srgbClr>
            </a:outerShdw>
          </a:effectLst>
        </p:spPr>
        <p:txBody>
          <a:bodyPr anchor="ctr"/>
          <a:lstStyle/>
          <a:p>
            <a:pPr algn="ctr">
              <a:spcBef>
                <a:spcPct val="50000"/>
              </a:spcBef>
              <a:spcAft>
                <a:spcPts val="1000"/>
              </a:spcAft>
              <a:defRPr/>
            </a:pPr>
            <a:r>
              <a:rPr lang="en-US" sz="2800" b="1" dirty="0">
                <a:solidFill>
                  <a:srgbClr val="FFFF99"/>
                </a:solidFill>
                <a:latin typeface="Script MT Bold" pitchFamily="66" charset="0"/>
                <a:cs typeface="Arial" charset="0"/>
              </a:rPr>
              <a:t>Day 2 - Notes</a:t>
            </a:r>
            <a:endParaRPr lang="en-US" sz="4400" b="1" dirty="0">
              <a:solidFill>
                <a:srgbClr val="FFFF99"/>
              </a:solidFill>
              <a:latin typeface="Script MT Bold" pitchFamily="66"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F761F40-0CB2-4B0F-90F9-707117409018}"/>
              </a:ext>
            </a:extLst>
          </p:cNvPr>
          <p:cNvSpPr>
            <a:spLocks noGrp="1"/>
          </p:cNvSpPr>
          <p:nvPr>
            <p:ph type="title"/>
          </p:nvPr>
        </p:nvSpPr>
        <p:spPr>
          <a:xfrm>
            <a:off x="457200" y="152400"/>
            <a:ext cx="8382000" cy="1143000"/>
          </a:xfrm>
          <a:solidFill>
            <a:schemeClr val="tx1"/>
          </a:solidFill>
        </p:spPr>
        <p:txBody>
          <a:bodyPr/>
          <a:lstStyle/>
          <a:p>
            <a:pPr eaLnBrk="1" hangingPunct="1"/>
            <a:r>
              <a:rPr lang="en-US" altLang="en-US" sz="3700" b="1" dirty="0">
                <a:solidFill>
                  <a:srgbClr val="FFFF99"/>
                </a:solidFill>
                <a:latin typeface="Trebuchet MS" panose="020B0603020202020204" pitchFamily="34" charset="0"/>
              </a:rPr>
              <a:t>After today you should be able to…</a:t>
            </a:r>
          </a:p>
        </p:txBody>
      </p:sp>
      <p:sp>
        <p:nvSpPr>
          <p:cNvPr id="7" name="Isosceles Triangle 6">
            <a:extLst>
              <a:ext uri="{FF2B5EF4-FFF2-40B4-BE49-F238E27FC236}">
                <a16:creationId xmlns:a16="http://schemas.microsoft.com/office/drawing/2014/main" id="{AA7F1B53-4F93-4EA7-92CE-918F94DB1FE6}"/>
              </a:ext>
            </a:extLst>
          </p:cNvPr>
          <p:cNvSpPr/>
          <p:nvPr/>
        </p:nvSpPr>
        <p:spPr>
          <a:xfrm>
            <a:off x="854075" y="4637088"/>
            <a:ext cx="152400" cy="152400"/>
          </a:xfrm>
          <a:prstGeom prst="triangle">
            <a:avLst/>
          </a:prstGeom>
          <a:noFill/>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TextBox 7">
            <a:extLst>
              <a:ext uri="{FF2B5EF4-FFF2-40B4-BE49-F238E27FC236}">
                <a16:creationId xmlns:a16="http://schemas.microsoft.com/office/drawing/2014/main" id="{F79145CC-296A-4062-AB73-63CCC16036DC}"/>
              </a:ext>
            </a:extLst>
          </p:cNvPr>
          <p:cNvSpPr txBox="1">
            <a:spLocks noChangeArrowheads="1"/>
          </p:cNvSpPr>
          <p:nvPr/>
        </p:nvSpPr>
        <p:spPr bwMode="auto">
          <a:xfrm>
            <a:off x="1572079" y="4505554"/>
            <a:ext cx="762000" cy="368300"/>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heat</a:t>
            </a:r>
          </a:p>
        </p:txBody>
      </p:sp>
      <p:sp>
        <p:nvSpPr>
          <p:cNvPr id="9" name="TextBox 8">
            <a:extLst>
              <a:ext uri="{FF2B5EF4-FFF2-40B4-BE49-F238E27FC236}">
                <a16:creationId xmlns:a16="http://schemas.microsoft.com/office/drawing/2014/main" id="{35C27471-9620-464C-9232-01C70BA45FA8}"/>
              </a:ext>
            </a:extLst>
          </p:cNvPr>
          <p:cNvSpPr txBox="1">
            <a:spLocks noChangeArrowheads="1"/>
          </p:cNvSpPr>
          <p:nvPr/>
        </p:nvSpPr>
        <p:spPr bwMode="auto">
          <a:xfrm>
            <a:off x="1219200" y="5321075"/>
            <a:ext cx="609600" cy="369887"/>
          </a:xfrm>
          <a:prstGeom prst="rect">
            <a:avLst/>
          </a:prstGeom>
          <a:noFill/>
          <a:ln w="9525">
            <a:noFill/>
            <a:miter lim="800000"/>
            <a:headEnd/>
            <a:tailEnd/>
          </a:ln>
        </p:spPr>
        <p:txBody>
          <a:bodyPr>
            <a:spAutoFit/>
            <a:scene3d>
              <a:camera prst="orthographicFront"/>
              <a:lightRig rig="soft" dir="t">
                <a:rot lat="0" lon="0" rev="10800000"/>
              </a:lightRig>
            </a:scene3d>
            <a:sp3d>
              <a:bevelT w="27940" h="12700"/>
              <a:contourClr>
                <a:srgbClr val="DDDDDD"/>
              </a:contourClr>
            </a:sp3d>
          </a:bodyPr>
          <a:lstStyle/>
          <a:p>
            <a:pPr>
              <a:defRPr/>
            </a:pPr>
            <a:r>
              <a:rPr lang="en-US" b="1" spc="150" dirty="0">
                <a:ln w="11430"/>
                <a:solidFill>
                  <a:srgbClr val="F8F8F8"/>
                </a:solidFill>
                <a:effectLst>
                  <a:outerShdw blurRad="25400" algn="tl" rotWithShape="0">
                    <a:srgbClr val="000000">
                      <a:alpha val="43000"/>
                    </a:srgbClr>
                  </a:outerShdw>
                </a:effectLst>
                <a:latin typeface="Trebuchet MS" pitchFamily="34" charset="0"/>
                <a:cs typeface="Arial" charset="0"/>
              </a:rPr>
              <a:t>Pt</a:t>
            </a:r>
          </a:p>
        </p:txBody>
      </p:sp>
      <p:sp>
        <p:nvSpPr>
          <p:cNvPr id="3078" name="Content Placeholder 27">
            <a:extLst>
              <a:ext uri="{FF2B5EF4-FFF2-40B4-BE49-F238E27FC236}">
                <a16:creationId xmlns:a16="http://schemas.microsoft.com/office/drawing/2014/main" id="{A4987FBA-4D34-4FC2-A568-042A91723B81}"/>
              </a:ext>
            </a:extLst>
          </p:cNvPr>
          <p:cNvSpPr>
            <a:spLocks noGrp="1"/>
          </p:cNvSpPr>
          <p:nvPr>
            <p:ph idx="1"/>
          </p:nvPr>
        </p:nvSpPr>
        <p:spPr>
          <a:xfrm>
            <a:off x="446088" y="1417638"/>
            <a:ext cx="8382000" cy="4525962"/>
          </a:xfrm>
          <a:solidFill>
            <a:schemeClr val="tx1"/>
          </a:solidFill>
        </p:spPr>
        <p:txBody>
          <a:bodyPr/>
          <a:lstStyle/>
          <a:p>
            <a:r>
              <a:rPr lang="en-US" altLang="en-US" sz="3600" dirty="0">
                <a:solidFill>
                  <a:schemeClr val="bg1"/>
                </a:solidFill>
                <a:latin typeface="Trebuchet MS" panose="020B0603020202020204" pitchFamily="34" charset="0"/>
              </a:rPr>
              <a:t>Explain the Law of Conservation of Atoms</a:t>
            </a:r>
          </a:p>
          <a:p>
            <a:r>
              <a:rPr lang="en-US" altLang="en-US" sz="3600" dirty="0">
                <a:solidFill>
                  <a:schemeClr val="bg1"/>
                </a:solidFill>
                <a:latin typeface="Trebuchet MS" panose="020B0603020202020204" pitchFamily="34" charset="0"/>
              </a:rPr>
              <a:t>Balance equations using the “tally method”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0E69A8-A174-4DFA-853C-9B817472A0D4}"/>
              </a:ext>
            </a:extLst>
          </p:cNvPr>
          <p:cNvSpPr>
            <a:spLocks noGrp="1"/>
          </p:cNvSpPr>
          <p:nvPr>
            <p:ph idx="1"/>
          </p:nvPr>
        </p:nvSpPr>
        <p:spPr>
          <a:xfrm>
            <a:off x="228600" y="1143000"/>
            <a:ext cx="8686800" cy="4572000"/>
          </a:xfrm>
          <a:solidFill>
            <a:schemeClr val="tx1"/>
          </a:solidFill>
        </p:spPr>
        <p:txBody>
          <a:bodyPr anchor="ctr"/>
          <a:lstStyle/>
          <a:p>
            <a:pPr marL="0" indent="0" eaLnBrk="1" hangingPunct="1">
              <a:buFont typeface="Arial" panose="020B0604020202020204" pitchFamily="34" charset="0"/>
              <a:buNone/>
            </a:pPr>
            <a:r>
              <a:rPr lang="en-US" altLang="en-US" sz="4800" u="sng">
                <a:solidFill>
                  <a:srgbClr val="FFFF99"/>
                </a:solidFill>
                <a:latin typeface="Trebuchet MS" panose="020B0603020202020204" pitchFamily="34" charset="0"/>
              </a:rPr>
              <a:t>Law of Conservation of Atoms</a:t>
            </a:r>
            <a:r>
              <a:rPr lang="en-US" altLang="en-US" sz="4800">
                <a:solidFill>
                  <a:srgbClr val="FFFF99"/>
                </a:solidFill>
                <a:latin typeface="Trebuchet MS" panose="020B0603020202020204" pitchFamily="34" charset="0"/>
              </a:rPr>
              <a:t>: </a:t>
            </a:r>
            <a:r>
              <a:rPr lang="en-US" altLang="en-US" sz="4800" i="1">
                <a:solidFill>
                  <a:schemeClr val="bg1"/>
                </a:solidFill>
                <a:latin typeface="Trebuchet MS" panose="020B0603020202020204" pitchFamily="34" charset="0"/>
              </a:rPr>
              <a:t>There must be the same number of each type of atom before the reaction as after the reaction.</a:t>
            </a:r>
            <a:endParaRPr lang="en-US" altLang="en-US" sz="4800">
              <a:solidFill>
                <a:schemeClr val="bg1"/>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73212-05B3-474A-BC59-72AAF22CBD80}"/>
              </a:ext>
            </a:extLst>
          </p:cNvPr>
          <p:cNvSpPr>
            <a:spLocks noGrp="1"/>
          </p:cNvSpPr>
          <p:nvPr>
            <p:ph idx="1"/>
          </p:nvPr>
        </p:nvSpPr>
        <p:spPr>
          <a:xfrm>
            <a:off x="228600" y="990600"/>
            <a:ext cx="8686800" cy="4876800"/>
          </a:xfrm>
          <a:solidFill>
            <a:schemeClr val="tx1"/>
          </a:solidFill>
        </p:spPr>
        <p:txBody>
          <a:bodyPr anchor="ctr"/>
          <a:lstStyle/>
          <a:p>
            <a:pPr marL="0" indent="0" eaLnBrk="1" hangingPunct="1">
              <a:buFont typeface="Arial" panose="020B0604020202020204" pitchFamily="34" charset="0"/>
              <a:buNone/>
            </a:pPr>
            <a:r>
              <a:rPr lang="en-US" altLang="en-US" sz="4800" u="sng">
                <a:solidFill>
                  <a:srgbClr val="FFFF99"/>
                </a:solidFill>
                <a:latin typeface="Trebuchet MS" panose="020B0603020202020204" pitchFamily="34" charset="0"/>
              </a:rPr>
              <a:t>Coefficients</a:t>
            </a:r>
            <a:r>
              <a:rPr lang="en-US" altLang="en-US" sz="4800">
                <a:solidFill>
                  <a:srgbClr val="FFFF99"/>
                </a:solidFill>
                <a:latin typeface="Trebuchet MS" panose="020B0603020202020204" pitchFamily="34" charset="0"/>
              </a:rPr>
              <a:t>: </a:t>
            </a:r>
            <a:r>
              <a:rPr lang="en-US" altLang="en-US" sz="4800" i="1">
                <a:solidFill>
                  <a:schemeClr val="bg1"/>
                </a:solidFill>
                <a:latin typeface="Trebuchet MS" panose="020B0603020202020204" pitchFamily="34" charset="0"/>
              </a:rPr>
              <a:t>Are numbers that go </a:t>
            </a:r>
            <a:r>
              <a:rPr lang="en-US" altLang="en-US" sz="4800" i="1" u="sng">
                <a:solidFill>
                  <a:schemeClr val="bg1"/>
                </a:solidFill>
                <a:latin typeface="Trebuchet MS" panose="020B0603020202020204" pitchFamily="34" charset="0"/>
              </a:rPr>
              <a:t>in front</a:t>
            </a:r>
            <a:r>
              <a:rPr lang="en-US" altLang="en-US" sz="4800" i="1">
                <a:solidFill>
                  <a:schemeClr val="bg1"/>
                </a:solidFill>
                <a:latin typeface="Trebuchet MS" panose="020B0603020202020204" pitchFamily="34" charset="0"/>
              </a:rPr>
              <a:t> of each substance to indicate the number of atoms or molecules that are reacting or being produced.</a:t>
            </a:r>
            <a:endParaRPr lang="en-US" altLang="en-US" sz="4800">
              <a:solidFill>
                <a:schemeClr val="bg1"/>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07234140-74F0-45CC-AB32-656A935E0F73}"/>
              </a:ext>
            </a:extLst>
          </p:cNvPr>
          <p:cNvSpPr>
            <a:spLocks noGrp="1"/>
          </p:cNvSpPr>
          <p:nvPr>
            <p:ph type="title"/>
          </p:nvPr>
        </p:nvSpPr>
        <p:spPr>
          <a:xfrm>
            <a:off x="533400" y="914400"/>
            <a:ext cx="8229600" cy="2362200"/>
          </a:xfrm>
          <a:solidFill>
            <a:schemeClr val="tx1"/>
          </a:solidFill>
        </p:spPr>
        <p:txBody>
          <a:bodyPr/>
          <a:lstStyle/>
          <a:p>
            <a:pPr eaLnBrk="1" hangingPunct="1">
              <a:buFont typeface="Wingdings" panose="05000000000000000000" pitchFamily="2" charset="2"/>
              <a:buChar char="J"/>
            </a:pPr>
            <a:r>
              <a:rPr lang="en-US" altLang="en-US" sz="7200">
                <a:solidFill>
                  <a:srgbClr val="FFFF99"/>
                </a:solidFill>
                <a:latin typeface="Trebuchet MS" panose="020B0603020202020204" pitchFamily="34" charset="0"/>
              </a:rPr>
              <a:t> Let’s try some examples! </a:t>
            </a:r>
            <a:r>
              <a:rPr lang="en-US" altLang="en-US" sz="7200">
                <a:solidFill>
                  <a:srgbClr val="FFFF99"/>
                </a:solidFill>
                <a:latin typeface="Trebuchet MS" panose="020B0603020202020204" pitchFamily="34" charset="0"/>
                <a:sym typeface="Wingdings" panose="05000000000000000000" pitchFamily="2" charset="2"/>
              </a:rPr>
              <a:t></a:t>
            </a:r>
            <a:endParaRPr lang="en-US" altLang="en-US" sz="7200">
              <a:solidFill>
                <a:srgbClr val="FFFF99"/>
              </a:solidFill>
              <a:latin typeface="Trebuchet MS" panose="020B0603020202020204" pitchFamily="34" charset="0"/>
            </a:endParaRPr>
          </a:p>
        </p:txBody>
      </p:sp>
      <p:sp>
        <p:nvSpPr>
          <p:cNvPr id="8" name="Title 1">
            <a:extLst>
              <a:ext uri="{FF2B5EF4-FFF2-40B4-BE49-F238E27FC236}">
                <a16:creationId xmlns:a16="http://schemas.microsoft.com/office/drawing/2014/main" id="{DB7B9234-3510-4935-994B-363B7204E3ED}"/>
              </a:ext>
            </a:extLst>
          </p:cNvPr>
          <p:cNvSpPr txBox="1">
            <a:spLocks/>
          </p:cNvSpPr>
          <p:nvPr/>
        </p:nvSpPr>
        <p:spPr bwMode="auto">
          <a:xfrm>
            <a:off x="533400" y="3429000"/>
            <a:ext cx="8229600" cy="2362200"/>
          </a:xfrm>
          <a:prstGeom prst="rect">
            <a:avLst/>
          </a:prstGeom>
          <a:solidFill>
            <a:schemeClr val="tx1"/>
          </a:solidFill>
          <a:ln w="9525">
            <a:noFill/>
            <a:miter lim="800000"/>
            <a:headEnd/>
            <a:tailEnd/>
          </a:ln>
        </p:spPr>
        <p:txBody>
          <a:bodyPr anchor="ctr"/>
          <a:lstStyle/>
          <a:p>
            <a:pPr algn="ctr">
              <a:defRPr/>
            </a:pPr>
            <a:r>
              <a:rPr lang="en-US" sz="4400" dirty="0">
                <a:solidFill>
                  <a:srgbClr val="FFFF99"/>
                </a:solidFill>
                <a:latin typeface="Trebuchet MS" pitchFamily="34" charset="0"/>
                <a:ea typeface="+mj-ea"/>
                <a:cs typeface="+mj-cs"/>
              </a:rPr>
              <a:t>We will be using the </a:t>
            </a:r>
            <a:r>
              <a:rPr lang="en-US" sz="4400" i="1" dirty="0">
                <a:solidFill>
                  <a:schemeClr val="bg1"/>
                </a:solidFill>
                <a:latin typeface="Trebuchet MS" pitchFamily="34" charset="0"/>
                <a:ea typeface="+mj-ea"/>
                <a:cs typeface="+mj-cs"/>
              </a:rPr>
              <a:t>“tally method” </a:t>
            </a:r>
            <a:r>
              <a:rPr lang="en-US" sz="4400" dirty="0">
                <a:solidFill>
                  <a:srgbClr val="FFFF99"/>
                </a:solidFill>
                <a:latin typeface="Trebuchet MS" pitchFamily="34" charset="0"/>
                <a:ea typeface="+mj-ea"/>
                <a:cs typeface="+mj-cs"/>
              </a:rPr>
              <a:t>to balance equations in this class.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1D95EF-3D1E-4315-8242-E3B802FA2EAC}"/>
              </a:ext>
            </a:extLst>
          </p:cNvPr>
          <p:cNvSpPr>
            <a:spLocks noGrp="1"/>
          </p:cNvSpPr>
          <p:nvPr>
            <p:ph idx="1"/>
          </p:nvPr>
        </p:nvSpPr>
        <p:spPr>
          <a:xfrm>
            <a:off x="457200" y="304800"/>
            <a:ext cx="8458200" cy="5745163"/>
          </a:xfrm>
          <a:solidFill>
            <a:schemeClr val="tx1"/>
          </a:solidFill>
        </p:spPr>
        <p:txBody>
          <a:bodyPr/>
          <a:lstStyle/>
          <a:p>
            <a:pPr eaLnBrk="1" hangingPunct="1">
              <a:buFont typeface="Arial" panose="020B0604020202020204" pitchFamily="34" charset="0"/>
              <a:buNone/>
            </a:pPr>
            <a:r>
              <a:rPr lang="en-US" altLang="en-US" b="1" dirty="0">
                <a:solidFill>
                  <a:srgbClr val="FFFF99"/>
                </a:solidFill>
                <a:latin typeface="Trebuchet MS" panose="020B0603020202020204" pitchFamily="34" charset="0"/>
              </a:rPr>
              <a:t>Examples: </a:t>
            </a:r>
            <a:r>
              <a:rPr lang="en-US" altLang="en-US" dirty="0">
                <a:solidFill>
                  <a:srgbClr val="FFFF99"/>
                </a:solidFill>
                <a:latin typeface="Trebuchet MS" panose="020B0603020202020204" pitchFamily="34" charset="0"/>
              </a:rPr>
              <a:t>Balance the following equation:</a:t>
            </a:r>
          </a:p>
          <a:p>
            <a:pPr eaLnBrk="1" hangingPunct="1">
              <a:buFont typeface="Arial" panose="020B0604020202020204" pitchFamily="34" charset="0"/>
              <a:buNone/>
            </a:pPr>
            <a:endParaRPr lang="en-US" altLang="en-US" sz="9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algn="ctr" eaLnBrk="1" hangingPunct="1">
              <a:buFont typeface="Arial" panose="020B0604020202020204" pitchFamily="34" charset="0"/>
              <a:buNone/>
            </a:pPr>
            <a:r>
              <a:rPr lang="en-US" altLang="en-US" sz="3600" dirty="0">
                <a:solidFill>
                  <a:srgbClr val="FFFF99"/>
                </a:solidFill>
                <a:latin typeface="Trebuchet MS" panose="020B0603020202020204" pitchFamily="34" charset="0"/>
                <a:sym typeface="Wingdings" panose="05000000000000000000" pitchFamily="2" charset="2"/>
              </a:rPr>
              <a:t>___ </a:t>
            </a:r>
            <a:r>
              <a:rPr lang="en-US" altLang="en-US" sz="3600" dirty="0">
                <a:solidFill>
                  <a:srgbClr val="FFFF99"/>
                </a:solidFill>
                <a:latin typeface="Trebuchet MS" panose="020B0603020202020204" pitchFamily="34" charset="0"/>
              </a:rPr>
              <a:t>Al + </a:t>
            </a:r>
            <a:r>
              <a:rPr lang="en-US" altLang="en-US" sz="3600" dirty="0">
                <a:solidFill>
                  <a:srgbClr val="FFFF99"/>
                </a:solidFill>
                <a:latin typeface="Trebuchet MS" panose="020B0603020202020204" pitchFamily="34" charset="0"/>
                <a:sym typeface="Wingdings" panose="05000000000000000000" pitchFamily="2" charset="2"/>
              </a:rPr>
              <a:t>___</a:t>
            </a:r>
            <a:r>
              <a:rPr lang="en-US" altLang="en-US" sz="3600" dirty="0">
                <a:solidFill>
                  <a:srgbClr val="FFFF99"/>
                </a:solidFill>
                <a:latin typeface="Trebuchet MS" panose="020B0603020202020204" pitchFamily="34" charset="0"/>
              </a:rPr>
              <a:t>S </a:t>
            </a:r>
            <a:r>
              <a:rPr lang="en-US" altLang="en-US" sz="3600" dirty="0">
                <a:solidFill>
                  <a:srgbClr val="FFFF99"/>
                </a:solidFill>
                <a:latin typeface="Trebuchet MS" panose="020B0603020202020204" pitchFamily="34" charset="0"/>
                <a:sym typeface="Symbol" panose="05050102010706020507" pitchFamily="18" charset="2"/>
              </a:rPr>
              <a:t></a:t>
            </a:r>
            <a:r>
              <a:rPr lang="en-US" altLang="en-US" sz="3600" dirty="0">
                <a:solidFill>
                  <a:srgbClr val="FFFF99"/>
                </a:solidFill>
                <a:latin typeface="Trebuchet MS" panose="020B0603020202020204" pitchFamily="34" charset="0"/>
                <a:sym typeface="Wingdings" panose="05000000000000000000" pitchFamily="2" charset="2"/>
              </a:rPr>
              <a:t> ___Al</a:t>
            </a:r>
            <a:r>
              <a:rPr lang="en-US" altLang="en-US" sz="3600" baseline="-25000" dirty="0">
                <a:solidFill>
                  <a:srgbClr val="FFFF99"/>
                </a:solidFill>
                <a:latin typeface="Trebuchet MS" panose="020B0603020202020204" pitchFamily="34" charset="0"/>
                <a:sym typeface="Wingdings" panose="05000000000000000000" pitchFamily="2" charset="2"/>
              </a:rPr>
              <a:t>2</a:t>
            </a:r>
            <a:r>
              <a:rPr lang="en-US" altLang="en-US" sz="3600" dirty="0">
                <a:solidFill>
                  <a:srgbClr val="FFFF99"/>
                </a:solidFill>
                <a:latin typeface="Trebuchet MS" panose="020B0603020202020204" pitchFamily="34" charset="0"/>
                <a:sym typeface="Wingdings" panose="05000000000000000000" pitchFamily="2" charset="2"/>
              </a:rPr>
              <a:t>S</a:t>
            </a:r>
            <a:r>
              <a:rPr lang="en-US" altLang="en-US" sz="3600" baseline="-25000" dirty="0">
                <a:solidFill>
                  <a:srgbClr val="FFFF99"/>
                </a:solidFill>
                <a:latin typeface="Trebuchet MS" panose="020B0603020202020204" pitchFamily="34" charset="0"/>
                <a:sym typeface="Wingdings" panose="05000000000000000000" pitchFamily="2" charset="2"/>
              </a:rPr>
              <a:t>3</a:t>
            </a: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p:txBody>
      </p:sp>
      <p:sp>
        <p:nvSpPr>
          <p:cNvPr id="14" name="TextBox 13">
            <a:extLst>
              <a:ext uri="{FF2B5EF4-FFF2-40B4-BE49-F238E27FC236}">
                <a16:creationId xmlns:a16="http://schemas.microsoft.com/office/drawing/2014/main" id="{928FC42F-8C68-4A39-B281-89E70F96D343}"/>
              </a:ext>
            </a:extLst>
          </p:cNvPr>
          <p:cNvSpPr txBox="1">
            <a:spLocks noChangeArrowheads="1"/>
          </p:cNvSpPr>
          <p:nvPr/>
        </p:nvSpPr>
        <p:spPr bwMode="auto">
          <a:xfrm>
            <a:off x="4538663" y="2057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Al</a:t>
            </a:r>
            <a:endParaRPr lang="en-US" altLang="en-US" sz="32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E1E44D21-1404-46BF-9009-D4AAD1F9B60E}"/>
              </a:ext>
            </a:extLst>
          </p:cNvPr>
          <p:cNvSpPr txBox="1">
            <a:spLocks noChangeArrowheads="1"/>
          </p:cNvSpPr>
          <p:nvPr/>
        </p:nvSpPr>
        <p:spPr bwMode="auto">
          <a:xfrm>
            <a:off x="4659313" y="2514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S</a:t>
            </a:r>
            <a:endParaRPr lang="en-US" altLang="en-US" sz="32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B64E8C39-656F-422F-ADCA-6CA7D72D3270}"/>
              </a:ext>
            </a:extLst>
          </p:cNvPr>
          <p:cNvSpPr txBox="1">
            <a:spLocks noChangeArrowheads="1"/>
          </p:cNvSpPr>
          <p:nvPr/>
        </p:nvSpPr>
        <p:spPr bwMode="auto">
          <a:xfrm>
            <a:off x="4038600" y="2057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1</a:t>
            </a:r>
            <a:endParaRPr lang="en-US" altLang="en-US" sz="3200" i="1" baseline="30000">
              <a:solidFill>
                <a:srgbClr val="FFFF00"/>
              </a:solidFill>
              <a:latin typeface="Trebuchet MS" panose="020B0603020202020204" pitchFamily="34" charset="0"/>
            </a:endParaRPr>
          </a:p>
        </p:txBody>
      </p:sp>
      <p:sp>
        <p:nvSpPr>
          <p:cNvPr id="24" name="TextBox 23">
            <a:extLst>
              <a:ext uri="{FF2B5EF4-FFF2-40B4-BE49-F238E27FC236}">
                <a16:creationId xmlns:a16="http://schemas.microsoft.com/office/drawing/2014/main" id="{8F17EE55-FDE5-444B-8D1B-051D36D91F89}"/>
              </a:ext>
            </a:extLst>
          </p:cNvPr>
          <p:cNvSpPr txBox="1">
            <a:spLocks noChangeArrowheads="1"/>
          </p:cNvSpPr>
          <p:nvPr/>
        </p:nvSpPr>
        <p:spPr bwMode="auto">
          <a:xfrm>
            <a:off x="4038600" y="2519363"/>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1</a:t>
            </a:r>
            <a:endParaRPr lang="en-US" altLang="en-US" sz="3200" i="1" baseline="30000">
              <a:solidFill>
                <a:srgbClr val="FFFF00"/>
              </a:solidFill>
              <a:latin typeface="Trebuchet MS" panose="020B0603020202020204" pitchFamily="34" charset="0"/>
            </a:endParaRPr>
          </a:p>
        </p:txBody>
      </p:sp>
      <p:sp>
        <p:nvSpPr>
          <p:cNvPr id="25" name="TextBox 24">
            <a:extLst>
              <a:ext uri="{FF2B5EF4-FFF2-40B4-BE49-F238E27FC236}">
                <a16:creationId xmlns:a16="http://schemas.microsoft.com/office/drawing/2014/main" id="{C182AF1C-F6EC-4939-8121-04A0C7663CBC}"/>
              </a:ext>
            </a:extLst>
          </p:cNvPr>
          <p:cNvSpPr txBox="1">
            <a:spLocks noChangeArrowheads="1"/>
          </p:cNvSpPr>
          <p:nvPr/>
        </p:nvSpPr>
        <p:spPr bwMode="auto">
          <a:xfrm>
            <a:off x="5029200" y="2062163"/>
            <a:ext cx="1143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2</a:t>
            </a:r>
            <a:endParaRPr lang="en-US" altLang="en-US" sz="3200" i="1" baseline="30000">
              <a:solidFill>
                <a:srgbClr val="FFFF00"/>
              </a:solidFill>
              <a:latin typeface="Trebuchet MS" panose="020B0603020202020204" pitchFamily="34" charset="0"/>
            </a:endParaRPr>
          </a:p>
        </p:txBody>
      </p:sp>
      <p:sp>
        <p:nvSpPr>
          <p:cNvPr id="26" name="TextBox 25">
            <a:extLst>
              <a:ext uri="{FF2B5EF4-FFF2-40B4-BE49-F238E27FC236}">
                <a16:creationId xmlns:a16="http://schemas.microsoft.com/office/drawing/2014/main" id="{E932AC50-2F05-48C3-A471-C573282116A5}"/>
              </a:ext>
            </a:extLst>
          </p:cNvPr>
          <p:cNvSpPr txBox="1">
            <a:spLocks noChangeArrowheads="1"/>
          </p:cNvSpPr>
          <p:nvPr/>
        </p:nvSpPr>
        <p:spPr bwMode="auto">
          <a:xfrm>
            <a:off x="5029200" y="2525713"/>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3</a:t>
            </a:r>
            <a:endParaRPr lang="en-US" altLang="en-US" sz="3200" i="1" baseline="30000">
              <a:solidFill>
                <a:srgbClr val="FFFF00"/>
              </a:solidFill>
              <a:latin typeface="Trebuchet MS" panose="020B0603020202020204" pitchFamily="34" charset="0"/>
            </a:endParaRPr>
          </a:p>
        </p:txBody>
      </p:sp>
      <p:sp>
        <p:nvSpPr>
          <p:cNvPr id="27" name="TextBox 26">
            <a:extLst>
              <a:ext uri="{FF2B5EF4-FFF2-40B4-BE49-F238E27FC236}">
                <a16:creationId xmlns:a16="http://schemas.microsoft.com/office/drawing/2014/main" id="{C5E52461-FEFA-43E3-A9D1-5F1EF9D25356}"/>
              </a:ext>
            </a:extLst>
          </p:cNvPr>
          <p:cNvSpPr txBox="1">
            <a:spLocks noChangeArrowheads="1"/>
          </p:cNvSpPr>
          <p:nvPr/>
        </p:nvSpPr>
        <p:spPr bwMode="auto">
          <a:xfrm>
            <a:off x="1931988" y="1497013"/>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cxnSp>
        <p:nvCxnSpPr>
          <p:cNvPr id="29" name="Straight Connector 28">
            <a:extLst>
              <a:ext uri="{FF2B5EF4-FFF2-40B4-BE49-F238E27FC236}">
                <a16:creationId xmlns:a16="http://schemas.microsoft.com/office/drawing/2014/main" id="{3E15DD10-FC1E-4C78-8B69-D7FA703F258D}"/>
              </a:ext>
            </a:extLst>
          </p:cNvPr>
          <p:cNvCxnSpPr/>
          <p:nvPr/>
        </p:nvCxnSpPr>
        <p:spPr>
          <a:xfrm flipV="1">
            <a:off x="4419600" y="22256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065F789-2E9C-4B36-97EB-53F5CC3E65EF}"/>
              </a:ext>
            </a:extLst>
          </p:cNvPr>
          <p:cNvSpPr txBox="1">
            <a:spLocks noChangeArrowheads="1"/>
          </p:cNvSpPr>
          <p:nvPr/>
        </p:nvSpPr>
        <p:spPr bwMode="auto">
          <a:xfrm>
            <a:off x="3810000" y="2065338"/>
            <a:ext cx="838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sp>
        <p:nvSpPr>
          <p:cNvPr id="32" name="TextBox 31">
            <a:extLst>
              <a:ext uri="{FF2B5EF4-FFF2-40B4-BE49-F238E27FC236}">
                <a16:creationId xmlns:a16="http://schemas.microsoft.com/office/drawing/2014/main" id="{5139A32F-ABC6-44EB-BFCB-B7F73C8388DC}"/>
              </a:ext>
            </a:extLst>
          </p:cNvPr>
          <p:cNvSpPr txBox="1">
            <a:spLocks noChangeArrowheads="1"/>
          </p:cNvSpPr>
          <p:nvPr/>
        </p:nvSpPr>
        <p:spPr bwMode="auto">
          <a:xfrm>
            <a:off x="3662363" y="1528763"/>
            <a:ext cx="1143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3</a:t>
            </a:r>
            <a:endParaRPr lang="en-US" altLang="en-US" sz="3200" i="1" baseline="30000">
              <a:solidFill>
                <a:srgbClr val="FF0000"/>
              </a:solidFill>
              <a:latin typeface="Trebuchet MS" panose="020B0603020202020204" pitchFamily="34" charset="0"/>
            </a:endParaRPr>
          </a:p>
        </p:txBody>
      </p:sp>
      <p:cxnSp>
        <p:nvCxnSpPr>
          <p:cNvPr id="33" name="Straight Connector 32">
            <a:extLst>
              <a:ext uri="{FF2B5EF4-FFF2-40B4-BE49-F238E27FC236}">
                <a16:creationId xmlns:a16="http://schemas.microsoft.com/office/drawing/2014/main" id="{87BC3BD0-3FF1-4BF4-B8DD-FF31C54F86C0}"/>
              </a:ext>
            </a:extLst>
          </p:cNvPr>
          <p:cNvCxnSpPr/>
          <p:nvPr/>
        </p:nvCxnSpPr>
        <p:spPr>
          <a:xfrm flipV="1">
            <a:off x="4419600" y="26828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7FA5CBB-4D6A-4981-90C2-C658B2C6F9A1}"/>
              </a:ext>
            </a:extLst>
          </p:cNvPr>
          <p:cNvSpPr txBox="1">
            <a:spLocks noChangeArrowheads="1"/>
          </p:cNvSpPr>
          <p:nvPr/>
        </p:nvSpPr>
        <p:spPr bwMode="auto">
          <a:xfrm>
            <a:off x="3690938" y="254000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3</a:t>
            </a:r>
            <a:endParaRPr lang="en-US" altLang="en-US" sz="3200" i="1" baseline="30000">
              <a:solidFill>
                <a:srgbClr val="FF0000"/>
              </a:solidFill>
              <a:latin typeface="Trebuchet MS" panose="020B0603020202020204" pitchFamily="34" charset="0"/>
            </a:endParaRPr>
          </a:p>
        </p:txBody>
      </p:sp>
      <p:sp>
        <p:nvSpPr>
          <p:cNvPr id="36" name="TextBox 35">
            <a:extLst>
              <a:ext uri="{FF2B5EF4-FFF2-40B4-BE49-F238E27FC236}">
                <a16:creationId xmlns:a16="http://schemas.microsoft.com/office/drawing/2014/main" id="{18A6E29D-47B4-4FD9-B521-1182BA023A08}"/>
              </a:ext>
            </a:extLst>
          </p:cNvPr>
          <p:cNvSpPr txBox="1">
            <a:spLocks noChangeArrowheads="1"/>
          </p:cNvSpPr>
          <p:nvPr/>
        </p:nvSpPr>
        <p:spPr bwMode="auto">
          <a:xfrm>
            <a:off x="1143000" y="3886200"/>
            <a:ext cx="5181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a:solidFill>
                  <a:srgbClr val="FFFF00"/>
                </a:solidFill>
                <a:latin typeface="Trebuchet MS" panose="020B0603020202020204" pitchFamily="34" charset="0"/>
              </a:rPr>
              <a:t>If the numbers match on either side… You’re balanced!</a:t>
            </a:r>
          </a:p>
        </p:txBody>
      </p:sp>
      <p:cxnSp>
        <p:nvCxnSpPr>
          <p:cNvPr id="38" name="Straight Arrow Connector 37">
            <a:extLst>
              <a:ext uri="{FF2B5EF4-FFF2-40B4-BE49-F238E27FC236}">
                <a16:creationId xmlns:a16="http://schemas.microsoft.com/office/drawing/2014/main" id="{6FFB5B60-D613-4909-9699-30FE3DA5C9CF}"/>
              </a:ext>
            </a:extLst>
          </p:cNvPr>
          <p:cNvCxnSpPr/>
          <p:nvPr/>
        </p:nvCxnSpPr>
        <p:spPr>
          <a:xfrm flipV="1">
            <a:off x="3352800" y="2895600"/>
            <a:ext cx="533400" cy="99060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4743223F-1546-4A7F-A14D-46610CDF35DF}"/>
              </a:ext>
            </a:extLst>
          </p:cNvPr>
          <p:cNvCxnSpPr>
            <a:endCxn id="26" idx="2"/>
          </p:cNvCxnSpPr>
          <p:nvPr/>
        </p:nvCxnSpPr>
        <p:spPr>
          <a:xfrm flipH="1" flipV="1">
            <a:off x="5600700" y="3109913"/>
            <a:ext cx="381000" cy="1171575"/>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pic>
        <p:nvPicPr>
          <p:cNvPr id="12311" name="Picture 23" descr="C:\Users\Karen\AppData\Local\Microsoft\Windows\Temporary Internet Files\Content.IE5\5CJJPO88\MC900433817[1].png">
            <a:extLst>
              <a:ext uri="{FF2B5EF4-FFF2-40B4-BE49-F238E27FC236}">
                <a16:creationId xmlns:a16="http://schemas.microsoft.com/office/drawing/2014/main" id="{83B12E8D-238B-461D-A479-C930FC484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2766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3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4" grpId="0"/>
      <p:bldP spid="25" grpId="0"/>
      <p:bldP spid="26" grpId="0"/>
      <p:bldP spid="27" grpId="0"/>
      <p:bldP spid="30" grpId="0"/>
      <p:bldP spid="32" grpId="0"/>
      <p:bldP spid="34"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8FB489-EE3B-4389-8036-F18C8EB7EA40}"/>
              </a:ext>
            </a:extLst>
          </p:cNvPr>
          <p:cNvSpPr>
            <a:spLocks noGrp="1"/>
          </p:cNvSpPr>
          <p:nvPr>
            <p:ph idx="1"/>
          </p:nvPr>
        </p:nvSpPr>
        <p:spPr>
          <a:xfrm>
            <a:off x="457200" y="304800"/>
            <a:ext cx="8458200" cy="5745163"/>
          </a:xfrm>
          <a:solidFill>
            <a:schemeClr val="tx1"/>
          </a:solidFill>
        </p:spPr>
        <p:txBody>
          <a:bodyPr/>
          <a:lstStyle/>
          <a:p>
            <a:pPr eaLnBrk="1" hangingPunct="1">
              <a:buFont typeface="Arial" panose="020B0604020202020204" pitchFamily="34" charset="0"/>
              <a:buNone/>
            </a:pPr>
            <a:r>
              <a:rPr lang="en-US" altLang="en-US" b="1" dirty="0">
                <a:solidFill>
                  <a:srgbClr val="FFFF99"/>
                </a:solidFill>
                <a:latin typeface="Trebuchet MS" panose="020B0603020202020204" pitchFamily="34" charset="0"/>
              </a:rPr>
              <a:t>Examples: </a:t>
            </a:r>
            <a:r>
              <a:rPr lang="en-US" altLang="en-US" dirty="0">
                <a:solidFill>
                  <a:srgbClr val="FFFF99"/>
                </a:solidFill>
                <a:latin typeface="Trebuchet MS" panose="020B0603020202020204" pitchFamily="34" charset="0"/>
              </a:rPr>
              <a:t>Balance the following equation:</a:t>
            </a:r>
          </a:p>
          <a:p>
            <a:pPr eaLnBrk="1" hangingPunct="1">
              <a:buFont typeface="Arial" panose="020B0604020202020204" pitchFamily="34" charset="0"/>
              <a:buNone/>
            </a:pPr>
            <a:endParaRPr lang="en-US" altLang="en-US" sz="9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algn="ctr" eaLnBrk="1" hangingPunct="1">
              <a:buFont typeface="Arial" panose="020B0604020202020204" pitchFamily="34" charset="0"/>
              <a:buNone/>
            </a:pPr>
            <a:r>
              <a:rPr lang="en-US" altLang="en-US" sz="3600" dirty="0">
                <a:solidFill>
                  <a:srgbClr val="FFFF99"/>
                </a:solidFill>
                <a:latin typeface="Trebuchet MS" panose="020B0603020202020204" pitchFamily="34" charset="0"/>
                <a:sym typeface="Wingdings" panose="05000000000000000000" pitchFamily="2" charset="2"/>
              </a:rPr>
              <a:t>___ Li</a:t>
            </a:r>
            <a:r>
              <a:rPr lang="en-US" altLang="en-US" sz="3600" dirty="0">
                <a:solidFill>
                  <a:srgbClr val="FFFF99"/>
                </a:solidFill>
                <a:latin typeface="Trebuchet MS" panose="020B0603020202020204" pitchFamily="34" charset="0"/>
              </a:rPr>
              <a:t> + </a:t>
            </a:r>
            <a:r>
              <a:rPr lang="en-US" altLang="en-US" sz="3600" dirty="0">
                <a:solidFill>
                  <a:srgbClr val="FFFF99"/>
                </a:solidFill>
                <a:latin typeface="Trebuchet MS" panose="020B0603020202020204" pitchFamily="34" charset="0"/>
                <a:sym typeface="Wingdings" panose="05000000000000000000" pitchFamily="2" charset="2"/>
              </a:rPr>
              <a:t>___O</a:t>
            </a:r>
            <a:r>
              <a:rPr lang="en-US" altLang="en-US" sz="3600" baseline="-25000" dirty="0">
                <a:solidFill>
                  <a:srgbClr val="FFFF99"/>
                </a:solidFill>
                <a:latin typeface="Trebuchet MS" panose="020B0603020202020204" pitchFamily="34" charset="0"/>
              </a:rPr>
              <a:t>2</a:t>
            </a:r>
            <a:r>
              <a:rPr lang="en-US" altLang="en-US" sz="3600" dirty="0">
                <a:solidFill>
                  <a:srgbClr val="FFFF99"/>
                </a:solidFill>
                <a:latin typeface="Trebuchet MS" panose="020B0603020202020204" pitchFamily="34" charset="0"/>
              </a:rPr>
              <a:t> </a:t>
            </a:r>
            <a:r>
              <a:rPr lang="en-US" altLang="en-US" sz="3600" dirty="0">
                <a:solidFill>
                  <a:srgbClr val="FFFF99"/>
                </a:solidFill>
                <a:latin typeface="Trebuchet MS" panose="020B0603020202020204" pitchFamily="34" charset="0"/>
                <a:sym typeface="Symbol" panose="05050102010706020507" pitchFamily="18" charset="2"/>
              </a:rPr>
              <a:t></a:t>
            </a:r>
            <a:r>
              <a:rPr lang="en-US" altLang="en-US" sz="3600" dirty="0">
                <a:solidFill>
                  <a:srgbClr val="FFFF99"/>
                </a:solidFill>
                <a:latin typeface="Trebuchet MS" panose="020B0603020202020204" pitchFamily="34" charset="0"/>
                <a:sym typeface="Wingdings" panose="05000000000000000000" pitchFamily="2" charset="2"/>
              </a:rPr>
              <a:t> ___Li</a:t>
            </a:r>
            <a:r>
              <a:rPr lang="en-US" altLang="en-US" sz="3600" baseline="-25000" dirty="0">
                <a:solidFill>
                  <a:srgbClr val="FFFF99"/>
                </a:solidFill>
                <a:latin typeface="Trebuchet MS" panose="020B0603020202020204" pitchFamily="34" charset="0"/>
                <a:sym typeface="Wingdings" panose="05000000000000000000" pitchFamily="2" charset="2"/>
              </a:rPr>
              <a:t>2</a:t>
            </a:r>
            <a:r>
              <a:rPr lang="en-US" altLang="en-US" sz="3600" dirty="0">
                <a:solidFill>
                  <a:srgbClr val="FFFF99"/>
                </a:solidFill>
                <a:latin typeface="Trebuchet MS" panose="020B0603020202020204" pitchFamily="34" charset="0"/>
                <a:sym typeface="Wingdings" panose="05000000000000000000" pitchFamily="2" charset="2"/>
              </a:rPr>
              <a:t>O</a:t>
            </a:r>
            <a:endParaRPr lang="en-US" altLang="en-US" sz="3600" baseline="-25000" dirty="0">
              <a:solidFill>
                <a:srgbClr val="FFFF99"/>
              </a:solidFill>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p:txBody>
      </p:sp>
      <p:sp>
        <p:nvSpPr>
          <p:cNvPr id="14" name="TextBox 13">
            <a:extLst>
              <a:ext uri="{FF2B5EF4-FFF2-40B4-BE49-F238E27FC236}">
                <a16:creationId xmlns:a16="http://schemas.microsoft.com/office/drawing/2014/main" id="{4EEE7F5D-53E6-4103-91DE-2337BB68EF25}"/>
              </a:ext>
            </a:extLst>
          </p:cNvPr>
          <p:cNvSpPr txBox="1">
            <a:spLocks noChangeArrowheads="1"/>
          </p:cNvSpPr>
          <p:nvPr/>
        </p:nvSpPr>
        <p:spPr bwMode="auto">
          <a:xfrm>
            <a:off x="4538663" y="2057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Li</a:t>
            </a:r>
            <a:endParaRPr lang="en-US" altLang="en-US" sz="32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59139C75-9AC7-4D61-8368-2E96528412F0}"/>
              </a:ext>
            </a:extLst>
          </p:cNvPr>
          <p:cNvSpPr txBox="1">
            <a:spLocks noChangeArrowheads="1"/>
          </p:cNvSpPr>
          <p:nvPr/>
        </p:nvSpPr>
        <p:spPr bwMode="auto">
          <a:xfrm>
            <a:off x="4659313" y="25146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chemeClr val="bg1"/>
                </a:solidFill>
                <a:latin typeface="Trebuchet MS" panose="020B0603020202020204" pitchFamily="34" charset="0"/>
              </a:rPr>
              <a:t>O</a:t>
            </a:r>
            <a:endParaRPr lang="en-US" altLang="en-US" sz="32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82E42870-F39D-4A6D-8E1B-AD0461C4E2A4}"/>
              </a:ext>
            </a:extLst>
          </p:cNvPr>
          <p:cNvSpPr txBox="1">
            <a:spLocks noChangeArrowheads="1"/>
          </p:cNvSpPr>
          <p:nvPr/>
        </p:nvSpPr>
        <p:spPr bwMode="auto">
          <a:xfrm>
            <a:off x="4217988" y="2057400"/>
            <a:ext cx="83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1</a:t>
            </a:r>
            <a:endParaRPr lang="en-US" altLang="en-US" sz="3200" i="1" baseline="30000">
              <a:solidFill>
                <a:srgbClr val="FFFF00"/>
              </a:solidFill>
              <a:latin typeface="Trebuchet MS" panose="020B0603020202020204" pitchFamily="34" charset="0"/>
            </a:endParaRPr>
          </a:p>
        </p:txBody>
      </p:sp>
      <p:sp>
        <p:nvSpPr>
          <p:cNvPr id="24" name="TextBox 23">
            <a:extLst>
              <a:ext uri="{FF2B5EF4-FFF2-40B4-BE49-F238E27FC236}">
                <a16:creationId xmlns:a16="http://schemas.microsoft.com/office/drawing/2014/main" id="{8A9F36EB-6569-488E-868D-183D53576E1B}"/>
              </a:ext>
            </a:extLst>
          </p:cNvPr>
          <p:cNvSpPr txBox="1">
            <a:spLocks noChangeArrowheads="1"/>
          </p:cNvSpPr>
          <p:nvPr/>
        </p:nvSpPr>
        <p:spPr bwMode="auto">
          <a:xfrm>
            <a:off x="4217988" y="2519363"/>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2</a:t>
            </a:r>
            <a:endParaRPr lang="en-US" altLang="en-US" sz="3200" i="1" baseline="30000">
              <a:solidFill>
                <a:srgbClr val="FFFF00"/>
              </a:solidFill>
              <a:latin typeface="Trebuchet MS" panose="020B0603020202020204" pitchFamily="34" charset="0"/>
            </a:endParaRPr>
          </a:p>
        </p:txBody>
      </p:sp>
      <p:sp>
        <p:nvSpPr>
          <p:cNvPr id="25" name="TextBox 24">
            <a:extLst>
              <a:ext uri="{FF2B5EF4-FFF2-40B4-BE49-F238E27FC236}">
                <a16:creationId xmlns:a16="http://schemas.microsoft.com/office/drawing/2014/main" id="{C51D5E4B-F8FD-40CF-B6AB-E65C28886807}"/>
              </a:ext>
            </a:extLst>
          </p:cNvPr>
          <p:cNvSpPr txBox="1">
            <a:spLocks noChangeArrowheads="1"/>
          </p:cNvSpPr>
          <p:nvPr/>
        </p:nvSpPr>
        <p:spPr bwMode="auto">
          <a:xfrm>
            <a:off x="5257800" y="2062163"/>
            <a:ext cx="6858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2</a:t>
            </a:r>
            <a:endParaRPr lang="en-US" altLang="en-US" sz="3200" i="1" baseline="30000">
              <a:solidFill>
                <a:srgbClr val="FFFF00"/>
              </a:solidFill>
              <a:latin typeface="Trebuchet MS" panose="020B0603020202020204" pitchFamily="34" charset="0"/>
            </a:endParaRPr>
          </a:p>
        </p:txBody>
      </p:sp>
      <p:sp>
        <p:nvSpPr>
          <p:cNvPr id="26" name="TextBox 25">
            <a:extLst>
              <a:ext uri="{FF2B5EF4-FFF2-40B4-BE49-F238E27FC236}">
                <a16:creationId xmlns:a16="http://schemas.microsoft.com/office/drawing/2014/main" id="{D53968C2-E0D3-4F20-8530-1672C820ADDA}"/>
              </a:ext>
            </a:extLst>
          </p:cNvPr>
          <p:cNvSpPr txBox="1">
            <a:spLocks noChangeArrowheads="1"/>
          </p:cNvSpPr>
          <p:nvPr/>
        </p:nvSpPr>
        <p:spPr bwMode="auto">
          <a:xfrm>
            <a:off x="5257800" y="2525713"/>
            <a:ext cx="68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FF00"/>
                </a:solidFill>
                <a:latin typeface="Trebuchet MS" panose="020B0603020202020204" pitchFamily="34" charset="0"/>
              </a:rPr>
              <a:t>1</a:t>
            </a:r>
            <a:endParaRPr lang="en-US" altLang="en-US" sz="3200" i="1" baseline="30000">
              <a:solidFill>
                <a:srgbClr val="FFFF00"/>
              </a:solidFill>
              <a:latin typeface="Trebuchet MS" panose="020B0603020202020204" pitchFamily="34" charset="0"/>
            </a:endParaRPr>
          </a:p>
        </p:txBody>
      </p:sp>
      <p:sp>
        <p:nvSpPr>
          <p:cNvPr id="27" name="TextBox 26">
            <a:extLst>
              <a:ext uri="{FF2B5EF4-FFF2-40B4-BE49-F238E27FC236}">
                <a16:creationId xmlns:a16="http://schemas.microsoft.com/office/drawing/2014/main" id="{8B835264-3D65-4706-AB31-8D0BEC26312A}"/>
              </a:ext>
            </a:extLst>
          </p:cNvPr>
          <p:cNvSpPr txBox="1">
            <a:spLocks noChangeArrowheads="1"/>
          </p:cNvSpPr>
          <p:nvPr/>
        </p:nvSpPr>
        <p:spPr bwMode="auto">
          <a:xfrm>
            <a:off x="1931988" y="1497013"/>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cxnSp>
        <p:nvCxnSpPr>
          <p:cNvPr id="29" name="Straight Connector 28">
            <a:extLst>
              <a:ext uri="{FF2B5EF4-FFF2-40B4-BE49-F238E27FC236}">
                <a16:creationId xmlns:a16="http://schemas.microsoft.com/office/drawing/2014/main" id="{161E7303-F644-405D-B910-334D077278F8}"/>
              </a:ext>
            </a:extLst>
          </p:cNvPr>
          <p:cNvCxnSpPr/>
          <p:nvPr/>
        </p:nvCxnSpPr>
        <p:spPr>
          <a:xfrm flipV="1">
            <a:off x="4419600" y="22256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77CDF11-0990-48DB-9773-8D367B20014E}"/>
              </a:ext>
            </a:extLst>
          </p:cNvPr>
          <p:cNvSpPr txBox="1">
            <a:spLocks noChangeArrowheads="1"/>
          </p:cNvSpPr>
          <p:nvPr/>
        </p:nvSpPr>
        <p:spPr bwMode="auto">
          <a:xfrm>
            <a:off x="3913188" y="2065338"/>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sp>
        <p:nvSpPr>
          <p:cNvPr id="20" name="TextBox 19">
            <a:extLst>
              <a:ext uri="{FF2B5EF4-FFF2-40B4-BE49-F238E27FC236}">
                <a16:creationId xmlns:a16="http://schemas.microsoft.com/office/drawing/2014/main" id="{258258A2-916E-40D4-B0D0-771D6F0153E5}"/>
              </a:ext>
            </a:extLst>
          </p:cNvPr>
          <p:cNvSpPr txBox="1">
            <a:spLocks noChangeArrowheads="1"/>
          </p:cNvSpPr>
          <p:nvPr/>
        </p:nvSpPr>
        <p:spPr bwMode="auto">
          <a:xfrm>
            <a:off x="5535613" y="1474788"/>
            <a:ext cx="1143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cxnSp>
        <p:nvCxnSpPr>
          <p:cNvPr id="21" name="Straight Connector 20">
            <a:extLst>
              <a:ext uri="{FF2B5EF4-FFF2-40B4-BE49-F238E27FC236}">
                <a16:creationId xmlns:a16="http://schemas.microsoft.com/office/drawing/2014/main" id="{96D52EA2-B6B1-427D-A130-4CA2AC7B7DF6}"/>
              </a:ext>
            </a:extLst>
          </p:cNvPr>
          <p:cNvCxnSpPr/>
          <p:nvPr/>
        </p:nvCxnSpPr>
        <p:spPr>
          <a:xfrm flipV="1">
            <a:off x="5410200" y="26828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A81FCD4-0807-495B-A10A-385FF9B48CAA}"/>
              </a:ext>
            </a:extLst>
          </p:cNvPr>
          <p:cNvSpPr txBox="1">
            <a:spLocks noChangeArrowheads="1"/>
          </p:cNvSpPr>
          <p:nvPr/>
        </p:nvSpPr>
        <p:spPr bwMode="auto">
          <a:xfrm>
            <a:off x="5661025" y="2522538"/>
            <a:ext cx="762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2</a:t>
            </a:r>
            <a:endParaRPr lang="en-US" altLang="en-US" sz="3200" i="1" baseline="30000">
              <a:solidFill>
                <a:srgbClr val="FF0000"/>
              </a:solidFill>
              <a:latin typeface="Trebuchet MS" panose="020B0603020202020204" pitchFamily="34" charset="0"/>
            </a:endParaRPr>
          </a:p>
        </p:txBody>
      </p:sp>
      <p:cxnSp>
        <p:nvCxnSpPr>
          <p:cNvPr id="28" name="Straight Connector 27">
            <a:extLst>
              <a:ext uri="{FF2B5EF4-FFF2-40B4-BE49-F238E27FC236}">
                <a16:creationId xmlns:a16="http://schemas.microsoft.com/office/drawing/2014/main" id="{70318F94-E7C1-4E66-82C3-4F6B2941CBC8}"/>
              </a:ext>
            </a:extLst>
          </p:cNvPr>
          <p:cNvCxnSpPr/>
          <p:nvPr/>
        </p:nvCxnSpPr>
        <p:spPr>
          <a:xfrm flipV="1">
            <a:off x="5410200" y="221773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26E81B4D-6030-442C-944B-A93C59BD88FC}"/>
              </a:ext>
            </a:extLst>
          </p:cNvPr>
          <p:cNvSpPr txBox="1">
            <a:spLocks noChangeArrowheads="1"/>
          </p:cNvSpPr>
          <p:nvPr/>
        </p:nvSpPr>
        <p:spPr bwMode="auto">
          <a:xfrm>
            <a:off x="5688013" y="205740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sp>
        <p:nvSpPr>
          <p:cNvPr id="35" name="TextBox 34">
            <a:extLst>
              <a:ext uri="{FF2B5EF4-FFF2-40B4-BE49-F238E27FC236}">
                <a16:creationId xmlns:a16="http://schemas.microsoft.com/office/drawing/2014/main" id="{E997BEEF-16D6-44DB-A26A-18901ECC57FC}"/>
              </a:ext>
            </a:extLst>
          </p:cNvPr>
          <p:cNvSpPr txBox="1">
            <a:spLocks noChangeArrowheads="1"/>
          </p:cNvSpPr>
          <p:nvPr/>
        </p:nvSpPr>
        <p:spPr bwMode="auto">
          <a:xfrm>
            <a:off x="2057400" y="1436688"/>
            <a:ext cx="762000" cy="5857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cxnSp>
        <p:nvCxnSpPr>
          <p:cNvPr id="36" name="Straight Connector 35">
            <a:extLst>
              <a:ext uri="{FF2B5EF4-FFF2-40B4-BE49-F238E27FC236}">
                <a16:creationId xmlns:a16="http://schemas.microsoft.com/office/drawing/2014/main" id="{835857AA-9B0D-450F-8FB3-0ABFAF11F203}"/>
              </a:ext>
            </a:extLst>
          </p:cNvPr>
          <p:cNvCxnSpPr/>
          <p:nvPr/>
        </p:nvCxnSpPr>
        <p:spPr>
          <a:xfrm flipV="1">
            <a:off x="4060825" y="225107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531F0D8-889F-4EE5-B4C0-CD436796E0A4}"/>
              </a:ext>
            </a:extLst>
          </p:cNvPr>
          <p:cNvSpPr txBox="1">
            <a:spLocks noChangeArrowheads="1"/>
          </p:cNvSpPr>
          <p:nvPr/>
        </p:nvSpPr>
        <p:spPr bwMode="auto">
          <a:xfrm>
            <a:off x="3478213" y="2073275"/>
            <a:ext cx="76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i="1">
                <a:solidFill>
                  <a:srgbClr val="FF0000"/>
                </a:solidFill>
                <a:latin typeface="Trebuchet MS" panose="020B0603020202020204" pitchFamily="34" charset="0"/>
              </a:rPr>
              <a:t>4</a:t>
            </a:r>
            <a:endParaRPr lang="en-US" altLang="en-US" sz="3200" i="1" baseline="30000">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4" grpId="0"/>
      <p:bldP spid="25" grpId="0"/>
      <p:bldP spid="26" grpId="0"/>
      <p:bldP spid="27" grpId="0"/>
      <p:bldP spid="30" grpId="0"/>
      <p:bldP spid="20" grpId="0"/>
      <p:bldP spid="22" grpId="0"/>
      <p:bldP spid="31" grpId="0"/>
      <p:bldP spid="35" grpId="0" animBg="1"/>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1BFA68-406F-4374-8E32-7449E7C0261B}"/>
              </a:ext>
            </a:extLst>
          </p:cNvPr>
          <p:cNvSpPr>
            <a:spLocks noGrp="1"/>
          </p:cNvSpPr>
          <p:nvPr>
            <p:ph idx="1"/>
          </p:nvPr>
        </p:nvSpPr>
        <p:spPr>
          <a:xfrm>
            <a:off x="304800" y="304800"/>
            <a:ext cx="8610600" cy="5745163"/>
          </a:xfrm>
          <a:solidFill>
            <a:schemeClr val="tx1"/>
          </a:solidFill>
        </p:spPr>
        <p:txBody>
          <a:bodyPr/>
          <a:lstStyle/>
          <a:p>
            <a:pPr eaLnBrk="1" hangingPunct="1">
              <a:buFont typeface="Arial" panose="020B0604020202020204" pitchFamily="34" charset="0"/>
              <a:buNone/>
            </a:pPr>
            <a:r>
              <a:rPr lang="en-US" altLang="en-US" b="1" dirty="0">
                <a:solidFill>
                  <a:srgbClr val="FFFF99"/>
                </a:solidFill>
                <a:latin typeface="Trebuchet MS" panose="020B0603020202020204" pitchFamily="34" charset="0"/>
              </a:rPr>
              <a:t>Examples: </a:t>
            </a:r>
            <a:r>
              <a:rPr lang="en-US" altLang="en-US" dirty="0">
                <a:solidFill>
                  <a:srgbClr val="FFFF99"/>
                </a:solidFill>
                <a:latin typeface="Trebuchet MS" panose="020B0603020202020204" pitchFamily="34" charset="0"/>
              </a:rPr>
              <a:t>Balance the following equation:</a:t>
            </a:r>
          </a:p>
          <a:p>
            <a:pPr eaLnBrk="1" hangingPunct="1">
              <a:buFont typeface="Arial" panose="020B0604020202020204" pitchFamily="34" charset="0"/>
              <a:buNone/>
            </a:pPr>
            <a:endParaRPr lang="en-US" altLang="en-US" sz="9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algn="ctr" eaLnBrk="1" hangingPunct="1">
              <a:buFont typeface="Arial" panose="020B0604020202020204" pitchFamily="34" charset="0"/>
              <a:buNone/>
            </a:pPr>
            <a:r>
              <a:rPr lang="en-US" altLang="en-US" sz="2600" dirty="0">
                <a:solidFill>
                  <a:srgbClr val="FFFF99"/>
                </a:solidFill>
                <a:latin typeface="Trebuchet MS" panose="020B0603020202020204" pitchFamily="34" charset="0"/>
                <a:sym typeface="Wingdings" panose="05000000000000000000" pitchFamily="2" charset="2"/>
              </a:rPr>
              <a:t>___Fe</a:t>
            </a:r>
            <a:r>
              <a:rPr lang="en-US" altLang="en-US" sz="2600" baseline="-25000" dirty="0">
                <a:solidFill>
                  <a:srgbClr val="FFFF99"/>
                </a:solidFill>
                <a:latin typeface="Trebuchet MS" panose="020B0603020202020204" pitchFamily="34" charset="0"/>
                <a:sym typeface="Wingdings" panose="05000000000000000000" pitchFamily="2" charset="2"/>
              </a:rPr>
              <a:t>2</a:t>
            </a:r>
            <a:r>
              <a:rPr lang="en-US" altLang="en-US" sz="2600" dirty="0">
                <a:solidFill>
                  <a:srgbClr val="FFFF99"/>
                </a:solidFill>
                <a:latin typeface="Trebuchet MS" panose="020B0603020202020204" pitchFamily="34" charset="0"/>
                <a:sym typeface="Wingdings" panose="05000000000000000000" pitchFamily="2" charset="2"/>
              </a:rPr>
              <a:t>(SO</a:t>
            </a:r>
            <a:r>
              <a:rPr lang="en-US" altLang="en-US" sz="2600" baseline="-25000" dirty="0">
                <a:solidFill>
                  <a:srgbClr val="FFFF99"/>
                </a:solidFill>
                <a:latin typeface="Trebuchet MS" panose="020B0603020202020204" pitchFamily="34" charset="0"/>
                <a:sym typeface="Wingdings" panose="05000000000000000000" pitchFamily="2" charset="2"/>
              </a:rPr>
              <a:t>4</a:t>
            </a:r>
            <a:r>
              <a:rPr lang="en-US" altLang="en-US" sz="2600" dirty="0">
                <a:solidFill>
                  <a:srgbClr val="FFFF99"/>
                </a:solidFill>
                <a:latin typeface="Trebuchet MS" panose="020B0603020202020204" pitchFamily="34" charset="0"/>
                <a:sym typeface="Wingdings" panose="05000000000000000000" pitchFamily="2" charset="2"/>
              </a:rPr>
              <a:t>)</a:t>
            </a:r>
            <a:r>
              <a:rPr lang="en-US" altLang="en-US" sz="2600" baseline="-25000" dirty="0">
                <a:solidFill>
                  <a:srgbClr val="FFFF99"/>
                </a:solidFill>
                <a:latin typeface="Trebuchet MS" panose="020B0603020202020204" pitchFamily="34" charset="0"/>
                <a:sym typeface="Wingdings" panose="05000000000000000000" pitchFamily="2" charset="2"/>
              </a:rPr>
              <a:t>3</a:t>
            </a:r>
            <a:r>
              <a:rPr lang="en-US" altLang="en-US" sz="2600" dirty="0">
                <a:solidFill>
                  <a:srgbClr val="FFFF99"/>
                </a:solidFill>
                <a:latin typeface="Trebuchet MS" panose="020B0603020202020204" pitchFamily="34" charset="0"/>
              </a:rPr>
              <a:t> + </a:t>
            </a:r>
            <a:r>
              <a:rPr lang="en-US" altLang="en-US" sz="2600" dirty="0">
                <a:solidFill>
                  <a:srgbClr val="FFFF99"/>
                </a:solidFill>
                <a:latin typeface="Trebuchet MS" panose="020B0603020202020204" pitchFamily="34" charset="0"/>
                <a:sym typeface="Wingdings" panose="05000000000000000000" pitchFamily="2" charset="2"/>
              </a:rPr>
              <a:t>___Na</a:t>
            </a:r>
            <a:r>
              <a:rPr lang="en-US" altLang="en-US" sz="2600" baseline="-25000" dirty="0">
                <a:solidFill>
                  <a:srgbClr val="FFFF99"/>
                </a:solidFill>
                <a:latin typeface="Trebuchet MS" panose="020B0603020202020204" pitchFamily="34" charset="0"/>
                <a:sym typeface="Wingdings" panose="05000000000000000000" pitchFamily="2" charset="2"/>
              </a:rPr>
              <a:t>3</a:t>
            </a:r>
            <a:r>
              <a:rPr lang="en-US" altLang="en-US" sz="2600" dirty="0">
                <a:solidFill>
                  <a:srgbClr val="FFFF99"/>
                </a:solidFill>
                <a:latin typeface="Trebuchet MS" panose="020B0603020202020204" pitchFamily="34" charset="0"/>
                <a:sym typeface="Wingdings" panose="05000000000000000000" pitchFamily="2" charset="2"/>
              </a:rPr>
              <a:t>(PO</a:t>
            </a:r>
            <a:r>
              <a:rPr lang="en-US" altLang="en-US" sz="2600" baseline="-25000" dirty="0">
                <a:solidFill>
                  <a:srgbClr val="FFFF99"/>
                </a:solidFill>
                <a:latin typeface="Trebuchet MS" panose="020B0603020202020204" pitchFamily="34" charset="0"/>
                <a:sym typeface="Wingdings" panose="05000000000000000000" pitchFamily="2" charset="2"/>
              </a:rPr>
              <a:t>4</a:t>
            </a:r>
            <a:r>
              <a:rPr lang="en-US" altLang="en-US" sz="2600" dirty="0">
                <a:solidFill>
                  <a:srgbClr val="FFFF99"/>
                </a:solidFill>
                <a:latin typeface="Trebuchet MS" panose="020B0603020202020204" pitchFamily="34" charset="0"/>
                <a:sym typeface="Wingdings" panose="05000000000000000000" pitchFamily="2" charset="2"/>
              </a:rPr>
              <a:t>)</a:t>
            </a:r>
            <a:r>
              <a:rPr lang="en-US" altLang="en-US" sz="2600" dirty="0">
                <a:solidFill>
                  <a:srgbClr val="FFFF99"/>
                </a:solidFill>
                <a:latin typeface="Trebuchet MS" panose="020B0603020202020204" pitchFamily="34" charset="0"/>
              </a:rPr>
              <a:t> </a:t>
            </a:r>
            <a:r>
              <a:rPr lang="en-US" altLang="en-US" sz="2600" dirty="0">
                <a:solidFill>
                  <a:srgbClr val="FFFF99"/>
                </a:solidFill>
                <a:latin typeface="Trebuchet MS" panose="020B0603020202020204" pitchFamily="34" charset="0"/>
                <a:sym typeface="Symbol" panose="05050102010706020507" pitchFamily="18" charset="2"/>
              </a:rPr>
              <a:t></a:t>
            </a:r>
            <a:r>
              <a:rPr lang="en-US" altLang="en-US" sz="2600" dirty="0">
                <a:solidFill>
                  <a:srgbClr val="FFFF99"/>
                </a:solidFill>
                <a:latin typeface="Trebuchet MS" panose="020B0603020202020204" pitchFamily="34" charset="0"/>
                <a:sym typeface="Wingdings" panose="05000000000000000000" pitchFamily="2" charset="2"/>
              </a:rPr>
              <a:t> ___Fe(PO</a:t>
            </a:r>
            <a:r>
              <a:rPr lang="en-US" altLang="en-US" sz="2600" baseline="-25000" dirty="0">
                <a:solidFill>
                  <a:srgbClr val="FFFF99"/>
                </a:solidFill>
                <a:latin typeface="Trebuchet MS" panose="020B0603020202020204" pitchFamily="34" charset="0"/>
                <a:sym typeface="Wingdings" panose="05000000000000000000" pitchFamily="2" charset="2"/>
              </a:rPr>
              <a:t>4</a:t>
            </a:r>
            <a:r>
              <a:rPr lang="en-US" altLang="en-US" sz="2600" dirty="0">
                <a:solidFill>
                  <a:srgbClr val="FFFF99"/>
                </a:solidFill>
                <a:latin typeface="Trebuchet MS" panose="020B0603020202020204" pitchFamily="34" charset="0"/>
                <a:sym typeface="Wingdings" panose="05000000000000000000" pitchFamily="2" charset="2"/>
              </a:rPr>
              <a:t>) </a:t>
            </a:r>
            <a:r>
              <a:rPr lang="en-US" altLang="en-US" sz="2600" dirty="0">
                <a:solidFill>
                  <a:srgbClr val="FFFF99"/>
                </a:solidFill>
                <a:latin typeface="Trebuchet MS" panose="020B0603020202020204" pitchFamily="34" charset="0"/>
              </a:rPr>
              <a:t>+ </a:t>
            </a:r>
            <a:r>
              <a:rPr lang="en-US" altLang="en-US" sz="2600" dirty="0">
                <a:solidFill>
                  <a:srgbClr val="FFFF99"/>
                </a:solidFill>
                <a:latin typeface="Trebuchet MS" panose="020B0603020202020204" pitchFamily="34" charset="0"/>
                <a:sym typeface="Wingdings" panose="05000000000000000000" pitchFamily="2" charset="2"/>
              </a:rPr>
              <a:t>___Na</a:t>
            </a:r>
            <a:r>
              <a:rPr lang="en-US" altLang="en-US" sz="2600" baseline="-25000" dirty="0">
                <a:solidFill>
                  <a:srgbClr val="FFFF99"/>
                </a:solidFill>
                <a:latin typeface="Trebuchet MS" panose="020B0603020202020204" pitchFamily="34" charset="0"/>
                <a:sym typeface="Wingdings" panose="05000000000000000000" pitchFamily="2" charset="2"/>
              </a:rPr>
              <a:t>2</a:t>
            </a:r>
            <a:r>
              <a:rPr lang="en-US" altLang="en-US" sz="2600" dirty="0">
                <a:solidFill>
                  <a:srgbClr val="FFFF99"/>
                </a:solidFill>
                <a:latin typeface="Trebuchet MS" panose="020B0603020202020204" pitchFamily="34" charset="0"/>
                <a:sym typeface="Wingdings" panose="05000000000000000000" pitchFamily="2" charset="2"/>
              </a:rPr>
              <a:t>(SO</a:t>
            </a:r>
            <a:r>
              <a:rPr lang="en-US" altLang="en-US" sz="2600" baseline="-25000" dirty="0">
                <a:solidFill>
                  <a:srgbClr val="FFFF99"/>
                </a:solidFill>
                <a:latin typeface="Trebuchet MS" panose="020B0603020202020204" pitchFamily="34" charset="0"/>
                <a:sym typeface="Wingdings" panose="05000000000000000000" pitchFamily="2" charset="2"/>
              </a:rPr>
              <a:t>4</a:t>
            </a:r>
            <a:r>
              <a:rPr lang="en-US" altLang="en-US" sz="2600" dirty="0">
                <a:solidFill>
                  <a:srgbClr val="FFFF99"/>
                </a:solidFill>
                <a:latin typeface="Trebuchet MS" panose="020B0603020202020204" pitchFamily="34" charset="0"/>
                <a:sym typeface="Wingdings" panose="05000000000000000000" pitchFamily="2" charset="2"/>
              </a:rPr>
              <a:t>)</a:t>
            </a:r>
            <a:r>
              <a:rPr lang="en-US" altLang="en-US" sz="2600" dirty="0">
                <a:solidFill>
                  <a:srgbClr val="FFFF99"/>
                </a:solidFill>
                <a:latin typeface="Trebuchet MS" panose="020B0603020202020204" pitchFamily="34" charset="0"/>
              </a:rPr>
              <a:t> </a:t>
            </a:r>
            <a:endParaRPr lang="en-US" altLang="en-US" sz="2600" baseline="-25000" dirty="0">
              <a:solidFill>
                <a:srgbClr val="FFFF99"/>
              </a:solidFill>
              <a:latin typeface="Trebuchet MS" panose="020B0603020202020204" pitchFamily="34" charset="0"/>
              <a:sym typeface="Wingdings" panose="05000000000000000000" pitchFamily="2" charset="2"/>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a:p>
            <a:pPr eaLnBrk="1" hangingPunct="1">
              <a:buFont typeface="Arial" panose="020B0604020202020204" pitchFamily="34" charset="0"/>
              <a:buNone/>
            </a:pPr>
            <a:endParaRPr lang="en-US" altLang="en-US" sz="2400" dirty="0">
              <a:solidFill>
                <a:srgbClr val="FFFF99"/>
              </a:solidFill>
              <a:latin typeface="Trebuchet MS" panose="020B0603020202020204" pitchFamily="34" charset="0"/>
            </a:endParaRPr>
          </a:p>
        </p:txBody>
      </p:sp>
      <p:sp>
        <p:nvSpPr>
          <p:cNvPr id="14" name="TextBox 13">
            <a:extLst>
              <a:ext uri="{FF2B5EF4-FFF2-40B4-BE49-F238E27FC236}">
                <a16:creationId xmlns:a16="http://schemas.microsoft.com/office/drawing/2014/main" id="{8B4BC905-CCC4-4A8B-94D0-4D00417B1127}"/>
              </a:ext>
            </a:extLst>
          </p:cNvPr>
          <p:cNvSpPr txBox="1">
            <a:spLocks noChangeArrowheads="1"/>
          </p:cNvSpPr>
          <p:nvPr/>
        </p:nvSpPr>
        <p:spPr bwMode="auto">
          <a:xfrm>
            <a:off x="4114800" y="1905000"/>
            <a:ext cx="1143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chemeClr val="bg1"/>
                </a:solidFill>
                <a:latin typeface="Trebuchet MS" panose="020B0603020202020204" pitchFamily="34" charset="0"/>
              </a:rPr>
              <a:t>Fe</a:t>
            </a:r>
            <a:endParaRPr lang="en-US" altLang="en-US" sz="2600" i="1" baseline="30000">
              <a:solidFill>
                <a:schemeClr val="bg1"/>
              </a:solidFill>
              <a:latin typeface="Trebuchet MS" panose="020B0603020202020204" pitchFamily="34" charset="0"/>
            </a:endParaRPr>
          </a:p>
        </p:txBody>
      </p:sp>
      <p:sp>
        <p:nvSpPr>
          <p:cNvPr id="16" name="TextBox 15">
            <a:extLst>
              <a:ext uri="{FF2B5EF4-FFF2-40B4-BE49-F238E27FC236}">
                <a16:creationId xmlns:a16="http://schemas.microsoft.com/office/drawing/2014/main" id="{2A30932F-9636-4BED-B2B8-30CE975D0462}"/>
              </a:ext>
            </a:extLst>
          </p:cNvPr>
          <p:cNvSpPr txBox="1">
            <a:spLocks noChangeArrowheads="1"/>
          </p:cNvSpPr>
          <p:nvPr/>
        </p:nvSpPr>
        <p:spPr bwMode="auto">
          <a:xfrm>
            <a:off x="4206875" y="2286000"/>
            <a:ext cx="9794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chemeClr val="bg1"/>
                </a:solidFill>
                <a:latin typeface="Trebuchet MS" panose="020B0603020202020204" pitchFamily="34" charset="0"/>
              </a:rPr>
              <a:t>(SO</a:t>
            </a:r>
            <a:r>
              <a:rPr lang="en-US" altLang="en-US" sz="2600" i="1" baseline="-25000">
                <a:solidFill>
                  <a:schemeClr val="bg1"/>
                </a:solidFill>
                <a:latin typeface="Trebuchet MS" panose="020B0603020202020204" pitchFamily="34" charset="0"/>
              </a:rPr>
              <a:t>4</a:t>
            </a:r>
            <a:r>
              <a:rPr lang="en-US" altLang="en-US" sz="2600" i="1">
                <a:solidFill>
                  <a:schemeClr val="bg1"/>
                </a:solidFill>
                <a:latin typeface="Trebuchet MS" panose="020B0603020202020204" pitchFamily="34" charset="0"/>
              </a:rPr>
              <a:t>)</a:t>
            </a:r>
            <a:endParaRPr lang="en-US" altLang="en-US" sz="2600" i="1" baseline="30000">
              <a:solidFill>
                <a:schemeClr val="bg1"/>
              </a:solidFill>
              <a:latin typeface="Trebuchet MS" panose="020B0603020202020204" pitchFamily="34" charset="0"/>
            </a:endParaRPr>
          </a:p>
        </p:txBody>
      </p:sp>
      <p:sp>
        <p:nvSpPr>
          <p:cNvPr id="23" name="TextBox 22">
            <a:extLst>
              <a:ext uri="{FF2B5EF4-FFF2-40B4-BE49-F238E27FC236}">
                <a16:creationId xmlns:a16="http://schemas.microsoft.com/office/drawing/2014/main" id="{DF9187D8-98CC-47D7-9113-395F18BEDAE9}"/>
              </a:ext>
            </a:extLst>
          </p:cNvPr>
          <p:cNvSpPr txBox="1">
            <a:spLocks noChangeArrowheads="1"/>
          </p:cNvSpPr>
          <p:nvPr/>
        </p:nvSpPr>
        <p:spPr bwMode="auto">
          <a:xfrm>
            <a:off x="3805238" y="1905000"/>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2</a:t>
            </a:r>
            <a:endParaRPr lang="en-US" altLang="en-US" sz="2600" i="1" baseline="30000">
              <a:solidFill>
                <a:srgbClr val="FFFF00"/>
              </a:solidFill>
              <a:latin typeface="Trebuchet MS" panose="020B0603020202020204" pitchFamily="34" charset="0"/>
            </a:endParaRPr>
          </a:p>
        </p:txBody>
      </p:sp>
      <p:sp>
        <p:nvSpPr>
          <p:cNvPr id="27" name="TextBox 26">
            <a:extLst>
              <a:ext uri="{FF2B5EF4-FFF2-40B4-BE49-F238E27FC236}">
                <a16:creationId xmlns:a16="http://schemas.microsoft.com/office/drawing/2014/main" id="{51B128E8-04EA-4076-9D02-1BB935D3F697}"/>
              </a:ext>
            </a:extLst>
          </p:cNvPr>
          <p:cNvSpPr txBox="1">
            <a:spLocks noChangeArrowheads="1"/>
          </p:cNvSpPr>
          <p:nvPr/>
        </p:nvSpPr>
        <p:spPr bwMode="auto">
          <a:xfrm>
            <a:off x="6934200" y="1371600"/>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3</a:t>
            </a:r>
            <a:endParaRPr lang="en-US" altLang="en-US" sz="2600" i="1" baseline="30000">
              <a:solidFill>
                <a:srgbClr val="FF0000"/>
              </a:solidFill>
              <a:latin typeface="Trebuchet MS" panose="020B0603020202020204" pitchFamily="34" charset="0"/>
            </a:endParaRPr>
          </a:p>
        </p:txBody>
      </p:sp>
      <p:sp>
        <p:nvSpPr>
          <p:cNvPr id="30" name="TextBox 29">
            <a:extLst>
              <a:ext uri="{FF2B5EF4-FFF2-40B4-BE49-F238E27FC236}">
                <a16:creationId xmlns:a16="http://schemas.microsoft.com/office/drawing/2014/main" id="{53173FC3-2B87-480D-9150-CD158063F257}"/>
              </a:ext>
            </a:extLst>
          </p:cNvPr>
          <p:cNvSpPr txBox="1">
            <a:spLocks noChangeArrowheads="1"/>
          </p:cNvSpPr>
          <p:nvPr/>
        </p:nvSpPr>
        <p:spPr bwMode="auto">
          <a:xfrm>
            <a:off x="2530475" y="1414463"/>
            <a:ext cx="762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2</a:t>
            </a:r>
            <a:endParaRPr lang="en-US" altLang="en-US" sz="2600" i="1" baseline="30000">
              <a:solidFill>
                <a:srgbClr val="FF0000"/>
              </a:solidFill>
              <a:latin typeface="Trebuchet MS" panose="020B0603020202020204" pitchFamily="34" charset="0"/>
            </a:endParaRPr>
          </a:p>
        </p:txBody>
      </p:sp>
      <p:sp>
        <p:nvSpPr>
          <p:cNvPr id="20" name="TextBox 19">
            <a:extLst>
              <a:ext uri="{FF2B5EF4-FFF2-40B4-BE49-F238E27FC236}">
                <a16:creationId xmlns:a16="http://schemas.microsoft.com/office/drawing/2014/main" id="{7E04CE13-97D3-40DD-928F-DCFD7E481471}"/>
              </a:ext>
            </a:extLst>
          </p:cNvPr>
          <p:cNvSpPr txBox="1">
            <a:spLocks noChangeArrowheads="1"/>
          </p:cNvSpPr>
          <p:nvPr/>
        </p:nvSpPr>
        <p:spPr bwMode="auto">
          <a:xfrm>
            <a:off x="4914900" y="1379538"/>
            <a:ext cx="6365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2</a:t>
            </a:r>
            <a:endParaRPr lang="en-US" altLang="en-US" sz="2600" i="1" baseline="30000">
              <a:solidFill>
                <a:srgbClr val="FF0000"/>
              </a:solidFill>
              <a:latin typeface="Trebuchet MS" panose="020B0603020202020204" pitchFamily="34" charset="0"/>
            </a:endParaRPr>
          </a:p>
        </p:txBody>
      </p:sp>
      <p:sp>
        <p:nvSpPr>
          <p:cNvPr id="32" name="TextBox 31">
            <a:extLst>
              <a:ext uri="{FF2B5EF4-FFF2-40B4-BE49-F238E27FC236}">
                <a16:creationId xmlns:a16="http://schemas.microsoft.com/office/drawing/2014/main" id="{F3A6C5EA-3490-4B87-A7FF-3D8523A98B87}"/>
              </a:ext>
            </a:extLst>
          </p:cNvPr>
          <p:cNvSpPr txBox="1">
            <a:spLocks noChangeArrowheads="1"/>
          </p:cNvSpPr>
          <p:nvPr/>
        </p:nvSpPr>
        <p:spPr bwMode="auto">
          <a:xfrm>
            <a:off x="4191000" y="2708275"/>
            <a:ext cx="9794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chemeClr val="bg1"/>
                </a:solidFill>
                <a:latin typeface="Trebuchet MS" panose="020B0603020202020204" pitchFamily="34" charset="0"/>
              </a:rPr>
              <a:t>Na</a:t>
            </a:r>
            <a:endParaRPr lang="en-US" altLang="en-US" sz="2600" i="1" baseline="30000">
              <a:solidFill>
                <a:schemeClr val="bg1"/>
              </a:solidFill>
              <a:latin typeface="Trebuchet MS" panose="020B0603020202020204" pitchFamily="34" charset="0"/>
            </a:endParaRPr>
          </a:p>
        </p:txBody>
      </p:sp>
      <p:sp>
        <p:nvSpPr>
          <p:cNvPr id="33" name="TextBox 32">
            <a:extLst>
              <a:ext uri="{FF2B5EF4-FFF2-40B4-BE49-F238E27FC236}">
                <a16:creationId xmlns:a16="http://schemas.microsoft.com/office/drawing/2014/main" id="{3818028C-6F2F-40C8-A0C6-CA2F014AF7E3}"/>
              </a:ext>
            </a:extLst>
          </p:cNvPr>
          <p:cNvSpPr txBox="1">
            <a:spLocks noChangeArrowheads="1"/>
          </p:cNvSpPr>
          <p:nvPr/>
        </p:nvSpPr>
        <p:spPr bwMode="auto">
          <a:xfrm>
            <a:off x="4191000" y="3089275"/>
            <a:ext cx="9794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chemeClr val="bg1"/>
                </a:solidFill>
                <a:latin typeface="Trebuchet MS" panose="020B0603020202020204" pitchFamily="34" charset="0"/>
              </a:rPr>
              <a:t>(PO</a:t>
            </a:r>
            <a:r>
              <a:rPr lang="en-US" altLang="en-US" sz="2600" i="1" baseline="-25000">
                <a:solidFill>
                  <a:schemeClr val="bg1"/>
                </a:solidFill>
                <a:latin typeface="Trebuchet MS" panose="020B0603020202020204" pitchFamily="34" charset="0"/>
              </a:rPr>
              <a:t>4</a:t>
            </a:r>
            <a:r>
              <a:rPr lang="en-US" altLang="en-US" sz="2600" i="1">
                <a:solidFill>
                  <a:schemeClr val="bg1"/>
                </a:solidFill>
                <a:latin typeface="Trebuchet MS" panose="020B0603020202020204" pitchFamily="34" charset="0"/>
              </a:rPr>
              <a:t>)</a:t>
            </a:r>
            <a:endParaRPr lang="en-US" altLang="en-US" sz="2600" i="1" baseline="30000">
              <a:solidFill>
                <a:schemeClr val="bg1"/>
              </a:solidFill>
              <a:latin typeface="Trebuchet MS" panose="020B0603020202020204" pitchFamily="34" charset="0"/>
            </a:endParaRPr>
          </a:p>
        </p:txBody>
      </p:sp>
      <p:sp>
        <p:nvSpPr>
          <p:cNvPr id="34" name="TextBox 33">
            <a:extLst>
              <a:ext uri="{FF2B5EF4-FFF2-40B4-BE49-F238E27FC236}">
                <a16:creationId xmlns:a16="http://schemas.microsoft.com/office/drawing/2014/main" id="{28FDCCBA-D627-44BD-9868-B6E8686EC081}"/>
              </a:ext>
            </a:extLst>
          </p:cNvPr>
          <p:cNvSpPr txBox="1">
            <a:spLocks noChangeArrowheads="1"/>
          </p:cNvSpPr>
          <p:nvPr/>
        </p:nvSpPr>
        <p:spPr bwMode="auto">
          <a:xfrm>
            <a:off x="3810000" y="2338388"/>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3</a:t>
            </a:r>
            <a:endParaRPr lang="en-US" altLang="en-US" sz="2600" i="1" baseline="30000">
              <a:solidFill>
                <a:srgbClr val="FFFF00"/>
              </a:solidFill>
              <a:latin typeface="Trebuchet MS" panose="020B0603020202020204" pitchFamily="34" charset="0"/>
            </a:endParaRPr>
          </a:p>
        </p:txBody>
      </p:sp>
      <p:sp>
        <p:nvSpPr>
          <p:cNvPr id="38" name="TextBox 37">
            <a:extLst>
              <a:ext uri="{FF2B5EF4-FFF2-40B4-BE49-F238E27FC236}">
                <a16:creationId xmlns:a16="http://schemas.microsoft.com/office/drawing/2014/main" id="{1546F001-3A0B-438F-B7A8-AC4AA7E755F6}"/>
              </a:ext>
            </a:extLst>
          </p:cNvPr>
          <p:cNvSpPr txBox="1">
            <a:spLocks noChangeArrowheads="1"/>
          </p:cNvSpPr>
          <p:nvPr/>
        </p:nvSpPr>
        <p:spPr bwMode="auto">
          <a:xfrm>
            <a:off x="3810000" y="2740025"/>
            <a:ext cx="6096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3</a:t>
            </a:r>
            <a:endParaRPr lang="en-US" altLang="en-US" sz="2600" i="1" baseline="30000">
              <a:solidFill>
                <a:srgbClr val="FFFF00"/>
              </a:solidFill>
              <a:latin typeface="Trebuchet MS" panose="020B0603020202020204" pitchFamily="34" charset="0"/>
            </a:endParaRPr>
          </a:p>
        </p:txBody>
      </p:sp>
      <p:sp>
        <p:nvSpPr>
          <p:cNvPr id="39" name="TextBox 38">
            <a:extLst>
              <a:ext uri="{FF2B5EF4-FFF2-40B4-BE49-F238E27FC236}">
                <a16:creationId xmlns:a16="http://schemas.microsoft.com/office/drawing/2014/main" id="{32024EE7-2407-4F79-9A0C-BEAA4D92BEAA}"/>
              </a:ext>
            </a:extLst>
          </p:cNvPr>
          <p:cNvSpPr txBox="1">
            <a:spLocks noChangeArrowheads="1"/>
          </p:cNvSpPr>
          <p:nvPr/>
        </p:nvSpPr>
        <p:spPr bwMode="auto">
          <a:xfrm>
            <a:off x="3810000" y="3132138"/>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1</a:t>
            </a:r>
            <a:endParaRPr lang="en-US" altLang="en-US" sz="2600" i="1" baseline="30000">
              <a:solidFill>
                <a:srgbClr val="FFFF00"/>
              </a:solidFill>
              <a:latin typeface="Trebuchet MS" panose="020B0603020202020204" pitchFamily="34" charset="0"/>
            </a:endParaRPr>
          </a:p>
        </p:txBody>
      </p:sp>
      <p:sp>
        <p:nvSpPr>
          <p:cNvPr id="40" name="TextBox 39">
            <a:extLst>
              <a:ext uri="{FF2B5EF4-FFF2-40B4-BE49-F238E27FC236}">
                <a16:creationId xmlns:a16="http://schemas.microsoft.com/office/drawing/2014/main" id="{F19FEB11-683C-44B8-8C80-8ED27BF15A77}"/>
              </a:ext>
            </a:extLst>
          </p:cNvPr>
          <p:cNvSpPr txBox="1">
            <a:spLocks noChangeArrowheads="1"/>
          </p:cNvSpPr>
          <p:nvPr/>
        </p:nvSpPr>
        <p:spPr bwMode="auto">
          <a:xfrm>
            <a:off x="4948238" y="1905000"/>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1</a:t>
            </a:r>
            <a:endParaRPr lang="en-US" altLang="en-US" sz="2600" i="1" baseline="30000">
              <a:solidFill>
                <a:srgbClr val="FFFF00"/>
              </a:solidFill>
              <a:latin typeface="Trebuchet MS" panose="020B0603020202020204" pitchFamily="34" charset="0"/>
            </a:endParaRPr>
          </a:p>
        </p:txBody>
      </p:sp>
      <p:sp>
        <p:nvSpPr>
          <p:cNvPr id="41" name="TextBox 40">
            <a:extLst>
              <a:ext uri="{FF2B5EF4-FFF2-40B4-BE49-F238E27FC236}">
                <a16:creationId xmlns:a16="http://schemas.microsoft.com/office/drawing/2014/main" id="{FBB7B5E0-C9B8-4AB2-93A8-78BD6FD63861}"/>
              </a:ext>
            </a:extLst>
          </p:cNvPr>
          <p:cNvSpPr txBox="1">
            <a:spLocks noChangeArrowheads="1"/>
          </p:cNvSpPr>
          <p:nvPr/>
        </p:nvSpPr>
        <p:spPr bwMode="auto">
          <a:xfrm>
            <a:off x="4953000" y="2338388"/>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1</a:t>
            </a:r>
            <a:endParaRPr lang="en-US" altLang="en-US" sz="2600" i="1" baseline="30000">
              <a:solidFill>
                <a:srgbClr val="FFFF00"/>
              </a:solidFill>
              <a:latin typeface="Trebuchet MS" panose="020B0603020202020204" pitchFamily="34" charset="0"/>
            </a:endParaRPr>
          </a:p>
        </p:txBody>
      </p:sp>
      <p:sp>
        <p:nvSpPr>
          <p:cNvPr id="42" name="TextBox 41">
            <a:extLst>
              <a:ext uri="{FF2B5EF4-FFF2-40B4-BE49-F238E27FC236}">
                <a16:creationId xmlns:a16="http://schemas.microsoft.com/office/drawing/2014/main" id="{8FA98884-A373-41F4-951C-FBF74638E2F6}"/>
              </a:ext>
            </a:extLst>
          </p:cNvPr>
          <p:cNvSpPr txBox="1">
            <a:spLocks noChangeArrowheads="1"/>
          </p:cNvSpPr>
          <p:nvPr/>
        </p:nvSpPr>
        <p:spPr bwMode="auto">
          <a:xfrm>
            <a:off x="4953000" y="2740025"/>
            <a:ext cx="6096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2</a:t>
            </a:r>
            <a:endParaRPr lang="en-US" altLang="en-US" sz="2600" i="1" baseline="30000">
              <a:solidFill>
                <a:srgbClr val="FFFF00"/>
              </a:solidFill>
              <a:latin typeface="Trebuchet MS" panose="020B0603020202020204" pitchFamily="34" charset="0"/>
            </a:endParaRPr>
          </a:p>
        </p:txBody>
      </p:sp>
      <p:sp>
        <p:nvSpPr>
          <p:cNvPr id="43" name="TextBox 42">
            <a:extLst>
              <a:ext uri="{FF2B5EF4-FFF2-40B4-BE49-F238E27FC236}">
                <a16:creationId xmlns:a16="http://schemas.microsoft.com/office/drawing/2014/main" id="{16115714-5134-41CF-BF45-BA5E21667751}"/>
              </a:ext>
            </a:extLst>
          </p:cNvPr>
          <p:cNvSpPr txBox="1">
            <a:spLocks noChangeArrowheads="1"/>
          </p:cNvSpPr>
          <p:nvPr/>
        </p:nvSpPr>
        <p:spPr bwMode="auto">
          <a:xfrm>
            <a:off x="4953000" y="3132138"/>
            <a:ext cx="60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FF00"/>
                </a:solidFill>
                <a:latin typeface="Trebuchet MS" panose="020B0603020202020204" pitchFamily="34" charset="0"/>
              </a:rPr>
              <a:t>1</a:t>
            </a:r>
            <a:endParaRPr lang="en-US" altLang="en-US" sz="2600" i="1" baseline="30000">
              <a:solidFill>
                <a:srgbClr val="FFFF00"/>
              </a:solidFill>
              <a:latin typeface="Trebuchet MS" panose="020B0603020202020204" pitchFamily="34" charset="0"/>
            </a:endParaRPr>
          </a:p>
        </p:txBody>
      </p:sp>
      <p:cxnSp>
        <p:nvCxnSpPr>
          <p:cNvPr id="28" name="Straight Connector 27">
            <a:extLst>
              <a:ext uri="{FF2B5EF4-FFF2-40B4-BE49-F238E27FC236}">
                <a16:creationId xmlns:a16="http://schemas.microsoft.com/office/drawing/2014/main" id="{1AC9A8B3-12AC-4DD4-9029-1ED950053CC7}"/>
              </a:ext>
            </a:extLst>
          </p:cNvPr>
          <p:cNvCxnSpPr/>
          <p:nvPr/>
        </p:nvCxnSpPr>
        <p:spPr>
          <a:xfrm flipV="1">
            <a:off x="5045075" y="2030413"/>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0244573E-7AE9-4929-8E7F-1EC850495F96}"/>
              </a:ext>
            </a:extLst>
          </p:cNvPr>
          <p:cNvSpPr txBox="1">
            <a:spLocks noChangeArrowheads="1"/>
          </p:cNvSpPr>
          <p:nvPr/>
        </p:nvSpPr>
        <p:spPr bwMode="auto">
          <a:xfrm>
            <a:off x="5338763" y="1897063"/>
            <a:ext cx="638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2</a:t>
            </a:r>
            <a:endParaRPr lang="en-US" altLang="en-US" sz="2600" i="1" baseline="30000">
              <a:solidFill>
                <a:srgbClr val="FF0000"/>
              </a:solidFill>
              <a:latin typeface="Trebuchet MS" panose="020B0603020202020204" pitchFamily="34" charset="0"/>
            </a:endParaRPr>
          </a:p>
        </p:txBody>
      </p:sp>
      <p:cxnSp>
        <p:nvCxnSpPr>
          <p:cNvPr id="21" name="Straight Connector 20">
            <a:extLst>
              <a:ext uri="{FF2B5EF4-FFF2-40B4-BE49-F238E27FC236}">
                <a16:creationId xmlns:a16="http://schemas.microsoft.com/office/drawing/2014/main" id="{1F8033D8-0AC2-4B0B-851F-56CC068A3BD7}"/>
              </a:ext>
            </a:extLst>
          </p:cNvPr>
          <p:cNvCxnSpPr/>
          <p:nvPr/>
        </p:nvCxnSpPr>
        <p:spPr>
          <a:xfrm flipV="1">
            <a:off x="5040313" y="3260725"/>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977EC858-D97F-4A66-98B2-BF8EEDE95CC2}"/>
              </a:ext>
            </a:extLst>
          </p:cNvPr>
          <p:cNvSpPr txBox="1">
            <a:spLocks noChangeArrowheads="1"/>
          </p:cNvSpPr>
          <p:nvPr/>
        </p:nvSpPr>
        <p:spPr bwMode="auto">
          <a:xfrm>
            <a:off x="5334000" y="3121025"/>
            <a:ext cx="63658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2</a:t>
            </a:r>
            <a:endParaRPr lang="en-US" altLang="en-US" sz="2600" i="1" baseline="30000">
              <a:solidFill>
                <a:srgbClr val="FF0000"/>
              </a:solidFill>
              <a:latin typeface="Trebuchet MS" panose="020B0603020202020204" pitchFamily="34" charset="0"/>
            </a:endParaRPr>
          </a:p>
        </p:txBody>
      </p:sp>
      <p:sp>
        <p:nvSpPr>
          <p:cNvPr id="46" name="TextBox 45">
            <a:extLst>
              <a:ext uri="{FF2B5EF4-FFF2-40B4-BE49-F238E27FC236}">
                <a16:creationId xmlns:a16="http://schemas.microsoft.com/office/drawing/2014/main" id="{B7475D3F-EC16-49B3-B14F-1A60E454368A}"/>
              </a:ext>
            </a:extLst>
          </p:cNvPr>
          <p:cNvSpPr txBox="1">
            <a:spLocks noChangeArrowheads="1"/>
          </p:cNvSpPr>
          <p:nvPr/>
        </p:nvSpPr>
        <p:spPr bwMode="auto">
          <a:xfrm>
            <a:off x="5376863" y="2359025"/>
            <a:ext cx="6096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3</a:t>
            </a:r>
            <a:endParaRPr lang="en-US" altLang="en-US" sz="2600" i="1" baseline="30000">
              <a:solidFill>
                <a:srgbClr val="FF0000"/>
              </a:solidFill>
              <a:latin typeface="Trebuchet MS" panose="020B0603020202020204" pitchFamily="34" charset="0"/>
            </a:endParaRPr>
          </a:p>
        </p:txBody>
      </p:sp>
      <p:cxnSp>
        <p:nvCxnSpPr>
          <p:cNvPr id="47" name="Straight Connector 46">
            <a:extLst>
              <a:ext uri="{FF2B5EF4-FFF2-40B4-BE49-F238E27FC236}">
                <a16:creationId xmlns:a16="http://schemas.microsoft.com/office/drawing/2014/main" id="{6351BDC3-E310-470F-8829-51BA15021132}"/>
              </a:ext>
            </a:extLst>
          </p:cNvPr>
          <p:cNvCxnSpPr/>
          <p:nvPr/>
        </p:nvCxnSpPr>
        <p:spPr>
          <a:xfrm flipV="1">
            <a:off x="5078413" y="2487613"/>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A8FB734-648F-4814-B7DC-A8814BCB588F}"/>
              </a:ext>
            </a:extLst>
          </p:cNvPr>
          <p:cNvCxnSpPr/>
          <p:nvPr/>
        </p:nvCxnSpPr>
        <p:spPr>
          <a:xfrm flipV="1">
            <a:off x="5029200" y="28844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B6035D6-809B-4CAB-BD17-01E8F20BA588}"/>
              </a:ext>
            </a:extLst>
          </p:cNvPr>
          <p:cNvSpPr txBox="1">
            <a:spLocks noChangeArrowheads="1"/>
          </p:cNvSpPr>
          <p:nvPr/>
        </p:nvSpPr>
        <p:spPr bwMode="auto">
          <a:xfrm>
            <a:off x="5376863" y="2740025"/>
            <a:ext cx="6096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6</a:t>
            </a:r>
            <a:endParaRPr lang="en-US" altLang="en-US" sz="2600" i="1" baseline="30000">
              <a:solidFill>
                <a:srgbClr val="FF0000"/>
              </a:solidFill>
              <a:latin typeface="Trebuchet MS" panose="020B0603020202020204" pitchFamily="34" charset="0"/>
            </a:endParaRPr>
          </a:p>
        </p:txBody>
      </p:sp>
      <p:cxnSp>
        <p:nvCxnSpPr>
          <p:cNvPr id="50" name="Straight Connector 49">
            <a:extLst>
              <a:ext uri="{FF2B5EF4-FFF2-40B4-BE49-F238E27FC236}">
                <a16:creationId xmlns:a16="http://schemas.microsoft.com/office/drawing/2014/main" id="{887284CA-236F-4B44-A48F-DFC0CBC82C5D}"/>
              </a:ext>
            </a:extLst>
          </p:cNvPr>
          <p:cNvCxnSpPr/>
          <p:nvPr/>
        </p:nvCxnSpPr>
        <p:spPr>
          <a:xfrm flipV="1">
            <a:off x="3886200" y="32766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9029116-A8B5-4548-8259-99A8F687D860}"/>
              </a:ext>
            </a:extLst>
          </p:cNvPr>
          <p:cNvSpPr txBox="1">
            <a:spLocks noChangeArrowheads="1"/>
          </p:cNvSpPr>
          <p:nvPr/>
        </p:nvSpPr>
        <p:spPr bwMode="auto">
          <a:xfrm>
            <a:off x="3325813" y="3167063"/>
            <a:ext cx="76200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2</a:t>
            </a:r>
            <a:endParaRPr lang="en-US" altLang="en-US" sz="2600" i="1" baseline="30000">
              <a:solidFill>
                <a:srgbClr val="FF0000"/>
              </a:solidFill>
              <a:latin typeface="Trebuchet MS" panose="020B0603020202020204" pitchFamily="34" charset="0"/>
            </a:endParaRPr>
          </a:p>
        </p:txBody>
      </p:sp>
      <p:cxnSp>
        <p:nvCxnSpPr>
          <p:cNvPr id="53" name="Straight Connector 52">
            <a:extLst>
              <a:ext uri="{FF2B5EF4-FFF2-40B4-BE49-F238E27FC236}">
                <a16:creationId xmlns:a16="http://schemas.microsoft.com/office/drawing/2014/main" id="{F9F9EAEE-36F2-4AFF-9DF4-4862E7A3B691}"/>
              </a:ext>
            </a:extLst>
          </p:cNvPr>
          <p:cNvCxnSpPr/>
          <p:nvPr/>
        </p:nvCxnSpPr>
        <p:spPr>
          <a:xfrm flipV="1">
            <a:off x="3886200" y="2884488"/>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9DDC76E-EB0B-4DEF-937B-C699B6C9F885}"/>
              </a:ext>
            </a:extLst>
          </p:cNvPr>
          <p:cNvSpPr txBox="1">
            <a:spLocks noChangeArrowheads="1"/>
          </p:cNvSpPr>
          <p:nvPr/>
        </p:nvSpPr>
        <p:spPr bwMode="auto">
          <a:xfrm>
            <a:off x="3325813" y="2754313"/>
            <a:ext cx="762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600" i="1">
                <a:solidFill>
                  <a:srgbClr val="FF0000"/>
                </a:solidFill>
                <a:latin typeface="Trebuchet MS" panose="020B0603020202020204" pitchFamily="34" charset="0"/>
              </a:rPr>
              <a:t>6</a:t>
            </a:r>
            <a:endParaRPr lang="en-US" altLang="en-US" sz="2600" i="1" baseline="30000">
              <a:solidFill>
                <a:srgbClr val="FF0000"/>
              </a:solidFill>
              <a:latin typeface="Trebuchet MS" panose="020B0603020202020204" pitchFamily="34" charset="0"/>
            </a:endParaRPr>
          </a:p>
        </p:txBody>
      </p:sp>
      <p:pic>
        <p:nvPicPr>
          <p:cNvPr id="29699" name="Picture 3" descr="C:\Users\Karen\AppData\Local\Microsoft\Windows\Temporary Internet Files\Content.IE5\34GGNLIM\MC900433816[1].png">
            <a:extLst>
              <a:ext uri="{FF2B5EF4-FFF2-40B4-BE49-F238E27FC236}">
                <a16:creationId xmlns:a16="http://schemas.microsoft.com/office/drawing/2014/main" id="{ADC95574-9F57-497D-890A-C10C0E9751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3528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Box 54">
            <a:extLst>
              <a:ext uri="{FF2B5EF4-FFF2-40B4-BE49-F238E27FC236}">
                <a16:creationId xmlns:a16="http://schemas.microsoft.com/office/drawing/2014/main" id="{0387D925-7AB5-4FFA-81BF-E0419223A51D}"/>
              </a:ext>
            </a:extLst>
          </p:cNvPr>
          <p:cNvSpPr txBox="1">
            <a:spLocks noChangeArrowheads="1"/>
          </p:cNvSpPr>
          <p:nvPr/>
        </p:nvSpPr>
        <p:spPr bwMode="auto">
          <a:xfrm>
            <a:off x="3048000" y="3733800"/>
            <a:ext cx="464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i="1">
                <a:solidFill>
                  <a:srgbClr val="FFFF00"/>
                </a:solidFill>
                <a:latin typeface="Trebuchet MS" panose="020B0603020202020204" pitchFamily="34" charset="0"/>
              </a:rPr>
              <a:t>Are we balanced?</a:t>
            </a:r>
          </a:p>
        </p:txBody>
      </p:sp>
      <p:pic>
        <p:nvPicPr>
          <p:cNvPr id="29700" name="Picture 4" descr="C:\Users\Karen\AppData\Local\Microsoft\Windows\Temporary Internet Files\Content.IE5\6FEI89M9\MC900433822[1].png">
            <a:extLst>
              <a:ext uri="{FF2B5EF4-FFF2-40B4-BE49-F238E27FC236}">
                <a16:creationId xmlns:a16="http://schemas.microsoft.com/office/drawing/2014/main" id="{E22D3ACC-C762-4AB9-A93B-BCADAC65B7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2766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TextBox 55">
            <a:extLst>
              <a:ext uri="{FF2B5EF4-FFF2-40B4-BE49-F238E27FC236}">
                <a16:creationId xmlns:a16="http://schemas.microsoft.com/office/drawing/2014/main" id="{A21E211F-617A-4963-801F-30B56672C3B6}"/>
              </a:ext>
            </a:extLst>
          </p:cNvPr>
          <p:cNvSpPr txBox="1">
            <a:spLocks noChangeArrowheads="1"/>
          </p:cNvSpPr>
          <p:nvPr/>
        </p:nvSpPr>
        <p:spPr bwMode="auto">
          <a:xfrm>
            <a:off x="3124200" y="3581400"/>
            <a:ext cx="350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7200" i="1">
                <a:solidFill>
                  <a:srgbClr val="FFFF00"/>
                </a:solidFill>
                <a:latin typeface="Trebuchet MS" panose="020B0603020202020204" pitchFamily="34" charset="0"/>
              </a:rPr>
              <a:t>YES!!!!</a:t>
            </a:r>
          </a:p>
        </p:txBody>
      </p:sp>
      <p:sp>
        <p:nvSpPr>
          <p:cNvPr id="51" name="TextBox 50">
            <a:extLst>
              <a:ext uri="{FF2B5EF4-FFF2-40B4-BE49-F238E27FC236}">
                <a16:creationId xmlns:a16="http://schemas.microsoft.com/office/drawing/2014/main" id="{1DF91586-DF88-4575-AB72-F1AAF1472FFB}"/>
              </a:ext>
            </a:extLst>
          </p:cNvPr>
          <p:cNvSpPr txBox="1">
            <a:spLocks noChangeArrowheads="1"/>
          </p:cNvSpPr>
          <p:nvPr/>
        </p:nvSpPr>
        <p:spPr bwMode="auto">
          <a:xfrm>
            <a:off x="800100" y="1720850"/>
            <a:ext cx="7543800" cy="34163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7200" i="1" dirty="0">
                <a:solidFill>
                  <a:srgbClr val="FF0000"/>
                </a:solidFill>
                <a:latin typeface="Trebuchet MS" panose="020B0603020202020204" pitchFamily="34" charset="0"/>
              </a:rPr>
              <a:t>Helpful tip: </a:t>
            </a:r>
          </a:p>
          <a:p>
            <a:pPr algn="ctr" eaLnBrk="1" hangingPunct="1"/>
            <a:r>
              <a:rPr lang="en-US" altLang="en-US" sz="7200" u="sng" dirty="0">
                <a:solidFill>
                  <a:srgbClr val="FFFF00"/>
                </a:solidFill>
                <a:latin typeface="Trebuchet MS" panose="020B0603020202020204" pitchFamily="34" charset="0"/>
              </a:rPr>
              <a:t>Do not</a:t>
            </a:r>
            <a:r>
              <a:rPr lang="en-US" altLang="en-US" sz="7200" dirty="0">
                <a:solidFill>
                  <a:srgbClr val="FFFF00"/>
                </a:solidFill>
                <a:latin typeface="Trebuchet MS" panose="020B0603020202020204" pitchFamily="34" charset="0"/>
              </a:rPr>
              <a:t> separate polyatomic 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xit" presetSubtype="10" fill="hold" grpId="1" nodeType="clickEffect">
                                  <p:stCondLst>
                                    <p:cond delay="0"/>
                                  </p:stCondLst>
                                  <p:childTnLst>
                                    <p:animEffect transition="out" filter="blinds(horizontal)">
                                      <p:cBhvr>
                                        <p:cTn id="22" dur="500"/>
                                        <p:tgtEl>
                                          <p:spTgt spid="51"/>
                                        </p:tgtEl>
                                      </p:cBhvr>
                                    </p:animEffect>
                                    <p:set>
                                      <p:cBhvr>
                                        <p:cTn id="23" dur="1" fill="hold">
                                          <p:stCondLst>
                                            <p:cond delay="499"/>
                                          </p:stCondLst>
                                        </p:cTn>
                                        <p:tgtEl>
                                          <p:spTgt spid="51"/>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4"/>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9"/>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0"/>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41"/>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2"/>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3"/>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4"/>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0"/>
                                          </p:stCondLst>
                                        </p:cTn>
                                        <p:tgtEl>
                                          <p:spTgt spid="21"/>
                                        </p:tgtEl>
                                        <p:attrNameLst>
                                          <p:attrName>style.visibility</p:attrName>
                                        </p:attrNameLst>
                                      </p:cBhvr>
                                      <p:to>
                                        <p:strVal val="visible"/>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45"/>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27"/>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nodeType="clickEffect">
                                  <p:stCondLst>
                                    <p:cond delay="0"/>
                                  </p:stCondLst>
                                  <p:childTnLst>
                                    <p:set>
                                      <p:cBhvr>
                                        <p:cTn id="91" dur="1" fill="hold">
                                          <p:stCondLst>
                                            <p:cond delay="0"/>
                                          </p:stCondLst>
                                        </p:cTn>
                                        <p:tgtEl>
                                          <p:spTgt spid="4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ntr" presetSubtype="0" fill="hold" grpId="0" nodeType="clickEffect">
                                  <p:stCondLst>
                                    <p:cond delay="0"/>
                                  </p:stCondLst>
                                  <p:childTnLst>
                                    <p:set>
                                      <p:cBhvr>
                                        <p:cTn id="95" dur="1" fill="hold">
                                          <p:stCondLst>
                                            <p:cond delay="0"/>
                                          </p:stCondLst>
                                        </p:cTn>
                                        <p:tgtEl>
                                          <p:spTgt spid="46"/>
                                        </p:tgtEl>
                                        <p:attrNameLst>
                                          <p:attrName>style.visibility</p:attrName>
                                        </p:attrNameLst>
                                      </p:cBhvr>
                                      <p:to>
                                        <p:strVal val="visible"/>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ntr" presetSubtype="0" fill="hold" nodeType="clickEffect">
                                  <p:stCondLst>
                                    <p:cond delay="0"/>
                                  </p:stCondLst>
                                  <p:childTnLst>
                                    <p:set>
                                      <p:cBhvr>
                                        <p:cTn id="99" dur="1" fill="hold">
                                          <p:stCondLst>
                                            <p:cond delay="0"/>
                                          </p:stCondLst>
                                        </p:cTn>
                                        <p:tgtEl>
                                          <p:spTgt spid="48"/>
                                        </p:tgtEl>
                                        <p:attrNameLst>
                                          <p:attrName>style.visibility</p:attrName>
                                        </p:attrNameLst>
                                      </p:cBhvr>
                                      <p:to>
                                        <p:strVal val="visible"/>
                                      </p:to>
                                    </p:se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9"/>
                                        </p:tgtEl>
                                        <p:attrNameLst>
                                          <p:attrName>style.visibility</p:attrName>
                                        </p:attrNameLst>
                                      </p:cBhvr>
                                      <p:to>
                                        <p:strVal val="visible"/>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30"/>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53"/>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54"/>
                                        </p:tgtEl>
                                        <p:attrNameLst>
                                          <p:attrName>style.visibility</p:attrName>
                                        </p:attrNameLst>
                                      </p:cBhvr>
                                      <p:to>
                                        <p:strVal val="visible"/>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 presetClass="entr" presetSubtype="0" fill="hold" nodeType="clickEffect">
                                  <p:stCondLst>
                                    <p:cond delay="0"/>
                                  </p:stCondLst>
                                  <p:childTnLst>
                                    <p:set>
                                      <p:cBhvr>
                                        <p:cTn id="119" dur="1" fill="hold">
                                          <p:stCondLst>
                                            <p:cond delay="0"/>
                                          </p:stCondLst>
                                        </p:cTn>
                                        <p:tgtEl>
                                          <p:spTgt spid="50"/>
                                        </p:tgtEl>
                                        <p:attrNameLst>
                                          <p:attrName>style.visibility</p:attrName>
                                        </p:attrNameLst>
                                      </p:cBhvr>
                                      <p:to>
                                        <p:strVal val="visible"/>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52"/>
                                        </p:tgtEl>
                                        <p:attrNameLst>
                                          <p:attrName>style.visibility</p:attrName>
                                        </p:attrNameLst>
                                      </p:cBhvr>
                                      <p:to>
                                        <p:strVal val="visible"/>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 presetClass="entr" presetSubtype="0" fill="hold" nodeType="clickEffect">
                                  <p:stCondLst>
                                    <p:cond delay="0"/>
                                  </p:stCondLst>
                                  <p:childTnLst>
                                    <p:set>
                                      <p:cBhvr>
                                        <p:cTn id="127" dur="1" fill="hold">
                                          <p:stCondLst>
                                            <p:cond delay="0"/>
                                          </p:stCondLst>
                                        </p:cTn>
                                        <p:tgtEl>
                                          <p:spTgt spid="29699"/>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55"/>
                                        </p:tgtEl>
                                        <p:attrNameLst>
                                          <p:attrName>style.visibility</p:attrName>
                                        </p:attrNameLst>
                                      </p:cBhvr>
                                      <p:to>
                                        <p:strVal val="visible"/>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xit" presetSubtype="4" fill="hold" nodeType="clickEffect">
                                  <p:stCondLst>
                                    <p:cond delay="0"/>
                                  </p:stCondLst>
                                  <p:childTnLst>
                                    <p:anim calcmode="lin" valueType="num">
                                      <p:cBhvr additive="base">
                                        <p:cTn id="133" dur="500"/>
                                        <p:tgtEl>
                                          <p:spTgt spid="29699"/>
                                        </p:tgtEl>
                                        <p:attrNameLst>
                                          <p:attrName>ppt_x</p:attrName>
                                        </p:attrNameLst>
                                      </p:cBhvr>
                                      <p:tavLst>
                                        <p:tav tm="0">
                                          <p:val>
                                            <p:strVal val="ppt_x"/>
                                          </p:val>
                                        </p:tav>
                                        <p:tav tm="100000">
                                          <p:val>
                                            <p:strVal val="ppt_x"/>
                                          </p:val>
                                        </p:tav>
                                      </p:tavLst>
                                    </p:anim>
                                    <p:anim calcmode="lin" valueType="num">
                                      <p:cBhvr additive="base">
                                        <p:cTn id="134" dur="500"/>
                                        <p:tgtEl>
                                          <p:spTgt spid="29699"/>
                                        </p:tgtEl>
                                        <p:attrNameLst>
                                          <p:attrName>ppt_y</p:attrName>
                                        </p:attrNameLst>
                                      </p:cBhvr>
                                      <p:tavLst>
                                        <p:tav tm="0">
                                          <p:val>
                                            <p:strVal val="ppt_y"/>
                                          </p:val>
                                        </p:tav>
                                        <p:tav tm="100000">
                                          <p:val>
                                            <p:strVal val="1+ppt_h/2"/>
                                          </p:val>
                                        </p:tav>
                                      </p:tavLst>
                                    </p:anim>
                                    <p:set>
                                      <p:cBhvr>
                                        <p:cTn id="135" dur="1" fill="hold">
                                          <p:stCondLst>
                                            <p:cond delay="499"/>
                                          </p:stCondLst>
                                        </p:cTn>
                                        <p:tgtEl>
                                          <p:spTgt spid="29699"/>
                                        </p:tgtEl>
                                        <p:attrNameLst>
                                          <p:attrName>style.visibility</p:attrName>
                                        </p:attrNameLst>
                                      </p:cBhvr>
                                      <p:to>
                                        <p:strVal val="hidden"/>
                                      </p:to>
                                    </p:set>
                                  </p:childTnLst>
                                </p:cTn>
                              </p:par>
                              <p:par>
                                <p:cTn id="136" presetID="2" presetClass="exit" presetSubtype="4" fill="hold" grpId="1" nodeType="withEffect">
                                  <p:stCondLst>
                                    <p:cond delay="0"/>
                                  </p:stCondLst>
                                  <p:childTnLst>
                                    <p:anim calcmode="lin" valueType="num">
                                      <p:cBhvr additive="base">
                                        <p:cTn id="137" dur="500"/>
                                        <p:tgtEl>
                                          <p:spTgt spid="55"/>
                                        </p:tgtEl>
                                        <p:attrNameLst>
                                          <p:attrName>ppt_x</p:attrName>
                                        </p:attrNameLst>
                                      </p:cBhvr>
                                      <p:tavLst>
                                        <p:tav tm="0">
                                          <p:val>
                                            <p:strVal val="ppt_x"/>
                                          </p:val>
                                        </p:tav>
                                        <p:tav tm="100000">
                                          <p:val>
                                            <p:strVal val="ppt_x"/>
                                          </p:val>
                                        </p:tav>
                                      </p:tavLst>
                                    </p:anim>
                                    <p:anim calcmode="lin" valueType="num">
                                      <p:cBhvr additive="base">
                                        <p:cTn id="138" dur="500"/>
                                        <p:tgtEl>
                                          <p:spTgt spid="55"/>
                                        </p:tgtEl>
                                        <p:attrNameLst>
                                          <p:attrName>ppt_y</p:attrName>
                                        </p:attrNameLst>
                                      </p:cBhvr>
                                      <p:tavLst>
                                        <p:tav tm="0">
                                          <p:val>
                                            <p:strVal val="ppt_y"/>
                                          </p:val>
                                        </p:tav>
                                        <p:tav tm="100000">
                                          <p:val>
                                            <p:strVal val="1+ppt_h/2"/>
                                          </p:val>
                                        </p:tav>
                                      </p:tavLst>
                                    </p:anim>
                                    <p:set>
                                      <p:cBhvr>
                                        <p:cTn id="139" dur="1" fill="hold">
                                          <p:stCondLst>
                                            <p:cond delay="499"/>
                                          </p:stCondLst>
                                        </p:cTn>
                                        <p:tgtEl>
                                          <p:spTgt spid="55"/>
                                        </p:tgtEl>
                                        <p:attrNameLst>
                                          <p:attrName>style.visibility</p:attrName>
                                        </p:attrNameLst>
                                      </p:cBhvr>
                                      <p:to>
                                        <p:strVal val="hidden"/>
                                      </p:to>
                                    </p:se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56"/>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3" grpId="0"/>
      <p:bldP spid="27" grpId="0"/>
      <p:bldP spid="30" grpId="0"/>
      <p:bldP spid="20" grpId="0"/>
      <p:bldP spid="32" grpId="0"/>
      <p:bldP spid="33" grpId="0"/>
      <p:bldP spid="34" grpId="0"/>
      <p:bldP spid="38" grpId="0"/>
      <p:bldP spid="39" grpId="0"/>
      <p:bldP spid="40" grpId="0"/>
      <p:bldP spid="41" grpId="0"/>
      <p:bldP spid="42" grpId="0"/>
      <p:bldP spid="43" grpId="0"/>
      <p:bldP spid="44" grpId="0"/>
      <p:bldP spid="45" grpId="0"/>
      <p:bldP spid="46" grpId="0"/>
      <p:bldP spid="49" grpId="0"/>
      <p:bldP spid="52" grpId="0"/>
      <p:bldP spid="54" grpId="0"/>
      <p:bldP spid="55" grpId="0"/>
      <p:bldP spid="55" grpId="1"/>
      <p:bldP spid="56" grpId="0"/>
      <p:bldP spid="51" grpId="0" animBg="1"/>
      <p:bldP spid="51"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5">
            <a:extLst>
              <a:ext uri="{FF2B5EF4-FFF2-40B4-BE49-F238E27FC236}">
                <a16:creationId xmlns:a16="http://schemas.microsoft.com/office/drawing/2014/main" id="{9B3DD99E-7346-499E-B25D-1085FB3C02DF}"/>
              </a:ext>
            </a:extLst>
          </p:cNvPr>
          <p:cNvSpPr txBox="1">
            <a:spLocks/>
          </p:cNvSpPr>
          <p:nvPr/>
        </p:nvSpPr>
        <p:spPr bwMode="auto">
          <a:xfrm>
            <a:off x="457200" y="3505200"/>
            <a:ext cx="8229600" cy="1524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7200" b="1" i="1">
                <a:solidFill>
                  <a:srgbClr val="FFFF99"/>
                </a:solidFill>
                <a:latin typeface="Trebuchet MS" panose="020B0603020202020204" pitchFamily="34" charset="0"/>
              </a:rPr>
              <a:t>Then: </a:t>
            </a:r>
            <a:r>
              <a:rPr lang="en-US" altLang="en-US" sz="8000">
                <a:solidFill>
                  <a:srgbClr val="FFFF99"/>
                </a:solidFill>
                <a:latin typeface="Script MT Bold" panose="03040602040607080904" pitchFamily="66" charset="0"/>
              </a:rPr>
              <a:t>Begin WS 2</a:t>
            </a:r>
          </a:p>
        </p:txBody>
      </p:sp>
      <p:sp>
        <p:nvSpPr>
          <p:cNvPr id="4" name="Title 15">
            <a:extLst>
              <a:ext uri="{FF2B5EF4-FFF2-40B4-BE49-F238E27FC236}">
                <a16:creationId xmlns:a16="http://schemas.microsoft.com/office/drawing/2014/main" id="{00337E22-8DE2-44F7-9C1A-6F3D42C33735}"/>
              </a:ext>
            </a:extLst>
          </p:cNvPr>
          <p:cNvSpPr>
            <a:spLocks noGrp="1"/>
          </p:cNvSpPr>
          <p:nvPr>
            <p:ph type="title"/>
          </p:nvPr>
        </p:nvSpPr>
        <p:spPr>
          <a:xfrm>
            <a:off x="457200" y="1066800"/>
            <a:ext cx="8229600" cy="2362200"/>
          </a:xfrm>
          <a:solidFill>
            <a:schemeClr val="tx1"/>
          </a:solidFill>
        </p:spPr>
        <p:txBody>
          <a:bodyPr/>
          <a:lstStyle/>
          <a:p>
            <a:r>
              <a:rPr lang="en-US" altLang="en-US" sz="7200" b="1" i="1">
                <a:solidFill>
                  <a:srgbClr val="FFFF99"/>
                </a:solidFill>
                <a:latin typeface="Trebuchet MS" panose="020B0603020202020204" pitchFamily="34" charset="0"/>
              </a:rPr>
              <a:t>Do now:</a:t>
            </a:r>
            <a:r>
              <a:rPr lang="en-US" altLang="en-US" sz="7200" i="1">
                <a:solidFill>
                  <a:srgbClr val="FFFF99"/>
                </a:solidFill>
                <a:latin typeface="Trebuchet MS" panose="020B0603020202020204" pitchFamily="34" charset="0"/>
              </a:rPr>
              <a:t> </a:t>
            </a:r>
            <a:r>
              <a:rPr lang="en-US" altLang="en-US" sz="7200">
                <a:solidFill>
                  <a:srgbClr val="FFFF99"/>
                </a:solidFill>
                <a:latin typeface="Script MT Bold" panose="03040602040607080904" pitchFamily="66" charset="0"/>
              </a:rPr>
              <a:t>Complete “Exit Ticket”</a:t>
            </a:r>
          </a:p>
        </p:txBody>
      </p:sp>
      <p:pic>
        <p:nvPicPr>
          <p:cNvPr id="5" name="Picture 2" descr="MC900286058[1]">
            <a:extLst>
              <a:ext uri="{FF2B5EF4-FFF2-40B4-BE49-F238E27FC236}">
                <a16:creationId xmlns:a16="http://schemas.microsoft.com/office/drawing/2014/main" id="{8AECCB2E-2C3E-4CA0-B354-9B6F94589D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25" y="2286000"/>
            <a:ext cx="1463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3" presetClass="entr" presetSubtype="16"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ppt_x"/>
                                          </p:val>
                                        </p:tav>
                                        <p:tav tm="100000">
                                          <p:val>
                                            <p:strVal val="#ppt_x"/>
                                          </p:val>
                                        </p:tav>
                                      </p:tavLst>
                                    </p:anim>
                                    <p:anim calcmode="lin" valueType="num">
                                      <p:cBhvr additive="base">
                                        <p:cTn id="1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345</Words>
  <Application>Microsoft Office PowerPoint</Application>
  <PresentationFormat>On-screen Show (4:3)</PresentationFormat>
  <Paragraphs>82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Script MT Bold</vt:lpstr>
      <vt:lpstr>Trebuchet MS</vt:lpstr>
      <vt:lpstr>Wingdings</vt:lpstr>
      <vt:lpstr>Office Theme</vt:lpstr>
      <vt:lpstr>Unit: Chemical Reactions</vt:lpstr>
      <vt:lpstr>After today you should be able to…</vt:lpstr>
      <vt:lpstr>PowerPoint Presentation</vt:lpstr>
      <vt:lpstr>PowerPoint Presentation</vt:lpstr>
      <vt:lpstr> Let’s try some examples! </vt:lpstr>
      <vt:lpstr>PowerPoint Presentation</vt:lpstr>
      <vt:lpstr>PowerPoint Presentation</vt:lpstr>
      <vt:lpstr>PowerPoint Presentation</vt:lpstr>
      <vt:lpstr>Do now: Complete “Exit Ticket”</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Reactions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79</cp:revision>
  <dcterms:created xsi:type="dcterms:W3CDTF">2012-02-02T01:38:20Z</dcterms:created>
  <dcterms:modified xsi:type="dcterms:W3CDTF">2019-07-23T16:42:24Z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