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1" r:id="rId2"/>
    <p:sldId id="258" r:id="rId3"/>
    <p:sldId id="259" r:id="rId4"/>
    <p:sldId id="265" r:id="rId5"/>
    <p:sldId id="268" r:id="rId6"/>
    <p:sldId id="270" r:id="rId7"/>
    <p:sldId id="27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0F0036-153E-4A3D-B175-BF5D1706BC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EE83041-6D79-44CB-86C2-61DE4C09B0A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31F855F-4116-4526-87C0-6C5F12160F06}" type="datetimeFigureOut">
              <a:rPr lang="en-US"/>
              <a:pPr>
                <a:defRPr/>
              </a:pPr>
              <a:t>7/26/2019</a:t>
            </a:fld>
            <a:endParaRPr lang="en-US"/>
          </a:p>
        </p:txBody>
      </p:sp>
      <p:sp>
        <p:nvSpPr>
          <p:cNvPr id="4" name="Slide Image Placeholder 3">
            <a:extLst>
              <a:ext uri="{FF2B5EF4-FFF2-40B4-BE49-F238E27FC236}">
                <a16:creationId xmlns:a16="http://schemas.microsoft.com/office/drawing/2014/main" id="{1C479EAF-E87D-400A-AD9A-F8A4D09842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D1B0754-9CB1-4B91-9377-C04BC0EE5EF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824762-FFD3-496F-BE71-7AC3C9DF7E1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D005EA74-95CB-4AE0-BC0C-1E194451D2B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67D3298-6CF8-488A-9223-983068E6A48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A40C1B5-1AF5-46FE-B2D9-EF5A8A013F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a:extLst>
              <a:ext uri="{FF2B5EF4-FFF2-40B4-BE49-F238E27FC236}">
                <a16:creationId xmlns:a16="http://schemas.microsoft.com/office/drawing/2014/main" id="{ABB1766F-9A31-4F81-9FC7-9FBB7CB028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Reaction 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74F003B-FA37-4715-8EE2-6F332C5F34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14BFEED-7B66-4753-9415-05CC438763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Reaction 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25B8EBD-F222-43B8-BBF8-074ECD33ADD8}"/>
              </a:ext>
            </a:extLst>
          </p:cNvPr>
          <p:cNvSpPr>
            <a:spLocks noGrp="1"/>
          </p:cNvSpPr>
          <p:nvPr>
            <p:ph type="dt" sz="half" idx="10"/>
          </p:nvPr>
        </p:nvSpPr>
        <p:spPr/>
        <p:txBody>
          <a:bodyPr/>
          <a:lstStyle>
            <a:lvl1pPr>
              <a:defRPr/>
            </a:lvl1pPr>
          </a:lstStyle>
          <a:p>
            <a:pPr>
              <a:defRPr/>
            </a:pPr>
            <a:fld id="{4607C276-60C2-49A5-9300-E1D9C837B137}" type="datetimeFigureOut">
              <a:rPr lang="en-US"/>
              <a:pPr>
                <a:defRPr/>
              </a:pPr>
              <a:t>7/26/2019</a:t>
            </a:fld>
            <a:endParaRPr lang="en-US"/>
          </a:p>
        </p:txBody>
      </p:sp>
      <p:sp>
        <p:nvSpPr>
          <p:cNvPr id="5" name="Footer Placeholder 4">
            <a:extLst>
              <a:ext uri="{FF2B5EF4-FFF2-40B4-BE49-F238E27FC236}">
                <a16:creationId xmlns:a16="http://schemas.microsoft.com/office/drawing/2014/main" id="{D0BDA1EE-20BE-47AC-9A66-526A2D3F73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01754A-7471-4EBA-9145-88D53283BE4E}"/>
              </a:ext>
            </a:extLst>
          </p:cNvPr>
          <p:cNvSpPr>
            <a:spLocks noGrp="1"/>
          </p:cNvSpPr>
          <p:nvPr>
            <p:ph type="sldNum" sz="quarter" idx="12"/>
          </p:nvPr>
        </p:nvSpPr>
        <p:spPr/>
        <p:txBody>
          <a:bodyPr/>
          <a:lstStyle>
            <a:lvl1pPr>
              <a:defRPr/>
            </a:lvl1pPr>
          </a:lstStyle>
          <a:p>
            <a:fld id="{0F310724-2B79-4B1E-A5E2-710E932756E1}" type="slidenum">
              <a:rPr lang="en-US" altLang="en-US"/>
              <a:pPr/>
              <a:t>‹#›</a:t>
            </a:fld>
            <a:endParaRPr lang="en-US" altLang="en-US"/>
          </a:p>
        </p:txBody>
      </p:sp>
    </p:spTree>
    <p:extLst>
      <p:ext uri="{BB962C8B-B14F-4D97-AF65-F5344CB8AC3E}">
        <p14:creationId xmlns:p14="http://schemas.microsoft.com/office/powerpoint/2010/main" val="62845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CF165-CA79-4C99-BF9E-9FADE3539BAD}"/>
              </a:ext>
            </a:extLst>
          </p:cNvPr>
          <p:cNvSpPr>
            <a:spLocks noGrp="1"/>
          </p:cNvSpPr>
          <p:nvPr>
            <p:ph type="dt" sz="half" idx="10"/>
          </p:nvPr>
        </p:nvSpPr>
        <p:spPr/>
        <p:txBody>
          <a:bodyPr/>
          <a:lstStyle>
            <a:lvl1pPr>
              <a:defRPr/>
            </a:lvl1pPr>
          </a:lstStyle>
          <a:p>
            <a:pPr>
              <a:defRPr/>
            </a:pPr>
            <a:fld id="{6A202AEC-F101-4ED5-BF9D-AC48E86FDF1D}" type="datetimeFigureOut">
              <a:rPr lang="en-US"/>
              <a:pPr>
                <a:defRPr/>
              </a:pPr>
              <a:t>7/26/2019</a:t>
            </a:fld>
            <a:endParaRPr lang="en-US"/>
          </a:p>
        </p:txBody>
      </p:sp>
      <p:sp>
        <p:nvSpPr>
          <p:cNvPr id="5" name="Footer Placeholder 4">
            <a:extLst>
              <a:ext uri="{FF2B5EF4-FFF2-40B4-BE49-F238E27FC236}">
                <a16:creationId xmlns:a16="http://schemas.microsoft.com/office/drawing/2014/main" id="{0FCD3B9E-AC87-46FB-853B-59F0EE44CF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1A3353-1C64-410E-8B1F-053F2F13FAA5}"/>
              </a:ext>
            </a:extLst>
          </p:cNvPr>
          <p:cNvSpPr>
            <a:spLocks noGrp="1"/>
          </p:cNvSpPr>
          <p:nvPr>
            <p:ph type="sldNum" sz="quarter" idx="12"/>
          </p:nvPr>
        </p:nvSpPr>
        <p:spPr/>
        <p:txBody>
          <a:bodyPr/>
          <a:lstStyle>
            <a:lvl1pPr>
              <a:defRPr/>
            </a:lvl1pPr>
          </a:lstStyle>
          <a:p>
            <a:fld id="{6A281401-FB38-4727-A009-DEFBB72A3776}" type="slidenum">
              <a:rPr lang="en-US" altLang="en-US"/>
              <a:pPr/>
              <a:t>‹#›</a:t>
            </a:fld>
            <a:endParaRPr lang="en-US" altLang="en-US"/>
          </a:p>
        </p:txBody>
      </p:sp>
    </p:spTree>
    <p:extLst>
      <p:ext uri="{BB962C8B-B14F-4D97-AF65-F5344CB8AC3E}">
        <p14:creationId xmlns:p14="http://schemas.microsoft.com/office/powerpoint/2010/main" val="248589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0BBBFF-6177-496F-BCC4-9C01E3060C87}"/>
              </a:ext>
            </a:extLst>
          </p:cNvPr>
          <p:cNvSpPr>
            <a:spLocks noGrp="1"/>
          </p:cNvSpPr>
          <p:nvPr>
            <p:ph type="dt" sz="half" idx="10"/>
          </p:nvPr>
        </p:nvSpPr>
        <p:spPr/>
        <p:txBody>
          <a:bodyPr/>
          <a:lstStyle>
            <a:lvl1pPr>
              <a:defRPr/>
            </a:lvl1pPr>
          </a:lstStyle>
          <a:p>
            <a:pPr>
              <a:defRPr/>
            </a:pPr>
            <a:fld id="{95CD698C-450D-4739-9C63-F9A84D0FCA47}" type="datetimeFigureOut">
              <a:rPr lang="en-US"/>
              <a:pPr>
                <a:defRPr/>
              </a:pPr>
              <a:t>7/26/2019</a:t>
            </a:fld>
            <a:endParaRPr lang="en-US"/>
          </a:p>
        </p:txBody>
      </p:sp>
      <p:sp>
        <p:nvSpPr>
          <p:cNvPr id="5" name="Footer Placeholder 4">
            <a:extLst>
              <a:ext uri="{FF2B5EF4-FFF2-40B4-BE49-F238E27FC236}">
                <a16:creationId xmlns:a16="http://schemas.microsoft.com/office/drawing/2014/main" id="{B4027DCD-615D-4D20-8771-D321D5D806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7FD4F3E-B0B5-4581-8EBD-A39DCBAB5715}"/>
              </a:ext>
            </a:extLst>
          </p:cNvPr>
          <p:cNvSpPr>
            <a:spLocks noGrp="1"/>
          </p:cNvSpPr>
          <p:nvPr>
            <p:ph type="sldNum" sz="quarter" idx="12"/>
          </p:nvPr>
        </p:nvSpPr>
        <p:spPr/>
        <p:txBody>
          <a:bodyPr/>
          <a:lstStyle>
            <a:lvl1pPr>
              <a:defRPr/>
            </a:lvl1pPr>
          </a:lstStyle>
          <a:p>
            <a:fld id="{7929AD0C-DDE4-4A5F-A3F8-643B54EDB956}" type="slidenum">
              <a:rPr lang="en-US" altLang="en-US"/>
              <a:pPr/>
              <a:t>‹#›</a:t>
            </a:fld>
            <a:endParaRPr lang="en-US" altLang="en-US"/>
          </a:p>
        </p:txBody>
      </p:sp>
    </p:spTree>
    <p:extLst>
      <p:ext uri="{BB962C8B-B14F-4D97-AF65-F5344CB8AC3E}">
        <p14:creationId xmlns:p14="http://schemas.microsoft.com/office/powerpoint/2010/main" val="259409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3026A-24F5-4617-80EA-E1ACBA7C50F9}"/>
              </a:ext>
            </a:extLst>
          </p:cNvPr>
          <p:cNvSpPr>
            <a:spLocks noGrp="1"/>
          </p:cNvSpPr>
          <p:nvPr>
            <p:ph type="dt" sz="half" idx="10"/>
          </p:nvPr>
        </p:nvSpPr>
        <p:spPr/>
        <p:txBody>
          <a:bodyPr/>
          <a:lstStyle>
            <a:lvl1pPr>
              <a:defRPr/>
            </a:lvl1pPr>
          </a:lstStyle>
          <a:p>
            <a:pPr>
              <a:defRPr/>
            </a:pPr>
            <a:fld id="{38B7C56A-8082-4F94-90BB-B377C2AFEBBD}" type="datetimeFigureOut">
              <a:rPr lang="en-US"/>
              <a:pPr>
                <a:defRPr/>
              </a:pPr>
              <a:t>7/26/2019</a:t>
            </a:fld>
            <a:endParaRPr lang="en-US"/>
          </a:p>
        </p:txBody>
      </p:sp>
      <p:sp>
        <p:nvSpPr>
          <p:cNvPr id="5" name="Footer Placeholder 4">
            <a:extLst>
              <a:ext uri="{FF2B5EF4-FFF2-40B4-BE49-F238E27FC236}">
                <a16:creationId xmlns:a16="http://schemas.microsoft.com/office/drawing/2014/main" id="{DFC32A0A-0528-4C67-80F3-E19C791709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D7D5CC-7853-4BB4-A536-D27B743AD100}"/>
              </a:ext>
            </a:extLst>
          </p:cNvPr>
          <p:cNvSpPr>
            <a:spLocks noGrp="1"/>
          </p:cNvSpPr>
          <p:nvPr>
            <p:ph type="sldNum" sz="quarter" idx="12"/>
          </p:nvPr>
        </p:nvSpPr>
        <p:spPr/>
        <p:txBody>
          <a:bodyPr/>
          <a:lstStyle>
            <a:lvl1pPr>
              <a:defRPr/>
            </a:lvl1pPr>
          </a:lstStyle>
          <a:p>
            <a:fld id="{6A3DC3A5-F18A-459A-9B78-4F67687A2BB5}" type="slidenum">
              <a:rPr lang="en-US" altLang="en-US"/>
              <a:pPr/>
              <a:t>‹#›</a:t>
            </a:fld>
            <a:endParaRPr lang="en-US" altLang="en-US"/>
          </a:p>
        </p:txBody>
      </p:sp>
    </p:spTree>
    <p:extLst>
      <p:ext uri="{BB962C8B-B14F-4D97-AF65-F5344CB8AC3E}">
        <p14:creationId xmlns:p14="http://schemas.microsoft.com/office/powerpoint/2010/main" val="139504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AF83E8-68DC-48B7-B967-BDE40A4E003B}"/>
              </a:ext>
            </a:extLst>
          </p:cNvPr>
          <p:cNvSpPr>
            <a:spLocks noGrp="1"/>
          </p:cNvSpPr>
          <p:nvPr>
            <p:ph type="dt" sz="half" idx="10"/>
          </p:nvPr>
        </p:nvSpPr>
        <p:spPr/>
        <p:txBody>
          <a:bodyPr/>
          <a:lstStyle>
            <a:lvl1pPr>
              <a:defRPr/>
            </a:lvl1pPr>
          </a:lstStyle>
          <a:p>
            <a:pPr>
              <a:defRPr/>
            </a:pPr>
            <a:fld id="{0D327640-8DB8-4327-97C7-12D21FFA3892}" type="datetimeFigureOut">
              <a:rPr lang="en-US"/>
              <a:pPr>
                <a:defRPr/>
              </a:pPr>
              <a:t>7/26/2019</a:t>
            </a:fld>
            <a:endParaRPr lang="en-US"/>
          </a:p>
        </p:txBody>
      </p:sp>
      <p:sp>
        <p:nvSpPr>
          <p:cNvPr id="5" name="Footer Placeholder 4">
            <a:extLst>
              <a:ext uri="{FF2B5EF4-FFF2-40B4-BE49-F238E27FC236}">
                <a16:creationId xmlns:a16="http://schemas.microsoft.com/office/drawing/2014/main" id="{ACE06975-F915-4657-B704-686B88B9C0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03E08B-4963-4E1E-8D8B-80EB8B85A8FE}"/>
              </a:ext>
            </a:extLst>
          </p:cNvPr>
          <p:cNvSpPr>
            <a:spLocks noGrp="1"/>
          </p:cNvSpPr>
          <p:nvPr>
            <p:ph type="sldNum" sz="quarter" idx="12"/>
          </p:nvPr>
        </p:nvSpPr>
        <p:spPr/>
        <p:txBody>
          <a:bodyPr/>
          <a:lstStyle>
            <a:lvl1pPr>
              <a:defRPr/>
            </a:lvl1pPr>
          </a:lstStyle>
          <a:p>
            <a:fld id="{91B0646F-10EB-4F43-800D-3F750202F11D}" type="slidenum">
              <a:rPr lang="en-US" altLang="en-US"/>
              <a:pPr/>
              <a:t>‹#›</a:t>
            </a:fld>
            <a:endParaRPr lang="en-US" altLang="en-US"/>
          </a:p>
        </p:txBody>
      </p:sp>
    </p:spTree>
    <p:extLst>
      <p:ext uri="{BB962C8B-B14F-4D97-AF65-F5344CB8AC3E}">
        <p14:creationId xmlns:p14="http://schemas.microsoft.com/office/powerpoint/2010/main" val="118293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2A597DF-CEB5-426F-AC92-2684129D3B22}"/>
              </a:ext>
            </a:extLst>
          </p:cNvPr>
          <p:cNvSpPr>
            <a:spLocks noGrp="1"/>
          </p:cNvSpPr>
          <p:nvPr>
            <p:ph type="dt" sz="half" idx="10"/>
          </p:nvPr>
        </p:nvSpPr>
        <p:spPr/>
        <p:txBody>
          <a:bodyPr/>
          <a:lstStyle>
            <a:lvl1pPr>
              <a:defRPr/>
            </a:lvl1pPr>
          </a:lstStyle>
          <a:p>
            <a:pPr>
              <a:defRPr/>
            </a:pPr>
            <a:fld id="{93E46694-D21C-4AC1-BCFF-104B57F1A7F3}" type="datetimeFigureOut">
              <a:rPr lang="en-US"/>
              <a:pPr>
                <a:defRPr/>
              </a:pPr>
              <a:t>7/26/2019</a:t>
            </a:fld>
            <a:endParaRPr lang="en-US"/>
          </a:p>
        </p:txBody>
      </p:sp>
      <p:sp>
        <p:nvSpPr>
          <p:cNvPr id="6" name="Footer Placeholder 4">
            <a:extLst>
              <a:ext uri="{FF2B5EF4-FFF2-40B4-BE49-F238E27FC236}">
                <a16:creationId xmlns:a16="http://schemas.microsoft.com/office/drawing/2014/main" id="{ABE18059-185A-46A7-9219-5CB3D801F7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5D6F2B-1DFA-4F9F-B946-910F529BC83A}"/>
              </a:ext>
            </a:extLst>
          </p:cNvPr>
          <p:cNvSpPr>
            <a:spLocks noGrp="1"/>
          </p:cNvSpPr>
          <p:nvPr>
            <p:ph type="sldNum" sz="quarter" idx="12"/>
          </p:nvPr>
        </p:nvSpPr>
        <p:spPr/>
        <p:txBody>
          <a:bodyPr/>
          <a:lstStyle>
            <a:lvl1pPr>
              <a:defRPr/>
            </a:lvl1pPr>
          </a:lstStyle>
          <a:p>
            <a:fld id="{A21D2910-627B-4667-A0B9-C998F539541D}" type="slidenum">
              <a:rPr lang="en-US" altLang="en-US"/>
              <a:pPr/>
              <a:t>‹#›</a:t>
            </a:fld>
            <a:endParaRPr lang="en-US" altLang="en-US"/>
          </a:p>
        </p:txBody>
      </p:sp>
    </p:spTree>
    <p:extLst>
      <p:ext uri="{BB962C8B-B14F-4D97-AF65-F5344CB8AC3E}">
        <p14:creationId xmlns:p14="http://schemas.microsoft.com/office/powerpoint/2010/main" val="333562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1544ABD-7332-4176-BF5F-D5FE4657308A}"/>
              </a:ext>
            </a:extLst>
          </p:cNvPr>
          <p:cNvSpPr>
            <a:spLocks noGrp="1"/>
          </p:cNvSpPr>
          <p:nvPr>
            <p:ph type="dt" sz="half" idx="10"/>
          </p:nvPr>
        </p:nvSpPr>
        <p:spPr/>
        <p:txBody>
          <a:bodyPr/>
          <a:lstStyle>
            <a:lvl1pPr>
              <a:defRPr/>
            </a:lvl1pPr>
          </a:lstStyle>
          <a:p>
            <a:pPr>
              <a:defRPr/>
            </a:pPr>
            <a:fld id="{DDFE380F-61C2-4D70-94EF-FAD230E1F60D}" type="datetimeFigureOut">
              <a:rPr lang="en-US"/>
              <a:pPr>
                <a:defRPr/>
              </a:pPr>
              <a:t>7/26/2019</a:t>
            </a:fld>
            <a:endParaRPr lang="en-US"/>
          </a:p>
        </p:txBody>
      </p:sp>
      <p:sp>
        <p:nvSpPr>
          <p:cNvPr id="8" name="Footer Placeholder 4">
            <a:extLst>
              <a:ext uri="{FF2B5EF4-FFF2-40B4-BE49-F238E27FC236}">
                <a16:creationId xmlns:a16="http://schemas.microsoft.com/office/drawing/2014/main" id="{866FB01B-A4FC-454D-A072-BA83A1D9F3D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7AFB6AD-9868-45E4-B5C6-799AA9B5CCA2}"/>
              </a:ext>
            </a:extLst>
          </p:cNvPr>
          <p:cNvSpPr>
            <a:spLocks noGrp="1"/>
          </p:cNvSpPr>
          <p:nvPr>
            <p:ph type="sldNum" sz="quarter" idx="12"/>
          </p:nvPr>
        </p:nvSpPr>
        <p:spPr/>
        <p:txBody>
          <a:bodyPr/>
          <a:lstStyle>
            <a:lvl1pPr>
              <a:defRPr/>
            </a:lvl1pPr>
          </a:lstStyle>
          <a:p>
            <a:fld id="{57DF33B3-7D69-4F50-92F5-87A9D07F832A}" type="slidenum">
              <a:rPr lang="en-US" altLang="en-US"/>
              <a:pPr/>
              <a:t>‹#›</a:t>
            </a:fld>
            <a:endParaRPr lang="en-US" altLang="en-US"/>
          </a:p>
        </p:txBody>
      </p:sp>
    </p:spTree>
    <p:extLst>
      <p:ext uri="{BB962C8B-B14F-4D97-AF65-F5344CB8AC3E}">
        <p14:creationId xmlns:p14="http://schemas.microsoft.com/office/powerpoint/2010/main" val="158565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F68BBF-33A0-484A-9C93-57B0B8C039A1}"/>
              </a:ext>
            </a:extLst>
          </p:cNvPr>
          <p:cNvSpPr>
            <a:spLocks noGrp="1"/>
          </p:cNvSpPr>
          <p:nvPr>
            <p:ph type="dt" sz="half" idx="10"/>
          </p:nvPr>
        </p:nvSpPr>
        <p:spPr/>
        <p:txBody>
          <a:bodyPr/>
          <a:lstStyle>
            <a:lvl1pPr>
              <a:defRPr/>
            </a:lvl1pPr>
          </a:lstStyle>
          <a:p>
            <a:pPr>
              <a:defRPr/>
            </a:pPr>
            <a:fld id="{1367A826-CEBF-46CE-9602-4ECD638B4790}" type="datetimeFigureOut">
              <a:rPr lang="en-US"/>
              <a:pPr>
                <a:defRPr/>
              </a:pPr>
              <a:t>7/26/2019</a:t>
            </a:fld>
            <a:endParaRPr lang="en-US"/>
          </a:p>
        </p:txBody>
      </p:sp>
      <p:sp>
        <p:nvSpPr>
          <p:cNvPr id="4" name="Footer Placeholder 4">
            <a:extLst>
              <a:ext uri="{FF2B5EF4-FFF2-40B4-BE49-F238E27FC236}">
                <a16:creationId xmlns:a16="http://schemas.microsoft.com/office/drawing/2014/main" id="{AFCC0C69-44ED-4EF6-8F31-58DAA998ED1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61535CA-22F9-4E25-82D7-21EB652EE97E}"/>
              </a:ext>
            </a:extLst>
          </p:cNvPr>
          <p:cNvSpPr>
            <a:spLocks noGrp="1"/>
          </p:cNvSpPr>
          <p:nvPr>
            <p:ph type="sldNum" sz="quarter" idx="12"/>
          </p:nvPr>
        </p:nvSpPr>
        <p:spPr/>
        <p:txBody>
          <a:bodyPr/>
          <a:lstStyle>
            <a:lvl1pPr>
              <a:defRPr/>
            </a:lvl1pPr>
          </a:lstStyle>
          <a:p>
            <a:fld id="{E34D2FEC-B8F3-4FCA-9DD0-7177DEEE72DF}" type="slidenum">
              <a:rPr lang="en-US" altLang="en-US"/>
              <a:pPr/>
              <a:t>‹#›</a:t>
            </a:fld>
            <a:endParaRPr lang="en-US" altLang="en-US"/>
          </a:p>
        </p:txBody>
      </p:sp>
    </p:spTree>
    <p:extLst>
      <p:ext uri="{BB962C8B-B14F-4D97-AF65-F5344CB8AC3E}">
        <p14:creationId xmlns:p14="http://schemas.microsoft.com/office/powerpoint/2010/main" val="409268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4EF607B-AE6B-4B27-9FD7-B548CAB8705D}"/>
              </a:ext>
            </a:extLst>
          </p:cNvPr>
          <p:cNvSpPr>
            <a:spLocks noGrp="1"/>
          </p:cNvSpPr>
          <p:nvPr>
            <p:ph type="dt" sz="half" idx="10"/>
          </p:nvPr>
        </p:nvSpPr>
        <p:spPr/>
        <p:txBody>
          <a:bodyPr/>
          <a:lstStyle>
            <a:lvl1pPr>
              <a:defRPr/>
            </a:lvl1pPr>
          </a:lstStyle>
          <a:p>
            <a:pPr>
              <a:defRPr/>
            </a:pPr>
            <a:fld id="{C766184E-E2A4-4561-9172-C99331AAE801}" type="datetimeFigureOut">
              <a:rPr lang="en-US"/>
              <a:pPr>
                <a:defRPr/>
              </a:pPr>
              <a:t>7/26/2019</a:t>
            </a:fld>
            <a:endParaRPr lang="en-US"/>
          </a:p>
        </p:txBody>
      </p:sp>
      <p:sp>
        <p:nvSpPr>
          <p:cNvPr id="3" name="Footer Placeholder 4">
            <a:extLst>
              <a:ext uri="{FF2B5EF4-FFF2-40B4-BE49-F238E27FC236}">
                <a16:creationId xmlns:a16="http://schemas.microsoft.com/office/drawing/2014/main" id="{E6AEA3F2-9468-428D-BEDE-BF00CFA95F8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E998AAD-A194-499F-B7E3-B2E16F12DB51}"/>
              </a:ext>
            </a:extLst>
          </p:cNvPr>
          <p:cNvSpPr>
            <a:spLocks noGrp="1"/>
          </p:cNvSpPr>
          <p:nvPr>
            <p:ph type="sldNum" sz="quarter" idx="12"/>
          </p:nvPr>
        </p:nvSpPr>
        <p:spPr/>
        <p:txBody>
          <a:bodyPr/>
          <a:lstStyle>
            <a:lvl1pPr>
              <a:defRPr/>
            </a:lvl1pPr>
          </a:lstStyle>
          <a:p>
            <a:fld id="{8B1E21E3-5824-48A2-900E-393F6D4A29E3}" type="slidenum">
              <a:rPr lang="en-US" altLang="en-US"/>
              <a:pPr/>
              <a:t>‹#›</a:t>
            </a:fld>
            <a:endParaRPr lang="en-US" altLang="en-US"/>
          </a:p>
        </p:txBody>
      </p:sp>
    </p:spTree>
    <p:extLst>
      <p:ext uri="{BB962C8B-B14F-4D97-AF65-F5344CB8AC3E}">
        <p14:creationId xmlns:p14="http://schemas.microsoft.com/office/powerpoint/2010/main" val="2116665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EF6212-C20D-4711-83C5-761E369DCB50}"/>
              </a:ext>
            </a:extLst>
          </p:cNvPr>
          <p:cNvSpPr>
            <a:spLocks noGrp="1"/>
          </p:cNvSpPr>
          <p:nvPr>
            <p:ph type="dt" sz="half" idx="10"/>
          </p:nvPr>
        </p:nvSpPr>
        <p:spPr/>
        <p:txBody>
          <a:bodyPr/>
          <a:lstStyle>
            <a:lvl1pPr>
              <a:defRPr/>
            </a:lvl1pPr>
          </a:lstStyle>
          <a:p>
            <a:pPr>
              <a:defRPr/>
            </a:pPr>
            <a:fld id="{BA0103C0-65FF-4904-AD59-91BA85725D7F}" type="datetimeFigureOut">
              <a:rPr lang="en-US"/>
              <a:pPr>
                <a:defRPr/>
              </a:pPr>
              <a:t>7/26/2019</a:t>
            </a:fld>
            <a:endParaRPr lang="en-US"/>
          </a:p>
        </p:txBody>
      </p:sp>
      <p:sp>
        <p:nvSpPr>
          <p:cNvPr id="6" name="Footer Placeholder 4">
            <a:extLst>
              <a:ext uri="{FF2B5EF4-FFF2-40B4-BE49-F238E27FC236}">
                <a16:creationId xmlns:a16="http://schemas.microsoft.com/office/drawing/2014/main" id="{6B8E444B-0120-4D2B-ABCD-77D2A94C2D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961DBC2-3D4C-46E7-BA5E-7EE29A929F1C}"/>
              </a:ext>
            </a:extLst>
          </p:cNvPr>
          <p:cNvSpPr>
            <a:spLocks noGrp="1"/>
          </p:cNvSpPr>
          <p:nvPr>
            <p:ph type="sldNum" sz="quarter" idx="12"/>
          </p:nvPr>
        </p:nvSpPr>
        <p:spPr/>
        <p:txBody>
          <a:bodyPr/>
          <a:lstStyle>
            <a:lvl1pPr>
              <a:defRPr/>
            </a:lvl1pPr>
          </a:lstStyle>
          <a:p>
            <a:fld id="{539A264C-98AA-43C7-BF0D-88C530B87DF9}" type="slidenum">
              <a:rPr lang="en-US" altLang="en-US"/>
              <a:pPr/>
              <a:t>‹#›</a:t>
            </a:fld>
            <a:endParaRPr lang="en-US" altLang="en-US"/>
          </a:p>
        </p:txBody>
      </p:sp>
    </p:spTree>
    <p:extLst>
      <p:ext uri="{BB962C8B-B14F-4D97-AF65-F5344CB8AC3E}">
        <p14:creationId xmlns:p14="http://schemas.microsoft.com/office/powerpoint/2010/main" val="345914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DD38D2E-8B10-4EA4-92E1-1801BD27F456}"/>
              </a:ext>
            </a:extLst>
          </p:cNvPr>
          <p:cNvSpPr>
            <a:spLocks noGrp="1"/>
          </p:cNvSpPr>
          <p:nvPr>
            <p:ph type="dt" sz="half" idx="10"/>
          </p:nvPr>
        </p:nvSpPr>
        <p:spPr/>
        <p:txBody>
          <a:bodyPr/>
          <a:lstStyle>
            <a:lvl1pPr>
              <a:defRPr/>
            </a:lvl1pPr>
          </a:lstStyle>
          <a:p>
            <a:pPr>
              <a:defRPr/>
            </a:pPr>
            <a:fld id="{9BD2C5A7-C835-45F4-A404-4E1BA7B6CC73}" type="datetimeFigureOut">
              <a:rPr lang="en-US"/>
              <a:pPr>
                <a:defRPr/>
              </a:pPr>
              <a:t>7/26/2019</a:t>
            </a:fld>
            <a:endParaRPr lang="en-US"/>
          </a:p>
        </p:txBody>
      </p:sp>
      <p:sp>
        <p:nvSpPr>
          <p:cNvPr id="6" name="Footer Placeholder 4">
            <a:extLst>
              <a:ext uri="{FF2B5EF4-FFF2-40B4-BE49-F238E27FC236}">
                <a16:creationId xmlns:a16="http://schemas.microsoft.com/office/drawing/2014/main" id="{2995A595-E4FC-448D-9126-C3A4A940C2E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6785241-C9CF-41C6-82D4-CC205FA13791}"/>
              </a:ext>
            </a:extLst>
          </p:cNvPr>
          <p:cNvSpPr>
            <a:spLocks noGrp="1"/>
          </p:cNvSpPr>
          <p:nvPr>
            <p:ph type="sldNum" sz="quarter" idx="12"/>
          </p:nvPr>
        </p:nvSpPr>
        <p:spPr/>
        <p:txBody>
          <a:bodyPr/>
          <a:lstStyle>
            <a:lvl1pPr>
              <a:defRPr/>
            </a:lvl1pPr>
          </a:lstStyle>
          <a:p>
            <a:fld id="{8597BED3-0919-4784-AB0B-A48F714FE9EC}" type="slidenum">
              <a:rPr lang="en-US" altLang="en-US"/>
              <a:pPr/>
              <a:t>‹#›</a:t>
            </a:fld>
            <a:endParaRPr lang="en-US" altLang="en-US"/>
          </a:p>
        </p:txBody>
      </p:sp>
    </p:spTree>
    <p:extLst>
      <p:ext uri="{BB962C8B-B14F-4D97-AF65-F5344CB8AC3E}">
        <p14:creationId xmlns:p14="http://schemas.microsoft.com/office/powerpoint/2010/main" val="367611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Text Box 7">
            <a:extLst>
              <a:ext uri="{FF2B5EF4-FFF2-40B4-BE49-F238E27FC236}">
                <a16:creationId xmlns:a16="http://schemas.microsoft.com/office/drawing/2014/main" id="{EFE84458-E0C7-4598-8A36-D52428B89A2E}"/>
              </a:ext>
            </a:extLst>
          </p:cNvPr>
          <p:cNvSpPr txBox="1">
            <a:spLocks noChangeArrowheads="1"/>
          </p:cNvSpPr>
          <p:nvPr userDrawn="1"/>
        </p:nvSpPr>
        <p:spPr bwMode="auto">
          <a:xfrm>
            <a:off x="6973888" y="6642100"/>
            <a:ext cx="21701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800" dirty="0">
                <a:solidFill>
                  <a:schemeClr val="bg1"/>
                </a:solidFill>
                <a:latin typeface="Trebuchet MS" panose="020B0603020202020204" pitchFamily="34" charset="0"/>
              </a:rPr>
              <a:t>Copyright © 2011 - MsRazz ChemClass</a:t>
            </a:r>
          </a:p>
        </p:txBody>
      </p:sp>
      <p:pic>
        <p:nvPicPr>
          <p:cNvPr id="1026" name="Picture 2" descr="https://dr282zn36sxxg.cloudfront.net/datastreams/f-d%3A6d7119bbb2a44ebc167c400360293c0d2b3efac4fc4b0c15710224a8%2BIMAGE_THUMB_POSTCARD%2BIMAGE_THUMB_POSTCARD.1">
            <a:extLst>
              <a:ext uri="{FF2B5EF4-FFF2-40B4-BE49-F238E27FC236}">
                <a16:creationId xmlns:a16="http://schemas.microsoft.com/office/drawing/2014/main" id="{697ED1DB-10E6-4C3B-91CC-15C81002BA9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9190" t="16167" r="9760" b="3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F2AB4FEA-ADB4-42D2-A4B4-754576600668}"/>
              </a:ext>
            </a:extLst>
          </p:cNvPr>
          <p:cNvSpPr>
            <a:spLocks noGrp="1"/>
          </p:cNvSpPr>
          <p:nvPr>
            <p:ph type="title"/>
          </p:nvPr>
        </p:nvSpPr>
        <p:spPr bwMode="auto">
          <a:xfrm>
            <a:off x="381000" y="274638"/>
            <a:ext cx="8458200" cy="868362"/>
          </a:xfrm>
          <a:prstGeom prst="rect">
            <a:avLst/>
          </a:prstGeom>
          <a:solidFill>
            <a:schemeClr val="bg1">
              <a:alpha val="74901"/>
            </a:schemeClr>
          </a:solidFill>
          <a:ln w="38100">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3E265C9B-8FE0-48EB-81A1-12FA4F262015}"/>
              </a:ext>
            </a:extLst>
          </p:cNvPr>
          <p:cNvSpPr>
            <a:spLocks noGrp="1"/>
          </p:cNvSpPr>
          <p:nvPr>
            <p:ph type="body" idx="1"/>
          </p:nvPr>
        </p:nvSpPr>
        <p:spPr bwMode="auto">
          <a:xfrm>
            <a:off x="381000" y="1295400"/>
            <a:ext cx="8458200" cy="5105400"/>
          </a:xfrm>
          <a:prstGeom prst="rect">
            <a:avLst/>
          </a:prstGeom>
          <a:solidFill>
            <a:schemeClr val="bg1">
              <a:alpha val="74901"/>
            </a:schemeClr>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0CEB436-D526-4C92-AAAE-E005BB47866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4DE880D1-51CE-4E32-86D4-EAC02A14ED9D}" type="datetimeFigureOut">
              <a:rPr lang="en-US"/>
              <a:pPr>
                <a:defRPr/>
              </a:pPr>
              <a:t>7/26/2019</a:t>
            </a:fld>
            <a:endParaRPr lang="en-US"/>
          </a:p>
        </p:txBody>
      </p:sp>
      <p:sp>
        <p:nvSpPr>
          <p:cNvPr id="5" name="Footer Placeholder 4">
            <a:extLst>
              <a:ext uri="{FF2B5EF4-FFF2-40B4-BE49-F238E27FC236}">
                <a16:creationId xmlns:a16="http://schemas.microsoft.com/office/drawing/2014/main" id="{F29826A8-42B0-46C0-81D1-CAF637F50B1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0C22DAFE-4623-4ED2-B9E0-74B00FDC278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DB0175A-95A0-4F7A-B3ED-B030F9C15C0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A039E42-F9B6-4AE0-8829-F42A819941CD}"/>
              </a:ext>
            </a:extLst>
          </p:cNvPr>
          <p:cNvSpPr>
            <a:spLocks noGrp="1"/>
          </p:cNvSpPr>
          <p:nvPr>
            <p:ph type="ctrTitle"/>
          </p:nvPr>
        </p:nvSpPr>
        <p:spPr>
          <a:xfrm>
            <a:off x="685800" y="2362200"/>
            <a:ext cx="7772400" cy="1238250"/>
          </a:xfrm>
        </p:spPr>
        <p:txBody>
          <a:bodyPr/>
          <a:lstStyle/>
          <a:p>
            <a:pPr eaLnBrk="1" hangingPunct="1"/>
            <a:r>
              <a:rPr lang="en-US" altLang="en-US" sz="6400" b="1"/>
              <a:t>Unit: Stoichiometry</a:t>
            </a:r>
          </a:p>
        </p:txBody>
      </p:sp>
      <p:sp>
        <p:nvSpPr>
          <p:cNvPr id="2051" name="Text Box 30">
            <a:extLst>
              <a:ext uri="{FF2B5EF4-FFF2-40B4-BE49-F238E27FC236}">
                <a16:creationId xmlns:a16="http://schemas.microsoft.com/office/drawing/2014/main" id="{A0822C74-5FDC-4D3E-B409-686C2A4549B3}"/>
              </a:ext>
            </a:extLst>
          </p:cNvPr>
          <p:cNvSpPr txBox="1">
            <a:spLocks noChangeArrowheads="1"/>
          </p:cNvSpPr>
          <p:nvPr/>
        </p:nvSpPr>
        <p:spPr bwMode="auto">
          <a:xfrm>
            <a:off x="685800" y="3676650"/>
            <a:ext cx="7772400" cy="1077913"/>
          </a:xfrm>
          <a:prstGeom prst="rect">
            <a:avLst/>
          </a:prstGeom>
          <a:solidFill>
            <a:schemeClr val="bg1">
              <a:alpha val="74901"/>
            </a:schemeClr>
          </a:solidFill>
          <a:ln w="3810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3200" i="1">
                <a:solidFill>
                  <a:srgbClr val="002060"/>
                </a:solidFill>
                <a:latin typeface="Trebuchet MS" panose="020B0603020202020204" pitchFamily="34" charset="0"/>
              </a:rPr>
              <a:t>Mass-Mass</a:t>
            </a:r>
            <a:r>
              <a:rPr lang="en-US" altLang="en-US" sz="3200" i="1">
                <a:latin typeface="Trebuchet MS" panose="020B0603020202020204" pitchFamily="34" charset="0"/>
              </a:rPr>
              <a:t> Calculations Using the </a:t>
            </a:r>
            <a:br>
              <a:rPr lang="en-US" altLang="en-US" sz="3200" i="1">
                <a:latin typeface="Trebuchet MS" panose="020B0603020202020204" pitchFamily="34" charset="0"/>
              </a:rPr>
            </a:br>
            <a:r>
              <a:rPr lang="en-US" altLang="en-US" sz="3200" i="1">
                <a:solidFill>
                  <a:srgbClr val="002060"/>
                </a:solidFill>
                <a:latin typeface="Trebuchet MS" panose="020B0603020202020204" pitchFamily="34" charset="0"/>
              </a:rPr>
              <a:t>Mole Ratio</a:t>
            </a:r>
          </a:p>
        </p:txBody>
      </p:sp>
      <p:sp>
        <p:nvSpPr>
          <p:cNvPr id="2053" name="AutoShape 4">
            <a:extLst>
              <a:ext uri="{FF2B5EF4-FFF2-40B4-BE49-F238E27FC236}">
                <a16:creationId xmlns:a16="http://schemas.microsoft.com/office/drawing/2014/main" id="{3AAACA2F-4516-4149-B670-CE5D52FF842C}"/>
              </a:ext>
            </a:extLst>
          </p:cNvPr>
          <p:cNvSpPr>
            <a:spLocks noChangeArrowheads="1"/>
          </p:cNvSpPr>
          <p:nvPr/>
        </p:nvSpPr>
        <p:spPr bwMode="auto">
          <a:xfrm rot="524167">
            <a:off x="5480050" y="1597025"/>
            <a:ext cx="4068763" cy="1239838"/>
          </a:xfrm>
          <a:prstGeom prst="irregularSeal1">
            <a:avLst/>
          </a:prstGeom>
          <a:solidFill>
            <a:schemeClr val="bg1">
              <a:alpha val="75000"/>
            </a:schemeClr>
          </a:solidFill>
          <a:ln w="19050">
            <a:solidFill>
              <a:schemeClr val="tx1"/>
            </a:solidFill>
            <a:miter lim="800000"/>
            <a:headEnd/>
            <a:tailEnd/>
          </a:ln>
          <a:effectLst>
            <a:outerShdw dist="38100" dir="2700000" algn="tl" rotWithShape="0">
              <a:srgbClr val="000000">
                <a:alpha val="39998"/>
              </a:srgbClr>
            </a:outerShdw>
          </a:effectLst>
        </p:spPr>
        <p:txBody>
          <a:bodyPr anchor="ctr"/>
          <a:lstStyle/>
          <a:p>
            <a:pPr algn="ctr">
              <a:spcBef>
                <a:spcPct val="50000"/>
              </a:spcBef>
              <a:spcAft>
                <a:spcPts val="1000"/>
              </a:spcAft>
              <a:defRPr/>
            </a:pPr>
            <a:r>
              <a:rPr lang="en-US" sz="2800" b="1" dirty="0">
                <a:solidFill>
                  <a:srgbClr val="002060"/>
                </a:solidFill>
                <a:latin typeface="Script MT Bold" pitchFamily="66" charset="0"/>
                <a:cs typeface="Arial" charset="0"/>
              </a:rPr>
              <a:t>Day 2 - Notes</a:t>
            </a:r>
            <a:endParaRPr lang="en-US" sz="4400" b="1" dirty="0">
              <a:solidFill>
                <a:srgbClr val="002060"/>
              </a:solidFill>
              <a:latin typeface="Script MT Bold" pitchFamily="66"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AC953A1B-733B-40B6-B8D9-1A464CEC98F2}"/>
              </a:ext>
            </a:extLst>
          </p:cNvPr>
          <p:cNvSpPr>
            <a:spLocks noGrp="1"/>
          </p:cNvSpPr>
          <p:nvPr>
            <p:ph type="title"/>
          </p:nvPr>
        </p:nvSpPr>
        <p:spPr/>
        <p:txBody>
          <a:bodyPr/>
          <a:lstStyle/>
          <a:p>
            <a:pPr eaLnBrk="1" hangingPunct="1"/>
            <a:r>
              <a:rPr lang="en-US" altLang="en-US" sz="3700" b="1" i="1" dirty="0"/>
              <a:t>After today you should be able to…</a:t>
            </a:r>
          </a:p>
        </p:txBody>
      </p:sp>
      <p:sp>
        <p:nvSpPr>
          <p:cNvPr id="3075" name="Content Placeholder 27">
            <a:extLst>
              <a:ext uri="{FF2B5EF4-FFF2-40B4-BE49-F238E27FC236}">
                <a16:creationId xmlns:a16="http://schemas.microsoft.com/office/drawing/2014/main" id="{515548F3-1B8D-4024-A30C-92AD8B3A63E0}"/>
              </a:ext>
            </a:extLst>
          </p:cNvPr>
          <p:cNvSpPr>
            <a:spLocks noGrp="1"/>
          </p:cNvSpPr>
          <p:nvPr>
            <p:ph idx="1"/>
          </p:nvPr>
        </p:nvSpPr>
        <p:spPr/>
        <p:txBody>
          <a:bodyPr/>
          <a:lstStyle/>
          <a:p>
            <a:pPr lvl="0"/>
            <a:r>
              <a:rPr lang="en-US" dirty="0"/>
              <a:t>Calculate the mass of a substance used or produced during a chemical reaction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C6D1A-BC40-4D0E-B67C-B3D064186968}"/>
              </a:ext>
            </a:extLst>
          </p:cNvPr>
          <p:cNvSpPr>
            <a:spLocks noGrp="1"/>
          </p:cNvSpPr>
          <p:nvPr>
            <p:ph idx="1"/>
          </p:nvPr>
        </p:nvSpPr>
        <p:spPr>
          <a:xfrm>
            <a:off x="381000" y="457200"/>
            <a:ext cx="8458200" cy="5943600"/>
          </a:xfrm>
        </p:spPr>
        <p:txBody>
          <a:bodyPr rtlCol="0" anchor="ctr">
            <a:normAutofit lnSpcReduction="10000"/>
          </a:bodyPr>
          <a:lstStyle/>
          <a:p>
            <a:pPr marL="0" indent="0" eaLnBrk="1" fontAlgn="auto" hangingPunct="1">
              <a:spcAft>
                <a:spcPts val="0"/>
              </a:spcAft>
              <a:buFont typeface="Arial" panose="020B0604020202020204" pitchFamily="34" charset="0"/>
              <a:buNone/>
              <a:defRPr/>
            </a:pPr>
            <a:r>
              <a:rPr lang="en-US" sz="4000" b="1" dirty="0"/>
              <a:t>There are three steps needed for these calculations:</a:t>
            </a:r>
          </a:p>
          <a:p>
            <a:pPr marL="465138" indent="-465138" eaLnBrk="1" fontAlgn="auto" hangingPunct="1">
              <a:spcAft>
                <a:spcPts val="0"/>
              </a:spcAft>
              <a:buFont typeface="+mj-lt"/>
              <a:buAutoNum type="arabicPeriod"/>
              <a:defRPr/>
            </a:pPr>
            <a:r>
              <a:rPr lang="en-US" sz="4000" dirty="0"/>
              <a:t>Convert </a:t>
            </a:r>
            <a:r>
              <a:rPr lang="en-US" sz="4000" i="1" dirty="0" err="1">
                <a:solidFill>
                  <a:srgbClr val="000066"/>
                </a:solidFill>
              </a:rPr>
              <a:t>grams</a:t>
            </a:r>
            <a:r>
              <a:rPr lang="en-US" sz="4000" dirty="0" err="1">
                <a:solidFill>
                  <a:srgbClr val="000066"/>
                </a:solidFill>
                <a:sym typeface="Wingdings" pitchFamily="2" charset="2"/>
              </a:rPr>
              <a:t></a:t>
            </a:r>
            <a:r>
              <a:rPr lang="en-US" sz="4000" i="1" dirty="0" err="1">
                <a:solidFill>
                  <a:srgbClr val="000066"/>
                </a:solidFill>
                <a:sym typeface="Wingdings" pitchFamily="2" charset="2"/>
              </a:rPr>
              <a:t>moles</a:t>
            </a:r>
            <a:r>
              <a:rPr lang="en-US" sz="4000" i="1" dirty="0">
                <a:solidFill>
                  <a:srgbClr val="000066"/>
                </a:solidFill>
                <a:sym typeface="Wingdings" pitchFamily="2" charset="2"/>
              </a:rPr>
              <a:t> (Using the MM of the known.)</a:t>
            </a:r>
          </a:p>
          <a:p>
            <a:pPr marL="465138" indent="-465138" eaLnBrk="1" fontAlgn="auto" hangingPunct="1">
              <a:spcAft>
                <a:spcPts val="0"/>
              </a:spcAft>
              <a:buFont typeface="+mj-lt"/>
              <a:buAutoNum type="arabicPeriod"/>
              <a:defRPr/>
            </a:pPr>
            <a:r>
              <a:rPr lang="en-US" sz="4000" dirty="0">
                <a:sym typeface="Wingdings" pitchFamily="2" charset="2"/>
              </a:rPr>
              <a:t>Convert </a:t>
            </a:r>
            <a:r>
              <a:rPr lang="en-US" sz="4000" i="1" dirty="0">
                <a:solidFill>
                  <a:srgbClr val="000066"/>
                </a:solidFill>
                <a:sym typeface="Wingdings" pitchFamily="2" charset="2"/>
              </a:rPr>
              <a:t>moles of </a:t>
            </a:r>
            <a:r>
              <a:rPr lang="en-US" sz="4000" i="1" dirty="0" err="1">
                <a:solidFill>
                  <a:srgbClr val="000066"/>
                </a:solidFill>
                <a:sym typeface="Wingdings" pitchFamily="2" charset="2"/>
              </a:rPr>
              <a:t>known</a:t>
            </a:r>
            <a:r>
              <a:rPr lang="en-US" sz="4000" dirty="0" err="1">
                <a:solidFill>
                  <a:srgbClr val="000066"/>
                </a:solidFill>
                <a:sym typeface="Wingdings" pitchFamily="2" charset="2"/>
              </a:rPr>
              <a:t></a:t>
            </a:r>
            <a:r>
              <a:rPr lang="en-US" sz="4000" i="1" dirty="0" err="1">
                <a:solidFill>
                  <a:srgbClr val="000066"/>
                </a:solidFill>
                <a:sym typeface="Wingdings" pitchFamily="2" charset="2"/>
              </a:rPr>
              <a:t>moles</a:t>
            </a:r>
            <a:r>
              <a:rPr lang="en-US" sz="4000" i="1" dirty="0">
                <a:solidFill>
                  <a:srgbClr val="000066"/>
                </a:solidFill>
                <a:sym typeface="Wingdings" pitchFamily="2" charset="2"/>
              </a:rPr>
              <a:t> of unknown using the mole ratio (We learned this yesterday!)</a:t>
            </a:r>
          </a:p>
          <a:p>
            <a:pPr marL="465138" indent="-465138" eaLnBrk="1" fontAlgn="auto" hangingPunct="1">
              <a:spcAft>
                <a:spcPts val="0"/>
              </a:spcAft>
              <a:buFont typeface="+mj-lt"/>
              <a:buAutoNum type="arabicPeriod"/>
              <a:defRPr/>
            </a:pPr>
            <a:r>
              <a:rPr lang="en-US" sz="4000" dirty="0">
                <a:sym typeface="Wingdings" pitchFamily="2" charset="2"/>
              </a:rPr>
              <a:t>Convert</a:t>
            </a:r>
            <a:r>
              <a:rPr lang="en-US" sz="4000" dirty="0">
                <a:solidFill>
                  <a:srgbClr val="000066"/>
                </a:solidFill>
                <a:sym typeface="Wingdings" pitchFamily="2" charset="2"/>
              </a:rPr>
              <a:t> </a:t>
            </a:r>
            <a:r>
              <a:rPr lang="en-US" sz="4000" i="1" dirty="0">
                <a:solidFill>
                  <a:srgbClr val="000066"/>
                </a:solidFill>
                <a:sym typeface="Wingdings" pitchFamily="2" charset="2"/>
              </a:rPr>
              <a:t>moles of unknown grams (Using MM of the unknown.)</a:t>
            </a:r>
            <a:endParaRPr lang="en-US" sz="4000" i="1" dirty="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a:extLst>
              <a:ext uri="{FF2B5EF4-FFF2-40B4-BE49-F238E27FC236}">
                <a16:creationId xmlns:a16="http://schemas.microsoft.com/office/drawing/2014/main" id="{188E52FB-8274-4A2F-991C-0858AA76F1BA}"/>
              </a:ext>
            </a:extLst>
          </p:cNvPr>
          <p:cNvSpPr>
            <a:spLocks noGrp="1"/>
          </p:cNvSpPr>
          <p:nvPr>
            <p:ph type="title"/>
          </p:nvPr>
        </p:nvSpPr>
        <p:spPr/>
        <p:txBody>
          <a:bodyPr/>
          <a:lstStyle/>
          <a:p>
            <a:pPr eaLnBrk="1" hangingPunct="1"/>
            <a:r>
              <a:rPr lang="en-US" altLang="en-US" b="1"/>
              <a:t>Mass-Mass Calculations</a:t>
            </a:r>
          </a:p>
        </p:txBody>
      </p:sp>
      <p:sp>
        <p:nvSpPr>
          <p:cNvPr id="5123" name="Content Placeholder 58">
            <a:extLst>
              <a:ext uri="{FF2B5EF4-FFF2-40B4-BE49-F238E27FC236}">
                <a16:creationId xmlns:a16="http://schemas.microsoft.com/office/drawing/2014/main" id="{266FD14F-380B-450F-8B0E-E1E539E8F737}"/>
              </a:ext>
            </a:extLst>
          </p:cNvPr>
          <p:cNvSpPr>
            <a:spLocks noGrp="1"/>
          </p:cNvSpPr>
          <p:nvPr>
            <p:ph idx="1"/>
          </p:nvPr>
        </p:nvSpPr>
        <p:spPr/>
        <p:txBody>
          <a:bodyPr/>
          <a:lstStyle/>
          <a:p>
            <a:pPr eaLnBrk="1" hangingPunct="1">
              <a:buFont typeface="Arial" panose="020B0604020202020204" pitchFamily="34" charset="0"/>
              <a:buNone/>
            </a:pPr>
            <a:r>
              <a:rPr lang="en-US" altLang="en-US">
                <a:solidFill>
                  <a:schemeClr val="bg1"/>
                </a:solidFill>
              </a:rPr>
              <a:t>.</a:t>
            </a:r>
          </a:p>
        </p:txBody>
      </p:sp>
      <p:sp>
        <p:nvSpPr>
          <p:cNvPr id="7" name="TextBox 6">
            <a:extLst>
              <a:ext uri="{FF2B5EF4-FFF2-40B4-BE49-F238E27FC236}">
                <a16:creationId xmlns:a16="http://schemas.microsoft.com/office/drawing/2014/main" id="{43A45A8F-51C2-4261-B8A9-2E1DFA53E902}"/>
              </a:ext>
            </a:extLst>
          </p:cNvPr>
          <p:cNvSpPr txBox="1">
            <a:spLocks noChangeArrowheads="1"/>
          </p:cNvSpPr>
          <p:nvPr/>
        </p:nvSpPr>
        <p:spPr bwMode="auto">
          <a:xfrm>
            <a:off x="457200" y="1284288"/>
            <a:ext cx="838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200" b="1" i="1">
                <a:latin typeface="Trebuchet MS" panose="020B0603020202020204" pitchFamily="34" charset="0"/>
              </a:rPr>
              <a:t>Example: </a:t>
            </a:r>
            <a:r>
              <a:rPr lang="en-US" altLang="en-US" sz="3200">
                <a:latin typeface="Trebuchet MS" panose="020B0603020202020204" pitchFamily="34" charset="0"/>
              </a:rPr>
              <a:t>What mass of silver chloride will react with 15.0g of aluminum?  </a:t>
            </a:r>
          </a:p>
        </p:txBody>
      </p:sp>
      <p:sp>
        <p:nvSpPr>
          <p:cNvPr id="19" name="TextBox 18">
            <a:extLst>
              <a:ext uri="{FF2B5EF4-FFF2-40B4-BE49-F238E27FC236}">
                <a16:creationId xmlns:a16="http://schemas.microsoft.com/office/drawing/2014/main" id="{9B3BF92D-D24A-49BB-BB17-C45799035A3C}"/>
              </a:ext>
            </a:extLst>
          </p:cNvPr>
          <p:cNvSpPr txBox="1">
            <a:spLocks noChangeArrowheads="1"/>
          </p:cNvSpPr>
          <p:nvPr/>
        </p:nvSpPr>
        <p:spPr bwMode="auto">
          <a:xfrm>
            <a:off x="457200" y="2362200"/>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__Al</a:t>
            </a:r>
            <a:endParaRPr lang="en-US" altLang="en-US" sz="3200" b="1" i="1" baseline="-25000">
              <a:solidFill>
                <a:srgbClr val="000066"/>
              </a:solidFill>
              <a:latin typeface="Trebuchet MS" panose="020B0603020202020204" pitchFamily="34" charset="0"/>
            </a:endParaRPr>
          </a:p>
        </p:txBody>
      </p:sp>
      <p:sp>
        <p:nvSpPr>
          <p:cNvPr id="20" name="TextBox 19">
            <a:extLst>
              <a:ext uri="{FF2B5EF4-FFF2-40B4-BE49-F238E27FC236}">
                <a16:creationId xmlns:a16="http://schemas.microsoft.com/office/drawing/2014/main" id="{45E3AC97-EB96-4321-8BC0-EE5C0B2D487C}"/>
              </a:ext>
            </a:extLst>
          </p:cNvPr>
          <p:cNvSpPr txBox="1">
            <a:spLocks noChangeArrowheads="1"/>
          </p:cNvSpPr>
          <p:nvPr/>
        </p:nvSpPr>
        <p:spPr bwMode="auto">
          <a:xfrm>
            <a:off x="1752600" y="25146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a:t>
            </a:r>
            <a:endParaRPr lang="en-US" altLang="en-US" sz="2400" b="1" i="1" baseline="-25000">
              <a:solidFill>
                <a:srgbClr val="000066"/>
              </a:solidFill>
              <a:latin typeface="Trebuchet MS" panose="020B0603020202020204" pitchFamily="34" charset="0"/>
            </a:endParaRPr>
          </a:p>
        </p:txBody>
      </p:sp>
      <p:sp>
        <p:nvSpPr>
          <p:cNvPr id="21" name="TextBox 20">
            <a:extLst>
              <a:ext uri="{FF2B5EF4-FFF2-40B4-BE49-F238E27FC236}">
                <a16:creationId xmlns:a16="http://schemas.microsoft.com/office/drawing/2014/main" id="{F1A19884-8CF5-4890-8C1B-9941DB651BE3}"/>
              </a:ext>
            </a:extLst>
          </p:cNvPr>
          <p:cNvSpPr txBox="1">
            <a:spLocks noChangeArrowheads="1"/>
          </p:cNvSpPr>
          <p:nvPr/>
        </p:nvSpPr>
        <p:spPr bwMode="auto">
          <a:xfrm>
            <a:off x="2268538" y="2362200"/>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 AgCl</a:t>
            </a:r>
            <a:endParaRPr lang="en-US" altLang="en-US" sz="3200" b="1" i="1" baseline="-25000">
              <a:solidFill>
                <a:srgbClr val="000066"/>
              </a:solidFill>
              <a:latin typeface="Trebuchet MS" panose="020B0603020202020204" pitchFamily="34" charset="0"/>
            </a:endParaRPr>
          </a:p>
        </p:txBody>
      </p:sp>
      <p:sp>
        <p:nvSpPr>
          <p:cNvPr id="22" name="TextBox 21">
            <a:extLst>
              <a:ext uri="{FF2B5EF4-FFF2-40B4-BE49-F238E27FC236}">
                <a16:creationId xmlns:a16="http://schemas.microsoft.com/office/drawing/2014/main" id="{520DF38A-D4FE-4FFE-9A01-EE3E1F945E78}"/>
              </a:ext>
            </a:extLst>
          </p:cNvPr>
          <p:cNvSpPr txBox="1">
            <a:spLocks noChangeArrowheads="1"/>
          </p:cNvSpPr>
          <p:nvPr/>
        </p:nvSpPr>
        <p:spPr bwMode="auto">
          <a:xfrm>
            <a:off x="4038600" y="24384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0066"/>
                </a:solidFill>
                <a:latin typeface="Trebuchet MS" panose="020B0603020202020204" pitchFamily="34" charset="0"/>
                <a:sym typeface="Wingdings" panose="05000000000000000000" pitchFamily="2" charset="2"/>
              </a:rPr>
              <a:t></a:t>
            </a:r>
            <a:endParaRPr lang="en-US" altLang="en-US" sz="2400" b="1" baseline="-25000">
              <a:solidFill>
                <a:srgbClr val="000066"/>
              </a:solidFill>
              <a:latin typeface="Trebuchet MS" panose="020B0603020202020204" pitchFamily="34" charset="0"/>
            </a:endParaRPr>
          </a:p>
        </p:txBody>
      </p:sp>
      <p:sp>
        <p:nvSpPr>
          <p:cNvPr id="23" name="TextBox 22">
            <a:extLst>
              <a:ext uri="{FF2B5EF4-FFF2-40B4-BE49-F238E27FC236}">
                <a16:creationId xmlns:a16="http://schemas.microsoft.com/office/drawing/2014/main" id="{CE17BC86-15D9-43C6-8092-F7617333D033}"/>
              </a:ext>
            </a:extLst>
          </p:cNvPr>
          <p:cNvSpPr txBox="1">
            <a:spLocks noChangeArrowheads="1"/>
          </p:cNvSpPr>
          <p:nvPr/>
        </p:nvSpPr>
        <p:spPr bwMode="auto">
          <a:xfrm>
            <a:off x="4572000" y="23622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 Ag</a:t>
            </a:r>
            <a:endParaRPr lang="en-US" altLang="en-US" sz="3200" b="1" i="1" baseline="-25000">
              <a:solidFill>
                <a:srgbClr val="000066"/>
              </a:solidFill>
              <a:latin typeface="Trebuchet MS" panose="020B0603020202020204" pitchFamily="34" charset="0"/>
            </a:endParaRPr>
          </a:p>
        </p:txBody>
      </p:sp>
      <p:sp>
        <p:nvSpPr>
          <p:cNvPr id="24" name="TextBox 23">
            <a:extLst>
              <a:ext uri="{FF2B5EF4-FFF2-40B4-BE49-F238E27FC236}">
                <a16:creationId xmlns:a16="http://schemas.microsoft.com/office/drawing/2014/main" id="{7F621D9D-4543-48F2-946E-2D1A4A8BB810}"/>
              </a:ext>
            </a:extLst>
          </p:cNvPr>
          <p:cNvSpPr txBox="1">
            <a:spLocks noChangeArrowheads="1"/>
          </p:cNvSpPr>
          <p:nvPr/>
        </p:nvSpPr>
        <p:spPr bwMode="auto">
          <a:xfrm>
            <a:off x="6400800" y="23622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a:t>
            </a:r>
            <a:endParaRPr lang="en-US" altLang="en-US" sz="2400" b="1" i="1" baseline="-25000">
              <a:solidFill>
                <a:srgbClr val="000066"/>
              </a:solidFill>
              <a:latin typeface="Trebuchet MS" panose="020B0603020202020204" pitchFamily="34" charset="0"/>
            </a:endParaRPr>
          </a:p>
        </p:txBody>
      </p:sp>
      <p:sp>
        <p:nvSpPr>
          <p:cNvPr id="25" name="TextBox 24">
            <a:extLst>
              <a:ext uri="{FF2B5EF4-FFF2-40B4-BE49-F238E27FC236}">
                <a16:creationId xmlns:a16="http://schemas.microsoft.com/office/drawing/2014/main" id="{F69F76C1-7ECB-4FA3-B828-D15C3B27352A}"/>
              </a:ext>
            </a:extLst>
          </p:cNvPr>
          <p:cNvSpPr txBox="1">
            <a:spLocks noChangeArrowheads="1"/>
          </p:cNvSpPr>
          <p:nvPr/>
        </p:nvSpPr>
        <p:spPr bwMode="auto">
          <a:xfrm>
            <a:off x="6705600" y="2362200"/>
            <a:ext cx="1828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 AlCl</a:t>
            </a:r>
            <a:r>
              <a:rPr lang="en-US" altLang="en-US" sz="3200" b="1" i="1" baseline="-25000">
                <a:solidFill>
                  <a:srgbClr val="000066"/>
                </a:solidFill>
                <a:latin typeface="Trebuchet MS" panose="020B0603020202020204" pitchFamily="34" charset="0"/>
              </a:rPr>
              <a:t>3</a:t>
            </a:r>
          </a:p>
        </p:txBody>
      </p:sp>
      <p:sp>
        <p:nvSpPr>
          <p:cNvPr id="26" name="TextBox 25">
            <a:extLst>
              <a:ext uri="{FF2B5EF4-FFF2-40B4-BE49-F238E27FC236}">
                <a16:creationId xmlns:a16="http://schemas.microsoft.com/office/drawing/2014/main" id="{344A06DA-5E00-4D3E-9D52-E77BE77F3A9D}"/>
              </a:ext>
            </a:extLst>
          </p:cNvPr>
          <p:cNvSpPr txBox="1">
            <a:spLocks noChangeArrowheads="1"/>
          </p:cNvSpPr>
          <p:nvPr/>
        </p:nvSpPr>
        <p:spPr bwMode="auto">
          <a:xfrm>
            <a:off x="522288" y="23622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1</a:t>
            </a:r>
          </a:p>
        </p:txBody>
      </p:sp>
      <p:sp>
        <p:nvSpPr>
          <p:cNvPr id="27" name="TextBox 26">
            <a:extLst>
              <a:ext uri="{FF2B5EF4-FFF2-40B4-BE49-F238E27FC236}">
                <a16:creationId xmlns:a16="http://schemas.microsoft.com/office/drawing/2014/main" id="{4AD0333A-C210-46C5-A534-DEBDDB19F735}"/>
              </a:ext>
            </a:extLst>
          </p:cNvPr>
          <p:cNvSpPr txBox="1">
            <a:spLocks noChangeArrowheads="1"/>
          </p:cNvSpPr>
          <p:nvPr/>
        </p:nvSpPr>
        <p:spPr bwMode="auto">
          <a:xfrm>
            <a:off x="2554288" y="23622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3</a:t>
            </a:r>
          </a:p>
        </p:txBody>
      </p:sp>
      <p:sp>
        <p:nvSpPr>
          <p:cNvPr id="28" name="TextBox 27">
            <a:extLst>
              <a:ext uri="{FF2B5EF4-FFF2-40B4-BE49-F238E27FC236}">
                <a16:creationId xmlns:a16="http://schemas.microsoft.com/office/drawing/2014/main" id="{A75B2260-D898-471D-991D-5DB682A55754}"/>
              </a:ext>
            </a:extLst>
          </p:cNvPr>
          <p:cNvSpPr txBox="1">
            <a:spLocks noChangeArrowheads="1"/>
          </p:cNvSpPr>
          <p:nvPr/>
        </p:nvSpPr>
        <p:spPr bwMode="auto">
          <a:xfrm>
            <a:off x="5029200" y="2370138"/>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3</a:t>
            </a:r>
          </a:p>
        </p:txBody>
      </p:sp>
      <p:sp>
        <p:nvSpPr>
          <p:cNvPr id="29" name="TextBox 28">
            <a:extLst>
              <a:ext uri="{FF2B5EF4-FFF2-40B4-BE49-F238E27FC236}">
                <a16:creationId xmlns:a16="http://schemas.microsoft.com/office/drawing/2014/main" id="{A989D5EA-2767-45FB-93D8-82429C691919}"/>
              </a:ext>
            </a:extLst>
          </p:cNvPr>
          <p:cNvSpPr txBox="1">
            <a:spLocks noChangeArrowheads="1"/>
          </p:cNvSpPr>
          <p:nvPr/>
        </p:nvSpPr>
        <p:spPr bwMode="auto">
          <a:xfrm>
            <a:off x="6781800" y="23622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1</a:t>
            </a:r>
          </a:p>
        </p:txBody>
      </p:sp>
      <p:sp>
        <p:nvSpPr>
          <p:cNvPr id="30" name="TextBox 29">
            <a:extLst>
              <a:ext uri="{FF2B5EF4-FFF2-40B4-BE49-F238E27FC236}">
                <a16:creationId xmlns:a16="http://schemas.microsoft.com/office/drawing/2014/main" id="{F3E42A04-A1E7-4A05-8438-5E8CB25BFF32}"/>
              </a:ext>
            </a:extLst>
          </p:cNvPr>
          <p:cNvSpPr txBox="1">
            <a:spLocks noChangeArrowheads="1"/>
          </p:cNvSpPr>
          <p:nvPr/>
        </p:nvSpPr>
        <p:spPr bwMode="auto">
          <a:xfrm>
            <a:off x="0" y="3124200"/>
            <a:ext cx="3124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000066"/>
                </a:solidFill>
                <a:latin typeface="Trebuchet MS" panose="020B0603020202020204" pitchFamily="34" charset="0"/>
              </a:rPr>
              <a:t>K: 15.0 gAl</a:t>
            </a:r>
            <a:endParaRPr lang="en-US" altLang="en-US" sz="2800" b="1" i="1" baseline="-25000">
              <a:solidFill>
                <a:srgbClr val="000066"/>
              </a:solidFill>
              <a:latin typeface="Trebuchet MS" panose="020B0603020202020204" pitchFamily="34" charset="0"/>
            </a:endParaRPr>
          </a:p>
        </p:txBody>
      </p:sp>
      <p:sp>
        <p:nvSpPr>
          <p:cNvPr id="31" name="TextBox 30">
            <a:extLst>
              <a:ext uri="{FF2B5EF4-FFF2-40B4-BE49-F238E27FC236}">
                <a16:creationId xmlns:a16="http://schemas.microsoft.com/office/drawing/2014/main" id="{20C7BA77-2EA6-4D2A-AB3D-953A56C868EB}"/>
              </a:ext>
            </a:extLst>
          </p:cNvPr>
          <p:cNvSpPr txBox="1">
            <a:spLocks noChangeArrowheads="1"/>
          </p:cNvSpPr>
          <p:nvPr/>
        </p:nvSpPr>
        <p:spPr bwMode="auto">
          <a:xfrm>
            <a:off x="474663" y="35194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000066"/>
                </a:solidFill>
                <a:latin typeface="Trebuchet MS" panose="020B0603020202020204" pitchFamily="34" charset="0"/>
              </a:rPr>
              <a:t>U: ? gAgCl</a:t>
            </a:r>
            <a:endParaRPr lang="en-US" altLang="en-US" sz="2800" b="1" i="1" baseline="-25000">
              <a:solidFill>
                <a:srgbClr val="000066"/>
              </a:solidFill>
              <a:latin typeface="Trebuchet MS" panose="020B0603020202020204" pitchFamily="34" charset="0"/>
            </a:endParaRPr>
          </a:p>
        </p:txBody>
      </p:sp>
      <p:sp>
        <p:nvSpPr>
          <p:cNvPr id="32" name="TextBox 31">
            <a:extLst>
              <a:ext uri="{FF2B5EF4-FFF2-40B4-BE49-F238E27FC236}">
                <a16:creationId xmlns:a16="http://schemas.microsoft.com/office/drawing/2014/main" id="{93E05D6F-3AC8-46C7-AAEE-137F1825AD95}"/>
              </a:ext>
            </a:extLst>
          </p:cNvPr>
          <p:cNvSpPr txBox="1">
            <a:spLocks noChangeArrowheads="1"/>
          </p:cNvSpPr>
          <p:nvPr/>
        </p:nvSpPr>
        <p:spPr bwMode="auto">
          <a:xfrm>
            <a:off x="152400" y="4119563"/>
            <a:ext cx="2133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u="sng">
                <a:solidFill>
                  <a:srgbClr val="000066"/>
                </a:solidFill>
                <a:latin typeface="Trebuchet MS" panose="020B0603020202020204" pitchFamily="34" charset="0"/>
              </a:rPr>
              <a:t>15.0 gAl</a:t>
            </a:r>
            <a:endParaRPr lang="en-US" altLang="en-US" sz="2800" b="1" i="1" u="sng" baseline="-25000">
              <a:solidFill>
                <a:srgbClr val="000066"/>
              </a:solidFill>
              <a:latin typeface="Trebuchet MS" panose="020B0603020202020204" pitchFamily="34" charset="0"/>
            </a:endParaRPr>
          </a:p>
          <a:p>
            <a:pPr algn="ctr" eaLnBrk="1" hangingPunct="1"/>
            <a:r>
              <a:rPr lang="en-US" altLang="en-US" sz="2800" b="1" i="1">
                <a:solidFill>
                  <a:srgbClr val="000066"/>
                </a:solidFill>
                <a:latin typeface="Trebuchet MS" panose="020B0603020202020204" pitchFamily="34" charset="0"/>
              </a:rPr>
              <a:t>1</a:t>
            </a:r>
            <a:endParaRPr lang="en-US" altLang="en-US" sz="2800" b="1" i="1" baseline="-25000">
              <a:solidFill>
                <a:srgbClr val="000066"/>
              </a:solidFill>
              <a:latin typeface="Trebuchet MS" panose="020B0603020202020204" pitchFamily="34" charset="0"/>
            </a:endParaRPr>
          </a:p>
        </p:txBody>
      </p:sp>
      <p:sp>
        <p:nvSpPr>
          <p:cNvPr id="33" name="TextBox 32">
            <a:extLst>
              <a:ext uri="{FF2B5EF4-FFF2-40B4-BE49-F238E27FC236}">
                <a16:creationId xmlns:a16="http://schemas.microsoft.com/office/drawing/2014/main" id="{945F8625-748C-49D1-A4F2-5BB09C75169E}"/>
              </a:ext>
            </a:extLst>
          </p:cNvPr>
          <p:cNvSpPr txBox="1">
            <a:spLocks noChangeArrowheads="1"/>
          </p:cNvSpPr>
          <p:nvPr/>
        </p:nvSpPr>
        <p:spPr bwMode="auto">
          <a:xfrm>
            <a:off x="3810000" y="4329113"/>
            <a:ext cx="45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x</a:t>
            </a:r>
            <a:endParaRPr lang="en-US" altLang="en-US" sz="2400" b="1" i="1" baseline="-25000">
              <a:solidFill>
                <a:srgbClr val="000066"/>
              </a:solidFill>
              <a:latin typeface="Trebuchet MS" panose="020B0603020202020204" pitchFamily="34" charset="0"/>
            </a:endParaRPr>
          </a:p>
        </p:txBody>
      </p:sp>
      <p:sp>
        <p:nvSpPr>
          <p:cNvPr id="34" name="Oval 33">
            <a:extLst>
              <a:ext uri="{FF2B5EF4-FFF2-40B4-BE49-F238E27FC236}">
                <a16:creationId xmlns:a16="http://schemas.microsoft.com/office/drawing/2014/main" id="{A2064094-BF10-45A3-87C8-33531C38A2F7}"/>
              </a:ext>
            </a:extLst>
          </p:cNvPr>
          <p:cNvSpPr/>
          <p:nvPr/>
        </p:nvSpPr>
        <p:spPr>
          <a:xfrm>
            <a:off x="457200" y="2362200"/>
            <a:ext cx="1143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noFill/>
            </a:endParaRPr>
          </a:p>
        </p:txBody>
      </p:sp>
      <p:sp>
        <p:nvSpPr>
          <p:cNvPr id="35" name="Oval 34">
            <a:extLst>
              <a:ext uri="{FF2B5EF4-FFF2-40B4-BE49-F238E27FC236}">
                <a16:creationId xmlns:a16="http://schemas.microsoft.com/office/drawing/2014/main" id="{59E85EB7-2140-4447-AD7E-75A788892201}"/>
              </a:ext>
            </a:extLst>
          </p:cNvPr>
          <p:cNvSpPr/>
          <p:nvPr/>
        </p:nvSpPr>
        <p:spPr>
          <a:xfrm>
            <a:off x="2573338" y="2362200"/>
            <a:ext cx="16002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noFill/>
            </a:endParaRPr>
          </a:p>
        </p:txBody>
      </p:sp>
      <p:sp>
        <p:nvSpPr>
          <p:cNvPr id="36" name="TextBox 35">
            <a:extLst>
              <a:ext uri="{FF2B5EF4-FFF2-40B4-BE49-F238E27FC236}">
                <a16:creationId xmlns:a16="http://schemas.microsoft.com/office/drawing/2014/main" id="{F27AA6D5-6105-4676-B4A0-423972EF08E6}"/>
              </a:ext>
            </a:extLst>
          </p:cNvPr>
          <p:cNvSpPr txBox="1">
            <a:spLocks noChangeArrowheads="1"/>
          </p:cNvSpPr>
          <p:nvPr/>
        </p:nvSpPr>
        <p:spPr bwMode="auto">
          <a:xfrm>
            <a:off x="4038600" y="4129088"/>
            <a:ext cx="2133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u="sng">
                <a:solidFill>
                  <a:srgbClr val="000066"/>
                </a:solidFill>
                <a:latin typeface="Trebuchet MS" panose="020B0603020202020204" pitchFamily="34" charset="0"/>
              </a:rPr>
              <a:t>3 mol AgCl</a:t>
            </a:r>
            <a:endParaRPr lang="en-US" altLang="en-US" sz="2800" b="1" i="1" u="sng" baseline="-25000">
              <a:solidFill>
                <a:srgbClr val="000066"/>
              </a:solidFill>
              <a:latin typeface="Trebuchet MS" panose="020B0603020202020204" pitchFamily="34" charset="0"/>
            </a:endParaRPr>
          </a:p>
          <a:p>
            <a:pPr algn="ctr" eaLnBrk="1" hangingPunct="1"/>
            <a:r>
              <a:rPr lang="en-US" altLang="en-US" sz="2800" b="1" i="1">
                <a:solidFill>
                  <a:srgbClr val="000066"/>
                </a:solidFill>
                <a:latin typeface="Trebuchet MS" panose="020B0603020202020204" pitchFamily="34" charset="0"/>
              </a:rPr>
              <a:t>1 mol Al</a:t>
            </a:r>
          </a:p>
        </p:txBody>
      </p:sp>
      <p:cxnSp>
        <p:nvCxnSpPr>
          <p:cNvPr id="37" name="Straight Connector 36">
            <a:extLst>
              <a:ext uri="{FF2B5EF4-FFF2-40B4-BE49-F238E27FC236}">
                <a16:creationId xmlns:a16="http://schemas.microsoft.com/office/drawing/2014/main" id="{24A4A00A-34F7-404A-B990-25BCD78784D5}"/>
              </a:ext>
            </a:extLst>
          </p:cNvPr>
          <p:cNvCxnSpPr/>
          <p:nvPr/>
        </p:nvCxnSpPr>
        <p:spPr>
          <a:xfrm>
            <a:off x="4724400" y="4848225"/>
            <a:ext cx="10969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A88D0A-C35B-49D1-AA21-B9A3701A6F6B}"/>
              </a:ext>
            </a:extLst>
          </p:cNvPr>
          <p:cNvCxnSpPr/>
          <p:nvPr/>
        </p:nvCxnSpPr>
        <p:spPr>
          <a:xfrm>
            <a:off x="1341438" y="4419600"/>
            <a:ext cx="6397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2B54B21-E447-48C6-B2A3-2E1461503E11}"/>
              </a:ext>
            </a:extLst>
          </p:cNvPr>
          <p:cNvSpPr txBox="1">
            <a:spLocks noChangeArrowheads="1"/>
          </p:cNvSpPr>
          <p:nvPr/>
        </p:nvSpPr>
        <p:spPr bwMode="auto">
          <a:xfrm>
            <a:off x="6096000" y="51816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a:t>
            </a:r>
            <a:endParaRPr lang="en-US" altLang="en-US" sz="2400" b="1" i="1" baseline="-25000">
              <a:solidFill>
                <a:srgbClr val="000066"/>
              </a:solidFill>
              <a:latin typeface="Trebuchet MS" panose="020B0603020202020204" pitchFamily="34" charset="0"/>
            </a:endParaRPr>
          </a:p>
        </p:txBody>
      </p:sp>
      <p:sp>
        <p:nvSpPr>
          <p:cNvPr id="40" name="TextBox 39">
            <a:extLst>
              <a:ext uri="{FF2B5EF4-FFF2-40B4-BE49-F238E27FC236}">
                <a16:creationId xmlns:a16="http://schemas.microsoft.com/office/drawing/2014/main" id="{D8642885-765B-46C2-8A97-A751DDD4156F}"/>
              </a:ext>
            </a:extLst>
          </p:cNvPr>
          <p:cNvSpPr txBox="1">
            <a:spLocks noChangeArrowheads="1"/>
          </p:cNvSpPr>
          <p:nvPr/>
        </p:nvSpPr>
        <p:spPr bwMode="auto">
          <a:xfrm>
            <a:off x="6400800" y="51054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FF0000"/>
                </a:solidFill>
                <a:latin typeface="Trebuchet MS" panose="020B0603020202020204" pitchFamily="34" charset="0"/>
              </a:rPr>
              <a:t>239g AgCl</a:t>
            </a:r>
            <a:endParaRPr lang="en-US" altLang="en-US" sz="2800" b="1" i="1" baseline="-25000">
              <a:solidFill>
                <a:srgbClr val="FF0000"/>
              </a:solidFill>
              <a:latin typeface="Trebuchet MS" panose="020B0603020202020204" pitchFamily="34" charset="0"/>
            </a:endParaRPr>
          </a:p>
        </p:txBody>
      </p:sp>
      <p:sp>
        <p:nvSpPr>
          <p:cNvPr id="41" name="TextBox 40">
            <a:extLst>
              <a:ext uri="{FF2B5EF4-FFF2-40B4-BE49-F238E27FC236}">
                <a16:creationId xmlns:a16="http://schemas.microsoft.com/office/drawing/2014/main" id="{D4EB1783-DCC2-465F-8CCA-C975F23ECBCD}"/>
              </a:ext>
            </a:extLst>
          </p:cNvPr>
          <p:cNvSpPr txBox="1">
            <a:spLocks noChangeArrowheads="1"/>
          </p:cNvSpPr>
          <p:nvPr/>
        </p:nvSpPr>
        <p:spPr bwMode="auto">
          <a:xfrm>
            <a:off x="1905000" y="4114800"/>
            <a:ext cx="2133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000066"/>
                </a:solidFill>
                <a:latin typeface="Trebuchet MS" panose="020B0603020202020204" pitchFamily="34" charset="0"/>
              </a:rPr>
              <a:t> </a:t>
            </a:r>
            <a:r>
              <a:rPr lang="en-US" altLang="en-US" sz="2800" b="1" i="1" u="sng">
                <a:solidFill>
                  <a:srgbClr val="000066"/>
                </a:solidFill>
                <a:latin typeface="Trebuchet MS" panose="020B0603020202020204" pitchFamily="34" charset="0"/>
              </a:rPr>
              <a:t>  1 mol Al</a:t>
            </a:r>
            <a:endParaRPr lang="en-US" altLang="en-US" sz="2800" b="1" i="1" u="sng" baseline="-25000">
              <a:solidFill>
                <a:srgbClr val="000066"/>
              </a:solidFill>
              <a:latin typeface="Trebuchet MS" panose="020B0603020202020204" pitchFamily="34" charset="0"/>
            </a:endParaRPr>
          </a:p>
          <a:p>
            <a:pPr algn="ctr" eaLnBrk="1" hangingPunct="1"/>
            <a:r>
              <a:rPr lang="en-US" altLang="en-US" sz="2800" b="1" i="1">
                <a:solidFill>
                  <a:srgbClr val="000066"/>
                </a:solidFill>
                <a:latin typeface="Trebuchet MS" panose="020B0603020202020204" pitchFamily="34" charset="0"/>
              </a:rPr>
              <a:t>26.98 gAl</a:t>
            </a:r>
            <a:endParaRPr lang="en-US" altLang="en-US" sz="2800" b="1" i="1" baseline="-25000">
              <a:solidFill>
                <a:srgbClr val="000066"/>
              </a:solidFill>
              <a:latin typeface="Trebuchet MS" panose="020B0603020202020204" pitchFamily="34" charset="0"/>
            </a:endParaRPr>
          </a:p>
        </p:txBody>
      </p:sp>
      <p:sp>
        <p:nvSpPr>
          <p:cNvPr id="42" name="TextBox 41">
            <a:extLst>
              <a:ext uri="{FF2B5EF4-FFF2-40B4-BE49-F238E27FC236}">
                <a16:creationId xmlns:a16="http://schemas.microsoft.com/office/drawing/2014/main" id="{3C496AF7-E354-4A7E-A48F-56A68F1030AE}"/>
              </a:ext>
            </a:extLst>
          </p:cNvPr>
          <p:cNvSpPr txBox="1">
            <a:spLocks noChangeArrowheads="1"/>
          </p:cNvSpPr>
          <p:nvPr/>
        </p:nvSpPr>
        <p:spPr bwMode="auto">
          <a:xfrm>
            <a:off x="1800225" y="43434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x</a:t>
            </a:r>
            <a:endParaRPr lang="en-US" altLang="en-US" sz="2400" b="1" i="1" baseline="-25000">
              <a:solidFill>
                <a:srgbClr val="000066"/>
              </a:solidFill>
              <a:latin typeface="Trebuchet MS" panose="020B0603020202020204" pitchFamily="34" charset="0"/>
            </a:endParaRPr>
          </a:p>
        </p:txBody>
      </p:sp>
      <p:cxnSp>
        <p:nvCxnSpPr>
          <p:cNvPr id="43" name="Straight Connector 42">
            <a:extLst>
              <a:ext uri="{FF2B5EF4-FFF2-40B4-BE49-F238E27FC236}">
                <a16:creationId xmlns:a16="http://schemas.microsoft.com/office/drawing/2014/main" id="{B80BA018-0514-495E-BBA6-C22ABCC297C4}"/>
              </a:ext>
            </a:extLst>
          </p:cNvPr>
          <p:cNvCxnSpPr/>
          <p:nvPr/>
        </p:nvCxnSpPr>
        <p:spPr>
          <a:xfrm>
            <a:off x="3200400" y="4814888"/>
            <a:ext cx="6397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7BD8266-E613-4497-8B32-2067AC4E068A}"/>
              </a:ext>
            </a:extLst>
          </p:cNvPr>
          <p:cNvCxnSpPr/>
          <p:nvPr/>
        </p:nvCxnSpPr>
        <p:spPr>
          <a:xfrm>
            <a:off x="2713038" y="4419600"/>
            <a:ext cx="10969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7FD51502-F532-4632-AC7D-1217D074AD65}"/>
              </a:ext>
            </a:extLst>
          </p:cNvPr>
          <p:cNvSpPr txBox="1">
            <a:spLocks noChangeArrowheads="1"/>
          </p:cNvSpPr>
          <p:nvPr/>
        </p:nvSpPr>
        <p:spPr bwMode="auto">
          <a:xfrm>
            <a:off x="5884863" y="4314825"/>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x</a:t>
            </a:r>
            <a:endParaRPr lang="en-US" altLang="en-US" sz="2400" b="1" i="1" baseline="-25000">
              <a:solidFill>
                <a:srgbClr val="000066"/>
              </a:solidFill>
              <a:latin typeface="Trebuchet MS" panose="020B0603020202020204" pitchFamily="34" charset="0"/>
            </a:endParaRPr>
          </a:p>
        </p:txBody>
      </p:sp>
      <p:sp>
        <p:nvSpPr>
          <p:cNvPr id="46" name="TextBox 45">
            <a:extLst>
              <a:ext uri="{FF2B5EF4-FFF2-40B4-BE49-F238E27FC236}">
                <a16:creationId xmlns:a16="http://schemas.microsoft.com/office/drawing/2014/main" id="{2CC22DAB-1BA7-4EA7-938D-3129A659D0E9}"/>
              </a:ext>
            </a:extLst>
          </p:cNvPr>
          <p:cNvSpPr txBox="1">
            <a:spLocks noChangeArrowheads="1"/>
          </p:cNvSpPr>
          <p:nvPr/>
        </p:nvSpPr>
        <p:spPr bwMode="auto">
          <a:xfrm>
            <a:off x="6113463" y="4114800"/>
            <a:ext cx="24209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u="sng">
                <a:solidFill>
                  <a:srgbClr val="000066"/>
                </a:solidFill>
                <a:latin typeface="Trebuchet MS" panose="020B0603020202020204" pitchFamily="34" charset="0"/>
              </a:rPr>
              <a:t>143.32 gAgCl</a:t>
            </a:r>
            <a:endParaRPr lang="en-US" altLang="en-US" sz="2800" b="1" i="1" u="sng" baseline="-25000">
              <a:solidFill>
                <a:srgbClr val="000066"/>
              </a:solidFill>
              <a:latin typeface="Trebuchet MS" panose="020B0603020202020204" pitchFamily="34" charset="0"/>
            </a:endParaRPr>
          </a:p>
          <a:p>
            <a:pPr algn="ctr" eaLnBrk="1" hangingPunct="1"/>
            <a:r>
              <a:rPr lang="en-US" altLang="en-US" sz="2800" b="1" i="1">
                <a:solidFill>
                  <a:srgbClr val="000066"/>
                </a:solidFill>
                <a:latin typeface="Trebuchet MS" panose="020B0603020202020204" pitchFamily="34" charset="0"/>
              </a:rPr>
              <a:t>1 mol AgCl</a:t>
            </a:r>
          </a:p>
        </p:txBody>
      </p:sp>
      <p:cxnSp>
        <p:nvCxnSpPr>
          <p:cNvPr id="47" name="Straight Connector 46">
            <a:extLst>
              <a:ext uri="{FF2B5EF4-FFF2-40B4-BE49-F238E27FC236}">
                <a16:creationId xmlns:a16="http://schemas.microsoft.com/office/drawing/2014/main" id="{2C80A93E-B85D-42E7-B369-E05653EDB9ED}"/>
              </a:ext>
            </a:extLst>
          </p:cNvPr>
          <p:cNvCxnSpPr/>
          <p:nvPr/>
        </p:nvCxnSpPr>
        <p:spPr>
          <a:xfrm>
            <a:off x="4467225" y="4419600"/>
            <a:ext cx="15541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93B3E40-E73E-4612-8FA5-BF8206E1A39C}"/>
              </a:ext>
            </a:extLst>
          </p:cNvPr>
          <p:cNvCxnSpPr/>
          <p:nvPr/>
        </p:nvCxnSpPr>
        <p:spPr>
          <a:xfrm>
            <a:off x="6751638" y="4833938"/>
            <a:ext cx="15541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330E2E50-1E4C-4D58-826A-965BE7EBC9FE}"/>
              </a:ext>
            </a:extLst>
          </p:cNvPr>
          <p:cNvSpPr txBox="1">
            <a:spLocks noChangeArrowheads="1"/>
          </p:cNvSpPr>
          <p:nvPr/>
        </p:nvSpPr>
        <p:spPr bwMode="auto">
          <a:xfrm>
            <a:off x="5334000" y="30480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1Ag =107.87(1)</a:t>
            </a:r>
            <a:endParaRPr lang="en-US" altLang="en-US" b="1" i="1" baseline="-25000">
              <a:solidFill>
                <a:srgbClr val="000066"/>
              </a:solidFill>
              <a:latin typeface="Trebuchet MS" panose="020B0603020202020204" pitchFamily="34" charset="0"/>
            </a:endParaRPr>
          </a:p>
        </p:txBody>
      </p:sp>
      <p:sp>
        <p:nvSpPr>
          <p:cNvPr id="50" name="TextBox 49">
            <a:extLst>
              <a:ext uri="{FF2B5EF4-FFF2-40B4-BE49-F238E27FC236}">
                <a16:creationId xmlns:a16="http://schemas.microsoft.com/office/drawing/2014/main" id="{3A57DA54-5DB5-4C2C-ADBD-C7543880B9AF}"/>
              </a:ext>
            </a:extLst>
          </p:cNvPr>
          <p:cNvSpPr txBox="1">
            <a:spLocks noChangeArrowheads="1"/>
          </p:cNvSpPr>
          <p:nvPr/>
        </p:nvSpPr>
        <p:spPr bwMode="auto">
          <a:xfrm>
            <a:off x="5334000" y="33480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1Cl =</a:t>
            </a:r>
            <a:r>
              <a:rPr lang="en-US" altLang="en-US" b="1" i="1" u="sng">
                <a:solidFill>
                  <a:srgbClr val="000066"/>
                </a:solidFill>
                <a:latin typeface="Trebuchet MS" panose="020B0603020202020204" pitchFamily="34" charset="0"/>
              </a:rPr>
              <a:t>35.45(1)</a:t>
            </a:r>
            <a:endParaRPr lang="en-US" altLang="en-US" b="1" i="1" u="sng" baseline="-25000">
              <a:solidFill>
                <a:srgbClr val="000066"/>
              </a:solidFill>
              <a:latin typeface="Trebuchet MS" panose="020B0603020202020204" pitchFamily="34" charset="0"/>
            </a:endParaRPr>
          </a:p>
        </p:txBody>
      </p:sp>
      <p:sp>
        <p:nvSpPr>
          <p:cNvPr id="52" name="TextBox 51">
            <a:extLst>
              <a:ext uri="{FF2B5EF4-FFF2-40B4-BE49-F238E27FC236}">
                <a16:creationId xmlns:a16="http://schemas.microsoft.com/office/drawing/2014/main" id="{D39E5DD2-932E-4AD9-B372-6F95007D4DD3}"/>
              </a:ext>
            </a:extLst>
          </p:cNvPr>
          <p:cNvSpPr txBox="1">
            <a:spLocks noChangeArrowheads="1"/>
          </p:cNvSpPr>
          <p:nvPr/>
        </p:nvSpPr>
        <p:spPr bwMode="auto">
          <a:xfrm>
            <a:off x="5867400" y="35814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143.32g</a:t>
            </a:r>
            <a:endParaRPr lang="en-US" altLang="en-US" b="1" i="1" u="sng" baseline="-25000">
              <a:solidFill>
                <a:srgbClr val="000066"/>
              </a:solidFill>
              <a:latin typeface="Trebuchet MS" panose="020B0603020202020204" pitchFamily="34" charset="0"/>
            </a:endParaRPr>
          </a:p>
        </p:txBody>
      </p:sp>
      <p:sp>
        <p:nvSpPr>
          <p:cNvPr id="51" name="TextBox 50">
            <a:extLst>
              <a:ext uri="{FF2B5EF4-FFF2-40B4-BE49-F238E27FC236}">
                <a16:creationId xmlns:a16="http://schemas.microsoft.com/office/drawing/2014/main" id="{FC576A32-3AC6-4C4B-A058-AD38596F6F56}"/>
              </a:ext>
            </a:extLst>
          </p:cNvPr>
          <p:cNvSpPr txBox="1">
            <a:spLocks noChangeArrowheads="1"/>
          </p:cNvSpPr>
          <p:nvPr/>
        </p:nvSpPr>
        <p:spPr bwMode="auto">
          <a:xfrm>
            <a:off x="4076700" y="2762250"/>
            <a:ext cx="60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rebuchet MS" panose="020B0603020202020204" pitchFamily="34" charset="0"/>
              </a:rPr>
              <a:t>Al</a:t>
            </a:r>
          </a:p>
          <a:p>
            <a:pPr algn="ctr" eaLnBrk="1" hangingPunct="1"/>
            <a:r>
              <a:rPr lang="en-US" altLang="en-US" sz="2400" b="1">
                <a:latin typeface="Trebuchet MS" panose="020B0603020202020204" pitchFamily="34" charset="0"/>
              </a:rPr>
              <a:t>Ag</a:t>
            </a:r>
          </a:p>
          <a:p>
            <a:pPr algn="ctr" eaLnBrk="1" hangingPunct="1"/>
            <a:r>
              <a:rPr lang="en-US" altLang="en-US" sz="2400" b="1">
                <a:latin typeface="Trebuchet MS" panose="020B0603020202020204" pitchFamily="34" charset="0"/>
              </a:rPr>
              <a:t>Cl</a:t>
            </a:r>
          </a:p>
        </p:txBody>
      </p:sp>
      <p:sp>
        <p:nvSpPr>
          <p:cNvPr id="53" name="TextBox 52">
            <a:extLst>
              <a:ext uri="{FF2B5EF4-FFF2-40B4-BE49-F238E27FC236}">
                <a16:creationId xmlns:a16="http://schemas.microsoft.com/office/drawing/2014/main" id="{B95F60B6-6F4B-4CC9-BFD4-E803B579BE45}"/>
              </a:ext>
            </a:extLst>
          </p:cNvPr>
          <p:cNvSpPr txBox="1">
            <a:spLocks noChangeArrowheads="1"/>
          </p:cNvSpPr>
          <p:nvPr/>
        </p:nvSpPr>
        <p:spPr bwMode="auto">
          <a:xfrm>
            <a:off x="3962400" y="2767013"/>
            <a:ext cx="30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2060"/>
                </a:solidFill>
                <a:latin typeface="Trebuchet MS" panose="020B0603020202020204" pitchFamily="34" charset="0"/>
              </a:rPr>
              <a:t>1</a:t>
            </a:r>
          </a:p>
          <a:p>
            <a:pPr algn="ctr" eaLnBrk="1" hangingPunct="1"/>
            <a:r>
              <a:rPr lang="en-US" altLang="en-US" sz="2400" b="1">
                <a:solidFill>
                  <a:srgbClr val="002060"/>
                </a:solidFill>
                <a:latin typeface="Trebuchet MS" panose="020B0603020202020204" pitchFamily="34" charset="0"/>
              </a:rPr>
              <a:t>1</a:t>
            </a:r>
          </a:p>
          <a:p>
            <a:pPr algn="ctr" eaLnBrk="1" hangingPunct="1"/>
            <a:r>
              <a:rPr lang="en-US" altLang="en-US" sz="2400" b="1">
                <a:solidFill>
                  <a:srgbClr val="002060"/>
                </a:solidFill>
                <a:latin typeface="Trebuchet MS" panose="020B0603020202020204" pitchFamily="34" charset="0"/>
              </a:rPr>
              <a:t>1</a:t>
            </a:r>
          </a:p>
        </p:txBody>
      </p:sp>
      <p:sp>
        <p:nvSpPr>
          <p:cNvPr id="55" name="TextBox 54">
            <a:extLst>
              <a:ext uri="{FF2B5EF4-FFF2-40B4-BE49-F238E27FC236}">
                <a16:creationId xmlns:a16="http://schemas.microsoft.com/office/drawing/2014/main" id="{7FE952E5-76DC-40ED-892A-F74FE84B3091}"/>
              </a:ext>
            </a:extLst>
          </p:cNvPr>
          <p:cNvSpPr txBox="1">
            <a:spLocks noChangeArrowheads="1"/>
          </p:cNvSpPr>
          <p:nvPr/>
        </p:nvSpPr>
        <p:spPr bwMode="auto">
          <a:xfrm>
            <a:off x="4495800" y="2762250"/>
            <a:ext cx="30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2060"/>
                </a:solidFill>
                <a:latin typeface="Trebuchet MS" panose="020B0603020202020204" pitchFamily="34" charset="0"/>
              </a:rPr>
              <a:t>1</a:t>
            </a:r>
          </a:p>
          <a:p>
            <a:pPr algn="ctr" eaLnBrk="1" hangingPunct="1"/>
            <a:r>
              <a:rPr lang="en-US" altLang="en-US" sz="2400" b="1">
                <a:solidFill>
                  <a:srgbClr val="002060"/>
                </a:solidFill>
                <a:latin typeface="Trebuchet MS" panose="020B0603020202020204" pitchFamily="34" charset="0"/>
              </a:rPr>
              <a:t>1</a:t>
            </a:r>
          </a:p>
          <a:p>
            <a:pPr algn="ctr" eaLnBrk="1" hangingPunct="1"/>
            <a:r>
              <a:rPr lang="en-US" altLang="en-US" sz="2400" b="1">
                <a:solidFill>
                  <a:srgbClr val="002060"/>
                </a:solidFill>
                <a:latin typeface="Trebuchet MS" panose="020B0603020202020204" pitchFamily="34" charset="0"/>
              </a:rPr>
              <a:t>3</a:t>
            </a:r>
          </a:p>
        </p:txBody>
      </p:sp>
      <p:cxnSp>
        <p:nvCxnSpPr>
          <p:cNvPr id="57" name="Straight Connector 56">
            <a:extLst>
              <a:ext uri="{FF2B5EF4-FFF2-40B4-BE49-F238E27FC236}">
                <a16:creationId xmlns:a16="http://schemas.microsoft.com/office/drawing/2014/main" id="{AC6461FD-230C-408C-ABFE-770A406B4F7C}"/>
              </a:ext>
            </a:extLst>
          </p:cNvPr>
          <p:cNvCxnSpPr/>
          <p:nvPr/>
        </p:nvCxnSpPr>
        <p:spPr>
          <a:xfrm flipV="1">
            <a:off x="3981450" y="3619500"/>
            <a:ext cx="274638" cy="228600"/>
          </a:xfrm>
          <a:prstGeom prst="line">
            <a:avLst/>
          </a:prstGeom>
          <a:ln w="28575">
            <a:solidFill>
              <a:srgbClr val="000066"/>
            </a:solidFill>
          </a:ln>
        </p:spPr>
        <p:style>
          <a:lnRef idx="1">
            <a:schemeClr val="dk1"/>
          </a:lnRef>
          <a:fillRef idx="0">
            <a:schemeClr val="dk1"/>
          </a:fillRef>
          <a:effectRef idx="0">
            <a:schemeClr val="dk1"/>
          </a:effectRef>
          <a:fontRef idx="minor">
            <a:schemeClr val="tx1"/>
          </a:fontRef>
        </p:style>
      </p:cxnSp>
      <p:sp>
        <p:nvSpPr>
          <p:cNvPr id="58" name="TextBox 57">
            <a:extLst>
              <a:ext uri="{FF2B5EF4-FFF2-40B4-BE49-F238E27FC236}">
                <a16:creationId xmlns:a16="http://schemas.microsoft.com/office/drawing/2014/main" id="{BC382B97-B05A-4A0D-9F19-1E9C1C938675}"/>
              </a:ext>
            </a:extLst>
          </p:cNvPr>
          <p:cNvSpPr txBox="1">
            <a:spLocks noChangeArrowheads="1"/>
          </p:cNvSpPr>
          <p:nvPr/>
        </p:nvSpPr>
        <p:spPr bwMode="auto">
          <a:xfrm>
            <a:off x="3733800" y="3505200"/>
            <a:ext cx="30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0066"/>
                </a:solidFill>
                <a:latin typeface="Trebuchet MS" panose="020B0603020202020204" pitchFamily="34" charset="0"/>
              </a:rPr>
              <a:t>3</a:t>
            </a:r>
          </a:p>
        </p:txBody>
      </p:sp>
      <p:cxnSp>
        <p:nvCxnSpPr>
          <p:cNvPr id="60" name="Straight Connector 59">
            <a:extLst>
              <a:ext uri="{FF2B5EF4-FFF2-40B4-BE49-F238E27FC236}">
                <a16:creationId xmlns:a16="http://schemas.microsoft.com/office/drawing/2014/main" id="{D027ACE7-288C-4FFA-B164-D1FF6451EF0A}"/>
              </a:ext>
            </a:extLst>
          </p:cNvPr>
          <p:cNvCxnSpPr/>
          <p:nvPr/>
        </p:nvCxnSpPr>
        <p:spPr>
          <a:xfrm flipV="1">
            <a:off x="3962400" y="3276600"/>
            <a:ext cx="274638" cy="228600"/>
          </a:xfrm>
          <a:prstGeom prst="line">
            <a:avLst/>
          </a:prstGeom>
          <a:ln w="28575">
            <a:solidFill>
              <a:srgbClr val="000066"/>
            </a:solidFill>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B1C7A6D1-4CC5-452F-8518-B3CE136FBA2B}"/>
              </a:ext>
            </a:extLst>
          </p:cNvPr>
          <p:cNvSpPr txBox="1">
            <a:spLocks noChangeArrowheads="1"/>
          </p:cNvSpPr>
          <p:nvPr/>
        </p:nvSpPr>
        <p:spPr bwMode="auto">
          <a:xfrm>
            <a:off x="3714750" y="3162300"/>
            <a:ext cx="30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0066"/>
                </a:solidFill>
                <a:latin typeface="Trebuchet MS" panose="020B0603020202020204" pitchFamily="34" charset="0"/>
              </a:rPr>
              <a:t>3</a:t>
            </a:r>
          </a:p>
        </p:txBody>
      </p:sp>
      <p:cxnSp>
        <p:nvCxnSpPr>
          <p:cNvPr id="62" name="Straight Connector 61">
            <a:extLst>
              <a:ext uri="{FF2B5EF4-FFF2-40B4-BE49-F238E27FC236}">
                <a16:creationId xmlns:a16="http://schemas.microsoft.com/office/drawing/2014/main" id="{0BC5F3E8-6048-423D-90E0-5E9481A62F58}"/>
              </a:ext>
            </a:extLst>
          </p:cNvPr>
          <p:cNvCxnSpPr/>
          <p:nvPr/>
        </p:nvCxnSpPr>
        <p:spPr>
          <a:xfrm flipV="1">
            <a:off x="4545013" y="3238500"/>
            <a:ext cx="274637" cy="228600"/>
          </a:xfrm>
          <a:prstGeom prst="line">
            <a:avLst/>
          </a:prstGeom>
          <a:ln w="28575">
            <a:solidFill>
              <a:srgbClr val="000066"/>
            </a:solidFill>
          </a:ln>
        </p:spPr>
        <p:style>
          <a:lnRef idx="1">
            <a:schemeClr val="dk1"/>
          </a:lnRef>
          <a:fillRef idx="0">
            <a:schemeClr val="dk1"/>
          </a:fillRef>
          <a:effectRef idx="0">
            <a:schemeClr val="dk1"/>
          </a:effectRef>
          <a:fontRef idx="minor">
            <a:schemeClr val="tx1"/>
          </a:fontRef>
        </p:style>
      </p:cxnSp>
      <p:sp>
        <p:nvSpPr>
          <p:cNvPr id="63" name="TextBox 62">
            <a:extLst>
              <a:ext uri="{FF2B5EF4-FFF2-40B4-BE49-F238E27FC236}">
                <a16:creationId xmlns:a16="http://schemas.microsoft.com/office/drawing/2014/main" id="{639FB553-69D8-41F0-B0B8-83EA779F11D7}"/>
              </a:ext>
            </a:extLst>
          </p:cNvPr>
          <p:cNvSpPr txBox="1">
            <a:spLocks noChangeArrowheads="1"/>
          </p:cNvSpPr>
          <p:nvPr/>
        </p:nvSpPr>
        <p:spPr bwMode="auto">
          <a:xfrm>
            <a:off x="4724400" y="3124200"/>
            <a:ext cx="30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0066"/>
                </a:solidFill>
                <a:latin typeface="Trebuchet MS" panose="020B0603020202020204" pitchFamily="34" charset="0"/>
              </a:rPr>
              <a:t>3</a:t>
            </a:r>
          </a:p>
        </p:txBody>
      </p:sp>
      <p:sp>
        <p:nvSpPr>
          <p:cNvPr id="64" name="TextBox 63">
            <a:extLst>
              <a:ext uri="{FF2B5EF4-FFF2-40B4-BE49-F238E27FC236}">
                <a16:creationId xmlns:a16="http://schemas.microsoft.com/office/drawing/2014/main" id="{861EEAE8-8B3A-4BF5-8E18-0176F724A0D0}"/>
              </a:ext>
            </a:extLst>
          </p:cNvPr>
          <p:cNvSpPr txBox="1">
            <a:spLocks noChangeArrowheads="1"/>
          </p:cNvSpPr>
          <p:nvPr/>
        </p:nvSpPr>
        <p:spPr bwMode="auto">
          <a:xfrm rot="-1309287">
            <a:off x="3048000" y="3114675"/>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400" b="1" i="1">
                <a:solidFill>
                  <a:srgbClr val="FF0000"/>
                </a:solidFill>
                <a:latin typeface="Trebuchet MS" panose="020B0603020202020204" pitchFamily="34" charset="0"/>
              </a:rPr>
              <a:t>Review!</a:t>
            </a:r>
            <a:endParaRPr lang="en-US" altLang="en-US" sz="3600" b="1" i="1">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p:cTn id="55" dur="500" fill="hold"/>
                                        <p:tgtEl>
                                          <p:spTgt spid="64"/>
                                        </p:tgtEl>
                                        <p:attrNameLst>
                                          <p:attrName>ppt_w</p:attrName>
                                        </p:attrNameLst>
                                      </p:cBhvr>
                                      <p:tavLst>
                                        <p:tav tm="0">
                                          <p:val>
                                            <p:fltVal val="0"/>
                                          </p:val>
                                        </p:tav>
                                        <p:tav tm="100000">
                                          <p:val>
                                            <p:strVal val="#ppt_w"/>
                                          </p:val>
                                        </p:tav>
                                      </p:tavLst>
                                    </p:anim>
                                    <p:anim calcmode="lin" valueType="num">
                                      <p:cBhvr>
                                        <p:cTn id="56" dur="500" fill="hold"/>
                                        <p:tgtEl>
                                          <p:spTgt spid="64"/>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500" fill="hold"/>
                                        <p:tgtEl>
                                          <p:spTgt spid="51"/>
                                        </p:tgtEl>
                                        <p:attrNameLst>
                                          <p:attrName>ppt_w</p:attrName>
                                        </p:attrNameLst>
                                      </p:cBhvr>
                                      <p:tavLst>
                                        <p:tav tm="0">
                                          <p:val>
                                            <p:fltVal val="0"/>
                                          </p:val>
                                        </p:tav>
                                        <p:tav tm="100000">
                                          <p:val>
                                            <p:strVal val="#ppt_w"/>
                                          </p:val>
                                        </p:tav>
                                      </p:tavLst>
                                    </p:anim>
                                    <p:anim calcmode="lin" valueType="num">
                                      <p:cBhvr>
                                        <p:cTn id="62" dur="500" fill="hold"/>
                                        <p:tgtEl>
                                          <p:spTgt spid="51"/>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p:cTn id="67" dur="500" fill="hold"/>
                                        <p:tgtEl>
                                          <p:spTgt spid="53"/>
                                        </p:tgtEl>
                                        <p:attrNameLst>
                                          <p:attrName>ppt_w</p:attrName>
                                        </p:attrNameLst>
                                      </p:cBhvr>
                                      <p:tavLst>
                                        <p:tav tm="0">
                                          <p:val>
                                            <p:fltVal val="0"/>
                                          </p:val>
                                        </p:tav>
                                        <p:tav tm="100000">
                                          <p:val>
                                            <p:strVal val="#ppt_w"/>
                                          </p:val>
                                        </p:tav>
                                      </p:tavLst>
                                    </p:anim>
                                    <p:anim calcmode="lin" valueType="num">
                                      <p:cBhvr>
                                        <p:cTn id="68" dur="500" fill="hold"/>
                                        <p:tgtEl>
                                          <p:spTgt spid="53"/>
                                        </p:tgtEl>
                                        <p:attrNameLst>
                                          <p:attrName>ppt_h</p:attrName>
                                        </p:attrNameLst>
                                      </p:cBhvr>
                                      <p:tavLst>
                                        <p:tav tm="0">
                                          <p:val>
                                            <p:fltVal val="0"/>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anim calcmode="lin" valueType="num">
                                      <p:cBhvr>
                                        <p:cTn id="73" dur="500" fill="hold"/>
                                        <p:tgtEl>
                                          <p:spTgt spid="55"/>
                                        </p:tgtEl>
                                        <p:attrNameLst>
                                          <p:attrName>ppt_w</p:attrName>
                                        </p:attrNameLst>
                                      </p:cBhvr>
                                      <p:tavLst>
                                        <p:tav tm="0">
                                          <p:val>
                                            <p:fltVal val="0"/>
                                          </p:val>
                                        </p:tav>
                                        <p:tav tm="100000">
                                          <p:val>
                                            <p:strVal val="#ppt_w"/>
                                          </p:val>
                                        </p:tav>
                                      </p:tavLst>
                                    </p:anim>
                                    <p:anim calcmode="lin" valueType="num">
                                      <p:cBhvr>
                                        <p:cTn id="74" dur="500" fill="hold"/>
                                        <p:tgtEl>
                                          <p:spTgt spid="55"/>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16" fill="hold" nodeType="click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500" fill="hold"/>
                                        <p:tgtEl>
                                          <p:spTgt spid="57"/>
                                        </p:tgtEl>
                                        <p:attrNameLst>
                                          <p:attrName>ppt_w</p:attrName>
                                        </p:attrNameLst>
                                      </p:cBhvr>
                                      <p:tavLst>
                                        <p:tav tm="0">
                                          <p:val>
                                            <p:fltVal val="0"/>
                                          </p:val>
                                        </p:tav>
                                        <p:tav tm="100000">
                                          <p:val>
                                            <p:strVal val="#ppt_w"/>
                                          </p:val>
                                        </p:tav>
                                      </p:tavLst>
                                    </p:anim>
                                    <p:anim calcmode="lin" valueType="num">
                                      <p:cBhvr>
                                        <p:cTn id="86" dur="500" fill="hold"/>
                                        <p:tgtEl>
                                          <p:spTgt spid="57"/>
                                        </p:tgtEl>
                                        <p:attrNameLst>
                                          <p:attrName>ppt_h</p:attrName>
                                        </p:attrNameLst>
                                      </p:cBhvr>
                                      <p:tavLst>
                                        <p:tav tm="0">
                                          <p:val>
                                            <p:fltVal val="0"/>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58"/>
                                        </p:tgtEl>
                                        <p:attrNameLst>
                                          <p:attrName>style.visibility</p:attrName>
                                        </p:attrNameLst>
                                      </p:cBhvr>
                                      <p:to>
                                        <p:strVal val="visible"/>
                                      </p:to>
                                    </p:set>
                                    <p:anim calcmode="lin" valueType="num">
                                      <p:cBhvr>
                                        <p:cTn id="91" dur="500" fill="hold"/>
                                        <p:tgtEl>
                                          <p:spTgt spid="58"/>
                                        </p:tgtEl>
                                        <p:attrNameLst>
                                          <p:attrName>ppt_w</p:attrName>
                                        </p:attrNameLst>
                                      </p:cBhvr>
                                      <p:tavLst>
                                        <p:tav tm="0">
                                          <p:val>
                                            <p:fltVal val="0"/>
                                          </p:val>
                                        </p:tav>
                                        <p:tav tm="100000">
                                          <p:val>
                                            <p:strVal val="#ppt_w"/>
                                          </p:val>
                                        </p:tav>
                                      </p:tavLst>
                                    </p:anim>
                                    <p:anim calcmode="lin" valueType="num">
                                      <p:cBhvr>
                                        <p:cTn id="92" dur="500" fill="hold"/>
                                        <p:tgtEl>
                                          <p:spTgt spid="58"/>
                                        </p:tgtEl>
                                        <p:attrNameLst>
                                          <p:attrName>ppt_h</p:attrName>
                                        </p:attrNameLst>
                                      </p:cBhvr>
                                      <p:tavLst>
                                        <p:tav tm="0">
                                          <p:val>
                                            <p:fltVal val="0"/>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3" presetClass="entr" presetSubtype="16" fill="hold" nodeType="click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500" fill="hold"/>
                                        <p:tgtEl>
                                          <p:spTgt spid="60"/>
                                        </p:tgtEl>
                                        <p:attrNameLst>
                                          <p:attrName>ppt_w</p:attrName>
                                        </p:attrNameLst>
                                      </p:cBhvr>
                                      <p:tavLst>
                                        <p:tav tm="0">
                                          <p:val>
                                            <p:fltVal val="0"/>
                                          </p:val>
                                        </p:tav>
                                        <p:tav tm="100000">
                                          <p:val>
                                            <p:strVal val="#ppt_w"/>
                                          </p:val>
                                        </p:tav>
                                      </p:tavLst>
                                    </p:anim>
                                    <p:anim calcmode="lin" valueType="num">
                                      <p:cBhvr>
                                        <p:cTn id="98" dur="500" fill="hold"/>
                                        <p:tgtEl>
                                          <p:spTgt spid="60"/>
                                        </p:tgtEl>
                                        <p:attrNameLst>
                                          <p:attrName>ppt_h</p:attrName>
                                        </p:attrNameLst>
                                      </p:cBhvr>
                                      <p:tavLst>
                                        <p:tav tm="0">
                                          <p:val>
                                            <p:fltVal val="0"/>
                                          </p:val>
                                        </p:tav>
                                        <p:tav tm="100000">
                                          <p:val>
                                            <p:strVal val="#ppt_h"/>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61"/>
                                        </p:tgtEl>
                                        <p:attrNameLst>
                                          <p:attrName>style.visibility</p:attrName>
                                        </p:attrNameLst>
                                      </p:cBhvr>
                                      <p:to>
                                        <p:strVal val="visible"/>
                                      </p:to>
                                    </p:set>
                                    <p:anim calcmode="lin" valueType="num">
                                      <p:cBhvr>
                                        <p:cTn id="103" dur="500" fill="hold"/>
                                        <p:tgtEl>
                                          <p:spTgt spid="61"/>
                                        </p:tgtEl>
                                        <p:attrNameLst>
                                          <p:attrName>ppt_w</p:attrName>
                                        </p:attrNameLst>
                                      </p:cBhvr>
                                      <p:tavLst>
                                        <p:tav tm="0">
                                          <p:val>
                                            <p:fltVal val="0"/>
                                          </p:val>
                                        </p:tav>
                                        <p:tav tm="100000">
                                          <p:val>
                                            <p:strVal val="#ppt_w"/>
                                          </p:val>
                                        </p:tav>
                                      </p:tavLst>
                                    </p:anim>
                                    <p:anim calcmode="lin" valueType="num">
                                      <p:cBhvr>
                                        <p:cTn id="104" dur="500" fill="hold"/>
                                        <p:tgtEl>
                                          <p:spTgt spid="61"/>
                                        </p:tgtEl>
                                        <p:attrNameLst>
                                          <p:attrName>ppt_h</p:attrName>
                                        </p:attrNameLst>
                                      </p:cBhvr>
                                      <p:tavLst>
                                        <p:tav tm="0">
                                          <p:val>
                                            <p:fltVal val="0"/>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 calcmode="lin" valueType="num">
                                      <p:cBhvr>
                                        <p:cTn id="109" dur="500" fill="hold"/>
                                        <p:tgtEl>
                                          <p:spTgt spid="28"/>
                                        </p:tgtEl>
                                        <p:attrNameLst>
                                          <p:attrName>ppt_w</p:attrName>
                                        </p:attrNameLst>
                                      </p:cBhvr>
                                      <p:tavLst>
                                        <p:tav tm="0">
                                          <p:val>
                                            <p:fltVal val="0"/>
                                          </p:val>
                                        </p:tav>
                                        <p:tav tm="100000">
                                          <p:val>
                                            <p:strVal val="#ppt_w"/>
                                          </p:val>
                                        </p:tav>
                                      </p:tavLst>
                                    </p:anim>
                                    <p:anim calcmode="lin" valueType="num">
                                      <p:cBhvr>
                                        <p:cTn id="110"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3" presetClass="entr" presetSubtype="16" fill="hold" nodeType="clickEffect">
                                  <p:stCondLst>
                                    <p:cond delay="0"/>
                                  </p:stCondLst>
                                  <p:childTnLst>
                                    <p:set>
                                      <p:cBhvr>
                                        <p:cTn id="114" dur="1" fill="hold">
                                          <p:stCondLst>
                                            <p:cond delay="0"/>
                                          </p:stCondLst>
                                        </p:cTn>
                                        <p:tgtEl>
                                          <p:spTgt spid="62"/>
                                        </p:tgtEl>
                                        <p:attrNameLst>
                                          <p:attrName>style.visibility</p:attrName>
                                        </p:attrNameLst>
                                      </p:cBhvr>
                                      <p:to>
                                        <p:strVal val="visible"/>
                                      </p:to>
                                    </p:set>
                                    <p:anim calcmode="lin" valueType="num">
                                      <p:cBhvr>
                                        <p:cTn id="115" dur="500" fill="hold"/>
                                        <p:tgtEl>
                                          <p:spTgt spid="62"/>
                                        </p:tgtEl>
                                        <p:attrNameLst>
                                          <p:attrName>ppt_w</p:attrName>
                                        </p:attrNameLst>
                                      </p:cBhvr>
                                      <p:tavLst>
                                        <p:tav tm="0">
                                          <p:val>
                                            <p:fltVal val="0"/>
                                          </p:val>
                                        </p:tav>
                                        <p:tav tm="100000">
                                          <p:val>
                                            <p:strVal val="#ppt_w"/>
                                          </p:val>
                                        </p:tav>
                                      </p:tavLst>
                                    </p:anim>
                                    <p:anim calcmode="lin" valueType="num">
                                      <p:cBhvr>
                                        <p:cTn id="116" dur="500" fill="hold"/>
                                        <p:tgtEl>
                                          <p:spTgt spid="62"/>
                                        </p:tgtEl>
                                        <p:attrNameLst>
                                          <p:attrName>ppt_h</p:attrName>
                                        </p:attrNameLst>
                                      </p:cBhvr>
                                      <p:tavLst>
                                        <p:tav tm="0">
                                          <p:val>
                                            <p:fltVal val="0"/>
                                          </p:val>
                                        </p:tav>
                                        <p:tav tm="100000">
                                          <p:val>
                                            <p:strVal val="#ppt_h"/>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3" presetClass="entr" presetSubtype="16" fill="hold" grpId="0" nodeType="clickEffect">
                                  <p:stCondLst>
                                    <p:cond delay="0"/>
                                  </p:stCondLst>
                                  <p:childTnLst>
                                    <p:set>
                                      <p:cBhvr>
                                        <p:cTn id="120" dur="1" fill="hold">
                                          <p:stCondLst>
                                            <p:cond delay="0"/>
                                          </p:stCondLst>
                                        </p:cTn>
                                        <p:tgtEl>
                                          <p:spTgt spid="63"/>
                                        </p:tgtEl>
                                        <p:attrNameLst>
                                          <p:attrName>style.visibility</p:attrName>
                                        </p:attrNameLst>
                                      </p:cBhvr>
                                      <p:to>
                                        <p:strVal val="visible"/>
                                      </p:to>
                                    </p:set>
                                    <p:anim calcmode="lin" valueType="num">
                                      <p:cBhvr>
                                        <p:cTn id="121" dur="500" fill="hold"/>
                                        <p:tgtEl>
                                          <p:spTgt spid="63"/>
                                        </p:tgtEl>
                                        <p:attrNameLst>
                                          <p:attrName>ppt_w</p:attrName>
                                        </p:attrNameLst>
                                      </p:cBhvr>
                                      <p:tavLst>
                                        <p:tav tm="0">
                                          <p:val>
                                            <p:fltVal val="0"/>
                                          </p:val>
                                        </p:tav>
                                        <p:tav tm="100000">
                                          <p:val>
                                            <p:strVal val="#ppt_w"/>
                                          </p:val>
                                        </p:tav>
                                      </p:tavLst>
                                    </p:anim>
                                    <p:anim calcmode="lin" valueType="num">
                                      <p:cBhvr>
                                        <p:cTn id="122" dur="500" fill="hold"/>
                                        <p:tgtEl>
                                          <p:spTgt spid="63"/>
                                        </p:tgtEl>
                                        <p:attrNameLst>
                                          <p:attrName>ppt_h</p:attrName>
                                        </p:attrNameLst>
                                      </p:cBhvr>
                                      <p:tavLst>
                                        <p:tav tm="0">
                                          <p:val>
                                            <p:fltVal val="0"/>
                                          </p:val>
                                        </p:tav>
                                        <p:tav tm="100000">
                                          <p:val>
                                            <p:strVal val="#ppt_h"/>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3" presetClass="entr" presetSubtype="16"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500" fill="hold"/>
                                        <p:tgtEl>
                                          <p:spTgt spid="26"/>
                                        </p:tgtEl>
                                        <p:attrNameLst>
                                          <p:attrName>ppt_w</p:attrName>
                                        </p:attrNameLst>
                                      </p:cBhvr>
                                      <p:tavLst>
                                        <p:tav tm="0">
                                          <p:val>
                                            <p:fltVal val="0"/>
                                          </p:val>
                                        </p:tav>
                                        <p:tav tm="100000">
                                          <p:val>
                                            <p:strVal val="#ppt_w"/>
                                          </p:val>
                                        </p:tav>
                                      </p:tavLst>
                                    </p:anim>
                                    <p:anim calcmode="lin" valueType="num">
                                      <p:cBhvr>
                                        <p:cTn id="128" dur="500" fill="hold"/>
                                        <p:tgtEl>
                                          <p:spTgt spid="26"/>
                                        </p:tgtEl>
                                        <p:attrNameLst>
                                          <p:attrName>ppt_h</p:attrName>
                                        </p:attrNameLst>
                                      </p:cBhvr>
                                      <p:tavLst>
                                        <p:tav tm="0">
                                          <p:val>
                                            <p:fltVal val="0"/>
                                          </p:val>
                                        </p:tav>
                                        <p:tav tm="100000">
                                          <p:val>
                                            <p:strVal val="#ppt_h"/>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
                                        </p:tgtEl>
                                        <p:attrNameLst>
                                          <p:attrName>style.visibility</p:attrName>
                                        </p:attrNameLst>
                                      </p:cBhvr>
                                      <p:to>
                                        <p:strVal val="visible"/>
                                      </p:to>
                                    </p:set>
                                    <p:anim calcmode="lin" valueType="num">
                                      <p:cBhvr additive="base">
                                        <p:cTn id="131" dur="500" fill="hold"/>
                                        <p:tgtEl>
                                          <p:spTgt spid="29"/>
                                        </p:tgtEl>
                                        <p:attrNameLst>
                                          <p:attrName>ppt_x</p:attrName>
                                        </p:attrNameLst>
                                      </p:cBhvr>
                                      <p:tavLst>
                                        <p:tav tm="0">
                                          <p:val>
                                            <p:strVal val="#ppt_x"/>
                                          </p:val>
                                        </p:tav>
                                        <p:tav tm="100000">
                                          <p:val>
                                            <p:strVal val="#ppt_x"/>
                                          </p:val>
                                        </p:tav>
                                      </p:tavLst>
                                    </p:anim>
                                    <p:anim calcmode="lin" valueType="num">
                                      <p:cBhvr additive="base">
                                        <p:cTn id="13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3" presetClass="entr" presetSubtype="16"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 calcmode="lin" valueType="num">
                                      <p:cBhvr>
                                        <p:cTn id="137" dur="500" fill="hold"/>
                                        <p:tgtEl>
                                          <p:spTgt spid="30"/>
                                        </p:tgtEl>
                                        <p:attrNameLst>
                                          <p:attrName>ppt_w</p:attrName>
                                        </p:attrNameLst>
                                      </p:cBhvr>
                                      <p:tavLst>
                                        <p:tav tm="0">
                                          <p:val>
                                            <p:fltVal val="0"/>
                                          </p:val>
                                        </p:tav>
                                        <p:tav tm="100000">
                                          <p:val>
                                            <p:strVal val="#ppt_w"/>
                                          </p:val>
                                        </p:tav>
                                      </p:tavLst>
                                    </p:anim>
                                    <p:anim calcmode="lin" valueType="num">
                                      <p:cBhvr>
                                        <p:cTn id="138"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3" presetClass="entr" presetSubtype="16" fill="hold" grpId="0" nodeType="clickEffect">
                                  <p:stCondLst>
                                    <p:cond delay="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3" presetClass="entr" presetSubtype="16" fill="hold" grpId="0" nodeType="clickEffect">
                                  <p:stCondLst>
                                    <p:cond delay="0"/>
                                  </p:stCondLst>
                                  <p:childTnLst>
                                    <p:set>
                                      <p:cBhvr>
                                        <p:cTn id="148" dur="1" fill="hold">
                                          <p:stCondLst>
                                            <p:cond delay="0"/>
                                          </p:stCondLst>
                                        </p:cTn>
                                        <p:tgtEl>
                                          <p:spTgt spid="34"/>
                                        </p:tgtEl>
                                        <p:attrNameLst>
                                          <p:attrName>style.visibility</p:attrName>
                                        </p:attrNameLst>
                                      </p:cBhvr>
                                      <p:to>
                                        <p:strVal val="visible"/>
                                      </p:to>
                                    </p:set>
                                    <p:anim calcmode="lin" valueType="num">
                                      <p:cBhvr>
                                        <p:cTn id="149" dur="500" fill="hold"/>
                                        <p:tgtEl>
                                          <p:spTgt spid="34"/>
                                        </p:tgtEl>
                                        <p:attrNameLst>
                                          <p:attrName>ppt_w</p:attrName>
                                        </p:attrNameLst>
                                      </p:cBhvr>
                                      <p:tavLst>
                                        <p:tav tm="0">
                                          <p:val>
                                            <p:fltVal val="0"/>
                                          </p:val>
                                        </p:tav>
                                        <p:tav tm="100000">
                                          <p:val>
                                            <p:strVal val="#ppt_w"/>
                                          </p:val>
                                        </p:tav>
                                      </p:tavLst>
                                    </p:anim>
                                    <p:anim calcmode="lin" valueType="num">
                                      <p:cBhvr>
                                        <p:cTn id="150"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151" fill="hold" nodeType="clickPar">
                      <p:stCondLst>
                        <p:cond delay="indefinite"/>
                      </p:stCondLst>
                      <p:childTnLst>
                        <p:par>
                          <p:cTn id="152" fill="hold" nodeType="withGroup">
                            <p:stCondLst>
                              <p:cond delay="0"/>
                            </p:stCondLst>
                            <p:childTnLst>
                              <p:par>
                                <p:cTn id="153" presetID="23" presetClass="entr" presetSubtype="16" fill="hold" grpId="0" nodeType="clickEffect">
                                  <p:stCondLst>
                                    <p:cond delay="0"/>
                                  </p:stCondLst>
                                  <p:childTnLst>
                                    <p:set>
                                      <p:cBhvr>
                                        <p:cTn id="154" dur="1" fill="hold">
                                          <p:stCondLst>
                                            <p:cond delay="0"/>
                                          </p:stCondLst>
                                        </p:cTn>
                                        <p:tgtEl>
                                          <p:spTgt spid="35"/>
                                        </p:tgtEl>
                                        <p:attrNameLst>
                                          <p:attrName>style.visibility</p:attrName>
                                        </p:attrNameLst>
                                      </p:cBhvr>
                                      <p:to>
                                        <p:strVal val="visible"/>
                                      </p:to>
                                    </p:set>
                                    <p:anim calcmode="lin" valueType="num">
                                      <p:cBhvr>
                                        <p:cTn id="155" dur="500" fill="hold"/>
                                        <p:tgtEl>
                                          <p:spTgt spid="35"/>
                                        </p:tgtEl>
                                        <p:attrNameLst>
                                          <p:attrName>ppt_w</p:attrName>
                                        </p:attrNameLst>
                                      </p:cBhvr>
                                      <p:tavLst>
                                        <p:tav tm="0">
                                          <p:val>
                                            <p:fltVal val="0"/>
                                          </p:val>
                                        </p:tav>
                                        <p:tav tm="100000">
                                          <p:val>
                                            <p:strVal val="#ppt_w"/>
                                          </p:val>
                                        </p:tav>
                                      </p:tavLst>
                                    </p:anim>
                                    <p:anim calcmode="lin" valueType="num">
                                      <p:cBhvr>
                                        <p:cTn id="156"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3" presetClass="entr" presetSubtype="16" fill="hold" grpId="0" nodeType="clickEffect">
                                  <p:stCondLst>
                                    <p:cond delay="0"/>
                                  </p:stCondLst>
                                  <p:childTnLst>
                                    <p:set>
                                      <p:cBhvr>
                                        <p:cTn id="160" dur="1" fill="hold">
                                          <p:stCondLst>
                                            <p:cond delay="0"/>
                                          </p:stCondLst>
                                        </p:cTn>
                                        <p:tgtEl>
                                          <p:spTgt spid="32"/>
                                        </p:tgtEl>
                                        <p:attrNameLst>
                                          <p:attrName>style.visibility</p:attrName>
                                        </p:attrNameLst>
                                      </p:cBhvr>
                                      <p:to>
                                        <p:strVal val="visible"/>
                                      </p:to>
                                    </p:set>
                                    <p:anim calcmode="lin" valueType="num">
                                      <p:cBhvr>
                                        <p:cTn id="161" dur="500" fill="hold"/>
                                        <p:tgtEl>
                                          <p:spTgt spid="32"/>
                                        </p:tgtEl>
                                        <p:attrNameLst>
                                          <p:attrName>ppt_w</p:attrName>
                                        </p:attrNameLst>
                                      </p:cBhvr>
                                      <p:tavLst>
                                        <p:tav tm="0">
                                          <p:val>
                                            <p:fltVal val="0"/>
                                          </p:val>
                                        </p:tav>
                                        <p:tav tm="100000">
                                          <p:val>
                                            <p:strVal val="#ppt_w"/>
                                          </p:val>
                                        </p:tav>
                                      </p:tavLst>
                                    </p:anim>
                                    <p:anim calcmode="lin" valueType="num">
                                      <p:cBhvr>
                                        <p:cTn id="162"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3" presetClass="entr" presetSubtype="16" fill="hold" grpId="0" nodeType="clickEffect">
                                  <p:stCondLst>
                                    <p:cond delay="0"/>
                                  </p:stCondLst>
                                  <p:childTnLst>
                                    <p:set>
                                      <p:cBhvr>
                                        <p:cTn id="166" dur="1" fill="hold">
                                          <p:stCondLst>
                                            <p:cond delay="0"/>
                                          </p:stCondLst>
                                        </p:cTn>
                                        <p:tgtEl>
                                          <p:spTgt spid="42"/>
                                        </p:tgtEl>
                                        <p:attrNameLst>
                                          <p:attrName>style.visibility</p:attrName>
                                        </p:attrNameLst>
                                      </p:cBhvr>
                                      <p:to>
                                        <p:strVal val="visible"/>
                                      </p:to>
                                    </p:set>
                                    <p:anim calcmode="lin" valueType="num">
                                      <p:cBhvr>
                                        <p:cTn id="167" dur="500" fill="hold"/>
                                        <p:tgtEl>
                                          <p:spTgt spid="42"/>
                                        </p:tgtEl>
                                        <p:attrNameLst>
                                          <p:attrName>ppt_w</p:attrName>
                                        </p:attrNameLst>
                                      </p:cBhvr>
                                      <p:tavLst>
                                        <p:tav tm="0">
                                          <p:val>
                                            <p:fltVal val="0"/>
                                          </p:val>
                                        </p:tav>
                                        <p:tav tm="100000">
                                          <p:val>
                                            <p:strVal val="#ppt_w"/>
                                          </p:val>
                                        </p:tav>
                                      </p:tavLst>
                                    </p:anim>
                                    <p:anim calcmode="lin" valueType="num">
                                      <p:cBhvr>
                                        <p:cTn id="168" dur="500" fill="hold"/>
                                        <p:tgtEl>
                                          <p:spTgt spid="42"/>
                                        </p:tgtEl>
                                        <p:attrNameLst>
                                          <p:attrName>ppt_h</p:attrName>
                                        </p:attrNameLst>
                                      </p:cBhvr>
                                      <p:tavLst>
                                        <p:tav tm="0">
                                          <p:val>
                                            <p:fltVal val="0"/>
                                          </p:val>
                                        </p:tav>
                                        <p:tav tm="100000">
                                          <p:val>
                                            <p:strVal val="#ppt_h"/>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3" presetClass="entr" presetSubtype="16" fill="hold" grpId="0" nodeType="clickEffect">
                                  <p:stCondLst>
                                    <p:cond delay="0"/>
                                  </p:stCondLst>
                                  <p:childTnLst>
                                    <p:set>
                                      <p:cBhvr>
                                        <p:cTn id="172" dur="1" fill="hold">
                                          <p:stCondLst>
                                            <p:cond delay="0"/>
                                          </p:stCondLst>
                                        </p:cTn>
                                        <p:tgtEl>
                                          <p:spTgt spid="41"/>
                                        </p:tgtEl>
                                        <p:attrNameLst>
                                          <p:attrName>style.visibility</p:attrName>
                                        </p:attrNameLst>
                                      </p:cBhvr>
                                      <p:to>
                                        <p:strVal val="visible"/>
                                      </p:to>
                                    </p:set>
                                    <p:anim calcmode="lin" valueType="num">
                                      <p:cBhvr>
                                        <p:cTn id="173" dur="500" fill="hold"/>
                                        <p:tgtEl>
                                          <p:spTgt spid="41"/>
                                        </p:tgtEl>
                                        <p:attrNameLst>
                                          <p:attrName>ppt_w</p:attrName>
                                        </p:attrNameLst>
                                      </p:cBhvr>
                                      <p:tavLst>
                                        <p:tav tm="0">
                                          <p:val>
                                            <p:fltVal val="0"/>
                                          </p:val>
                                        </p:tav>
                                        <p:tav tm="100000">
                                          <p:val>
                                            <p:strVal val="#ppt_w"/>
                                          </p:val>
                                        </p:tav>
                                      </p:tavLst>
                                    </p:anim>
                                    <p:anim calcmode="lin" valueType="num">
                                      <p:cBhvr>
                                        <p:cTn id="174" dur="500" fill="hold"/>
                                        <p:tgtEl>
                                          <p:spTgt spid="41"/>
                                        </p:tgtEl>
                                        <p:attrNameLst>
                                          <p:attrName>ppt_h</p:attrName>
                                        </p:attrNameLst>
                                      </p:cBhvr>
                                      <p:tavLst>
                                        <p:tav tm="0">
                                          <p:val>
                                            <p:fltVal val="0"/>
                                          </p:val>
                                        </p:tav>
                                        <p:tav tm="100000">
                                          <p:val>
                                            <p:strVal val="#ppt_h"/>
                                          </p:val>
                                        </p:tav>
                                      </p:tavLst>
                                    </p:anim>
                                  </p:childTnLst>
                                </p:cTn>
                              </p:par>
                            </p:childTnLst>
                          </p:cTn>
                        </p:par>
                      </p:childTnLst>
                    </p:cTn>
                  </p:par>
                  <p:par>
                    <p:cTn id="175" fill="hold" nodeType="clickPar">
                      <p:stCondLst>
                        <p:cond delay="indefinite"/>
                      </p:stCondLst>
                      <p:childTnLst>
                        <p:par>
                          <p:cTn id="176" fill="hold" nodeType="withGroup">
                            <p:stCondLst>
                              <p:cond delay="0"/>
                            </p:stCondLst>
                            <p:childTnLst>
                              <p:par>
                                <p:cTn id="177" presetID="23" presetClass="entr" presetSubtype="16" fill="hold" nodeType="clickEffect">
                                  <p:stCondLst>
                                    <p:cond delay="0"/>
                                  </p:stCondLst>
                                  <p:childTnLst>
                                    <p:set>
                                      <p:cBhvr>
                                        <p:cTn id="178" dur="1" fill="hold">
                                          <p:stCondLst>
                                            <p:cond delay="0"/>
                                          </p:stCondLst>
                                        </p:cTn>
                                        <p:tgtEl>
                                          <p:spTgt spid="43"/>
                                        </p:tgtEl>
                                        <p:attrNameLst>
                                          <p:attrName>style.visibility</p:attrName>
                                        </p:attrNameLst>
                                      </p:cBhvr>
                                      <p:to>
                                        <p:strVal val="visible"/>
                                      </p:to>
                                    </p:set>
                                    <p:anim calcmode="lin" valueType="num">
                                      <p:cBhvr>
                                        <p:cTn id="179" dur="500" fill="hold"/>
                                        <p:tgtEl>
                                          <p:spTgt spid="43"/>
                                        </p:tgtEl>
                                        <p:attrNameLst>
                                          <p:attrName>ppt_w</p:attrName>
                                        </p:attrNameLst>
                                      </p:cBhvr>
                                      <p:tavLst>
                                        <p:tav tm="0">
                                          <p:val>
                                            <p:fltVal val="0"/>
                                          </p:val>
                                        </p:tav>
                                        <p:tav tm="100000">
                                          <p:val>
                                            <p:strVal val="#ppt_w"/>
                                          </p:val>
                                        </p:tav>
                                      </p:tavLst>
                                    </p:anim>
                                    <p:anim calcmode="lin" valueType="num">
                                      <p:cBhvr>
                                        <p:cTn id="180" dur="500" fill="hold"/>
                                        <p:tgtEl>
                                          <p:spTgt spid="43"/>
                                        </p:tgtEl>
                                        <p:attrNameLst>
                                          <p:attrName>ppt_h</p:attrName>
                                        </p:attrNameLst>
                                      </p:cBhvr>
                                      <p:tavLst>
                                        <p:tav tm="0">
                                          <p:val>
                                            <p:fltVal val="0"/>
                                          </p:val>
                                        </p:tav>
                                        <p:tav tm="100000">
                                          <p:val>
                                            <p:strVal val="#ppt_h"/>
                                          </p:val>
                                        </p:tav>
                                      </p:tavLst>
                                    </p:anim>
                                  </p:childTnLst>
                                </p:cTn>
                              </p:par>
                            </p:childTnLst>
                          </p:cTn>
                        </p:par>
                      </p:childTnLst>
                    </p:cTn>
                  </p:par>
                  <p:par>
                    <p:cTn id="181" fill="hold" nodeType="clickPar">
                      <p:stCondLst>
                        <p:cond delay="indefinite"/>
                      </p:stCondLst>
                      <p:childTnLst>
                        <p:par>
                          <p:cTn id="182" fill="hold" nodeType="withGroup">
                            <p:stCondLst>
                              <p:cond delay="0"/>
                            </p:stCondLst>
                            <p:childTnLst>
                              <p:par>
                                <p:cTn id="183" presetID="23" presetClass="entr" presetSubtype="16" fill="hold" nodeType="clickEffect">
                                  <p:stCondLst>
                                    <p:cond delay="0"/>
                                  </p:stCondLst>
                                  <p:childTnLst>
                                    <p:set>
                                      <p:cBhvr>
                                        <p:cTn id="184" dur="1" fill="hold">
                                          <p:stCondLst>
                                            <p:cond delay="0"/>
                                          </p:stCondLst>
                                        </p:cTn>
                                        <p:tgtEl>
                                          <p:spTgt spid="38"/>
                                        </p:tgtEl>
                                        <p:attrNameLst>
                                          <p:attrName>style.visibility</p:attrName>
                                        </p:attrNameLst>
                                      </p:cBhvr>
                                      <p:to>
                                        <p:strVal val="visible"/>
                                      </p:to>
                                    </p:set>
                                    <p:anim calcmode="lin" valueType="num">
                                      <p:cBhvr>
                                        <p:cTn id="185" dur="500" fill="hold"/>
                                        <p:tgtEl>
                                          <p:spTgt spid="38"/>
                                        </p:tgtEl>
                                        <p:attrNameLst>
                                          <p:attrName>ppt_w</p:attrName>
                                        </p:attrNameLst>
                                      </p:cBhvr>
                                      <p:tavLst>
                                        <p:tav tm="0">
                                          <p:val>
                                            <p:fltVal val="0"/>
                                          </p:val>
                                        </p:tav>
                                        <p:tav tm="100000">
                                          <p:val>
                                            <p:strVal val="#ppt_w"/>
                                          </p:val>
                                        </p:tav>
                                      </p:tavLst>
                                    </p:anim>
                                    <p:anim calcmode="lin" valueType="num">
                                      <p:cBhvr>
                                        <p:cTn id="186" dur="500" fill="hold"/>
                                        <p:tgtEl>
                                          <p:spTgt spid="38"/>
                                        </p:tgtEl>
                                        <p:attrNameLst>
                                          <p:attrName>ppt_h</p:attrName>
                                        </p:attrNameLst>
                                      </p:cBhvr>
                                      <p:tavLst>
                                        <p:tav tm="0">
                                          <p:val>
                                            <p:fltVal val="0"/>
                                          </p:val>
                                        </p:tav>
                                        <p:tav tm="100000">
                                          <p:val>
                                            <p:strVal val="#ppt_h"/>
                                          </p:val>
                                        </p:tav>
                                      </p:tavLst>
                                    </p:anim>
                                  </p:childTnLst>
                                </p:cTn>
                              </p:par>
                            </p:childTnLst>
                          </p:cTn>
                        </p:par>
                      </p:childTnLst>
                    </p:cTn>
                  </p:par>
                  <p:par>
                    <p:cTn id="187" fill="hold" nodeType="clickPar">
                      <p:stCondLst>
                        <p:cond delay="indefinite"/>
                      </p:stCondLst>
                      <p:childTnLst>
                        <p:par>
                          <p:cTn id="188" fill="hold" nodeType="withGroup">
                            <p:stCondLst>
                              <p:cond delay="0"/>
                            </p:stCondLst>
                            <p:childTnLst>
                              <p:par>
                                <p:cTn id="189" presetID="23" presetClass="entr" presetSubtype="16" fill="hold" grpId="0" nodeType="clickEffect">
                                  <p:stCondLst>
                                    <p:cond delay="0"/>
                                  </p:stCondLst>
                                  <p:childTnLst>
                                    <p:set>
                                      <p:cBhvr>
                                        <p:cTn id="190" dur="1" fill="hold">
                                          <p:stCondLst>
                                            <p:cond delay="0"/>
                                          </p:stCondLst>
                                        </p:cTn>
                                        <p:tgtEl>
                                          <p:spTgt spid="33"/>
                                        </p:tgtEl>
                                        <p:attrNameLst>
                                          <p:attrName>style.visibility</p:attrName>
                                        </p:attrNameLst>
                                      </p:cBhvr>
                                      <p:to>
                                        <p:strVal val="visible"/>
                                      </p:to>
                                    </p:set>
                                    <p:anim calcmode="lin" valueType="num">
                                      <p:cBhvr>
                                        <p:cTn id="191" dur="500" fill="hold"/>
                                        <p:tgtEl>
                                          <p:spTgt spid="33"/>
                                        </p:tgtEl>
                                        <p:attrNameLst>
                                          <p:attrName>ppt_w</p:attrName>
                                        </p:attrNameLst>
                                      </p:cBhvr>
                                      <p:tavLst>
                                        <p:tav tm="0">
                                          <p:val>
                                            <p:fltVal val="0"/>
                                          </p:val>
                                        </p:tav>
                                        <p:tav tm="100000">
                                          <p:val>
                                            <p:strVal val="#ppt_w"/>
                                          </p:val>
                                        </p:tav>
                                      </p:tavLst>
                                    </p:anim>
                                    <p:anim calcmode="lin" valueType="num">
                                      <p:cBhvr>
                                        <p:cTn id="192" dur="500" fill="hold"/>
                                        <p:tgtEl>
                                          <p:spTgt spid="33"/>
                                        </p:tgtEl>
                                        <p:attrNameLst>
                                          <p:attrName>ppt_h</p:attrName>
                                        </p:attrNameLst>
                                      </p:cBhvr>
                                      <p:tavLst>
                                        <p:tav tm="0">
                                          <p:val>
                                            <p:fltVal val="0"/>
                                          </p:val>
                                        </p:tav>
                                        <p:tav tm="100000">
                                          <p:val>
                                            <p:strVal val="#ppt_h"/>
                                          </p:val>
                                        </p:tav>
                                      </p:tavLst>
                                    </p:anim>
                                  </p:childTnLst>
                                </p:cTn>
                              </p:par>
                            </p:childTnLst>
                          </p:cTn>
                        </p:par>
                      </p:childTnLst>
                    </p:cTn>
                  </p:par>
                  <p:par>
                    <p:cTn id="193" fill="hold" nodeType="clickPar">
                      <p:stCondLst>
                        <p:cond delay="indefinite"/>
                      </p:stCondLst>
                      <p:childTnLst>
                        <p:par>
                          <p:cTn id="194" fill="hold" nodeType="withGroup">
                            <p:stCondLst>
                              <p:cond delay="0"/>
                            </p:stCondLst>
                            <p:childTnLst>
                              <p:par>
                                <p:cTn id="195" presetID="23" presetClass="entr" presetSubtype="16" fill="hold" grpId="0" nodeType="clickEffect">
                                  <p:stCondLst>
                                    <p:cond delay="0"/>
                                  </p:stCondLst>
                                  <p:childTnLst>
                                    <p:set>
                                      <p:cBhvr>
                                        <p:cTn id="196" dur="1" fill="hold">
                                          <p:stCondLst>
                                            <p:cond delay="0"/>
                                          </p:stCondLst>
                                        </p:cTn>
                                        <p:tgtEl>
                                          <p:spTgt spid="36"/>
                                        </p:tgtEl>
                                        <p:attrNameLst>
                                          <p:attrName>style.visibility</p:attrName>
                                        </p:attrNameLst>
                                      </p:cBhvr>
                                      <p:to>
                                        <p:strVal val="visible"/>
                                      </p:to>
                                    </p:set>
                                    <p:anim calcmode="lin" valueType="num">
                                      <p:cBhvr>
                                        <p:cTn id="197" dur="500" fill="hold"/>
                                        <p:tgtEl>
                                          <p:spTgt spid="36"/>
                                        </p:tgtEl>
                                        <p:attrNameLst>
                                          <p:attrName>ppt_w</p:attrName>
                                        </p:attrNameLst>
                                      </p:cBhvr>
                                      <p:tavLst>
                                        <p:tav tm="0">
                                          <p:val>
                                            <p:fltVal val="0"/>
                                          </p:val>
                                        </p:tav>
                                        <p:tav tm="100000">
                                          <p:val>
                                            <p:strVal val="#ppt_w"/>
                                          </p:val>
                                        </p:tav>
                                      </p:tavLst>
                                    </p:anim>
                                    <p:anim calcmode="lin" valueType="num">
                                      <p:cBhvr>
                                        <p:cTn id="198" dur="500" fill="hold"/>
                                        <p:tgtEl>
                                          <p:spTgt spid="36"/>
                                        </p:tgtEl>
                                        <p:attrNameLst>
                                          <p:attrName>ppt_h</p:attrName>
                                        </p:attrNameLst>
                                      </p:cBhvr>
                                      <p:tavLst>
                                        <p:tav tm="0">
                                          <p:val>
                                            <p:fltVal val="0"/>
                                          </p:val>
                                        </p:tav>
                                        <p:tav tm="100000">
                                          <p:val>
                                            <p:strVal val="#ppt_h"/>
                                          </p:val>
                                        </p:tav>
                                      </p:tavLst>
                                    </p:anim>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3" presetClass="entr" presetSubtype="16" fill="hold" nodeType="clickEffect">
                                  <p:stCondLst>
                                    <p:cond delay="0"/>
                                  </p:stCondLst>
                                  <p:childTnLst>
                                    <p:set>
                                      <p:cBhvr>
                                        <p:cTn id="202" dur="1" fill="hold">
                                          <p:stCondLst>
                                            <p:cond delay="0"/>
                                          </p:stCondLst>
                                        </p:cTn>
                                        <p:tgtEl>
                                          <p:spTgt spid="37"/>
                                        </p:tgtEl>
                                        <p:attrNameLst>
                                          <p:attrName>style.visibility</p:attrName>
                                        </p:attrNameLst>
                                      </p:cBhvr>
                                      <p:to>
                                        <p:strVal val="visible"/>
                                      </p:to>
                                    </p:set>
                                    <p:anim calcmode="lin" valueType="num">
                                      <p:cBhvr>
                                        <p:cTn id="203" dur="500" fill="hold"/>
                                        <p:tgtEl>
                                          <p:spTgt spid="37"/>
                                        </p:tgtEl>
                                        <p:attrNameLst>
                                          <p:attrName>ppt_w</p:attrName>
                                        </p:attrNameLst>
                                      </p:cBhvr>
                                      <p:tavLst>
                                        <p:tav tm="0">
                                          <p:val>
                                            <p:fltVal val="0"/>
                                          </p:val>
                                        </p:tav>
                                        <p:tav tm="100000">
                                          <p:val>
                                            <p:strVal val="#ppt_w"/>
                                          </p:val>
                                        </p:tav>
                                      </p:tavLst>
                                    </p:anim>
                                    <p:anim calcmode="lin" valueType="num">
                                      <p:cBhvr>
                                        <p:cTn id="204"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205" fill="hold" nodeType="clickPar">
                      <p:stCondLst>
                        <p:cond delay="indefinite"/>
                      </p:stCondLst>
                      <p:childTnLst>
                        <p:par>
                          <p:cTn id="206" fill="hold" nodeType="withGroup">
                            <p:stCondLst>
                              <p:cond delay="0"/>
                            </p:stCondLst>
                            <p:childTnLst>
                              <p:par>
                                <p:cTn id="207" presetID="23" presetClass="entr" presetSubtype="16" fill="hold" nodeType="clickEffect">
                                  <p:stCondLst>
                                    <p:cond delay="0"/>
                                  </p:stCondLst>
                                  <p:childTnLst>
                                    <p:set>
                                      <p:cBhvr>
                                        <p:cTn id="208" dur="1" fill="hold">
                                          <p:stCondLst>
                                            <p:cond delay="0"/>
                                          </p:stCondLst>
                                        </p:cTn>
                                        <p:tgtEl>
                                          <p:spTgt spid="44"/>
                                        </p:tgtEl>
                                        <p:attrNameLst>
                                          <p:attrName>style.visibility</p:attrName>
                                        </p:attrNameLst>
                                      </p:cBhvr>
                                      <p:to>
                                        <p:strVal val="visible"/>
                                      </p:to>
                                    </p:set>
                                    <p:anim calcmode="lin" valueType="num">
                                      <p:cBhvr>
                                        <p:cTn id="209" dur="500" fill="hold"/>
                                        <p:tgtEl>
                                          <p:spTgt spid="44"/>
                                        </p:tgtEl>
                                        <p:attrNameLst>
                                          <p:attrName>ppt_w</p:attrName>
                                        </p:attrNameLst>
                                      </p:cBhvr>
                                      <p:tavLst>
                                        <p:tav tm="0">
                                          <p:val>
                                            <p:fltVal val="0"/>
                                          </p:val>
                                        </p:tav>
                                        <p:tav tm="100000">
                                          <p:val>
                                            <p:strVal val="#ppt_w"/>
                                          </p:val>
                                        </p:tav>
                                      </p:tavLst>
                                    </p:anim>
                                    <p:anim calcmode="lin" valueType="num">
                                      <p:cBhvr>
                                        <p:cTn id="210" dur="500" fill="hold"/>
                                        <p:tgtEl>
                                          <p:spTgt spid="44"/>
                                        </p:tgtEl>
                                        <p:attrNameLst>
                                          <p:attrName>ppt_h</p:attrName>
                                        </p:attrNameLst>
                                      </p:cBhvr>
                                      <p:tavLst>
                                        <p:tav tm="0">
                                          <p:val>
                                            <p:fltVal val="0"/>
                                          </p:val>
                                        </p:tav>
                                        <p:tav tm="100000">
                                          <p:val>
                                            <p:strVal val="#ppt_h"/>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23" presetClass="entr" presetSubtype="16" fill="hold" grpId="0" nodeType="clickEffect">
                                  <p:stCondLst>
                                    <p:cond delay="0"/>
                                  </p:stCondLst>
                                  <p:childTnLst>
                                    <p:set>
                                      <p:cBhvr>
                                        <p:cTn id="214" dur="1" fill="hold">
                                          <p:stCondLst>
                                            <p:cond delay="0"/>
                                          </p:stCondLst>
                                        </p:cTn>
                                        <p:tgtEl>
                                          <p:spTgt spid="45"/>
                                        </p:tgtEl>
                                        <p:attrNameLst>
                                          <p:attrName>style.visibility</p:attrName>
                                        </p:attrNameLst>
                                      </p:cBhvr>
                                      <p:to>
                                        <p:strVal val="visible"/>
                                      </p:to>
                                    </p:set>
                                    <p:anim calcmode="lin" valueType="num">
                                      <p:cBhvr>
                                        <p:cTn id="215" dur="500" fill="hold"/>
                                        <p:tgtEl>
                                          <p:spTgt spid="45"/>
                                        </p:tgtEl>
                                        <p:attrNameLst>
                                          <p:attrName>ppt_w</p:attrName>
                                        </p:attrNameLst>
                                      </p:cBhvr>
                                      <p:tavLst>
                                        <p:tav tm="0">
                                          <p:val>
                                            <p:fltVal val="0"/>
                                          </p:val>
                                        </p:tav>
                                        <p:tav tm="100000">
                                          <p:val>
                                            <p:strVal val="#ppt_w"/>
                                          </p:val>
                                        </p:tav>
                                      </p:tavLst>
                                    </p:anim>
                                    <p:anim calcmode="lin" valueType="num">
                                      <p:cBhvr>
                                        <p:cTn id="216" dur="500" fill="hold"/>
                                        <p:tgtEl>
                                          <p:spTgt spid="45"/>
                                        </p:tgtEl>
                                        <p:attrNameLst>
                                          <p:attrName>ppt_h</p:attrName>
                                        </p:attrNameLst>
                                      </p:cBhvr>
                                      <p:tavLst>
                                        <p:tav tm="0">
                                          <p:val>
                                            <p:fltVal val="0"/>
                                          </p:val>
                                        </p:tav>
                                        <p:tav tm="100000">
                                          <p:val>
                                            <p:strVal val="#ppt_h"/>
                                          </p:val>
                                        </p:tav>
                                      </p:tavLst>
                                    </p:anim>
                                  </p:childTnLst>
                                </p:cTn>
                              </p:par>
                            </p:childTnLst>
                          </p:cTn>
                        </p:par>
                      </p:childTnLst>
                    </p:cTn>
                  </p:par>
                  <p:par>
                    <p:cTn id="217" fill="hold" nodeType="clickPar">
                      <p:stCondLst>
                        <p:cond delay="indefinite"/>
                      </p:stCondLst>
                      <p:childTnLst>
                        <p:par>
                          <p:cTn id="218" fill="hold" nodeType="withGroup">
                            <p:stCondLst>
                              <p:cond delay="0"/>
                            </p:stCondLst>
                            <p:childTnLst>
                              <p:par>
                                <p:cTn id="219" presetID="23" presetClass="entr" presetSubtype="16" fill="hold" nodeType="clickEffect">
                                  <p:stCondLst>
                                    <p:cond delay="0"/>
                                  </p:stCondLst>
                                  <p:childTnLst>
                                    <p:set>
                                      <p:cBhvr>
                                        <p:cTn id="220" dur="1" fill="hold">
                                          <p:stCondLst>
                                            <p:cond delay="0"/>
                                          </p:stCondLst>
                                        </p:cTn>
                                        <p:tgtEl>
                                          <p:spTgt spid="49"/>
                                        </p:tgtEl>
                                        <p:attrNameLst>
                                          <p:attrName>style.visibility</p:attrName>
                                        </p:attrNameLst>
                                      </p:cBhvr>
                                      <p:to>
                                        <p:strVal val="visible"/>
                                      </p:to>
                                    </p:set>
                                    <p:anim calcmode="lin" valueType="num">
                                      <p:cBhvr>
                                        <p:cTn id="221" dur="500" fill="hold"/>
                                        <p:tgtEl>
                                          <p:spTgt spid="49"/>
                                        </p:tgtEl>
                                        <p:attrNameLst>
                                          <p:attrName>ppt_w</p:attrName>
                                        </p:attrNameLst>
                                      </p:cBhvr>
                                      <p:tavLst>
                                        <p:tav tm="0">
                                          <p:val>
                                            <p:fltVal val="0"/>
                                          </p:val>
                                        </p:tav>
                                        <p:tav tm="100000">
                                          <p:val>
                                            <p:strVal val="#ppt_w"/>
                                          </p:val>
                                        </p:tav>
                                      </p:tavLst>
                                    </p:anim>
                                    <p:anim calcmode="lin" valueType="num">
                                      <p:cBhvr>
                                        <p:cTn id="222"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223" fill="hold" nodeType="clickPar">
                      <p:stCondLst>
                        <p:cond delay="indefinite"/>
                      </p:stCondLst>
                      <p:childTnLst>
                        <p:par>
                          <p:cTn id="224" fill="hold" nodeType="withGroup">
                            <p:stCondLst>
                              <p:cond delay="0"/>
                            </p:stCondLst>
                            <p:childTnLst>
                              <p:par>
                                <p:cTn id="225" presetID="23" presetClass="entr" presetSubtype="16" fill="hold" nodeType="clickEffect">
                                  <p:stCondLst>
                                    <p:cond delay="0"/>
                                  </p:stCondLst>
                                  <p:childTnLst>
                                    <p:set>
                                      <p:cBhvr>
                                        <p:cTn id="226" dur="1" fill="hold">
                                          <p:stCondLst>
                                            <p:cond delay="0"/>
                                          </p:stCondLst>
                                        </p:cTn>
                                        <p:tgtEl>
                                          <p:spTgt spid="50"/>
                                        </p:tgtEl>
                                        <p:attrNameLst>
                                          <p:attrName>style.visibility</p:attrName>
                                        </p:attrNameLst>
                                      </p:cBhvr>
                                      <p:to>
                                        <p:strVal val="visible"/>
                                      </p:to>
                                    </p:set>
                                    <p:anim calcmode="lin" valueType="num">
                                      <p:cBhvr>
                                        <p:cTn id="227" dur="500" fill="hold"/>
                                        <p:tgtEl>
                                          <p:spTgt spid="50"/>
                                        </p:tgtEl>
                                        <p:attrNameLst>
                                          <p:attrName>ppt_w</p:attrName>
                                        </p:attrNameLst>
                                      </p:cBhvr>
                                      <p:tavLst>
                                        <p:tav tm="0">
                                          <p:val>
                                            <p:fltVal val="0"/>
                                          </p:val>
                                        </p:tav>
                                        <p:tav tm="100000">
                                          <p:val>
                                            <p:strVal val="#ppt_w"/>
                                          </p:val>
                                        </p:tav>
                                      </p:tavLst>
                                    </p:anim>
                                    <p:anim calcmode="lin" valueType="num">
                                      <p:cBhvr>
                                        <p:cTn id="228" dur="500" fill="hold"/>
                                        <p:tgtEl>
                                          <p:spTgt spid="50"/>
                                        </p:tgtEl>
                                        <p:attrNameLst>
                                          <p:attrName>ppt_h</p:attrName>
                                        </p:attrNameLst>
                                      </p:cBhvr>
                                      <p:tavLst>
                                        <p:tav tm="0">
                                          <p:val>
                                            <p:fltVal val="0"/>
                                          </p:val>
                                        </p:tav>
                                        <p:tav tm="100000">
                                          <p:val>
                                            <p:strVal val="#ppt_h"/>
                                          </p:val>
                                        </p:tav>
                                      </p:tavLst>
                                    </p:anim>
                                  </p:childTnLst>
                                </p:cTn>
                              </p:par>
                            </p:childTnLst>
                          </p:cTn>
                        </p:par>
                      </p:childTnLst>
                    </p:cTn>
                  </p:par>
                  <p:par>
                    <p:cTn id="229" fill="hold" nodeType="clickPar">
                      <p:stCondLst>
                        <p:cond delay="indefinite"/>
                      </p:stCondLst>
                      <p:childTnLst>
                        <p:par>
                          <p:cTn id="230" fill="hold" nodeType="withGroup">
                            <p:stCondLst>
                              <p:cond delay="0"/>
                            </p:stCondLst>
                            <p:childTnLst>
                              <p:par>
                                <p:cTn id="231" presetID="23" presetClass="entr" presetSubtype="16" fill="hold" nodeType="clickEffect">
                                  <p:stCondLst>
                                    <p:cond delay="0"/>
                                  </p:stCondLst>
                                  <p:childTnLst>
                                    <p:set>
                                      <p:cBhvr>
                                        <p:cTn id="232" dur="1" fill="hold">
                                          <p:stCondLst>
                                            <p:cond delay="0"/>
                                          </p:stCondLst>
                                        </p:cTn>
                                        <p:tgtEl>
                                          <p:spTgt spid="52"/>
                                        </p:tgtEl>
                                        <p:attrNameLst>
                                          <p:attrName>style.visibility</p:attrName>
                                        </p:attrNameLst>
                                      </p:cBhvr>
                                      <p:to>
                                        <p:strVal val="visible"/>
                                      </p:to>
                                    </p:set>
                                    <p:anim calcmode="lin" valueType="num">
                                      <p:cBhvr>
                                        <p:cTn id="233" dur="500" fill="hold"/>
                                        <p:tgtEl>
                                          <p:spTgt spid="52"/>
                                        </p:tgtEl>
                                        <p:attrNameLst>
                                          <p:attrName>ppt_w</p:attrName>
                                        </p:attrNameLst>
                                      </p:cBhvr>
                                      <p:tavLst>
                                        <p:tav tm="0">
                                          <p:val>
                                            <p:fltVal val="0"/>
                                          </p:val>
                                        </p:tav>
                                        <p:tav tm="100000">
                                          <p:val>
                                            <p:strVal val="#ppt_w"/>
                                          </p:val>
                                        </p:tav>
                                      </p:tavLst>
                                    </p:anim>
                                    <p:anim calcmode="lin" valueType="num">
                                      <p:cBhvr>
                                        <p:cTn id="234" dur="500" fill="hold"/>
                                        <p:tgtEl>
                                          <p:spTgt spid="52"/>
                                        </p:tgtEl>
                                        <p:attrNameLst>
                                          <p:attrName>ppt_h</p:attrName>
                                        </p:attrNameLst>
                                      </p:cBhvr>
                                      <p:tavLst>
                                        <p:tav tm="0">
                                          <p:val>
                                            <p:fltVal val="0"/>
                                          </p:val>
                                        </p:tav>
                                        <p:tav tm="100000">
                                          <p:val>
                                            <p:strVal val="#ppt_h"/>
                                          </p:val>
                                        </p:tav>
                                      </p:tavLst>
                                    </p:anim>
                                  </p:childTnLst>
                                </p:cTn>
                              </p:par>
                            </p:childTnLst>
                          </p:cTn>
                        </p:par>
                      </p:childTnLst>
                    </p:cTn>
                  </p:par>
                  <p:par>
                    <p:cTn id="235" fill="hold" nodeType="clickPar">
                      <p:stCondLst>
                        <p:cond delay="indefinite"/>
                      </p:stCondLst>
                      <p:childTnLst>
                        <p:par>
                          <p:cTn id="236" fill="hold" nodeType="withGroup">
                            <p:stCondLst>
                              <p:cond delay="0"/>
                            </p:stCondLst>
                            <p:childTnLst>
                              <p:par>
                                <p:cTn id="237" presetID="23" presetClass="entr" presetSubtype="16" fill="hold" nodeType="clickEffect">
                                  <p:stCondLst>
                                    <p:cond delay="0"/>
                                  </p:stCondLst>
                                  <p:childTnLst>
                                    <p:set>
                                      <p:cBhvr>
                                        <p:cTn id="238" dur="1" fill="hold">
                                          <p:stCondLst>
                                            <p:cond delay="0"/>
                                          </p:stCondLst>
                                        </p:cTn>
                                        <p:tgtEl>
                                          <p:spTgt spid="46"/>
                                        </p:tgtEl>
                                        <p:attrNameLst>
                                          <p:attrName>style.visibility</p:attrName>
                                        </p:attrNameLst>
                                      </p:cBhvr>
                                      <p:to>
                                        <p:strVal val="visible"/>
                                      </p:to>
                                    </p:set>
                                    <p:anim calcmode="lin" valueType="num">
                                      <p:cBhvr>
                                        <p:cTn id="239" dur="500" fill="hold"/>
                                        <p:tgtEl>
                                          <p:spTgt spid="46"/>
                                        </p:tgtEl>
                                        <p:attrNameLst>
                                          <p:attrName>ppt_w</p:attrName>
                                        </p:attrNameLst>
                                      </p:cBhvr>
                                      <p:tavLst>
                                        <p:tav tm="0">
                                          <p:val>
                                            <p:fltVal val="0"/>
                                          </p:val>
                                        </p:tav>
                                        <p:tav tm="100000">
                                          <p:val>
                                            <p:strVal val="#ppt_w"/>
                                          </p:val>
                                        </p:tav>
                                      </p:tavLst>
                                    </p:anim>
                                    <p:anim calcmode="lin" valueType="num">
                                      <p:cBhvr>
                                        <p:cTn id="240"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3" presetClass="entr" presetSubtype="16" fill="hold" nodeType="clickEffect">
                                  <p:stCondLst>
                                    <p:cond delay="0"/>
                                  </p:stCondLst>
                                  <p:childTnLst>
                                    <p:set>
                                      <p:cBhvr>
                                        <p:cTn id="244" dur="1" fill="hold">
                                          <p:stCondLst>
                                            <p:cond delay="0"/>
                                          </p:stCondLst>
                                        </p:cTn>
                                        <p:tgtEl>
                                          <p:spTgt spid="48"/>
                                        </p:tgtEl>
                                        <p:attrNameLst>
                                          <p:attrName>style.visibility</p:attrName>
                                        </p:attrNameLst>
                                      </p:cBhvr>
                                      <p:to>
                                        <p:strVal val="visible"/>
                                      </p:to>
                                    </p:set>
                                    <p:anim calcmode="lin" valueType="num">
                                      <p:cBhvr>
                                        <p:cTn id="245" dur="500" fill="hold"/>
                                        <p:tgtEl>
                                          <p:spTgt spid="48"/>
                                        </p:tgtEl>
                                        <p:attrNameLst>
                                          <p:attrName>ppt_w</p:attrName>
                                        </p:attrNameLst>
                                      </p:cBhvr>
                                      <p:tavLst>
                                        <p:tav tm="0">
                                          <p:val>
                                            <p:fltVal val="0"/>
                                          </p:val>
                                        </p:tav>
                                        <p:tav tm="100000">
                                          <p:val>
                                            <p:strVal val="#ppt_w"/>
                                          </p:val>
                                        </p:tav>
                                      </p:tavLst>
                                    </p:anim>
                                    <p:anim calcmode="lin" valueType="num">
                                      <p:cBhvr>
                                        <p:cTn id="246"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247" fill="hold" nodeType="clickPar">
                      <p:stCondLst>
                        <p:cond delay="indefinite"/>
                      </p:stCondLst>
                      <p:childTnLst>
                        <p:par>
                          <p:cTn id="248" fill="hold" nodeType="withGroup">
                            <p:stCondLst>
                              <p:cond delay="0"/>
                            </p:stCondLst>
                            <p:childTnLst>
                              <p:par>
                                <p:cTn id="249" presetID="23" presetClass="entr" presetSubtype="16" fill="hold" nodeType="clickEffect">
                                  <p:stCondLst>
                                    <p:cond delay="0"/>
                                  </p:stCondLst>
                                  <p:childTnLst>
                                    <p:set>
                                      <p:cBhvr>
                                        <p:cTn id="250" dur="1" fill="hold">
                                          <p:stCondLst>
                                            <p:cond delay="0"/>
                                          </p:stCondLst>
                                        </p:cTn>
                                        <p:tgtEl>
                                          <p:spTgt spid="47"/>
                                        </p:tgtEl>
                                        <p:attrNameLst>
                                          <p:attrName>style.visibility</p:attrName>
                                        </p:attrNameLst>
                                      </p:cBhvr>
                                      <p:to>
                                        <p:strVal val="visible"/>
                                      </p:to>
                                    </p:set>
                                    <p:anim calcmode="lin" valueType="num">
                                      <p:cBhvr>
                                        <p:cTn id="251" dur="500" fill="hold"/>
                                        <p:tgtEl>
                                          <p:spTgt spid="47"/>
                                        </p:tgtEl>
                                        <p:attrNameLst>
                                          <p:attrName>ppt_w</p:attrName>
                                        </p:attrNameLst>
                                      </p:cBhvr>
                                      <p:tavLst>
                                        <p:tav tm="0">
                                          <p:val>
                                            <p:fltVal val="0"/>
                                          </p:val>
                                        </p:tav>
                                        <p:tav tm="100000">
                                          <p:val>
                                            <p:strVal val="#ppt_w"/>
                                          </p:val>
                                        </p:tav>
                                      </p:tavLst>
                                    </p:anim>
                                    <p:anim calcmode="lin" valueType="num">
                                      <p:cBhvr>
                                        <p:cTn id="252" dur="500" fill="hold"/>
                                        <p:tgtEl>
                                          <p:spTgt spid="47"/>
                                        </p:tgtEl>
                                        <p:attrNameLst>
                                          <p:attrName>ppt_h</p:attrName>
                                        </p:attrNameLst>
                                      </p:cBhvr>
                                      <p:tavLst>
                                        <p:tav tm="0">
                                          <p:val>
                                            <p:fltVal val="0"/>
                                          </p:val>
                                        </p:tav>
                                        <p:tav tm="100000">
                                          <p:val>
                                            <p:strVal val="#ppt_h"/>
                                          </p:val>
                                        </p:tav>
                                      </p:tavLst>
                                    </p:anim>
                                  </p:childTnLst>
                                </p:cTn>
                              </p:par>
                            </p:childTnLst>
                          </p:cTn>
                        </p:par>
                      </p:childTnLst>
                    </p:cTn>
                  </p:par>
                  <p:par>
                    <p:cTn id="253" fill="hold" nodeType="clickPar">
                      <p:stCondLst>
                        <p:cond delay="indefinite"/>
                      </p:stCondLst>
                      <p:childTnLst>
                        <p:par>
                          <p:cTn id="254" fill="hold" nodeType="withGroup">
                            <p:stCondLst>
                              <p:cond delay="0"/>
                            </p:stCondLst>
                            <p:childTnLst>
                              <p:par>
                                <p:cTn id="255" presetID="23" presetClass="entr" presetSubtype="16" fill="hold" grpId="0" nodeType="clickEffect">
                                  <p:stCondLst>
                                    <p:cond delay="0"/>
                                  </p:stCondLst>
                                  <p:childTnLst>
                                    <p:set>
                                      <p:cBhvr>
                                        <p:cTn id="256" dur="1" fill="hold">
                                          <p:stCondLst>
                                            <p:cond delay="0"/>
                                          </p:stCondLst>
                                        </p:cTn>
                                        <p:tgtEl>
                                          <p:spTgt spid="39"/>
                                        </p:tgtEl>
                                        <p:attrNameLst>
                                          <p:attrName>style.visibility</p:attrName>
                                        </p:attrNameLst>
                                      </p:cBhvr>
                                      <p:to>
                                        <p:strVal val="visible"/>
                                      </p:to>
                                    </p:set>
                                    <p:anim calcmode="lin" valueType="num">
                                      <p:cBhvr>
                                        <p:cTn id="257" dur="500" fill="hold"/>
                                        <p:tgtEl>
                                          <p:spTgt spid="39"/>
                                        </p:tgtEl>
                                        <p:attrNameLst>
                                          <p:attrName>ppt_w</p:attrName>
                                        </p:attrNameLst>
                                      </p:cBhvr>
                                      <p:tavLst>
                                        <p:tav tm="0">
                                          <p:val>
                                            <p:fltVal val="0"/>
                                          </p:val>
                                        </p:tav>
                                        <p:tav tm="100000">
                                          <p:val>
                                            <p:strVal val="#ppt_w"/>
                                          </p:val>
                                        </p:tav>
                                      </p:tavLst>
                                    </p:anim>
                                    <p:anim calcmode="lin" valueType="num">
                                      <p:cBhvr>
                                        <p:cTn id="258"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259" fill="hold" nodeType="clickPar">
                      <p:stCondLst>
                        <p:cond delay="indefinite"/>
                      </p:stCondLst>
                      <p:childTnLst>
                        <p:par>
                          <p:cTn id="260" fill="hold" nodeType="withGroup">
                            <p:stCondLst>
                              <p:cond delay="0"/>
                            </p:stCondLst>
                            <p:childTnLst>
                              <p:par>
                                <p:cTn id="261" presetID="23" presetClass="entr" presetSubtype="16" fill="hold" grpId="0" nodeType="clickEffect">
                                  <p:stCondLst>
                                    <p:cond delay="0"/>
                                  </p:stCondLst>
                                  <p:childTnLst>
                                    <p:set>
                                      <p:cBhvr>
                                        <p:cTn id="262" dur="1" fill="hold">
                                          <p:stCondLst>
                                            <p:cond delay="0"/>
                                          </p:stCondLst>
                                        </p:cTn>
                                        <p:tgtEl>
                                          <p:spTgt spid="40"/>
                                        </p:tgtEl>
                                        <p:attrNameLst>
                                          <p:attrName>style.visibility</p:attrName>
                                        </p:attrNameLst>
                                      </p:cBhvr>
                                      <p:to>
                                        <p:strVal val="visible"/>
                                      </p:to>
                                    </p:set>
                                    <p:anim calcmode="lin" valueType="num">
                                      <p:cBhvr>
                                        <p:cTn id="263" dur="500" fill="hold"/>
                                        <p:tgtEl>
                                          <p:spTgt spid="40"/>
                                        </p:tgtEl>
                                        <p:attrNameLst>
                                          <p:attrName>ppt_w</p:attrName>
                                        </p:attrNameLst>
                                      </p:cBhvr>
                                      <p:tavLst>
                                        <p:tav tm="0">
                                          <p:val>
                                            <p:fltVal val="0"/>
                                          </p:val>
                                        </p:tav>
                                        <p:tav tm="100000">
                                          <p:val>
                                            <p:strVal val="#ppt_w"/>
                                          </p:val>
                                        </p:tav>
                                      </p:tavLst>
                                    </p:anim>
                                    <p:anim calcmode="lin" valueType="num">
                                      <p:cBhvr>
                                        <p:cTn id="264" dur="500" fill="hold"/>
                                        <p:tgtEl>
                                          <p:spTgt spid="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animBg="1"/>
      <p:bldP spid="35" grpId="0" animBg="1"/>
      <p:bldP spid="36" grpId="0"/>
      <p:bldP spid="39" grpId="0"/>
      <p:bldP spid="40" grpId="0"/>
      <p:bldP spid="41" grpId="0"/>
      <p:bldP spid="42" grpId="0"/>
      <p:bldP spid="45" grpId="0"/>
      <p:bldP spid="51" grpId="0"/>
      <p:bldP spid="53" grpId="0"/>
      <p:bldP spid="55" grpId="0"/>
      <p:bldP spid="58" grpId="0"/>
      <p:bldP spid="61" grpId="0"/>
      <p:bldP spid="63"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a:extLst>
              <a:ext uri="{FF2B5EF4-FFF2-40B4-BE49-F238E27FC236}">
                <a16:creationId xmlns:a16="http://schemas.microsoft.com/office/drawing/2014/main" id="{89C8FDFE-23E2-4E19-8633-A3EF4A2A52FA}"/>
              </a:ext>
            </a:extLst>
          </p:cNvPr>
          <p:cNvSpPr>
            <a:spLocks noGrp="1"/>
          </p:cNvSpPr>
          <p:nvPr>
            <p:ph type="title"/>
          </p:nvPr>
        </p:nvSpPr>
        <p:spPr/>
        <p:txBody>
          <a:bodyPr/>
          <a:lstStyle/>
          <a:p>
            <a:pPr eaLnBrk="1" hangingPunct="1"/>
            <a:r>
              <a:rPr lang="en-US" altLang="en-US" b="1"/>
              <a:t>Mass-Mass Calculations</a:t>
            </a:r>
          </a:p>
        </p:txBody>
      </p:sp>
      <p:sp>
        <p:nvSpPr>
          <p:cNvPr id="6147" name="Content Placeholder 55">
            <a:extLst>
              <a:ext uri="{FF2B5EF4-FFF2-40B4-BE49-F238E27FC236}">
                <a16:creationId xmlns:a16="http://schemas.microsoft.com/office/drawing/2014/main" id="{A6736666-9F39-49B3-8BD8-D83E11879D9A}"/>
              </a:ext>
            </a:extLst>
          </p:cNvPr>
          <p:cNvSpPr>
            <a:spLocks noGrp="1"/>
          </p:cNvSpPr>
          <p:nvPr>
            <p:ph idx="1"/>
          </p:nvPr>
        </p:nvSpPr>
        <p:spPr/>
        <p:txBody>
          <a:bodyPr/>
          <a:lstStyle/>
          <a:p>
            <a:pPr eaLnBrk="1" hangingPunct="1">
              <a:buFont typeface="Arial" panose="020B0604020202020204" pitchFamily="34" charset="0"/>
              <a:buNone/>
            </a:pPr>
            <a:r>
              <a:rPr lang="en-US" altLang="en-US">
                <a:solidFill>
                  <a:schemeClr val="bg1"/>
                </a:solidFill>
              </a:rPr>
              <a:t>.</a:t>
            </a:r>
          </a:p>
        </p:txBody>
      </p:sp>
      <p:sp>
        <p:nvSpPr>
          <p:cNvPr id="7" name="TextBox 6">
            <a:extLst>
              <a:ext uri="{FF2B5EF4-FFF2-40B4-BE49-F238E27FC236}">
                <a16:creationId xmlns:a16="http://schemas.microsoft.com/office/drawing/2014/main" id="{BD11A5DD-7AA1-46EF-ADB3-8E0948074319}"/>
              </a:ext>
            </a:extLst>
          </p:cNvPr>
          <p:cNvSpPr txBox="1">
            <a:spLocks noChangeArrowheads="1"/>
          </p:cNvSpPr>
          <p:nvPr/>
        </p:nvSpPr>
        <p:spPr bwMode="auto">
          <a:xfrm>
            <a:off x="457200" y="1263650"/>
            <a:ext cx="8534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000" b="1" i="1">
                <a:latin typeface="Trebuchet MS" panose="020B0603020202020204" pitchFamily="34" charset="0"/>
              </a:rPr>
              <a:t>Example: </a:t>
            </a:r>
            <a:r>
              <a:rPr lang="en-US" altLang="en-US" sz="3000">
                <a:latin typeface="Trebuchet MS" panose="020B0603020202020204" pitchFamily="34" charset="0"/>
              </a:rPr>
              <a:t>What mass of oxygen gas would be produced from the decomposition of 37.2g of lithium chlorate?</a:t>
            </a:r>
          </a:p>
        </p:txBody>
      </p:sp>
      <p:sp>
        <p:nvSpPr>
          <p:cNvPr id="19" name="TextBox 18">
            <a:extLst>
              <a:ext uri="{FF2B5EF4-FFF2-40B4-BE49-F238E27FC236}">
                <a16:creationId xmlns:a16="http://schemas.microsoft.com/office/drawing/2014/main" id="{56B1ED8E-671E-4225-A9E2-7773E932A300}"/>
              </a:ext>
            </a:extLst>
          </p:cNvPr>
          <p:cNvSpPr txBox="1">
            <a:spLocks noChangeArrowheads="1"/>
          </p:cNvSpPr>
          <p:nvPr/>
        </p:nvSpPr>
        <p:spPr bwMode="auto">
          <a:xfrm>
            <a:off x="2209800" y="25908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__Li(ClO</a:t>
            </a:r>
            <a:r>
              <a:rPr lang="en-US" altLang="en-US" sz="3200" b="1" i="1" baseline="-25000">
                <a:solidFill>
                  <a:srgbClr val="000066"/>
                </a:solidFill>
                <a:latin typeface="Trebuchet MS" panose="020B0603020202020204" pitchFamily="34" charset="0"/>
              </a:rPr>
              <a:t>3</a:t>
            </a:r>
            <a:r>
              <a:rPr lang="en-US" altLang="en-US" sz="3200" b="1" i="1">
                <a:solidFill>
                  <a:srgbClr val="000066"/>
                </a:solidFill>
                <a:latin typeface="Trebuchet MS" panose="020B0603020202020204" pitchFamily="34" charset="0"/>
              </a:rPr>
              <a:t>)</a:t>
            </a:r>
            <a:endParaRPr lang="en-US" altLang="en-US" sz="3200" b="1" i="1" baseline="-25000">
              <a:solidFill>
                <a:srgbClr val="000066"/>
              </a:solidFill>
              <a:latin typeface="Trebuchet MS" panose="020B0603020202020204" pitchFamily="34" charset="0"/>
            </a:endParaRPr>
          </a:p>
        </p:txBody>
      </p:sp>
      <p:sp>
        <p:nvSpPr>
          <p:cNvPr id="22" name="TextBox 21">
            <a:extLst>
              <a:ext uri="{FF2B5EF4-FFF2-40B4-BE49-F238E27FC236}">
                <a16:creationId xmlns:a16="http://schemas.microsoft.com/office/drawing/2014/main" id="{4A918A52-AAF9-4C24-B32A-184221637DA6}"/>
              </a:ext>
            </a:extLst>
          </p:cNvPr>
          <p:cNvSpPr txBox="1">
            <a:spLocks noChangeArrowheads="1"/>
          </p:cNvSpPr>
          <p:nvPr/>
        </p:nvSpPr>
        <p:spPr bwMode="auto">
          <a:xfrm>
            <a:off x="4343400" y="26670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rgbClr val="000066"/>
                </a:solidFill>
                <a:latin typeface="Trebuchet MS" panose="020B0603020202020204" pitchFamily="34" charset="0"/>
                <a:sym typeface="Wingdings" panose="05000000000000000000" pitchFamily="2" charset="2"/>
              </a:rPr>
              <a:t></a:t>
            </a:r>
            <a:endParaRPr lang="en-US" altLang="en-US" sz="2400" b="1" baseline="-25000">
              <a:solidFill>
                <a:srgbClr val="000066"/>
              </a:solidFill>
              <a:latin typeface="Trebuchet MS" panose="020B0603020202020204" pitchFamily="34" charset="0"/>
            </a:endParaRPr>
          </a:p>
        </p:txBody>
      </p:sp>
      <p:sp>
        <p:nvSpPr>
          <p:cNvPr id="23" name="TextBox 22">
            <a:extLst>
              <a:ext uri="{FF2B5EF4-FFF2-40B4-BE49-F238E27FC236}">
                <a16:creationId xmlns:a16="http://schemas.microsoft.com/office/drawing/2014/main" id="{DF601F01-4938-43AE-91E0-C5D1CCC103FF}"/>
              </a:ext>
            </a:extLst>
          </p:cNvPr>
          <p:cNvSpPr txBox="1">
            <a:spLocks noChangeArrowheads="1"/>
          </p:cNvSpPr>
          <p:nvPr/>
        </p:nvSpPr>
        <p:spPr bwMode="auto">
          <a:xfrm>
            <a:off x="4572000" y="25908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 LiCl</a:t>
            </a:r>
            <a:endParaRPr lang="en-US" altLang="en-US" sz="3200" b="1" i="1" baseline="-25000">
              <a:solidFill>
                <a:srgbClr val="000066"/>
              </a:solidFill>
              <a:latin typeface="Trebuchet MS" panose="020B0603020202020204" pitchFamily="34" charset="0"/>
            </a:endParaRPr>
          </a:p>
        </p:txBody>
      </p:sp>
      <p:sp>
        <p:nvSpPr>
          <p:cNvPr id="24" name="TextBox 23">
            <a:extLst>
              <a:ext uri="{FF2B5EF4-FFF2-40B4-BE49-F238E27FC236}">
                <a16:creationId xmlns:a16="http://schemas.microsoft.com/office/drawing/2014/main" id="{2EB31E45-D1B2-46F0-B360-87AC2B6660DF}"/>
              </a:ext>
            </a:extLst>
          </p:cNvPr>
          <p:cNvSpPr txBox="1">
            <a:spLocks noChangeArrowheads="1"/>
          </p:cNvSpPr>
          <p:nvPr/>
        </p:nvSpPr>
        <p:spPr bwMode="auto">
          <a:xfrm>
            <a:off x="6248400" y="25908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a:t>
            </a:r>
            <a:endParaRPr lang="en-US" altLang="en-US" sz="2400" b="1" i="1" baseline="-25000">
              <a:solidFill>
                <a:srgbClr val="000066"/>
              </a:solidFill>
              <a:latin typeface="Trebuchet MS" panose="020B0603020202020204" pitchFamily="34" charset="0"/>
            </a:endParaRPr>
          </a:p>
        </p:txBody>
      </p:sp>
      <p:sp>
        <p:nvSpPr>
          <p:cNvPr id="25" name="TextBox 24">
            <a:extLst>
              <a:ext uri="{FF2B5EF4-FFF2-40B4-BE49-F238E27FC236}">
                <a16:creationId xmlns:a16="http://schemas.microsoft.com/office/drawing/2014/main" id="{04A5BFA0-E541-419C-BAF4-A3243559A8F0}"/>
              </a:ext>
            </a:extLst>
          </p:cNvPr>
          <p:cNvSpPr txBox="1">
            <a:spLocks noChangeArrowheads="1"/>
          </p:cNvSpPr>
          <p:nvPr/>
        </p:nvSpPr>
        <p:spPr bwMode="auto">
          <a:xfrm>
            <a:off x="6400800" y="2590800"/>
            <a:ext cx="1828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a:solidFill>
                  <a:srgbClr val="000066"/>
                </a:solidFill>
                <a:latin typeface="Trebuchet MS" panose="020B0603020202020204" pitchFamily="34" charset="0"/>
              </a:rPr>
              <a:t>__ O</a:t>
            </a:r>
            <a:r>
              <a:rPr lang="en-US" altLang="en-US" sz="3200" b="1" i="1" baseline="-25000">
                <a:solidFill>
                  <a:srgbClr val="000066"/>
                </a:solidFill>
                <a:latin typeface="Trebuchet MS" panose="020B0603020202020204" pitchFamily="34" charset="0"/>
              </a:rPr>
              <a:t>2</a:t>
            </a:r>
          </a:p>
        </p:txBody>
      </p:sp>
      <p:sp>
        <p:nvSpPr>
          <p:cNvPr id="26" name="TextBox 25">
            <a:extLst>
              <a:ext uri="{FF2B5EF4-FFF2-40B4-BE49-F238E27FC236}">
                <a16:creationId xmlns:a16="http://schemas.microsoft.com/office/drawing/2014/main" id="{0318079F-4613-4E6D-AB0A-FD2762E3B2C8}"/>
              </a:ext>
            </a:extLst>
          </p:cNvPr>
          <p:cNvSpPr txBox="1">
            <a:spLocks noChangeArrowheads="1"/>
          </p:cNvSpPr>
          <p:nvPr/>
        </p:nvSpPr>
        <p:spPr bwMode="auto">
          <a:xfrm>
            <a:off x="2209800" y="2590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2</a:t>
            </a:r>
          </a:p>
        </p:txBody>
      </p:sp>
      <p:sp>
        <p:nvSpPr>
          <p:cNvPr id="28" name="TextBox 27">
            <a:extLst>
              <a:ext uri="{FF2B5EF4-FFF2-40B4-BE49-F238E27FC236}">
                <a16:creationId xmlns:a16="http://schemas.microsoft.com/office/drawing/2014/main" id="{9C319122-8CC2-404A-8C36-D926ADD43207}"/>
              </a:ext>
            </a:extLst>
          </p:cNvPr>
          <p:cNvSpPr txBox="1">
            <a:spLocks noChangeArrowheads="1"/>
          </p:cNvSpPr>
          <p:nvPr/>
        </p:nvSpPr>
        <p:spPr bwMode="auto">
          <a:xfrm>
            <a:off x="4876800" y="2598738"/>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2</a:t>
            </a:r>
          </a:p>
        </p:txBody>
      </p:sp>
      <p:sp>
        <p:nvSpPr>
          <p:cNvPr id="29" name="TextBox 28">
            <a:extLst>
              <a:ext uri="{FF2B5EF4-FFF2-40B4-BE49-F238E27FC236}">
                <a16:creationId xmlns:a16="http://schemas.microsoft.com/office/drawing/2014/main" id="{3CCEB7ED-A9AD-4F4B-986A-D44A46D204AE}"/>
              </a:ext>
            </a:extLst>
          </p:cNvPr>
          <p:cNvSpPr txBox="1">
            <a:spLocks noChangeArrowheads="1"/>
          </p:cNvSpPr>
          <p:nvPr/>
        </p:nvSpPr>
        <p:spPr bwMode="auto">
          <a:xfrm>
            <a:off x="6748463" y="2590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0066"/>
                </a:solidFill>
                <a:latin typeface="Trebuchet MS" panose="020B0603020202020204" pitchFamily="34" charset="0"/>
              </a:rPr>
              <a:t>3</a:t>
            </a:r>
          </a:p>
        </p:txBody>
      </p:sp>
      <p:sp>
        <p:nvSpPr>
          <p:cNvPr id="30" name="TextBox 29">
            <a:extLst>
              <a:ext uri="{FF2B5EF4-FFF2-40B4-BE49-F238E27FC236}">
                <a16:creationId xmlns:a16="http://schemas.microsoft.com/office/drawing/2014/main" id="{E59A7A2F-DCCC-486D-8B22-3DA1FA472301}"/>
              </a:ext>
            </a:extLst>
          </p:cNvPr>
          <p:cNvSpPr txBox="1">
            <a:spLocks noChangeArrowheads="1"/>
          </p:cNvSpPr>
          <p:nvPr/>
        </p:nvSpPr>
        <p:spPr bwMode="auto">
          <a:xfrm>
            <a:off x="428625" y="3271838"/>
            <a:ext cx="3124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000066"/>
                </a:solidFill>
                <a:latin typeface="Trebuchet MS" panose="020B0603020202020204" pitchFamily="34" charset="0"/>
              </a:rPr>
              <a:t>K: 37.2 gLi(ClO</a:t>
            </a:r>
            <a:r>
              <a:rPr lang="en-US" altLang="en-US" sz="2800" b="1" i="1" baseline="-25000">
                <a:solidFill>
                  <a:srgbClr val="000066"/>
                </a:solidFill>
                <a:latin typeface="Trebuchet MS" panose="020B0603020202020204" pitchFamily="34" charset="0"/>
              </a:rPr>
              <a:t>3</a:t>
            </a:r>
            <a:r>
              <a:rPr lang="en-US" altLang="en-US" sz="2800" b="1" i="1">
                <a:solidFill>
                  <a:srgbClr val="000066"/>
                </a:solidFill>
                <a:latin typeface="Trebuchet MS" panose="020B0603020202020204" pitchFamily="34" charset="0"/>
              </a:rPr>
              <a:t>)</a:t>
            </a:r>
            <a:endParaRPr lang="en-US" altLang="en-US" sz="2800" b="1" i="1" baseline="-25000">
              <a:solidFill>
                <a:srgbClr val="000066"/>
              </a:solidFill>
              <a:latin typeface="Trebuchet MS" panose="020B0603020202020204" pitchFamily="34" charset="0"/>
            </a:endParaRPr>
          </a:p>
        </p:txBody>
      </p:sp>
      <p:sp>
        <p:nvSpPr>
          <p:cNvPr id="31" name="TextBox 30">
            <a:extLst>
              <a:ext uri="{FF2B5EF4-FFF2-40B4-BE49-F238E27FC236}">
                <a16:creationId xmlns:a16="http://schemas.microsoft.com/office/drawing/2014/main" id="{BC0FD724-190F-4C7E-9763-85A405C8FF78}"/>
              </a:ext>
            </a:extLst>
          </p:cNvPr>
          <p:cNvSpPr txBox="1">
            <a:spLocks noChangeArrowheads="1"/>
          </p:cNvSpPr>
          <p:nvPr/>
        </p:nvSpPr>
        <p:spPr bwMode="auto">
          <a:xfrm>
            <a:off x="474663" y="3667125"/>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000066"/>
                </a:solidFill>
                <a:latin typeface="Trebuchet MS" panose="020B0603020202020204" pitchFamily="34" charset="0"/>
              </a:rPr>
              <a:t>U: ? gO</a:t>
            </a:r>
            <a:r>
              <a:rPr lang="en-US" altLang="en-US" sz="2800" b="1" i="1" baseline="-25000">
                <a:solidFill>
                  <a:srgbClr val="000066"/>
                </a:solidFill>
                <a:latin typeface="Trebuchet MS" panose="020B0603020202020204" pitchFamily="34" charset="0"/>
              </a:rPr>
              <a:t>2</a:t>
            </a:r>
          </a:p>
        </p:txBody>
      </p:sp>
      <p:sp>
        <p:nvSpPr>
          <p:cNvPr id="32" name="TextBox 31">
            <a:extLst>
              <a:ext uri="{FF2B5EF4-FFF2-40B4-BE49-F238E27FC236}">
                <a16:creationId xmlns:a16="http://schemas.microsoft.com/office/drawing/2014/main" id="{B3FD99C1-3CDC-4FD7-A5BF-3DEE76D940CC}"/>
              </a:ext>
            </a:extLst>
          </p:cNvPr>
          <p:cNvSpPr txBox="1">
            <a:spLocks noChangeArrowheads="1"/>
          </p:cNvSpPr>
          <p:nvPr/>
        </p:nvSpPr>
        <p:spPr bwMode="auto">
          <a:xfrm>
            <a:off x="15875" y="4205288"/>
            <a:ext cx="28194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u="sng" dirty="0">
                <a:solidFill>
                  <a:srgbClr val="000066"/>
                </a:solidFill>
                <a:latin typeface="Trebuchet MS" panose="020B0603020202020204" pitchFamily="34" charset="0"/>
              </a:rPr>
              <a:t>37.2 </a:t>
            </a:r>
            <a:r>
              <a:rPr lang="en-US" altLang="en-US" sz="2400" b="1" i="1" u="sng" dirty="0" err="1">
                <a:solidFill>
                  <a:srgbClr val="000066"/>
                </a:solidFill>
                <a:latin typeface="Trebuchet MS" panose="020B0603020202020204" pitchFamily="34" charset="0"/>
              </a:rPr>
              <a:t>gLi</a:t>
            </a:r>
            <a:r>
              <a:rPr lang="en-US" altLang="en-US" sz="2400" b="1" i="1" u="sng" dirty="0">
                <a:solidFill>
                  <a:srgbClr val="000066"/>
                </a:solidFill>
                <a:latin typeface="Trebuchet MS" panose="020B0603020202020204" pitchFamily="34" charset="0"/>
              </a:rPr>
              <a:t>(ClO</a:t>
            </a:r>
            <a:r>
              <a:rPr lang="en-US" altLang="en-US" sz="2400" b="1" i="1" baseline="-25000" dirty="0">
                <a:solidFill>
                  <a:srgbClr val="000066"/>
                </a:solidFill>
                <a:latin typeface="Trebuchet MS" panose="020B0603020202020204" pitchFamily="34" charset="0"/>
              </a:rPr>
              <a:t>3</a:t>
            </a:r>
            <a:r>
              <a:rPr lang="en-US" altLang="en-US" sz="2400" b="1" i="1" u="sng" dirty="0">
                <a:solidFill>
                  <a:srgbClr val="000066"/>
                </a:solidFill>
                <a:latin typeface="Trebuchet MS" panose="020B0603020202020204" pitchFamily="34" charset="0"/>
              </a:rPr>
              <a:t>)</a:t>
            </a:r>
          </a:p>
          <a:p>
            <a:pPr algn="ctr" eaLnBrk="1" hangingPunct="1"/>
            <a:r>
              <a:rPr lang="en-US" altLang="en-US" sz="2400" b="1" i="1" dirty="0">
                <a:solidFill>
                  <a:srgbClr val="000066"/>
                </a:solidFill>
                <a:latin typeface="Trebuchet MS" panose="020B0603020202020204" pitchFamily="34" charset="0"/>
              </a:rPr>
              <a:t>1</a:t>
            </a:r>
          </a:p>
        </p:txBody>
      </p:sp>
      <p:sp>
        <p:nvSpPr>
          <p:cNvPr id="33" name="TextBox 32">
            <a:extLst>
              <a:ext uri="{FF2B5EF4-FFF2-40B4-BE49-F238E27FC236}">
                <a16:creationId xmlns:a16="http://schemas.microsoft.com/office/drawing/2014/main" id="{A8A615AF-5AA7-4A52-AEB5-DC8BF19C3A55}"/>
              </a:ext>
            </a:extLst>
          </p:cNvPr>
          <p:cNvSpPr txBox="1">
            <a:spLocks noChangeArrowheads="1"/>
          </p:cNvSpPr>
          <p:nvPr/>
        </p:nvSpPr>
        <p:spPr bwMode="auto">
          <a:xfrm>
            <a:off x="4835525" y="4329113"/>
            <a:ext cx="45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x</a:t>
            </a:r>
            <a:endParaRPr lang="en-US" altLang="en-US" sz="2400" b="1" i="1" baseline="-25000">
              <a:solidFill>
                <a:srgbClr val="000066"/>
              </a:solidFill>
              <a:latin typeface="Trebuchet MS" panose="020B0603020202020204" pitchFamily="34" charset="0"/>
            </a:endParaRPr>
          </a:p>
        </p:txBody>
      </p:sp>
      <p:sp>
        <p:nvSpPr>
          <p:cNvPr id="35" name="Oval 34">
            <a:extLst>
              <a:ext uri="{FF2B5EF4-FFF2-40B4-BE49-F238E27FC236}">
                <a16:creationId xmlns:a16="http://schemas.microsoft.com/office/drawing/2014/main" id="{9DF3BE26-AECC-4D44-8096-E06DC7AC82A0}"/>
              </a:ext>
            </a:extLst>
          </p:cNvPr>
          <p:cNvSpPr/>
          <p:nvPr/>
        </p:nvSpPr>
        <p:spPr>
          <a:xfrm>
            <a:off x="2286000" y="2514600"/>
            <a:ext cx="2057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noFill/>
            </a:endParaRPr>
          </a:p>
        </p:txBody>
      </p:sp>
      <p:sp>
        <p:nvSpPr>
          <p:cNvPr id="36" name="TextBox 35">
            <a:extLst>
              <a:ext uri="{FF2B5EF4-FFF2-40B4-BE49-F238E27FC236}">
                <a16:creationId xmlns:a16="http://schemas.microsoft.com/office/drawing/2014/main" id="{B39BCCBC-3F83-47E7-AE5A-5974335F2AAC}"/>
              </a:ext>
            </a:extLst>
          </p:cNvPr>
          <p:cNvSpPr txBox="1">
            <a:spLocks noChangeArrowheads="1"/>
          </p:cNvSpPr>
          <p:nvPr/>
        </p:nvSpPr>
        <p:spPr bwMode="auto">
          <a:xfrm>
            <a:off x="4835525" y="4198938"/>
            <a:ext cx="25733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u="sng" dirty="0">
                <a:solidFill>
                  <a:srgbClr val="000066"/>
                </a:solidFill>
                <a:latin typeface="Trebuchet MS" panose="020B0603020202020204" pitchFamily="34" charset="0"/>
              </a:rPr>
              <a:t>       3 mol O</a:t>
            </a:r>
            <a:r>
              <a:rPr lang="en-US" altLang="en-US" sz="2400" b="1" i="1" baseline="-25000" dirty="0">
                <a:solidFill>
                  <a:srgbClr val="000066"/>
                </a:solidFill>
                <a:latin typeface="Trebuchet MS" panose="020B0603020202020204" pitchFamily="34" charset="0"/>
              </a:rPr>
              <a:t>2</a:t>
            </a:r>
          </a:p>
          <a:p>
            <a:pPr algn="ctr" eaLnBrk="1" hangingPunct="1"/>
            <a:r>
              <a:rPr lang="en-US" altLang="en-US" sz="2400" b="1" i="1" dirty="0">
                <a:solidFill>
                  <a:srgbClr val="000066"/>
                </a:solidFill>
                <a:latin typeface="Trebuchet MS" panose="020B0603020202020204" pitchFamily="34" charset="0"/>
              </a:rPr>
              <a:t>2 mol Li(ClO</a:t>
            </a:r>
            <a:r>
              <a:rPr lang="en-US" altLang="en-US" sz="2400" b="1" i="1" baseline="-25000" dirty="0">
                <a:solidFill>
                  <a:srgbClr val="000066"/>
                </a:solidFill>
                <a:latin typeface="Trebuchet MS" panose="020B0603020202020204" pitchFamily="34" charset="0"/>
              </a:rPr>
              <a:t>3</a:t>
            </a:r>
            <a:r>
              <a:rPr lang="en-US" altLang="en-US" sz="2400" b="1" i="1" dirty="0">
                <a:solidFill>
                  <a:srgbClr val="000066"/>
                </a:solidFill>
                <a:latin typeface="Trebuchet MS" panose="020B0603020202020204" pitchFamily="34" charset="0"/>
              </a:rPr>
              <a:t>)</a:t>
            </a:r>
          </a:p>
        </p:txBody>
      </p:sp>
      <p:cxnSp>
        <p:nvCxnSpPr>
          <p:cNvPr id="37" name="Straight Connector 36">
            <a:extLst>
              <a:ext uri="{FF2B5EF4-FFF2-40B4-BE49-F238E27FC236}">
                <a16:creationId xmlns:a16="http://schemas.microsoft.com/office/drawing/2014/main" id="{F83634D4-DD3F-480E-BEC3-02F7EC247984}"/>
              </a:ext>
            </a:extLst>
          </p:cNvPr>
          <p:cNvCxnSpPr/>
          <p:nvPr/>
        </p:nvCxnSpPr>
        <p:spPr>
          <a:xfrm>
            <a:off x="5389563" y="4800600"/>
            <a:ext cx="173831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84CADB9-6714-488F-99FC-26CD6CD26FD2}"/>
              </a:ext>
            </a:extLst>
          </p:cNvPr>
          <p:cNvCxnSpPr/>
          <p:nvPr/>
        </p:nvCxnSpPr>
        <p:spPr>
          <a:xfrm>
            <a:off x="1193800" y="4457700"/>
            <a:ext cx="12795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856BA64-D4E2-442A-A74F-C8F1A02DDE99}"/>
              </a:ext>
            </a:extLst>
          </p:cNvPr>
          <p:cNvSpPr txBox="1">
            <a:spLocks noChangeArrowheads="1"/>
          </p:cNvSpPr>
          <p:nvPr/>
        </p:nvSpPr>
        <p:spPr bwMode="auto">
          <a:xfrm>
            <a:off x="6096000" y="51816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a:t>
            </a:r>
            <a:endParaRPr lang="en-US" altLang="en-US" sz="2400" b="1" i="1" baseline="-25000">
              <a:solidFill>
                <a:srgbClr val="000066"/>
              </a:solidFill>
              <a:latin typeface="Trebuchet MS" panose="020B0603020202020204" pitchFamily="34" charset="0"/>
            </a:endParaRPr>
          </a:p>
        </p:txBody>
      </p:sp>
      <p:sp>
        <p:nvSpPr>
          <p:cNvPr id="40" name="TextBox 39">
            <a:extLst>
              <a:ext uri="{FF2B5EF4-FFF2-40B4-BE49-F238E27FC236}">
                <a16:creationId xmlns:a16="http://schemas.microsoft.com/office/drawing/2014/main" id="{D3AE3969-0899-4CDA-BD56-5505D367BC16}"/>
              </a:ext>
            </a:extLst>
          </p:cNvPr>
          <p:cNvSpPr txBox="1">
            <a:spLocks noChangeArrowheads="1"/>
          </p:cNvSpPr>
          <p:nvPr/>
        </p:nvSpPr>
        <p:spPr bwMode="auto">
          <a:xfrm>
            <a:off x="6400800" y="51054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FF0000"/>
                </a:solidFill>
                <a:latin typeface="Trebuchet MS" panose="020B0603020202020204" pitchFamily="34" charset="0"/>
              </a:rPr>
              <a:t>19.8 gO</a:t>
            </a:r>
            <a:r>
              <a:rPr lang="en-US" altLang="en-US" sz="2800" b="1" i="1" baseline="-25000">
                <a:solidFill>
                  <a:srgbClr val="FF0000"/>
                </a:solidFill>
                <a:latin typeface="Trebuchet MS" panose="020B0603020202020204" pitchFamily="34" charset="0"/>
              </a:rPr>
              <a:t>2</a:t>
            </a:r>
          </a:p>
        </p:txBody>
      </p:sp>
      <p:sp>
        <p:nvSpPr>
          <p:cNvPr id="41" name="TextBox 40">
            <a:extLst>
              <a:ext uri="{FF2B5EF4-FFF2-40B4-BE49-F238E27FC236}">
                <a16:creationId xmlns:a16="http://schemas.microsoft.com/office/drawing/2014/main" id="{50AAFAA8-84DB-42A7-9BAB-5A31D631D629}"/>
              </a:ext>
            </a:extLst>
          </p:cNvPr>
          <p:cNvSpPr txBox="1">
            <a:spLocks noChangeArrowheads="1"/>
          </p:cNvSpPr>
          <p:nvPr/>
        </p:nvSpPr>
        <p:spPr bwMode="auto">
          <a:xfrm>
            <a:off x="2625725" y="4198938"/>
            <a:ext cx="2514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dirty="0">
                <a:solidFill>
                  <a:srgbClr val="000066"/>
                </a:solidFill>
                <a:latin typeface="Trebuchet MS" panose="020B0603020202020204" pitchFamily="34" charset="0"/>
              </a:rPr>
              <a:t> </a:t>
            </a:r>
            <a:r>
              <a:rPr lang="en-US" altLang="en-US" sz="2400" b="1" i="1" u="sng" dirty="0">
                <a:solidFill>
                  <a:srgbClr val="000066"/>
                </a:solidFill>
                <a:latin typeface="Trebuchet MS" panose="020B0603020202020204" pitchFamily="34" charset="0"/>
              </a:rPr>
              <a:t> 1 mol Li(ClO</a:t>
            </a:r>
            <a:r>
              <a:rPr lang="en-US" altLang="en-US" sz="2400" b="1" i="1" baseline="-25000" dirty="0">
                <a:solidFill>
                  <a:srgbClr val="000066"/>
                </a:solidFill>
                <a:latin typeface="Trebuchet MS" panose="020B0603020202020204" pitchFamily="34" charset="0"/>
              </a:rPr>
              <a:t>3</a:t>
            </a:r>
            <a:r>
              <a:rPr lang="en-US" altLang="en-US" sz="2400" b="1" i="1" u="sng" dirty="0">
                <a:solidFill>
                  <a:srgbClr val="000066"/>
                </a:solidFill>
                <a:latin typeface="Trebuchet MS" panose="020B0603020202020204" pitchFamily="34" charset="0"/>
              </a:rPr>
              <a:t>)</a:t>
            </a:r>
            <a:endParaRPr lang="en-US" altLang="en-US" sz="2400" b="1" i="1" u="sng" baseline="-25000" dirty="0">
              <a:solidFill>
                <a:srgbClr val="000066"/>
              </a:solidFill>
              <a:latin typeface="Trebuchet MS" panose="020B0603020202020204" pitchFamily="34" charset="0"/>
            </a:endParaRPr>
          </a:p>
          <a:p>
            <a:pPr eaLnBrk="1" hangingPunct="1"/>
            <a:r>
              <a:rPr lang="en-US" altLang="en-US" sz="2400" b="1" i="1" dirty="0">
                <a:solidFill>
                  <a:srgbClr val="000066"/>
                </a:solidFill>
                <a:latin typeface="Trebuchet MS" panose="020B0603020202020204" pitchFamily="34" charset="0"/>
              </a:rPr>
              <a:t> 90.39 </a:t>
            </a:r>
            <a:r>
              <a:rPr lang="en-US" altLang="en-US" sz="2400" b="1" i="1" dirty="0" err="1">
                <a:solidFill>
                  <a:srgbClr val="000066"/>
                </a:solidFill>
                <a:latin typeface="Trebuchet MS" panose="020B0603020202020204" pitchFamily="34" charset="0"/>
              </a:rPr>
              <a:t>gLi</a:t>
            </a:r>
            <a:r>
              <a:rPr lang="en-US" altLang="en-US" sz="2400" b="1" i="1" dirty="0">
                <a:solidFill>
                  <a:srgbClr val="000066"/>
                </a:solidFill>
                <a:latin typeface="Trebuchet MS" panose="020B0603020202020204" pitchFamily="34" charset="0"/>
              </a:rPr>
              <a:t>(ClO</a:t>
            </a:r>
            <a:r>
              <a:rPr lang="en-US" altLang="en-US" sz="2400" b="1" i="1" baseline="-25000" dirty="0">
                <a:solidFill>
                  <a:srgbClr val="000066"/>
                </a:solidFill>
                <a:latin typeface="Trebuchet MS" panose="020B0603020202020204" pitchFamily="34" charset="0"/>
              </a:rPr>
              <a:t>3</a:t>
            </a:r>
            <a:r>
              <a:rPr lang="en-US" altLang="en-US" sz="2400" b="1" i="1" dirty="0">
                <a:solidFill>
                  <a:srgbClr val="000066"/>
                </a:solidFill>
                <a:latin typeface="Trebuchet MS" panose="020B0603020202020204" pitchFamily="34" charset="0"/>
              </a:rPr>
              <a:t>)</a:t>
            </a:r>
          </a:p>
        </p:txBody>
      </p:sp>
      <p:sp>
        <p:nvSpPr>
          <p:cNvPr id="42" name="TextBox 41">
            <a:extLst>
              <a:ext uri="{FF2B5EF4-FFF2-40B4-BE49-F238E27FC236}">
                <a16:creationId xmlns:a16="http://schemas.microsoft.com/office/drawing/2014/main" id="{F0578A57-6EF1-4369-843B-30EC20E0B9CC}"/>
              </a:ext>
            </a:extLst>
          </p:cNvPr>
          <p:cNvSpPr txBox="1">
            <a:spLocks noChangeArrowheads="1"/>
          </p:cNvSpPr>
          <p:nvPr/>
        </p:nvSpPr>
        <p:spPr bwMode="auto">
          <a:xfrm>
            <a:off x="2378075" y="4348163"/>
            <a:ext cx="45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x</a:t>
            </a:r>
            <a:endParaRPr lang="en-US" altLang="en-US" sz="2400" b="1" i="1" baseline="-25000">
              <a:solidFill>
                <a:srgbClr val="000066"/>
              </a:solidFill>
              <a:latin typeface="Trebuchet MS" panose="020B0603020202020204" pitchFamily="34" charset="0"/>
            </a:endParaRPr>
          </a:p>
        </p:txBody>
      </p:sp>
      <p:cxnSp>
        <p:nvCxnSpPr>
          <p:cNvPr id="43" name="Straight Connector 42">
            <a:extLst>
              <a:ext uri="{FF2B5EF4-FFF2-40B4-BE49-F238E27FC236}">
                <a16:creationId xmlns:a16="http://schemas.microsoft.com/office/drawing/2014/main" id="{912E8905-0A17-4F79-82CC-B92E062E1F15}"/>
              </a:ext>
            </a:extLst>
          </p:cNvPr>
          <p:cNvCxnSpPr/>
          <p:nvPr/>
        </p:nvCxnSpPr>
        <p:spPr>
          <a:xfrm>
            <a:off x="3708400" y="4814888"/>
            <a:ext cx="12795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6EA2601-2B38-408D-978F-FB6ACC02880B}"/>
              </a:ext>
            </a:extLst>
          </p:cNvPr>
          <p:cNvCxnSpPr/>
          <p:nvPr/>
        </p:nvCxnSpPr>
        <p:spPr>
          <a:xfrm>
            <a:off x="3159125" y="4457700"/>
            <a:ext cx="17367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70F4EAE5-75C4-4A3C-BE4C-FAB5CF656372}"/>
              </a:ext>
            </a:extLst>
          </p:cNvPr>
          <p:cNvSpPr txBox="1">
            <a:spLocks noChangeArrowheads="1"/>
          </p:cNvSpPr>
          <p:nvPr/>
        </p:nvSpPr>
        <p:spPr bwMode="auto">
          <a:xfrm>
            <a:off x="6997700" y="43434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a:solidFill>
                  <a:srgbClr val="000066"/>
                </a:solidFill>
                <a:latin typeface="Trebuchet MS" panose="020B0603020202020204" pitchFamily="34" charset="0"/>
              </a:rPr>
              <a:t>x</a:t>
            </a:r>
            <a:endParaRPr lang="en-US" altLang="en-US" sz="2400" b="1" i="1" baseline="-25000">
              <a:solidFill>
                <a:srgbClr val="000066"/>
              </a:solidFill>
              <a:latin typeface="Trebuchet MS" panose="020B0603020202020204" pitchFamily="34" charset="0"/>
            </a:endParaRPr>
          </a:p>
        </p:txBody>
      </p:sp>
      <p:sp>
        <p:nvSpPr>
          <p:cNvPr id="46" name="TextBox 45">
            <a:extLst>
              <a:ext uri="{FF2B5EF4-FFF2-40B4-BE49-F238E27FC236}">
                <a16:creationId xmlns:a16="http://schemas.microsoft.com/office/drawing/2014/main" id="{A85F68A0-C559-4903-9785-86A9558EA9A3}"/>
              </a:ext>
            </a:extLst>
          </p:cNvPr>
          <p:cNvSpPr txBox="1">
            <a:spLocks noChangeArrowheads="1"/>
          </p:cNvSpPr>
          <p:nvPr/>
        </p:nvSpPr>
        <p:spPr bwMode="auto">
          <a:xfrm>
            <a:off x="6891338" y="4210050"/>
            <a:ext cx="24209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u="sng" dirty="0">
                <a:solidFill>
                  <a:srgbClr val="000066"/>
                </a:solidFill>
                <a:latin typeface="Trebuchet MS" panose="020B0603020202020204" pitchFamily="34" charset="0"/>
              </a:rPr>
              <a:t>32.00 gO</a:t>
            </a:r>
            <a:r>
              <a:rPr lang="en-US" altLang="en-US" sz="2400" b="1" i="1" baseline="-25000" dirty="0">
                <a:solidFill>
                  <a:srgbClr val="000066"/>
                </a:solidFill>
                <a:latin typeface="Trebuchet MS" panose="020B0603020202020204" pitchFamily="34" charset="0"/>
              </a:rPr>
              <a:t>2</a:t>
            </a:r>
          </a:p>
          <a:p>
            <a:pPr algn="ctr" eaLnBrk="1" hangingPunct="1"/>
            <a:r>
              <a:rPr lang="en-US" altLang="en-US" sz="2400" b="1" i="1" dirty="0">
                <a:solidFill>
                  <a:srgbClr val="000066"/>
                </a:solidFill>
                <a:latin typeface="Trebuchet MS" panose="020B0603020202020204" pitchFamily="34" charset="0"/>
              </a:rPr>
              <a:t>1 mol O</a:t>
            </a:r>
            <a:r>
              <a:rPr lang="en-US" altLang="en-US" sz="2400" b="1" i="1" baseline="-25000" dirty="0">
                <a:solidFill>
                  <a:srgbClr val="000066"/>
                </a:solidFill>
                <a:latin typeface="Trebuchet MS" panose="020B0603020202020204" pitchFamily="34" charset="0"/>
              </a:rPr>
              <a:t>2</a:t>
            </a:r>
          </a:p>
        </p:txBody>
      </p:sp>
      <p:cxnSp>
        <p:nvCxnSpPr>
          <p:cNvPr id="47" name="Straight Connector 46">
            <a:extLst>
              <a:ext uri="{FF2B5EF4-FFF2-40B4-BE49-F238E27FC236}">
                <a16:creationId xmlns:a16="http://schemas.microsoft.com/office/drawing/2014/main" id="{D0594F25-D62E-4501-8348-CB240206DDA8}"/>
              </a:ext>
            </a:extLst>
          </p:cNvPr>
          <p:cNvCxnSpPr/>
          <p:nvPr/>
        </p:nvCxnSpPr>
        <p:spPr>
          <a:xfrm>
            <a:off x="6064250" y="4449763"/>
            <a:ext cx="10064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EEFEF1-D4B2-4BA1-B6DE-23540D5077B6}"/>
              </a:ext>
            </a:extLst>
          </p:cNvPr>
          <p:cNvCxnSpPr/>
          <p:nvPr/>
        </p:nvCxnSpPr>
        <p:spPr>
          <a:xfrm>
            <a:off x="7700963" y="4819650"/>
            <a:ext cx="10048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A655B701-4238-4A98-93EB-3DB28552AE3B}"/>
              </a:ext>
            </a:extLst>
          </p:cNvPr>
          <p:cNvSpPr/>
          <p:nvPr/>
        </p:nvSpPr>
        <p:spPr>
          <a:xfrm>
            <a:off x="6753225" y="2514600"/>
            <a:ext cx="12192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noFill/>
            </a:endParaRPr>
          </a:p>
        </p:txBody>
      </p:sp>
      <p:sp>
        <p:nvSpPr>
          <p:cNvPr id="50" name="TextBox 49">
            <a:extLst>
              <a:ext uri="{FF2B5EF4-FFF2-40B4-BE49-F238E27FC236}">
                <a16:creationId xmlns:a16="http://schemas.microsoft.com/office/drawing/2014/main" id="{52D2F040-A635-47DA-8204-49BDE888E23C}"/>
              </a:ext>
            </a:extLst>
          </p:cNvPr>
          <p:cNvSpPr txBox="1">
            <a:spLocks noChangeArrowheads="1"/>
          </p:cNvSpPr>
          <p:nvPr/>
        </p:nvSpPr>
        <p:spPr bwMode="auto">
          <a:xfrm>
            <a:off x="5334000" y="30480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1Li =6.94(1)</a:t>
            </a:r>
            <a:endParaRPr lang="en-US" altLang="en-US" b="1" i="1" baseline="-25000">
              <a:solidFill>
                <a:srgbClr val="000066"/>
              </a:solidFill>
              <a:latin typeface="Trebuchet MS" panose="020B0603020202020204" pitchFamily="34" charset="0"/>
            </a:endParaRPr>
          </a:p>
        </p:txBody>
      </p:sp>
      <p:sp>
        <p:nvSpPr>
          <p:cNvPr id="51" name="TextBox 50">
            <a:extLst>
              <a:ext uri="{FF2B5EF4-FFF2-40B4-BE49-F238E27FC236}">
                <a16:creationId xmlns:a16="http://schemas.microsoft.com/office/drawing/2014/main" id="{F8D6B9CB-2BF1-45EF-AA67-D0FDB42BC24A}"/>
              </a:ext>
            </a:extLst>
          </p:cNvPr>
          <p:cNvSpPr txBox="1">
            <a:spLocks noChangeArrowheads="1"/>
          </p:cNvSpPr>
          <p:nvPr/>
        </p:nvSpPr>
        <p:spPr bwMode="auto">
          <a:xfrm>
            <a:off x="5334000" y="33480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1Cl =35.45(1)</a:t>
            </a:r>
            <a:endParaRPr lang="en-US" altLang="en-US" b="1" i="1" baseline="-25000">
              <a:solidFill>
                <a:srgbClr val="000066"/>
              </a:solidFill>
              <a:latin typeface="Trebuchet MS" panose="020B0603020202020204" pitchFamily="34" charset="0"/>
            </a:endParaRPr>
          </a:p>
        </p:txBody>
      </p:sp>
      <p:sp>
        <p:nvSpPr>
          <p:cNvPr id="52" name="TextBox 51">
            <a:extLst>
              <a:ext uri="{FF2B5EF4-FFF2-40B4-BE49-F238E27FC236}">
                <a16:creationId xmlns:a16="http://schemas.microsoft.com/office/drawing/2014/main" id="{7A2A5AF2-1033-4F28-B7F3-391C36739117}"/>
              </a:ext>
            </a:extLst>
          </p:cNvPr>
          <p:cNvSpPr txBox="1">
            <a:spLocks noChangeArrowheads="1"/>
          </p:cNvSpPr>
          <p:nvPr/>
        </p:nvSpPr>
        <p:spPr bwMode="auto">
          <a:xfrm>
            <a:off x="5334000" y="35814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3O =</a:t>
            </a:r>
            <a:r>
              <a:rPr lang="en-US" altLang="en-US" b="1" i="1" u="sng">
                <a:solidFill>
                  <a:srgbClr val="000066"/>
                </a:solidFill>
                <a:latin typeface="Trebuchet MS" panose="020B0603020202020204" pitchFamily="34" charset="0"/>
              </a:rPr>
              <a:t>16.00(3)</a:t>
            </a:r>
            <a:endParaRPr lang="en-US" altLang="en-US" b="1" i="1" u="sng" baseline="-25000">
              <a:solidFill>
                <a:srgbClr val="000066"/>
              </a:solidFill>
              <a:latin typeface="Trebuchet MS" panose="020B0603020202020204" pitchFamily="34" charset="0"/>
            </a:endParaRPr>
          </a:p>
        </p:txBody>
      </p:sp>
      <p:sp>
        <p:nvSpPr>
          <p:cNvPr id="53" name="TextBox 52">
            <a:extLst>
              <a:ext uri="{FF2B5EF4-FFF2-40B4-BE49-F238E27FC236}">
                <a16:creationId xmlns:a16="http://schemas.microsoft.com/office/drawing/2014/main" id="{97600573-4B59-49A0-A213-388E2B2E4ABF}"/>
              </a:ext>
            </a:extLst>
          </p:cNvPr>
          <p:cNvSpPr txBox="1">
            <a:spLocks noChangeArrowheads="1"/>
          </p:cNvSpPr>
          <p:nvPr/>
        </p:nvSpPr>
        <p:spPr bwMode="auto">
          <a:xfrm>
            <a:off x="5867400" y="3852863"/>
            <a:ext cx="2286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solidFill>
                  <a:srgbClr val="000066"/>
                </a:solidFill>
                <a:latin typeface="Trebuchet MS" panose="020B0603020202020204" pitchFamily="34" charset="0"/>
              </a:rPr>
              <a:t>90.39g</a:t>
            </a:r>
            <a:endParaRPr lang="en-US" altLang="en-US" b="1" i="1" u="sng" baseline="-25000">
              <a:solidFill>
                <a:srgbClr val="000066"/>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500" fill="hold"/>
                                        <p:tgtEl>
                                          <p:spTgt spid="29"/>
                                        </p:tgtEl>
                                        <p:attrNameLst>
                                          <p:attrName>ppt_x</p:attrName>
                                        </p:attrNameLst>
                                      </p:cBhvr>
                                      <p:tavLst>
                                        <p:tav tm="0">
                                          <p:val>
                                            <p:strVal val="#ppt_x"/>
                                          </p:val>
                                        </p:tav>
                                        <p:tav tm="100000">
                                          <p:val>
                                            <p:strVal val="#ppt_x"/>
                                          </p:val>
                                        </p:tav>
                                      </p:tavLst>
                                    </p:anim>
                                    <p:anim calcmode="lin" valueType="num">
                                      <p:cBhvr additive="base">
                                        <p:cTn id="5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500" fill="hold"/>
                                        <p:tgtEl>
                                          <p:spTgt spid="31"/>
                                        </p:tgtEl>
                                        <p:attrNameLst>
                                          <p:attrName>ppt_w</p:attrName>
                                        </p:attrNameLst>
                                      </p:cBhvr>
                                      <p:tavLst>
                                        <p:tav tm="0">
                                          <p:val>
                                            <p:fltVal val="0"/>
                                          </p:val>
                                        </p:tav>
                                        <p:tav tm="100000">
                                          <p:val>
                                            <p:strVal val="#ppt_w"/>
                                          </p:val>
                                        </p:tav>
                                      </p:tavLst>
                                    </p:anim>
                                    <p:anim calcmode="lin" valueType="num">
                                      <p:cBhvr>
                                        <p:cTn id="64"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anim calcmode="lin" valueType="num">
                                      <p:cBhvr>
                                        <p:cTn id="69" dur="500" fill="hold"/>
                                        <p:tgtEl>
                                          <p:spTgt spid="35"/>
                                        </p:tgtEl>
                                        <p:attrNameLst>
                                          <p:attrName>ppt_w</p:attrName>
                                        </p:attrNameLst>
                                      </p:cBhvr>
                                      <p:tavLst>
                                        <p:tav tm="0">
                                          <p:val>
                                            <p:fltVal val="0"/>
                                          </p:val>
                                        </p:tav>
                                        <p:tav tm="100000">
                                          <p:val>
                                            <p:strVal val="#ppt_w"/>
                                          </p:val>
                                        </p:tav>
                                      </p:tavLst>
                                    </p:anim>
                                    <p:anim calcmode="lin" valueType="num">
                                      <p:cBhvr>
                                        <p:cTn id="70"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3" presetClass="entr" presetSubtype="16"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3" presetClass="entr" presetSubtype="16"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anim calcmode="lin" valueType="num">
                                      <p:cBhvr>
                                        <p:cTn id="87" dur="500" fill="hold"/>
                                        <p:tgtEl>
                                          <p:spTgt spid="42"/>
                                        </p:tgtEl>
                                        <p:attrNameLst>
                                          <p:attrName>ppt_w</p:attrName>
                                        </p:attrNameLst>
                                      </p:cBhvr>
                                      <p:tavLst>
                                        <p:tav tm="0">
                                          <p:val>
                                            <p:fltVal val="0"/>
                                          </p:val>
                                        </p:tav>
                                        <p:tav tm="100000">
                                          <p:val>
                                            <p:strVal val="#ppt_w"/>
                                          </p:val>
                                        </p:tav>
                                      </p:tavLst>
                                    </p:anim>
                                    <p:anim calcmode="lin" valueType="num">
                                      <p:cBhvr>
                                        <p:cTn id="88" dur="500" fill="hold"/>
                                        <p:tgtEl>
                                          <p:spTgt spid="42"/>
                                        </p:tgtEl>
                                        <p:attrNameLst>
                                          <p:attrName>ppt_h</p:attrName>
                                        </p:attrNameLst>
                                      </p:cBhvr>
                                      <p:tavLst>
                                        <p:tav tm="0">
                                          <p:val>
                                            <p:fltVal val="0"/>
                                          </p:val>
                                        </p:tav>
                                        <p:tav tm="100000">
                                          <p:val>
                                            <p:strVal val="#ppt_h"/>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50"/>
                                        </p:tgtEl>
                                        <p:attrNameLst>
                                          <p:attrName>style.visibility</p:attrName>
                                        </p:attrNameLst>
                                      </p:cBhvr>
                                      <p:to>
                                        <p:strVal val="visible"/>
                                      </p:to>
                                    </p:set>
                                    <p:anim calcmode="lin" valueType="num">
                                      <p:cBhvr>
                                        <p:cTn id="93" dur="500" fill="hold"/>
                                        <p:tgtEl>
                                          <p:spTgt spid="50"/>
                                        </p:tgtEl>
                                        <p:attrNameLst>
                                          <p:attrName>ppt_w</p:attrName>
                                        </p:attrNameLst>
                                      </p:cBhvr>
                                      <p:tavLst>
                                        <p:tav tm="0">
                                          <p:val>
                                            <p:fltVal val="0"/>
                                          </p:val>
                                        </p:tav>
                                        <p:tav tm="100000">
                                          <p:val>
                                            <p:strVal val="#ppt_w"/>
                                          </p:val>
                                        </p:tav>
                                      </p:tavLst>
                                    </p:anim>
                                    <p:anim calcmode="lin" valueType="num">
                                      <p:cBhvr>
                                        <p:cTn id="94" dur="500" fill="hold"/>
                                        <p:tgtEl>
                                          <p:spTgt spid="50"/>
                                        </p:tgtEl>
                                        <p:attrNameLst>
                                          <p:attrName>ppt_h</p:attrName>
                                        </p:attrNameLst>
                                      </p:cBhvr>
                                      <p:tavLst>
                                        <p:tav tm="0">
                                          <p:val>
                                            <p:fltVal val="0"/>
                                          </p:val>
                                        </p:tav>
                                        <p:tav tm="100000">
                                          <p:val>
                                            <p:strVal val="#ppt_h"/>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51"/>
                                        </p:tgtEl>
                                        <p:attrNameLst>
                                          <p:attrName>style.visibility</p:attrName>
                                        </p:attrNameLst>
                                      </p:cBhvr>
                                      <p:to>
                                        <p:strVal val="visible"/>
                                      </p:to>
                                    </p:set>
                                    <p:anim calcmode="lin" valueType="num">
                                      <p:cBhvr>
                                        <p:cTn id="99" dur="500" fill="hold"/>
                                        <p:tgtEl>
                                          <p:spTgt spid="51"/>
                                        </p:tgtEl>
                                        <p:attrNameLst>
                                          <p:attrName>ppt_w</p:attrName>
                                        </p:attrNameLst>
                                      </p:cBhvr>
                                      <p:tavLst>
                                        <p:tav tm="0">
                                          <p:val>
                                            <p:fltVal val="0"/>
                                          </p:val>
                                        </p:tav>
                                        <p:tav tm="100000">
                                          <p:val>
                                            <p:strVal val="#ppt_w"/>
                                          </p:val>
                                        </p:tav>
                                      </p:tavLst>
                                    </p:anim>
                                    <p:anim calcmode="lin" valueType="num">
                                      <p:cBhvr>
                                        <p:cTn id="100" dur="500" fill="hold"/>
                                        <p:tgtEl>
                                          <p:spTgt spid="51"/>
                                        </p:tgtEl>
                                        <p:attrNameLst>
                                          <p:attrName>ppt_h</p:attrName>
                                        </p:attrNameLst>
                                      </p:cBhvr>
                                      <p:tavLst>
                                        <p:tav tm="0">
                                          <p:val>
                                            <p:fltVal val="0"/>
                                          </p:val>
                                        </p:tav>
                                        <p:tav tm="100000">
                                          <p:val>
                                            <p:strVal val="#ppt_h"/>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52"/>
                                        </p:tgtEl>
                                        <p:attrNameLst>
                                          <p:attrName>style.visibility</p:attrName>
                                        </p:attrNameLst>
                                      </p:cBhvr>
                                      <p:to>
                                        <p:strVal val="visible"/>
                                      </p:to>
                                    </p:set>
                                    <p:anim calcmode="lin" valueType="num">
                                      <p:cBhvr>
                                        <p:cTn id="105" dur="500" fill="hold"/>
                                        <p:tgtEl>
                                          <p:spTgt spid="52"/>
                                        </p:tgtEl>
                                        <p:attrNameLst>
                                          <p:attrName>ppt_w</p:attrName>
                                        </p:attrNameLst>
                                      </p:cBhvr>
                                      <p:tavLst>
                                        <p:tav tm="0">
                                          <p:val>
                                            <p:fltVal val="0"/>
                                          </p:val>
                                        </p:tav>
                                        <p:tav tm="100000">
                                          <p:val>
                                            <p:strVal val="#ppt_w"/>
                                          </p:val>
                                        </p:tav>
                                      </p:tavLst>
                                    </p:anim>
                                    <p:anim calcmode="lin" valueType="num">
                                      <p:cBhvr>
                                        <p:cTn id="106" dur="500" fill="hold"/>
                                        <p:tgtEl>
                                          <p:spTgt spid="52"/>
                                        </p:tgtEl>
                                        <p:attrNameLst>
                                          <p:attrName>ppt_h</p:attrName>
                                        </p:attrNameLst>
                                      </p:cBhvr>
                                      <p:tavLst>
                                        <p:tav tm="0">
                                          <p:val>
                                            <p:fltVal val="0"/>
                                          </p:val>
                                        </p:tav>
                                        <p:tav tm="100000">
                                          <p:val>
                                            <p:strVal val="#ppt_h"/>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3" presetClass="entr" presetSubtype="16" fill="hold" grpId="0" nodeType="click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500" fill="hold"/>
                                        <p:tgtEl>
                                          <p:spTgt spid="53"/>
                                        </p:tgtEl>
                                        <p:attrNameLst>
                                          <p:attrName>ppt_w</p:attrName>
                                        </p:attrNameLst>
                                      </p:cBhvr>
                                      <p:tavLst>
                                        <p:tav tm="0">
                                          <p:val>
                                            <p:fltVal val="0"/>
                                          </p:val>
                                        </p:tav>
                                        <p:tav tm="100000">
                                          <p:val>
                                            <p:strVal val="#ppt_w"/>
                                          </p:val>
                                        </p:tav>
                                      </p:tavLst>
                                    </p:anim>
                                    <p:anim calcmode="lin" valueType="num">
                                      <p:cBhvr>
                                        <p:cTn id="112" dur="500" fill="hold"/>
                                        <p:tgtEl>
                                          <p:spTgt spid="53"/>
                                        </p:tgtEl>
                                        <p:attrNameLst>
                                          <p:attrName>ppt_h</p:attrName>
                                        </p:attrNameLst>
                                      </p:cBhvr>
                                      <p:tavLst>
                                        <p:tav tm="0">
                                          <p:val>
                                            <p:fltVal val="0"/>
                                          </p:val>
                                        </p:tav>
                                        <p:tav tm="100000">
                                          <p:val>
                                            <p:strVal val="#ppt_h"/>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3" presetClass="entr" presetSubtype="16" fill="hold" grpId="0" nodeType="click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3" presetClass="entr" presetSubtype="16" fill="hold" nodeType="click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3" presetClass="entr" presetSubtype="16" fill="hold" nodeType="clickEffect">
                                  <p:stCondLst>
                                    <p:cond delay="0"/>
                                  </p:stCondLst>
                                  <p:childTnLst>
                                    <p:set>
                                      <p:cBhvr>
                                        <p:cTn id="128" dur="1" fill="hold">
                                          <p:stCondLst>
                                            <p:cond delay="0"/>
                                          </p:stCondLst>
                                        </p:cTn>
                                        <p:tgtEl>
                                          <p:spTgt spid="38"/>
                                        </p:tgtEl>
                                        <p:attrNameLst>
                                          <p:attrName>style.visibility</p:attrName>
                                        </p:attrNameLst>
                                      </p:cBhvr>
                                      <p:to>
                                        <p:strVal val="visible"/>
                                      </p:to>
                                    </p:set>
                                    <p:anim calcmode="lin" valueType="num">
                                      <p:cBhvr>
                                        <p:cTn id="129" dur="500" fill="hold"/>
                                        <p:tgtEl>
                                          <p:spTgt spid="38"/>
                                        </p:tgtEl>
                                        <p:attrNameLst>
                                          <p:attrName>ppt_w</p:attrName>
                                        </p:attrNameLst>
                                      </p:cBhvr>
                                      <p:tavLst>
                                        <p:tav tm="0">
                                          <p:val>
                                            <p:fltVal val="0"/>
                                          </p:val>
                                        </p:tav>
                                        <p:tav tm="100000">
                                          <p:val>
                                            <p:strVal val="#ppt_w"/>
                                          </p:val>
                                        </p:tav>
                                      </p:tavLst>
                                    </p:anim>
                                    <p:anim calcmode="lin" valueType="num">
                                      <p:cBhvr>
                                        <p:cTn id="130" dur="500" fill="hold"/>
                                        <p:tgtEl>
                                          <p:spTgt spid="38"/>
                                        </p:tgtEl>
                                        <p:attrNameLst>
                                          <p:attrName>ppt_h</p:attrName>
                                        </p:attrNameLst>
                                      </p:cBhvr>
                                      <p:tavLst>
                                        <p:tav tm="0">
                                          <p:val>
                                            <p:fltVal val="0"/>
                                          </p:val>
                                        </p:tav>
                                        <p:tav tm="100000">
                                          <p:val>
                                            <p:strVal val="#ppt_h"/>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3" presetClass="entr" presetSubtype="16" fill="hold" grpId="0" nodeType="clickEffect">
                                  <p:stCondLst>
                                    <p:cond delay="0"/>
                                  </p:stCondLst>
                                  <p:childTnLst>
                                    <p:set>
                                      <p:cBhvr>
                                        <p:cTn id="134" dur="1" fill="hold">
                                          <p:stCondLst>
                                            <p:cond delay="0"/>
                                          </p:stCondLst>
                                        </p:cTn>
                                        <p:tgtEl>
                                          <p:spTgt spid="33"/>
                                        </p:tgtEl>
                                        <p:attrNameLst>
                                          <p:attrName>style.visibility</p:attrName>
                                        </p:attrNameLst>
                                      </p:cBhvr>
                                      <p:to>
                                        <p:strVal val="visible"/>
                                      </p:to>
                                    </p:set>
                                    <p:anim calcmode="lin" valueType="num">
                                      <p:cBhvr>
                                        <p:cTn id="135" dur="500" fill="hold"/>
                                        <p:tgtEl>
                                          <p:spTgt spid="33"/>
                                        </p:tgtEl>
                                        <p:attrNameLst>
                                          <p:attrName>ppt_w</p:attrName>
                                        </p:attrNameLst>
                                      </p:cBhvr>
                                      <p:tavLst>
                                        <p:tav tm="0">
                                          <p:val>
                                            <p:fltVal val="0"/>
                                          </p:val>
                                        </p:tav>
                                        <p:tav tm="100000">
                                          <p:val>
                                            <p:strVal val="#ppt_w"/>
                                          </p:val>
                                        </p:tav>
                                      </p:tavLst>
                                    </p:anim>
                                    <p:anim calcmode="lin" valueType="num">
                                      <p:cBhvr>
                                        <p:cTn id="136" dur="500" fill="hold"/>
                                        <p:tgtEl>
                                          <p:spTgt spid="33"/>
                                        </p:tgtEl>
                                        <p:attrNameLst>
                                          <p:attrName>ppt_h</p:attrName>
                                        </p:attrNameLst>
                                      </p:cBhvr>
                                      <p:tavLst>
                                        <p:tav tm="0">
                                          <p:val>
                                            <p:fltVal val="0"/>
                                          </p:val>
                                        </p:tav>
                                        <p:tav tm="100000">
                                          <p:val>
                                            <p:strVal val="#ppt_h"/>
                                          </p:val>
                                        </p:tav>
                                      </p:tavLst>
                                    </p:anim>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3" presetClass="entr" presetSubtype="16" fill="hold" grpId="0" nodeType="clickEffect">
                                  <p:stCondLst>
                                    <p:cond delay="0"/>
                                  </p:stCondLst>
                                  <p:childTnLst>
                                    <p:set>
                                      <p:cBhvr>
                                        <p:cTn id="140" dur="1" fill="hold">
                                          <p:stCondLst>
                                            <p:cond delay="0"/>
                                          </p:stCondLst>
                                        </p:cTn>
                                        <p:tgtEl>
                                          <p:spTgt spid="36"/>
                                        </p:tgtEl>
                                        <p:attrNameLst>
                                          <p:attrName>style.visibility</p:attrName>
                                        </p:attrNameLst>
                                      </p:cBhvr>
                                      <p:to>
                                        <p:strVal val="visible"/>
                                      </p:to>
                                    </p:set>
                                    <p:anim calcmode="lin" valueType="num">
                                      <p:cBhvr>
                                        <p:cTn id="141" dur="500" fill="hold"/>
                                        <p:tgtEl>
                                          <p:spTgt spid="36"/>
                                        </p:tgtEl>
                                        <p:attrNameLst>
                                          <p:attrName>ppt_w</p:attrName>
                                        </p:attrNameLst>
                                      </p:cBhvr>
                                      <p:tavLst>
                                        <p:tav tm="0">
                                          <p:val>
                                            <p:fltVal val="0"/>
                                          </p:val>
                                        </p:tav>
                                        <p:tav tm="100000">
                                          <p:val>
                                            <p:strVal val="#ppt_w"/>
                                          </p:val>
                                        </p:tav>
                                      </p:tavLst>
                                    </p:anim>
                                    <p:anim calcmode="lin" valueType="num">
                                      <p:cBhvr>
                                        <p:cTn id="142" dur="500" fill="hold"/>
                                        <p:tgtEl>
                                          <p:spTgt spid="36"/>
                                        </p:tgtEl>
                                        <p:attrNameLst>
                                          <p:attrName>ppt_h</p:attrName>
                                        </p:attrNameLst>
                                      </p:cBhvr>
                                      <p:tavLst>
                                        <p:tav tm="0">
                                          <p:val>
                                            <p:fltVal val="0"/>
                                          </p:val>
                                        </p:tav>
                                        <p:tav tm="100000">
                                          <p:val>
                                            <p:strVal val="#ppt_h"/>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3" presetClass="entr" presetSubtype="16" fill="hold" nodeType="clickEffect">
                                  <p:stCondLst>
                                    <p:cond delay="0"/>
                                  </p:stCondLst>
                                  <p:childTnLst>
                                    <p:set>
                                      <p:cBhvr>
                                        <p:cTn id="146" dur="1" fill="hold">
                                          <p:stCondLst>
                                            <p:cond delay="0"/>
                                          </p:stCondLst>
                                        </p:cTn>
                                        <p:tgtEl>
                                          <p:spTgt spid="37"/>
                                        </p:tgtEl>
                                        <p:attrNameLst>
                                          <p:attrName>style.visibility</p:attrName>
                                        </p:attrNameLst>
                                      </p:cBhvr>
                                      <p:to>
                                        <p:strVal val="visible"/>
                                      </p:to>
                                    </p:set>
                                    <p:anim calcmode="lin" valueType="num">
                                      <p:cBhvr>
                                        <p:cTn id="147" dur="500" fill="hold"/>
                                        <p:tgtEl>
                                          <p:spTgt spid="37"/>
                                        </p:tgtEl>
                                        <p:attrNameLst>
                                          <p:attrName>ppt_w</p:attrName>
                                        </p:attrNameLst>
                                      </p:cBhvr>
                                      <p:tavLst>
                                        <p:tav tm="0">
                                          <p:val>
                                            <p:fltVal val="0"/>
                                          </p:val>
                                        </p:tav>
                                        <p:tav tm="100000">
                                          <p:val>
                                            <p:strVal val="#ppt_w"/>
                                          </p:val>
                                        </p:tav>
                                      </p:tavLst>
                                    </p:anim>
                                    <p:anim calcmode="lin" valueType="num">
                                      <p:cBhvr>
                                        <p:cTn id="148"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3" presetClass="entr" presetSubtype="16" fill="hold" nodeType="clickEffect">
                                  <p:stCondLst>
                                    <p:cond delay="0"/>
                                  </p:stCondLst>
                                  <p:childTnLst>
                                    <p:set>
                                      <p:cBhvr>
                                        <p:cTn id="152" dur="1" fill="hold">
                                          <p:stCondLst>
                                            <p:cond delay="0"/>
                                          </p:stCondLst>
                                        </p:cTn>
                                        <p:tgtEl>
                                          <p:spTgt spid="44"/>
                                        </p:tgtEl>
                                        <p:attrNameLst>
                                          <p:attrName>style.visibility</p:attrName>
                                        </p:attrNameLst>
                                      </p:cBhvr>
                                      <p:to>
                                        <p:strVal val="visible"/>
                                      </p:to>
                                    </p:set>
                                    <p:anim calcmode="lin" valueType="num">
                                      <p:cBhvr>
                                        <p:cTn id="153" dur="500" fill="hold"/>
                                        <p:tgtEl>
                                          <p:spTgt spid="44"/>
                                        </p:tgtEl>
                                        <p:attrNameLst>
                                          <p:attrName>ppt_w</p:attrName>
                                        </p:attrNameLst>
                                      </p:cBhvr>
                                      <p:tavLst>
                                        <p:tav tm="0">
                                          <p:val>
                                            <p:fltVal val="0"/>
                                          </p:val>
                                        </p:tav>
                                        <p:tav tm="100000">
                                          <p:val>
                                            <p:strVal val="#ppt_w"/>
                                          </p:val>
                                        </p:tav>
                                      </p:tavLst>
                                    </p:anim>
                                    <p:anim calcmode="lin" valueType="num">
                                      <p:cBhvr>
                                        <p:cTn id="154" dur="500" fill="hold"/>
                                        <p:tgtEl>
                                          <p:spTgt spid="44"/>
                                        </p:tgtEl>
                                        <p:attrNameLst>
                                          <p:attrName>ppt_h</p:attrName>
                                        </p:attrNameLst>
                                      </p:cBhvr>
                                      <p:tavLst>
                                        <p:tav tm="0">
                                          <p:val>
                                            <p:fltVal val="0"/>
                                          </p:val>
                                        </p:tav>
                                        <p:tav tm="100000">
                                          <p:val>
                                            <p:strVal val="#ppt_h"/>
                                          </p:val>
                                        </p:tav>
                                      </p:tavLst>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3" presetClass="entr" presetSubtype="16" fill="hold" grpId="0" nodeType="click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p:cTn id="159" dur="500" fill="hold"/>
                                        <p:tgtEl>
                                          <p:spTgt spid="45"/>
                                        </p:tgtEl>
                                        <p:attrNameLst>
                                          <p:attrName>ppt_w</p:attrName>
                                        </p:attrNameLst>
                                      </p:cBhvr>
                                      <p:tavLst>
                                        <p:tav tm="0">
                                          <p:val>
                                            <p:fltVal val="0"/>
                                          </p:val>
                                        </p:tav>
                                        <p:tav tm="100000">
                                          <p:val>
                                            <p:strVal val="#ppt_w"/>
                                          </p:val>
                                        </p:tav>
                                      </p:tavLst>
                                    </p:anim>
                                    <p:anim calcmode="lin" valueType="num">
                                      <p:cBhvr>
                                        <p:cTn id="160" dur="500" fill="hold"/>
                                        <p:tgtEl>
                                          <p:spTgt spid="45"/>
                                        </p:tgtEl>
                                        <p:attrNameLst>
                                          <p:attrName>ppt_h</p:attrName>
                                        </p:attrNameLst>
                                      </p:cBhvr>
                                      <p:tavLst>
                                        <p:tav tm="0">
                                          <p:val>
                                            <p:fltVal val="0"/>
                                          </p:val>
                                        </p:tav>
                                        <p:tav tm="100000">
                                          <p:val>
                                            <p:strVal val="#ppt_h"/>
                                          </p:val>
                                        </p:tav>
                                      </p:tavLst>
                                    </p:anim>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3" presetClass="entr" presetSubtype="16" fill="hold" grpId="0" nodeType="clickEffect">
                                  <p:stCondLst>
                                    <p:cond delay="0"/>
                                  </p:stCondLst>
                                  <p:childTnLst>
                                    <p:set>
                                      <p:cBhvr>
                                        <p:cTn id="164" dur="1" fill="hold">
                                          <p:stCondLst>
                                            <p:cond delay="0"/>
                                          </p:stCondLst>
                                        </p:cTn>
                                        <p:tgtEl>
                                          <p:spTgt spid="46"/>
                                        </p:tgtEl>
                                        <p:attrNameLst>
                                          <p:attrName>style.visibility</p:attrName>
                                        </p:attrNameLst>
                                      </p:cBhvr>
                                      <p:to>
                                        <p:strVal val="visible"/>
                                      </p:to>
                                    </p:set>
                                    <p:anim calcmode="lin" valueType="num">
                                      <p:cBhvr>
                                        <p:cTn id="165" dur="500" fill="hold"/>
                                        <p:tgtEl>
                                          <p:spTgt spid="46"/>
                                        </p:tgtEl>
                                        <p:attrNameLst>
                                          <p:attrName>ppt_w</p:attrName>
                                        </p:attrNameLst>
                                      </p:cBhvr>
                                      <p:tavLst>
                                        <p:tav tm="0">
                                          <p:val>
                                            <p:fltVal val="0"/>
                                          </p:val>
                                        </p:tav>
                                        <p:tav tm="100000">
                                          <p:val>
                                            <p:strVal val="#ppt_w"/>
                                          </p:val>
                                        </p:tav>
                                      </p:tavLst>
                                    </p:anim>
                                    <p:anim calcmode="lin" valueType="num">
                                      <p:cBhvr>
                                        <p:cTn id="166"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3" presetClass="entr" presetSubtype="16" fill="hold" nodeType="clickEffect">
                                  <p:stCondLst>
                                    <p:cond delay="0"/>
                                  </p:stCondLst>
                                  <p:childTnLst>
                                    <p:set>
                                      <p:cBhvr>
                                        <p:cTn id="170" dur="1" fill="hold">
                                          <p:stCondLst>
                                            <p:cond delay="0"/>
                                          </p:stCondLst>
                                        </p:cTn>
                                        <p:tgtEl>
                                          <p:spTgt spid="48"/>
                                        </p:tgtEl>
                                        <p:attrNameLst>
                                          <p:attrName>style.visibility</p:attrName>
                                        </p:attrNameLst>
                                      </p:cBhvr>
                                      <p:to>
                                        <p:strVal val="visible"/>
                                      </p:to>
                                    </p:set>
                                    <p:anim calcmode="lin" valueType="num">
                                      <p:cBhvr>
                                        <p:cTn id="171" dur="500" fill="hold"/>
                                        <p:tgtEl>
                                          <p:spTgt spid="48"/>
                                        </p:tgtEl>
                                        <p:attrNameLst>
                                          <p:attrName>ppt_w</p:attrName>
                                        </p:attrNameLst>
                                      </p:cBhvr>
                                      <p:tavLst>
                                        <p:tav tm="0">
                                          <p:val>
                                            <p:fltVal val="0"/>
                                          </p:val>
                                        </p:tav>
                                        <p:tav tm="100000">
                                          <p:val>
                                            <p:strVal val="#ppt_w"/>
                                          </p:val>
                                        </p:tav>
                                      </p:tavLst>
                                    </p:anim>
                                    <p:anim calcmode="lin" valueType="num">
                                      <p:cBhvr>
                                        <p:cTn id="172"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3" presetClass="entr" presetSubtype="16" fill="hold" nodeType="clickEffect">
                                  <p:stCondLst>
                                    <p:cond delay="0"/>
                                  </p:stCondLst>
                                  <p:childTnLst>
                                    <p:set>
                                      <p:cBhvr>
                                        <p:cTn id="176" dur="1" fill="hold">
                                          <p:stCondLst>
                                            <p:cond delay="0"/>
                                          </p:stCondLst>
                                        </p:cTn>
                                        <p:tgtEl>
                                          <p:spTgt spid="47"/>
                                        </p:tgtEl>
                                        <p:attrNameLst>
                                          <p:attrName>style.visibility</p:attrName>
                                        </p:attrNameLst>
                                      </p:cBhvr>
                                      <p:to>
                                        <p:strVal val="visible"/>
                                      </p:to>
                                    </p:set>
                                    <p:anim calcmode="lin" valueType="num">
                                      <p:cBhvr>
                                        <p:cTn id="177" dur="500" fill="hold"/>
                                        <p:tgtEl>
                                          <p:spTgt spid="47"/>
                                        </p:tgtEl>
                                        <p:attrNameLst>
                                          <p:attrName>ppt_w</p:attrName>
                                        </p:attrNameLst>
                                      </p:cBhvr>
                                      <p:tavLst>
                                        <p:tav tm="0">
                                          <p:val>
                                            <p:fltVal val="0"/>
                                          </p:val>
                                        </p:tav>
                                        <p:tav tm="100000">
                                          <p:val>
                                            <p:strVal val="#ppt_w"/>
                                          </p:val>
                                        </p:tav>
                                      </p:tavLst>
                                    </p:anim>
                                    <p:anim calcmode="lin" valueType="num">
                                      <p:cBhvr>
                                        <p:cTn id="178" dur="500" fill="hold"/>
                                        <p:tgtEl>
                                          <p:spTgt spid="47"/>
                                        </p:tgtEl>
                                        <p:attrNameLst>
                                          <p:attrName>ppt_h</p:attrName>
                                        </p:attrNameLst>
                                      </p:cBhvr>
                                      <p:tavLst>
                                        <p:tav tm="0">
                                          <p:val>
                                            <p:fltVal val="0"/>
                                          </p:val>
                                        </p:tav>
                                        <p:tav tm="100000">
                                          <p:val>
                                            <p:strVal val="#ppt_h"/>
                                          </p:val>
                                        </p:tav>
                                      </p:tavLst>
                                    </p:anim>
                                  </p:childTnLst>
                                </p:cTn>
                              </p:par>
                            </p:childTnLst>
                          </p:cTn>
                        </p:par>
                      </p:childTnLst>
                    </p:cTn>
                  </p:par>
                  <p:par>
                    <p:cTn id="179" fill="hold" nodeType="clickPar">
                      <p:stCondLst>
                        <p:cond delay="indefinite"/>
                      </p:stCondLst>
                      <p:childTnLst>
                        <p:par>
                          <p:cTn id="180" fill="hold" nodeType="withGroup">
                            <p:stCondLst>
                              <p:cond delay="0"/>
                            </p:stCondLst>
                            <p:childTnLst>
                              <p:par>
                                <p:cTn id="181" presetID="23" presetClass="entr" presetSubtype="16" fill="hold" grpId="0" nodeType="clickEffect">
                                  <p:stCondLst>
                                    <p:cond delay="0"/>
                                  </p:stCondLst>
                                  <p:childTnLst>
                                    <p:set>
                                      <p:cBhvr>
                                        <p:cTn id="182" dur="1" fill="hold">
                                          <p:stCondLst>
                                            <p:cond delay="0"/>
                                          </p:stCondLst>
                                        </p:cTn>
                                        <p:tgtEl>
                                          <p:spTgt spid="39"/>
                                        </p:tgtEl>
                                        <p:attrNameLst>
                                          <p:attrName>style.visibility</p:attrName>
                                        </p:attrNameLst>
                                      </p:cBhvr>
                                      <p:to>
                                        <p:strVal val="visible"/>
                                      </p:to>
                                    </p:set>
                                    <p:anim calcmode="lin" valueType="num">
                                      <p:cBhvr>
                                        <p:cTn id="183" dur="500" fill="hold"/>
                                        <p:tgtEl>
                                          <p:spTgt spid="39"/>
                                        </p:tgtEl>
                                        <p:attrNameLst>
                                          <p:attrName>ppt_w</p:attrName>
                                        </p:attrNameLst>
                                      </p:cBhvr>
                                      <p:tavLst>
                                        <p:tav tm="0">
                                          <p:val>
                                            <p:fltVal val="0"/>
                                          </p:val>
                                        </p:tav>
                                        <p:tav tm="100000">
                                          <p:val>
                                            <p:strVal val="#ppt_w"/>
                                          </p:val>
                                        </p:tav>
                                      </p:tavLst>
                                    </p:anim>
                                    <p:anim calcmode="lin" valueType="num">
                                      <p:cBhvr>
                                        <p:cTn id="184"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3" presetClass="entr" presetSubtype="16" fill="hold" grpId="0" nodeType="clickEffect">
                                  <p:stCondLst>
                                    <p:cond delay="0"/>
                                  </p:stCondLst>
                                  <p:childTnLst>
                                    <p:set>
                                      <p:cBhvr>
                                        <p:cTn id="188" dur="1" fill="hold">
                                          <p:stCondLst>
                                            <p:cond delay="0"/>
                                          </p:stCondLst>
                                        </p:cTn>
                                        <p:tgtEl>
                                          <p:spTgt spid="40"/>
                                        </p:tgtEl>
                                        <p:attrNameLst>
                                          <p:attrName>style.visibility</p:attrName>
                                        </p:attrNameLst>
                                      </p:cBhvr>
                                      <p:to>
                                        <p:strVal val="visible"/>
                                      </p:to>
                                    </p:set>
                                    <p:anim calcmode="lin" valueType="num">
                                      <p:cBhvr>
                                        <p:cTn id="189" dur="500" fill="hold"/>
                                        <p:tgtEl>
                                          <p:spTgt spid="40"/>
                                        </p:tgtEl>
                                        <p:attrNameLst>
                                          <p:attrName>ppt_w</p:attrName>
                                        </p:attrNameLst>
                                      </p:cBhvr>
                                      <p:tavLst>
                                        <p:tav tm="0">
                                          <p:val>
                                            <p:fltVal val="0"/>
                                          </p:val>
                                        </p:tav>
                                        <p:tav tm="100000">
                                          <p:val>
                                            <p:strVal val="#ppt_w"/>
                                          </p:val>
                                        </p:tav>
                                      </p:tavLst>
                                    </p:anim>
                                    <p:anim calcmode="lin" valueType="num">
                                      <p:cBhvr>
                                        <p:cTn id="190" dur="500" fill="hold"/>
                                        <p:tgtEl>
                                          <p:spTgt spid="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p:bldP spid="22" grpId="0"/>
      <p:bldP spid="23" grpId="0"/>
      <p:bldP spid="24" grpId="0"/>
      <p:bldP spid="25" grpId="0"/>
      <p:bldP spid="26" grpId="0"/>
      <p:bldP spid="28" grpId="0"/>
      <p:bldP spid="29" grpId="0"/>
      <p:bldP spid="30" grpId="0"/>
      <p:bldP spid="31" grpId="0"/>
      <p:bldP spid="32" grpId="0"/>
      <p:bldP spid="33" grpId="0"/>
      <p:bldP spid="35" grpId="0" animBg="1"/>
      <p:bldP spid="36" grpId="0"/>
      <p:bldP spid="39" grpId="0"/>
      <p:bldP spid="40" grpId="0"/>
      <p:bldP spid="41" grpId="0"/>
      <p:bldP spid="42" grpId="0"/>
      <p:bldP spid="45" grpId="0"/>
      <p:bldP spid="46" grpId="0"/>
      <p:bldP spid="49" grpId="0" animBg="1"/>
      <p:bldP spid="50" grpId="0"/>
      <p:bldP spid="51" grpId="0"/>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16CA41-2D00-48BE-A309-D02C3F900B1F}"/>
              </a:ext>
            </a:extLst>
          </p:cNvPr>
          <p:cNvSpPr txBox="1">
            <a:spLocks/>
          </p:cNvSpPr>
          <p:nvPr/>
        </p:nvSpPr>
        <p:spPr>
          <a:xfrm>
            <a:off x="381000" y="838200"/>
            <a:ext cx="8458200" cy="5105400"/>
          </a:xfrm>
          <a:prstGeom prst="rect">
            <a:avLst/>
          </a:prstGeom>
          <a:solidFill>
            <a:schemeClr val="bg1">
              <a:alpha val="75000"/>
            </a:schemeClr>
          </a:solidFill>
          <a:ln w="38100">
            <a:solidFill>
              <a:schemeClr val="tx1"/>
            </a:solidFill>
          </a:ln>
        </p:spPr>
        <p:txBody>
          <a:bodyPr anchor="ctr"/>
          <a:lstStyle/>
          <a:p>
            <a:pPr algn="ctr" fontAlgn="auto">
              <a:spcAft>
                <a:spcPts val="0"/>
              </a:spcAft>
              <a:defRPr/>
            </a:pPr>
            <a:r>
              <a:rPr lang="en-US" sz="4000" b="1" u="sng" dirty="0">
                <a:latin typeface="Trebuchet MS" pitchFamily="34" charset="0"/>
                <a:ea typeface="+mj-ea"/>
                <a:cs typeface="+mj-cs"/>
              </a:rPr>
              <a:t>SUMMARY OF IMPORTANT POINTS:</a:t>
            </a:r>
            <a:br>
              <a:rPr lang="en-US" sz="4000" b="1" u="sng" dirty="0">
                <a:latin typeface="Trebuchet MS" pitchFamily="34" charset="0"/>
                <a:ea typeface="+mj-ea"/>
                <a:cs typeface="+mj-cs"/>
              </a:rPr>
            </a:br>
            <a:endParaRPr lang="en-US" sz="1000" b="1" u="sng" dirty="0">
              <a:latin typeface="Trebuchet MS" pitchFamily="34" charset="0"/>
              <a:ea typeface="+mj-ea"/>
              <a:cs typeface="+mj-cs"/>
            </a:endParaRPr>
          </a:p>
          <a:p>
            <a:pPr marL="225425" indent="-225425">
              <a:buFont typeface="Arial" pitchFamily="34" charset="0"/>
              <a:buChar char="•"/>
              <a:defRPr/>
            </a:pPr>
            <a:r>
              <a:rPr lang="en-US" sz="3600" b="1" dirty="0">
                <a:latin typeface="Trebuchet MS" pitchFamily="34" charset="0"/>
                <a:cs typeface="Arial" charset="0"/>
              </a:rPr>
              <a:t>You are calculating the mass for </a:t>
            </a:r>
            <a:r>
              <a:rPr lang="en-US" sz="3600" b="1" dirty="0">
                <a:solidFill>
                  <a:srgbClr val="FF0000"/>
                </a:solidFill>
                <a:latin typeface="Trebuchet MS" pitchFamily="34" charset="0"/>
                <a:cs typeface="Arial" charset="0"/>
              </a:rPr>
              <a:t>TWO different </a:t>
            </a:r>
            <a:r>
              <a:rPr lang="en-US" sz="3600" b="1" dirty="0">
                <a:latin typeface="Trebuchet MS" pitchFamily="34" charset="0"/>
                <a:cs typeface="Arial" charset="0"/>
              </a:rPr>
              <a:t>substances!</a:t>
            </a:r>
          </a:p>
          <a:p>
            <a:pPr marL="225425" indent="-225425">
              <a:buFont typeface="Arial" pitchFamily="34" charset="0"/>
              <a:buChar char="•"/>
              <a:defRPr/>
            </a:pPr>
            <a:r>
              <a:rPr lang="en-US" sz="3600" b="1" dirty="0">
                <a:latin typeface="Trebuchet MS" pitchFamily="34" charset="0"/>
                <a:cs typeface="Arial" charset="0"/>
              </a:rPr>
              <a:t>Molar mass (MM) is ALWAYS equal to </a:t>
            </a:r>
            <a:r>
              <a:rPr lang="en-US" sz="3600" b="1" dirty="0">
                <a:solidFill>
                  <a:srgbClr val="FF0000"/>
                </a:solidFill>
                <a:latin typeface="Trebuchet MS" pitchFamily="34" charset="0"/>
                <a:cs typeface="Arial" charset="0"/>
              </a:rPr>
              <a:t>ONE mole</a:t>
            </a:r>
            <a:r>
              <a:rPr lang="en-US" sz="3600" b="1" dirty="0">
                <a:latin typeface="Trebuchet MS" pitchFamily="34" charset="0"/>
                <a:cs typeface="Arial" charset="0"/>
              </a:rPr>
              <a:t>!</a:t>
            </a:r>
          </a:p>
          <a:p>
            <a:pPr marL="225425" indent="-225425">
              <a:buFont typeface="Arial" pitchFamily="34" charset="0"/>
              <a:buChar char="•"/>
              <a:defRPr/>
            </a:pPr>
            <a:r>
              <a:rPr lang="en-US" sz="3600" b="1" dirty="0">
                <a:latin typeface="Trebuchet MS" pitchFamily="34" charset="0"/>
                <a:cs typeface="Arial" charset="0"/>
              </a:rPr>
              <a:t>The </a:t>
            </a:r>
            <a:r>
              <a:rPr lang="en-US" sz="3600" b="1" dirty="0">
                <a:solidFill>
                  <a:srgbClr val="FF0000"/>
                </a:solidFill>
                <a:latin typeface="Trebuchet MS" pitchFamily="34" charset="0"/>
                <a:cs typeface="Arial" charset="0"/>
              </a:rPr>
              <a:t>ONLY time </a:t>
            </a:r>
            <a:r>
              <a:rPr lang="en-US" sz="3600" b="1" dirty="0">
                <a:latin typeface="Trebuchet MS" pitchFamily="34" charset="0"/>
                <a:cs typeface="Arial" charset="0"/>
              </a:rPr>
              <a:t>the number of moles is different than ONE (1) is when you are doing the MOLE RATIO STEP!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a:extLst>
              <a:ext uri="{FF2B5EF4-FFF2-40B4-BE49-F238E27FC236}">
                <a16:creationId xmlns:a16="http://schemas.microsoft.com/office/drawing/2014/main" id="{C8CCEC47-5963-4B9F-9040-9F3BF15AD334}"/>
              </a:ext>
            </a:extLst>
          </p:cNvPr>
          <p:cNvSpPr>
            <a:spLocks noGrp="1"/>
          </p:cNvSpPr>
          <p:nvPr>
            <p:ph type="ctrTitle"/>
          </p:nvPr>
        </p:nvSpPr>
        <p:spPr>
          <a:xfrm>
            <a:off x="533400" y="1600200"/>
            <a:ext cx="8153400" cy="1828800"/>
          </a:xfrm>
        </p:spPr>
        <p:txBody>
          <a:bodyPr/>
          <a:lstStyle/>
          <a:p>
            <a:pPr eaLnBrk="1" hangingPunct="1"/>
            <a:r>
              <a:rPr lang="en-US" altLang="en-US" sz="13800" b="1">
                <a:latin typeface="Script MT Bold" panose="03040602040607080904" pitchFamily="66" charset="0"/>
              </a:rPr>
              <a:t>Questions?</a:t>
            </a:r>
          </a:p>
        </p:txBody>
      </p:sp>
      <p:sp>
        <p:nvSpPr>
          <p:cNvPr id="6" name="Title 1">
            <a:extLst>
              <a:ext uri="{FF2B5EF4-FFF2-40B4-BE49-F238E27FC236}">
                <a16:creationId xmlns:a16="http://schemas.microsoft.com/office/drawing/2014/main" id="{A7EBDF21-368B-4E62-9932-BD5F4E0E03C1}"/>
              </a:ext>
            </a:extLst>
          </p:cNvPr>
          <p:cNvSpPr txBox="1">
            <a:spLocks/>
          </p:cNvSpPr>
          <p:nvPr/>
        </p:nvSpPr>
        <p:spPr>
          <a:xfrm>
            <a:off x="533400" y="3581400"/>
            <a:ext cx="8153400" cy="1295400"/>
          </a:xfrm>
          <a:prstGeom prst="rect">
            <a:avLst/>
          </a:prstGeom>
          <a:solidFill>
            <a:schemeClr val="bg1">
              <a:alpha val="75000"/>
            </a:schemeClr>
          </a:solidFill>
          <a:ln w="38100">
            <a:solidFill>
              <a:schemeClr val="tx1"/>
            </a:solidFill>
          </a:ln>
        </p:spPr>
        <p:txBody>
          <a:bodyPr anchor="ctr">
            <a:normAutofit fontScale="92500" lnSpcReduction="10000"/>
          </a:bodyPr>
          <a:lstStyle/>
          <a:p>
            <a:pPr algn="ctr" fontAlgn="auto">
              <a:spcAft>
                <a:spcPts val="0"/>
              </a:spcAft>
              <a:defRPr/>
            </a:pPr>
            <a:r>
              <a:rPr lang="en-US" sz="8800" b="1" i="1" dirty="0">
                <a:solidFill>
                  <a:srgbClr val="002060"/>
                </a:solidFill>
                <a:latin typeface="Trebuchet MS" pitchFamily="34" charset="0"/>
                <a:ea typeface="+mj-ea"/>
                <a:cs typeface="+mj-cs"/>
              </a:rPr>
              <a:t>Begin WS2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P spid="6"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TotalTime>
  <Words>286</Words>
  <Application>Microsoft Office PowerPoint</Application>
  <PresentationFormat>On-screen Show (4:3)</PresentationFormat>
  <Paragraphs>92</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Script MT Bold</vt:lpstr>
      <vt:lpstr>Trebuchet MS</vt:lpstr>
      <vt:lpstr>1_Office Theme</vt:lpstr>
      <vt:lpstr>Unit: Stoichiometry</vt:lpstr>
      <vt:lpstr>After today you should be able to…</vt:lpstr>
      <vt:lpstr>PowerPoint Presentation</vt:lpstr>
      <vt:lpstr>Mass-Mass Calculations</vt:lpstr>
      <vt:lpstr>Mass-Mass Calculations</vt:lpstr>
      <vt:lpstr>PowerPoint Presentation</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Stoichiometry</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57</cp:revision>
  <dcterms:created xsi:type="dcterms:W3CDTF">2013-02-02T15:11:09Z</dcterms:created>
  <dcterms:modified xsi:type="dcterms:W3CDTF">2019-07-26T21:19:00Z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