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2" r:id="rId3"/>
    <p:sldId id="268" r:id="rId4"/>
    <p:sldId id="257" r:id="rId5"/>
    <p:sldId id="258" r:id="rId6"/>
    <p:sldId id="259" r:id="rId7"/>
    <p:sldId id="270" r:id="rId8"/>
    <p:sldId id="261" r:id="rId9"/>
    <p:sldId id="262" r:id="rId10"/>
    <p:sldId id="263" r:id="rId11"/>
    <p:sldId id="264" r:id="rId12"/>
    <p:sldId id="271" r:id="rId13"/>
    <p:sldId id="265" r:id="rId14"/>
    <p:sldId id="267" r:id="rId15"/>
    <p:sldId id="274" r:id="rId16"/>
  </p:sldIdLst>
  <p:sldSz cx="9144000" cy="6858000" type="screen4x3"/>
  <p:notesSz cx="6858000" cy="9144000"/>
  <p:defaultTextStyle>
    <a:defPPr>
      <a:defRPr lang="en-US"/>
    </a:defPPr>
    <a:lvl1pPr algn="l" rtl="0" fontAlgn="base">
      <a:spcBef>
        <a:spcPct val="0"/>
      </a:spcBef>
      <a:spcAft>
        <a:spcPct val="0"/>
      </a:spcAft>
      <a:defRPr sz="2000" kern="1200">
        <a:solidFill>
          <a:schemeClr val="tx1"/>
        </a:solidFill>
        <a:latin typeface="Trebuchet MS" panose="020B0603020202020204" pitchFamily="34" charset="0"/>
        <a:ea typeface="+mn-ea"/>
        <a:cs typeface="+mn-cs"/>
      </a:defRPr>
    </a:lvl1pPr>
    <a:lvl2pPr marL="457200" algn="l" rtl="0" fontAlgn="base">
      <a:spcBef>
        <a:spcPct val="0"/>
      </a:spcBef>
      <a:spcAft>
        <a:spcPct val="0"/>
      </a:spcAft>
      <a:defRPr sz="2000" kern="1200">
        <a:solidFill>
          <a:schemeClr val="tx1"/>
        </a:solidFill>
        <a:latin typeface="Trebuchet MS" panose="020B0603020202020204" pitchFamily="34" charset="0"/>
        <a:ea typeface="+mn-ea"/>
        <a:cs typeface="+mn-cs"/>
      </a:defRPr>
    </a:lvl2pPr>
    <a:lvl3pPr marL="914400" algn="l" rtl="0" fontAlgn="base">
      <a:spcBef>
        <a:spcPct val="0"/>
      </a:spcBef>
      <a:spcAft>
        <a:spcPct val="0"/>
      </a:spcAft>
      <a:defRPr sz="2000" kern="1200">
        <a:solidFill>
          <a:schemeClr val="tx1"/>
        </a:solidFill>
        <a:latin typeface="Trebuchet MS" panose="020B0603020202020204" pitchFamily="34" charset="0"/>
        <a:ea typeface="+mn-ea"/>
        <a:cs typeface="+mn-cs"/>
      </a:defRPr>
    </a:lvl3pPr>
    <a:lvl4pPr marL="1371600" algn="l" rtl="0" fontAlgn="base">
      <a:spcBef>
        <a:spcPct val="0"/>
      </a:spcBef>
      <a:spcAft>
        <a:spcPct val="0"/>
      </a:spcAft>
      <a:defRPr sz="2000" kern="1200">
        <a:solidFill>
          <a:schemeClr val="tx1"/>
        </a:solidFill>
        <a:latin typeface="Trebuchet MS" panose="020B0603020202020204" pitchFamily="34" charset="0"/>
        <a:ea typeface="+mn-ea"/>
        <a:cs typeface="+mn-cs"/>
      </a:defRPr>
    </a:lvl4pPr>
    <a:lvl5pPr marL="1828800" algn="l" rtl="0" fontAlgn="base">
      <a:spcBef>
        <a:spcPct val="0"/>
      </a:spcBef>
      <a:spcAft>
        <a:spcPct val="0"/>
      </a:spcAft>
      <a:defRPr sz="2000" kern="1200">
        <a:solidFill>
          <a:schemeClr val="tx1"/>
        </a:solidFill>
        <a:latin typeface="Trebuchet MS" panose="020B0603020202020204" pitchFamily="34" charset="0"/>
        <a:ea typeface="+mn-ea"/>
        <a:cs typeface="+mn-cs"/>
      </a:defRPr>
    </a:lvl5pPr>
    <a:lvl6pPr marL="2286000" algn="l" defTabSz="914400" rtl="0" eaLnBrk="1" latinLnBrk="0" hangingPunct="1">
      <a:defRPr sz="2000" kern="1200">
        <a:solidFill>
          <a:schemeClr val="tx1"/>
        </a:solidFill>
        <a:latin typeface="Trebuchet MS" panose="020B0603020202020204" pitchFamily="34" charset="0"/>
        <a:ea typeface="+mn-ea"/>
        <a:cs typeface="+mn-cs"/>
      </a:defRPr>
    </a:lvl6pPr>
    <a:lvl7pPr marL="2743200" algn="l" defTabSz="914400" rtl="0" eaLnBrk="1" latinLnBrk="0" hangingPunct="1">
      <a:defRPr sz="2000" kern="1200">
        <a:solidFill>
          <a:schemeClr val="tx1"/>
        </a:solidFill>
        <a:latin typeface="Trebuchet MS" panose="020B0603020202020204" pitchFamily="34" charset="0"/>
        <a:ea typeface="+mn-ea"/>
        <a:cs typeface="+mn-cs"/>
      </a:defRPr>
    </a:lvl7pPr>
    <a:lvl8pPr marL="3200400" algn="l" defTabSz="914400" rtl="0" eaLnBrk="1" latinLnBrk="0" hangingPunct="1">
      <a:defRPr sz="2000" kern="1200">
        <a:solidFill>
          <a:schemeClr val="tx1"/>
        </a:solidFill>
        <a:latin typeface="Trebuchet MS" panose="020B0603020202020204" pitchFamily="34" charset="0"/>
        <a:ea typeface="+mn-ea"/>
        <a:cs typeface="+mn-cs"/>
      </a:defRPr>
    </a:lvl8pPr>
    <a:lvl9pPr marL="3657600" algn="l" defTabSz="914400" rtl="0" eaLnBrk="1" latinLnBrk="0" hangingPunct="1">
      <a:defRPr sz="2000"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0000FF"/>
    <a:srgbClr val="009900"/>
    <a:srgbClr val="FF9900"/>
    <a:srgbClr val="66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03" autoAdjust="0"/>
    <p:restoredTop sz="86403" autoAdjust="0"/>
  </p:normalViewPr>
  <p:slideViewPr>
    <p:cSldViewPr>
      <p:cViewPr>
        <p:scale>
          <a:sx n="66" d="100"/>
          <a:sy n="66" d="100"/>
        </p:scale>
        <p:origin x="2508" y="816"/>
      </p:cViewPr>
      <p:guideLst>
        <p:guide orient="horz" pos="2160"/>
        <p:guide pos="2880"/>
      </p:guideLst>
    </p:cSldViewPr>
  </p:slideViewPr>
  <p:outlineViewPr>
    <p:cViewPr>
      <p:scale>
        <a:sx n="33" d="100"/>
        <a:sy n="33" d="100"/>
      </p:scale>
      <p:origin x="0" y="10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C3121C-0446-4114-8EDD-169C3110CFA3}" type="datetimeFigureOut">
              <a:rPr lang="en-US" smtClean="0"/>
              <a:t>7/13/2019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763FDC-7FA4-4325-9C57-03918FFA1E87}" type="slidenum">
              <a:rPr lang="en-US" smtClean="0"/>
              <a:t>‹#›</a:t>
            </a:fld>
            <a:endParaRPr lang="en-US"/>
          </a:p>
        </p:txBody>
      </p:sp>
    </p:spTree>
    <p:extLst>
      <p:ext uri="{BB962C8B-B14F-4D97-AF65-F5344CB8AC3E}">
        <p14:creationId xmlns:p14="http://schemas.microsoft.com/office/powerpoint/2010/main" val="396357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88F24F3-F46E-4892-99A8-E479FD805D4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4C086E-10D1-4555-9C3B-B452D721F4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E296FCC-DEB9-49A7-8110-1731585740BD}"/>
              </a:ext>
            </a:extLst>
          </p:cNvPr>
          <p:cNvSpPr>
            <a:spLocks noGrp="1" noChangeArrowheads="1"/>
          </p:cNvSpPr>
          <p:nvPr>
            <p:ph type="sldNum" sz="quarter" idx="12"/>
          </p:nvPr>
        </p:nvSpPr>
        <p:spPr>
          <a:ln/>
        </p:spPr>
        <p:txBody>
          <a:bodyPr/>
          <a:lstStyle>
            <a:lvl1pPr>
              <a:defRPr/>
            </a:lvl1pPr>
          </a:lstStyle>
          <a:p>
            <a:fld id="{7809A5DF-93EF-4C41-A3A9-9B9DE667E9AE}" type="slidenum">
              <a:rPr lang="en-US" altLang="en-US"/>
              <a:pPr/>
              <a:t>‹#›</a:t>
            </a:fld>
            <a:endParaRPr lang="en-US" altLang="en-US"/>
          </a:p>
        </p:txBody>
      </p:sp>
    </p:spTree>
    <p:extLst>
      <p:ext uri="{BB962C8B-B14F-4D97-AF65-F5344CB8AC3E}">
        <p14:creationId xmlns:p14="http://schemas.microsoft.com/office/powerpoint/2010/main" val="755911697"/>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706BC4E-97B9-402C-8EEA-842BC55DA52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816B67C-FAD7-42FC-AA70-93F706CDF3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AEED503-DD70-4D88-AB3F-0C4AD8A89862}"/>
              </a:ext>
            </a:extLst>
          </p:cNvPr>
          <p:cNvSpPr>
            <a:spLocks noGrp="1" noChangeArrowheads="1"/>
          </p:cNvSpPr>
          <p:nvPr>
            <p:ph type="sldNum" sz="quarter" idx="12"/>
          </p:nvPr>
        </p:nvSpPr>
        <p:spPr>
          <a:ln/>
        </p:spPr>
        <p:txBody>
          <a:bodyPr/>
          <a:lstStyle>
            <a:lvl1pPr>
              <a:defRPr/>
            </a:lvl1pPr>
          </a:lstStyle>
          <a:p>
            <a:fld id="{AC5D4510-A9EE-43B2-B63D-0B2C73CA5B6C}" type="slidenum">
              <a:rPr lang="en-US" altLang="en-US"/>
              <a:pPr/>
              <a:t>‹#›</a:t>
            </a:fld>
            <a:endParaRPr lang="en-US" altLang="en-US"/>
          </a:p>
        </p:txBody>
      </p:sp>
    </p:spTree>
    <p:extLst>
      <p:ext uri="{BB962C8B-B14F-4D97-AF65-F5344CB8AC3E}">
        <p14:creationId xmlns:p14="http://schemas.microsoft.com/office/powerpoint/2010/main" val="2349494026"/>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7403F21-6035-497A-84ED-2F5577EC78F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C6FEDB6-C531-4B65-A785-0335AA9EAE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7662B98-9855-4070-AB76-7974132B9B77}"/>
              </a:ext>
            </a:extLst>
          </p:cNvPr>
          <p:cNvSpPr>
            <a:spLocks noGrp="1" noChangeArrowheads="1"/>
          </p:cNvSpPr>
          <p:nvPr>
            <p:ph type="sldNum" sz="quarter" idx="12"/>
          </p:nvPr>
        </p:nvSpPr>
        <p:spPr>
          <a:ln/>
        </p:spPr>
        <p:txBody>
          <a:bodyPr/>
          <a:lstStyle>
            <a:lvl1pPr>
              <a:defRPr/>
            </a:lvl1pPr>
          </a:lstStyle>
          <a:p>
            <a:fld id="{2001ACE3-1299-488F-BA73-5CB85959D713}" type="slidenum">
              <a:rPr lang="en-US" altLang="en-US"/>
              <a:pPr/>
              <a:t>‹#›</a:t>
            </a:fld>
            <a:endParaRPr lang="en-US" altLang="en-US"/>
          </a:p>
        </p:txBody>
      </p:sp>
    </p:spTree>
    <p:extLst>
      <p:ext uri="{BB962C8B-B14F-4D97-AF65-F5344CB8AC3E}">
        <p14:creationId xmlns:p14="http://schemas.microsoft.com/office/powerpoint/2010/main" val="806637977"/>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F4A833E-EED5-403D-B4B3-90422481BF5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4F1A69F-70DA-46F5-A913-044FF482EB1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9F77915-E434-4084-9B6E-23C6A46AEF0B}"/>
              </a:ext>
            </a:extLst>
          </p:cNvPr>
          <p:cNvSpPr>
            <a:spLocks noGrp="1" noChangeArrowheads="1"/>
          </p:cNvSpPr>
          <p:nvPr>
            <p:ph type="sldNum" sz="quarter" idx="12"/>
          </p:nvPr>
        </p:nvSpPr>
        <p:spPr>
          <a:ln/>
        </p:spPr>
        <p:txBody>
          <a:bodyPr/>
          <a:lstStyle>
            <a:lvl1pPr>
              <a:defRPr/>
            </a:lvl1pPr>
          </a:lstStyle>
          <a:p>
            <a:fld id="{FE1A9F01-EE6F-4DFC-A24A-24BA582C6184}" type="slidenum">
              <a:rPr lang="en-US" altLang="en-US"/>
              <a:pPr/>
              <a:t>‹#›</a:t>
            </a:fld>
            <a:endParaRPr lang="en-US" altLang="en-US"/>
          </a:p>
        </p:txBody>
      </p:sp>
    </p:spTree>
    <p:extLst>
      <p:ext uri="{BB962C8B-B14F-4D97-AF65-F5344CB8AC3E}">
        <p14:creationId xmlns:p14="http://schemas.microsoft.com/office/powerpoint/2010/main" val="164660046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E0C008B-149C-4982-B147-2B8B7EF74E6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0485431-429D-4D5C-AB17-1C50B864B2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7BF0E815-4ED6-4F06-8019-8F77FECD9B33}"/>
              </a:ext>
            </a:extLst>
          </p:cNvPr>
          <p:cNvSpPr>
            <a:spLocks noGrp="1" noChangeArrowheads="1"/>
          </p:cNvSpPr>
          <p:nvPr>
            <p:ph type="sldNum" sz="quarter" idx="12"/>
          </p:nvPr>
        </p:nvSpPr>
        <p:spPr>
          <a:ln/>
        </p:spPr>
        <p:txBody>
          <a:bodyPr/>
          <a:lstStyle>
            <a:lvl1pPr>
              <a:defRPr/>
            </a:lvl1pPr>
          </a:lstStyle>
          <a:p>
            <a:fld id="{489558B7-4B41-4AAC-AF02-C4A55C10F302}" type="slidenum">
              <a:rPr lang="en-US" altLang="en-US"/>
              <a:pPr/>
              <a:t>‹#›</a:t>
            </a:fld>
            <a:endParaRPr lang="en-US" altLang="en-US"/>
          </a:p>
        </p:txBody>
      </p:sp>
    </p:spTree>
    <p:extLst>
      <p:ext uri="{BB962C8B-B14F-4D97-AF65-F5344CB8AC3E}">
        <p14:creationId xmlns:p14="http://schemas.microsoft.com/office/powerpoint/2010/main" val="2071542953"/>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AC7D443F-E904-4D83-BE1C-13D0CB9FE33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4A58578-AAEF-42D0-BA72-DD8DB292123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D34F462-350E-49D5-AA48-7A3318AD34C2}"/>
              </a:ext>
            </a:extLst>
          </p:cNvPr>
          <p:cNvSpPr>
            <a:spLocks noGrp="1" noChangeArrowheads="1"/>
          </p:cNvSpPr>
          <p:nvPr>
            <p:ph type="sldNum" sz="quarter" idx="12"/>
          </p:nvPr>
        </p:nvSpPr>
        <p:spPr>
          <a:ln/>
        </p:spPr>
        <p:txBody>
          <a:bodyPr/>
          <a:lstStyle>
            <a:lvl1pPr>
              <a:defRPr/>
            </a:lvl1pPr>
          </a:lstStyle>
          <a:p>
            <a:fld id="{B172270A-A272-40CE-91A5-D4A05A228CAE}" type="slidenum">
              <a:rPr lang="en-US" altLang="en-US"/>
              <a:pPr/>
              <a:t>‹#›</a:t>
            </a:fld>
            <a:endParaRPr lang="en-US" altLang="en-US"/>
          </a:p>
        </p:txBody>
      </p:sp>
    </p:spTree>
    <p:extLst>
      <p:ext uri="{BB962C8B-B14F-4D97-AF65-F5344CB8AC3E}">
        <p14:creationId xmlns:p14="http://schemas.microsoft.com/office/powerpoint/2010/main" val="91514151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08DA847-7429-4C13-BEA8-DE6C9A025B2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E8CB88A-B22E-4670-9938-D7C8B297222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F7FF4FE-D115-4363-9EA3-404E4D371632}"/>
              </a:ext>
            </a:extLst>
          </p:cNvPr>
          <p:cNvSpPr>
            <a:spLocks noGrp="1" noChangeArrowheads="1"/>
          </p:cNvSpPr>
          <p:nvPr>
            <p:ph type="sldNum" sz="quarter" idx="12"/>
          </p:nvPr>
        </p:nvSpPr>
        <p:spPr>
          <a:ln/>
        </p:spPr>
        <p:txBody>
          <a:bodyPr/>
          <a:lstStyle>
            <a:lvl1pPr>
              <a:defRPr/>
            </a:lvl1pPr>
          </a:lstStyle>
          <a:p>
            <a:fld id="{A61A8401-67A0-4477-93EA-69C331559751}" type="slidenum">
              <a:rPr lang="en-US" altLang="en-US"/>
              <a:pPr/>
              <a:t>‹#›</a:t>
            </a:fld>
            <a:endParaRPr lang="en-US" altLang="en-US"/>
          </a:p>
        </p:txBody>
      </p:sp>
    </p:spTree>
    <p:extLst>
      <p:ext uri="{BB962C8B-B14F-4D97-AF65-F5344CB8AC3E}">
        <p14:creationId xmlns:p14="http://schemas.microsoft.com/office/powerpoint/2010/main" val="426571073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D5BB057F-C937-4D93-A17C-1E7C74CE02C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661B76D-DBAA-4474-9EB0-2290499137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76D7AAC-4AE2-4969-9369-3CDCCDDBA90D}"/>
              </a:ext>
            </a:extLst>
          </p:cNvPr>
          <p:cNvSpPr>
            <a:spLocks noGrp="1" noChangeArrowheads="1"/>
          </p:cNvSpPr>
          <p:nvPr>
            <p:ph type="sldNum" sz="quarter" idx="12"/>
          </p:nvPr>
        </p:nvSpPr>
        <p:spPr>
          <a:ln/>
        </p:spPr>
        <p:txBody>
          <a:bodyPr/>
          <a:lstStyle>
            <a:lvl1pPr>
              <a:defRPr/>
            </a:lvl1pPr>
          </a:lstStyle>
          <a:p>
            <a:fld id="{64BF331B-EBC0-44E0-9D8C-2D462664C6FA}" type="slidenum">
              <a:rPr lang="en-US" altLang="en-US"/>
              <a:pPr/>
              <a:t>‹#›</a:t>
            </a:fld>
            <a:endParaRPr lang="en-US" altLang="en-US"/>
          </a:p>
        </p:txBody>
      </p:sp>
    </p:spTree>
    <p:extLst>
      <p:ext uri="{BB962C8B-B14F-4D97-AF65-F5344CB8AC3E}">
        <p14:creationId xmlns:p14="http://schemas.microsoft.com/office/powerpoint/2010/main" val="394390029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50D66D7-47C2-4D93-995D-F28E4DD0A7F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59CB299-491D-4D83-AA11-133EADAE78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DBFB9BC-E03D-419A-928A-ED720C8B8040}"/>
              </a:ext>
            </a:extLst>
          </p:cNvPr>
          <p:cNvSpPr>
            <a:spLocks noGrp="1" noChangeArrowheads="1"/>
          </p:cNvSpPr>
          <p:nvPr>
            <p:ph type="sldNum" sz="quarter" idx="12"/>
          </p:nvPr>
        </p:nvSpPr>
        <p:spPr>
          <a:ln/>
        </p:spPr>
        <p:txBody>
          <a:bodyPr/>
          <a:lstStyle>
            <a:lvl1pPr>
              <a:defRPr/>
            </a:lvl1pPr>
          </a:lstStyle>
          <a:p>
            <a:fld id="{24E3AADB-7707-4C5C-BD0F-8ADDCA81DC23}" type="slidenum">
              <a:rPr lang="en-US" altLang="en-US"/>
              <a:pPr/>
              <a:t>‹#›</a:t>
            </a:fld>
            <a:endParaRPr lang="en-US" altLang="en-US"/>
          </a:p>
        </p:txBody>
      </p:sp>
    </p:spTree>
    <p:extLst>
      <p:ext uri="{BB962C8B-B14F-4D97-AF65-F5344CB8AC3E}">
        <p14:creationId xmlns:p14="http://schemas.microsoft.com/office/powerpoint/2010/main" val="236053239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67A7CDD-93C0-4B1E-BC27-B6B6A1CE180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3BFDD00-0838-4085-B738-420C976881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90F057A-F211-4C26-BE9A-3AB888430D1D}"/>
              </a:ext>
            </a:extLst>
          </p:cNvPr>
          <p:cNvSpPr>
            <a:spLocks noGrp="1" noChangeArrowheads="1"/>
          </p:cNvSpPr>
          <p:nvPr>
            <p:ph type="sldNum" sz="quarter" idx="12"/>
          </p:nvPr>
        </p:nvSpPr>
        <p:spPr>
          <a:ln/>
        </p:spPr>
        <p:txBody>
          <a:bodyPr/>
          <a:lstStyle>
            <a:lvl1pPr>
              <a:defRPr/>
            </a:lvl1pPr>
          </a:lstStyle>
          <a:p>
            <a:fld id="{4ACEFE14-D1D5-4628-B8CB-D54B86AB8B04}" type="slidenum">
              <a:rPr lang="en-US" altLang="en-US"/>
              <a:pPr/>
              <a:t>‹#›</a:t>
            </a:fld>
            <a:endParaRPr lang="en-US" altLang="en-US"/>
          </a:p>
        </p:txBody>
      </p:sp>
    </p:spTree>
    <p:extLst>
      <p:ext uri="{BB962C8B-B14F-4D97-AF65-F5344CB8AC3E}">
        <p14:creationId xmlns:p14="http://schemas.microsoft.com/office/powerpoint/2010/main" val="24398978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2FFDFD2-FC3A-4192-9EF8-AEE57CC416D9}"/>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90576D1-333B-4E2B-BC8B-D8FF5A5A33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485345B-3148-47C2-9ACD-FC550D04C57A}"/>
              </a:ext>
            </a:extLst>
          </p:cNvPr>
          <p:cNvSpPr>
            <a:spLocks noGrp="1" noChangeArrowheads="1"/>
          </p:cNvSpPr>
          <p:nvPr>
            <p:ph type="sldNum" sz="quarter" idx="12"/>
          </p:nvPr>
        </p:nvSpPr>
        <p:spPr>
          <a:ln/>
        </p:spPr>
        <p:txBody>
          <a:bodyPr/>
          <a:lstStyle>
            <a:lvl1pPr>
              <a:defRPr/>
            </a:lvl1pPr>
          </a:lstStyle>
          <a:p>
            <a:fld id="{EB01683D-B820-411A-A692-5AC9A4C4137D}" type="slidenum">
              <a:rPr lang="en-US" altLang="en-US"/>
              <a:pPr/>
              <a:t>‹#›</a:t>
            </a:fld>
            <a:endParaRPr lang="en-US" altLang="en-US"/>
          </a:p>
        </p:txBody>
      </p:sp>
    </p:spTree>
    <p:extLst>
      <p:ext uri="{BB962C8B-B14F-4D97-AF65-F5344CB8AC3E}">
        <p14:creationId xmlns:p14="http://schemas.microsoft.com/office/powerpoint/2010/main" val="117279002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89F2F43-E699-4856-8DCC-C5BE8366106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9783A23-60AF-40A7-AC8C-934D2D6D0AD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12F816E-DC4F-4D59-B283-16F5D5B3C87C}"/>
              </a:ext>
            </a:extLst>
          </p:cNvPr>
          <p:cNvSpPr>
            <a:spLocks noGrp="1" noChangeArrowheads="1"/>
          </p:cNvSpPr>
          <p:nvPr>
            <p:ph type="sldNum" sz="quarter" idx="12"/>
          </p:nvPr>
        </p:nvSpPr>
        <p:spPr>
          <a:ln/>
        </p:spPr>
        <p:txBody>
          <a:bodyPr/>
          <a:lstStyle>
            <a:lvl1pPr>
              <a:defRPr/>
            </a:lvl1pPr>
          </a:lstStyle>
          <a:p>
            <a:fld id="{D1CD19EE-1E7B-4F06-915C-CA9DCA441697}" type="slidenum">
              <a:rPr lang="en-US" altLang="en-US"/>
              <a:pPr/>
              <a:t>‹#›</a:t>
            </a:fld>
            <a:endParaRPr lang="en-US" altLang="en-US"/>
          </a:p>
        </p:txBody>
      </p:sp>
    </p:spTree>
    <p:extLst>
      <p:ext uri="{BB962C8B-B14F-4D97-AF65-F5344CB8AC3E}">
        <p14:creationId xmlns:p14="http://schemas.microsoft.com/office/powerpoint/2010/main" val="2862096889"/>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E5255A1-8DD3-45E0-95D5-B1D5292A189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2569079-FCA4-4E50-ADAD-CC7E3FD070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C85FF7B-A98F-4698-B9EF-505C32EA8A79}"/>
              </a:ext>
            </a:extLst>
          </p:cNvPr>
          <p:cNvSpPr>
            <a:spLocks noGrp="1" noChangeArrowheads="1"/>
          </p:cNvSpPr>
          <p:nvPr>
            <p:ph type="sldNum" sz="quarter" idx="12"/>
          </p:nvPr>
        </p:nvSpPr>
        <p:spPr>
          <a:ln/>
        </p:spPr>
        <p:txBody>
          <a:bodyPr/>
          <a:lstStyle>
            <a:lvl1pPr>
              <a:defRPr/>
            </a:lvl1pPr>
          </a:lstStyle>
          <a:p>
            <a:fld id="{54785416-6F36-44A7-A677-1C77EA1FD71A}" type="slidenum">
              <a:rPr lang="en-US" altLang="en-US"/>
              <a:pPr/>
              <a:t>‹#›</a:t>
            </a:fld>
            <a:endParaRPr lang="en-US" altLang="en-US"/>
          </a:p>
        </p:txBody>
      </p:sp>
    </p:spTree>
    <p:extLst>
      <p:ext uri="{BB962C8B-B14F-4D97-AF65-F5344CB8AC3E}">
        <p14:creationId xmlns:p14="http://schemas.microsoft.com/office/powerpoint/2010/main" val="224282231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60DFC65-17B3-435D-B469-C87B256A335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134BB7A-FC8B-470E-A67C-0C97AFB3D5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3F5323F-C9B7-4BF4-9F77-C02D26E01E9D}"/>
              </a:ext>
            </a:extLst>
          </p:cNvPr>
          <p:cNvSpPr>
            <a:spLocks noGrp="1" noChangeArrowheads="1"/>
          </p:cNvSpPr>
          <p:nvPr>
            <p:ph type="sldNum" sz="quarter" idx="12"/>
          </p:nvPr>
        </p:nvSpPr>
        <p:spPr>
          <a:ln/>
        </p:spPr>
        <p:txBody>
          <a:bodyPr/>
          <a:lstStyle>
            <a:lvl1pPr>
              <a:defRPr/>
            </a:lvl1pPr>
          </a:lstStyle>
          <a:p>
            <a:fld id="{3AB7C255-07F7-408B-97A6-C101FE78C724}" type="slidenum">
              <a:rPr lang="en-US" altLang="en-US"/>
              <a:pPr/>
              <a:t>‹#›</a:t>
            </a:fld>
            <a:endParaRPr lang="en-US" altLang="en-US"/>
          </a:p>
        </p:txBody>
      </p:sp>
    </p:spTree>
    <p:extLst>
      <p:ext uri="{BB962C8B-B14F-4D97-AF65-F5344CB8AC3E}">
        <p14:creationId xmlns:p14="http://schemas.microsoft.com/office/powerpoint/2010/main" val="113301306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5" descr="http://www.wired.com/images_blogs/wiredscience/2011/05/plasma-ball-flickr-lawrence-rayner.jpg">
            <a:extLst>
              <a:ext uri="{FF2B5EF4-FFF2-40B4-BE49-F238E27FC236}">
                <a16:creationId xmlns:a16="http://schemas.microsoft.com/office/drawing/2014/main" id="{10677730-4E62-410A-85A6-F9FD1360BBB5}"/>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l="16666" t="11053" r="28064" b="26767"/>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641A8C94-B31B-4902-9F51-E2C536930592}"/>
              </a:ext>
            </a:extLst>
          </p:cNvPr>
          <p:cNvSpPr>
            <a:spLocks noGrp="1" noChangeArrowheads="1"/>
          </p:cNvSpPr>
          <p:nvPr>
            <p:ph type="title"/>
          </p:nvPr>
        </p:nvSpPr>
        <p:spPr bwMode="auto">
          <a:xfrm>
            <a:off x="457200" y="274638"/>
            <a:ext cx="8229600" cy="1143000"/>
          </a:xfrm>
          <a:prstGeom prst="rect">
            <a:avLst/>
          </a:prstGeom>
          <a:solidFill>
            <a:schemeClr val="tx1">
              <a:alpha val="79999"/>
            </a:schemeClr>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10C95DA9-C0E0-4975-BC9B-3C7A7EA7CE8E}"/>
              </a:ext>
            </a:extLst>
          </p:cNvPr>
          <p:cNvSpPr>
            <a:spLocks noGrp="1" noChangeArrowheads="1"/>
          </p:cNvSpPr>
          <p:nvPr>
            <p:ph type="body" idx="1"/>
          </p:nvPr>
        </p:nvSpPr>
        <p:spPr bwMode="auto">
          <a:xfrm>
            <a:off x="457200" y="1600200"/>
            <a:ext cx="8229600" cy="4525963"/>
          </a:xfrm>
          <a:prstGeom prst="rect">
            <a:avLst/>
          </a:prstGeom>
          <a:solidFill>
            <a:schemeClr val="tx1">
              <a:alpha val="79999"/>
            </a:schemeClr>
          </a:solidFill>
          <a:ln w="9525">
            <a:solidFill>
              <a:schemeClr val="bg1"/>
            </a:solid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9D777F7B-1778-4132-BA0C-DA8214A810A2}"/>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a:extLst>
              <a:ext uri="{FF2B5EF4-FFF2-40B4-BE49-F238E27FC236}">
                <a16:creationId xmlns:a16="http://schemas.microsoft.com/office/drawing/2014/main" id="{FCC9691A-CF7B-4D31-8ADE-19C5315EB37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BE35E67F-81DB-4F4E-B6BE-41C4DBB3BE1D}"/>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defRPr>
            </a:lvl1pPr>
          </a:lstStyle>
          <a:p>
            <a:fld id="{0B7E89F6-31B1-4A39-83BF-F593682BA0D9}" type="slidenum">
              <a:rPr lang="en-US" altLang="en-US"/>
              <a:pPr/>
              <a:t>‹#›</a:t>
            </a:fld>
            <a:endParaRPr lang="en-US" altLang="en-US"/>
          </a:p>
        </p:txBody>
      </p:sp>
      <p:sp>
        <p:nvSpPr>
          <p:cNvPr id="8" name="Text Box 7">
            <a:extLst>
              <a:ext uri="{FF2B5EF4-FFF2-40B4-BE49-F238E27FC236}">
                <a16:creationId xmlns:a16="http://schemas.microsoft.com/office/drawing/2014/main" id="{15CDBFC1-4D9D-4BF1-A7E4-F210B5A35274}"/>
              </a:ext>
            </a:extLst>
          </p:cNvPr>
          <p:cNvSpPr txBox="1">
            <a:spLocks noChangeArrowheads="1"/>
          </p:cNvSpPr>
          <p:nvPr userDrawn="1"/>
        </p:nvSpPr>
        <p:spPr bwMode="auto">
          <a:xfrm>
            <a:off x="0" y="0"/>
            <a:ext cx="2170112" cy="215900"/>
          </a:xfrm>
          <a:prstGeom prst="rect">
            <a:avLst/>
          </a:prstGeom>
          <a:noFill/>
          <a:ln w="9525">
            <a:noFill/>
            <a:miter lim="800000"/>
            <a:headEnd/>
            <a:tailEnd/>
          </a:ln>
        </p:spPr>
        <p:txBody>
          <a:bodyPr>
            <a:spAutoFit/>
          </a:bodyPr>
          <a:lstStyle>
            <a:defPPr>
              <a:defRPr lang="en-US"/>
            </a:defPPr>
            <a:lvl1pPr algn="ctr" rtl="0" fontAlgn="base">
              <a:spcBef>
                <a:spcPct val="50000"/>
              </a:spcBef>
              <a:spcAft>
                <a:spcPct val="0"/>
              </a:spcAft>
              <a:defRPr b="1" kern="1200">
                <a:solidFill>
                  <a:schemeClr val="bg1"/>
                </a:solidFill>
                <a:latin typeface="Trebuchet MS" pitchFamily="34" charset="0"/>
                <a:ea typeface="+mn-ea"/>
                <a:cs typeface="+mn-cs"/>
              </a:defRPr>
            </a:lvl1pPr>
            <a:lvl2pPr marL="457200" algn="ctr" rtl="0" fontAlgn="base">
              <a:spcBef>
                <a:spcPct val="50000"/>
              </a:spcBef>
              <a:spcAft>
                <a:spcPct val="0"/>
              </a:spcAft>
              <a:defRPr b="1" kern="1200">
                <a:solidFill>
                  <a:schemeClr val="bg1"/>
                </a:solidFill>
                <a:latin typeface="Trebuchet MS" pitchFamily="34" charset="0"/>
                <a:ea typeface="+mn-ea"/>
                <a:cs typeface="+mn-cs"/>
              </a:defRPr>
            </a:lvl2pPr>
            <a:lvl3pPr marL="914400" algn="ctr" rtl="0" fontAlgn="base">
              <a:spcBef>
                <a:spcPct val="50000"/>
              </a:spcBef>
              <a:spcAft>
                <a:spcPct val="0"/>
              </a:spcAft>
              <a:defRPr b="1" kern="1200">
                <a:solidFill>
                  <a:schemeClr val="bg1"/>
                </a:solidFill>
                <a:latin typeface="Trebuchet MS" pitchFamily="34" charset="0"/>
                <a:ea typeface="+mn-ea"/>
                <a:cs typeface="+mn-cs"/>
              </a:defRPr>
            </a:lvl3pPr>
            <a:lvl4pPr marL="1371600" algn="ctr" rtl="0" fontAlgn="base">
              <a:spcBef>
                <a:spcPct val="50000"/>
              </a:spcBef>
              <a:spcAft>
                <a:spcPct val="0"/>
              </a:spcAft>
              <a:defRPr b="1" kern="1200">
                <a:solidFill>
                  <a:schemeClr val="bg1"/>
                </a:solidFill>
                <a:latin typeface="Trebuchet MS" pitchFamily="34" charset="0"/>
                <a:ea typeface="+mn-ea"/>
                <a:cs typeface="+mn-cs"/>
              </a:defRPr>
            </a:lvl4pPr>
            <a:lvl5pPr marL="1828800" algn="ctr" rtl="0" fontAlgn="base">
              <a:spcBef>
                <a:spcPct val="50000"/>
              </a:spcBef>
              <a:spcAft>
                <a:spcPct val="0"/>
              </a:spcAft>
              <a:defRPr b="1" kern="1200">
                <a:solidFill>
                  <a:schemeClr val="bg1"/>
                </a:solidFill>
                <a:latin typeface="Trebuchet MS" pitchFamily="34" charset="0"/>
                <a:ea typeface="+mn-ea"/>
                <a:cs typeface="+mn-cs"/>
              </a:defRPr>
            </a:lvl5pPr>
            <a:lvl6pPr marL="2286000" algn="l" defTabSz="914400" rtl="0" eaLnBrk="1" latinLnBrk="0" hangingPunct="1">
              <a:defRPr b="1" kern="1200">
                <a:solidFill>
                  <a:schemeClr val="bg1"/>
                </a:solidFill>
                <a:latin typeface="Trebuchet MS" pitchFamily="34" charset="0"/>
                <a:ea typeface="+mn-ea"/>
                <a:cs typeface="+mn-cs"/>
              </a:defRPr>
            </a:lvl6pPr>
            <a:lvl7pPr marL="2743200" algn="l" defTabSz="914400" rtl="0" eaLnBrk="1" latinLnBrk="0" hangingPunct="1">
              <a:defRPr b="1" kern="1200">
                <a:solidFill>
                  <a:schemeClr val="bg1"/>
                </a:solidFill>
                <a:latin typeface="Trebuchet MS" pitchFamily="34" charset="0"/>
                <a:ea typeface="+mn-ea"/>
                <a:cs typeface="+mn-cs"/>
              </a:defRPr>
            </a:lvl7pPr>
            <a:lvl8pPr marL="3200400" algn="l" defTabSz="914400" rtl="0" eaLnBrk="1" latinLnBrk="0" hangingPunct="1">
              <a:defRPr b="1" kern="1200">
                <a:solidFill>
                  <a:schemeClr val="bg1"/>
                </a:solidFill>
                <a:latin typeface="Trebuchet MS" pitchFamily="34" charset="0"/>
                <a:ea typeface="+mn-ea"/>
                <a:cs typeface="+mn-cs"/>
              </a:defRPr>
            </a:lvl8pPr>
            <a:lvl9pPr marL="3657600" algn="l" defTabSz="914400" rtl="0" eaLnBrk="1" latinLnBrk="0" hangingPunct="1">
              <a:defRPr b="1" kern="1200">
                <a:solidFill>
                  <a:schemeClr val="bg1"/>
                </a:solidFill>
                <a:latin typeface="Trebuchet MS" pitchFamily="34" charset="0"/>
                <a:ea typeface="+mn-ea"/>
                <a:cs typeface="+mn-cs"/>
              </a:defRPr>
            </a:lvl9pPr>
          </a:lstStyle>
          <a:p>
            <a:pPr algn="l">
              <a:defRPr/>
            </a:pPr>
            <a:r>
              <a:rPr lang="en-US" sz="800" b="0" dirty="0">
                <a:solidFill>
                  <a:schemeClr val="tx1"/>
                </a:solidFill>
              </a:rPr>
              <a:t>Copyright © 2011 - MsRazz ChemClass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wipe dir="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26C2D5B9-BA36-4C97-9807-84FB3BE255D3}"/>
              </a:ext>
            </a:extLst>
          </p:cNvPr>
          <p:cNvSpPr>
            <a:spLocks noGrp="1" noChangeArrowheads="1"/>
          </p:cNvSpPr>
          <p:nvPr>
            <p:ph type="ctrTitle"/>
          </p:nvPr>
        </p:nvSpPr>
        <p:spPr>
          <a:xfrm>
            <a:off x="381000" y="2362200"/>
            <a:ext cx="8305800" cy="1470025"/>
          </a:xfrm>
        </p:spPr>
        <p:txBody>
          <a:bodyPr/>
          <a:lstStyle/>
          <a:p>
            <a:pPr eaLnBrk="1" hangingPunct="1">
              <a:defRPr/>
            </a:pPr>
            <a:r>
              <a:rPr lang="en-US" sz="5800" b="1" spc="-150" dirty="0">
                <a:solidFill>
                  <a:srgbClr val="FF66FF"/>
                </a:solidFill>
                <a:effectLst>
                  <a:outerShdw blurRad="38100" dist="38100" dir="2700000" algn="tl">
                    <a:srgbClr val="000000">
                      <a:alpha val="43137"/>
                    </a:srgbClr>
                  </a:outerShdw>
                </a:effectLst>
                <a:latin typeface="Script MT Bold" panose="03040602040607080904" pitchFamily="66" charset="0"/>
              </a:rPr>
              <a:t>Unit: Electron Configurations</a:t>
            </a:r>
          </a:p>
        </p:txBody>
      </p:sp>
      <p:sp>
        <p:nvSpPr>
          <p:cNvPr id="4" name="Rectangle 2">
            <a:extLst>
              <a:ext uri="{FF2B5EF4-FFF2-40B4-BE49-F238E27FC236}">
                <a16:creationId xmlns:a16="http://schemas.microsoft.com/office/drawing/2014/main" id="{BCB779CB-E1E5-44D5-8BB2-4E644C85F280}"/>
              </a:ext>
            </a:extLst>
          </p:cNvPr>
          <p:cNvSpPr txBox="1">
            <a:spLocks noChangeArrowheads="1"/>
          </p:cNvSpPr>
          <p:nvPr/>
        </p:nvSpPr>
        <p:spPr bwMode="auto">
          <a:xfrm>
            <a:off x="365125" y="3917950"/>
            <a:ext cx="8305800" cy="685800"/>
          </a:xfrm>
          <a:prstGeom prst="rect">
            <a:avLst/>
          </a:prstGeom>
          <a:solidFill>
            <a:schemeClr val="tx1">
              <a:alpha val="80000"/>
            </a:schemeClr>
          </a:solidFill>
          <a:ln w="9525">
            <a:solidFill>
              <a:schemeClr val="bg1"/>
            </a:solidFill>
            <a:miter lim="800000"/>
            <a:headEnd/>
            <a:tailEnd/>
          </a:ln>
        </p:spPr>
        <p:txBody>
          <a:bodyPr anchor="ctr"/>
          <a:lstStyle/>
          <a:p>
            <a:pPr algn="r">
              <a:defRPr/>
            </a:pPr>
            <a:r>
              <a:rPr lang="en-US" sz="3200" i="1" kern="0" dirty="0">
                <a:solidFill>
                  <a:schemeClr val="bg1"/>
                </a:solidFill>
                <a:effectLst>
                  <a:outerShdw blurRad="38100" dist="38100" dir="2700000" algn="tl">
                    <a:srgbClr val="000000">
                      <a:alpha val="43137"/>
                    </a:srgbClr>
                  </a:outerShdw>
                </a:effectLst>
                <a:ea typeface="+mj-ea"/>
                <a:cs typeface="+mj-cs"/>
              </a:rPr>
              <a:t>Introduction to Electron Configurations</a:t>
            </a:r>
          </a:p>
        </p:txBody>
      </p:sp>
      <p:sp>
        <p:nvSpPr>
          <p:cNvPr id="5" name="AutoShape 6">
            <a:extLst>
              <a:ext uri="{FF2B5EF4-FFF2-40B4-BE49-F238E27FC236}">
                <a16:creationId xmlns:a16="http://schemas.microsoft.com/office/drawing/2014/main" id="{50850055-60E9-4BD5-84FC-69848F64F2EA}"/>
              </a:ext>
            </a:extLst>
          </p:cNvPr>
          <p:cNvSpPr>
            <a:spLocks noChangeArrowheads="1"/>
          </p:cNvSpPr>
          <p:nvPr/>
        </p:nvSpPr>
        <p:spPr bwMode="auto">
          <a:xfrm rot="931428">
            <a:off x="5564188" y="1335088"/>
            <a:ext cx="3667125" cy="1555750"/>
          </a:xfrm>
          <a:prstGeom prst="irregularSeal1">
            <a:avLst/>
          </a:prstGeom>
          <a:solidFill>
            <a:schemeClr val="tx1"/>
          </a:solidFill>
          <a:ln w="22225">
            <a:solidFill>
              <a:schemeClr val="bg1"/>
            </a:solidFill>
            <a:miter lim="800000"/>
            <a:headEnd/>
            <a:tailEnd/>
          </a:ln>
          <a:effectLst>
            <a:outerShdw blurRad="50800" dist="38100" dir="2700000" algn="tl" rotWithShape="0">
              <a:prstClr val="black">
                <a:alpha val="40000"/>
              </a:prstClr>
            </a:outerShdw>
          </a:effectLst>
        </p:spPr>
        <p:txBody>
          <a:bodyPr/>
          <a:lstStyle/>
          <a:p>
            <a:pPr algn="ctr">
              <a:spcAft>
                <a:spcPts val="1000"/>
              </a:spcAft>
              <a:defRPr/>
            </a:pPr>
            <a:r>
              <a:rPr lang="en-US" sz="2400" dirty="0">
                <a:solidFill>
                  <a:schemeClr val="bg1"/>
                </a:solidFill>
                <a:latin typeface="Script MT Bold" pitchFamily="66" charset="0"/>
              </a:rPr>
              <a:t>Day 1 - Notes</a:t>
            </a:r>
            <a:endParaRPr lang="en-US" sz="4000" dirty="0">
              <a:solidFill>
                <a:schemeClr val="bg1"/>
              </a:solidFill>
              <a:latin typeface="Script MT Bold" pitchFamily="66"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a:extLst>
              <a:ext uri="{FF2B5EF4-FFF2-40B4-BE49-F238E27FC236}">
                <a16:creationId xmlns:a16="http://schemas.microsoft.com/office/drawing/2014/main" id="{AF71E606-26DC-4EDE-8798-64B1508F8EEB}"/>
              </a:ext>
            </a:extLst>
          </p:cNvPr>
          <p:cNvSpPr>
            <a:spLocks noGrp="1" noChangeArrowheads="1"/>
          </p:cNvSpPr>
          <p:nvPr>
            <p:ph type="title"/>
          </p:nvPr>
        </p:nvSpPr>
        <p:spPr/>
        <p:txBody>
          <a:bodyPr/>
          <a:lstStyle/>
          <a:p>
            <a:pPr eaLnBrk="1" hangingPunct="1">
              <a:defRPr/>
            </a:pPr>
            <a:r>
              <a:rPr lang="en-US" sz="6000" b="1" dirty="0">
                <a:solidFill>
                  <a:srgbClr val="FF66FF"/>
                </a:solidFill>
                <a:effectLst>
                  <a:outerShdw blurRad="38100" dist="38100" dir="2700000" algn="tl">
                    <a:srgbClr val="000000">
                      <a:alpha val="43137"/>
                    </a:srgbClr>
                  </a:outerShdw>
                </a:effectLst>
                <a:latin typeface="Trebuchet MS" pitchFamily="34" charset="0"/>
              </a:rPr>
              <a:t>Atomic Orbitals</a:t>
            </a:r>
          </a:p>
        </p:txBody>
      </p:sp>
      <p:sp>
        <p:nvSpPr>
          <p:cNvPr id="10243" name="Rectangle 3">
            <a:extLst>
              <a:ext uri="{FF2B5EF4-FFF2-40B4-BE49-F238E27FC236}">
                <a16:creationId xmlns:a16="http://schemas.microsoft.com/office/drawing/2014/main" id="{1E9614D8-64EF-4F42-B691-71B6EB817492}"/>
              </a:ext>
            </a:extLst>
          </p:cNvPr>
          <p:cNvSpPr>
            <a:spLocks noGrp="1" noChangeArrowheads="1"/>
          </p:cNvSpPr>
          <p:nvPr>
            <p:ph idx="1"/>
          </p:nvPr>
        </p:nvSpPr>
        <p:spPr/>
        <p:txBody>
          <a:bodyPr/>
          <a:lstStyle/>
          <a:p>
            <a:pPr eaLnBrk="1" hangingPunct="1">
              <a:defRPr/>
            </a:pPr>
            <a:r>
              <a:rPr lang="en-US" sz="4000" i="1" dirty="0">
                <a:solidFill>
                  <a:srgbClr val="FF66FF"/>
                </a:solidFill>
                <a:effectLst>
                  <a:outerShdw blurRad="38100" dist="38100" dir="2700000" algn="tl">
                    <a:srgbClr val="000000">
                      <a:alpha val="43137"/>
                    </a:srgbClr>
                  </a:outerShdw>
                </a:effectLst>
                <a:latin typeface="Trebuchet MS" pitchFamily="34" charset="0"/>
              </a:rPr>
              <a:t>Each sublevel is oriented differently in 3-D space, and each orientation is called an </a:t>
            </a:r>
            <a:r>
              <a:rPr lang="en-US" sz="4000" i="1" u="sng" dirty="0">
                <a:solidFill>
                  <a:srgbClr val="FF66FF"/>
                </a:solidFill>
                <a:effectLst>
                  <a:outerShdw blurRad="38100" dist="38100" dir="2700000" algn="tl">
                    <a:srgbClr val="000000">
                      <a:alpha val="43137"/>
                    </a:srgbClr>
                  </a:outerShdw>
                </a:effectLst>
                <a:latin typeface="Trebuchet MS" pitchFamily="34" charset="0"/>
              </a:rPr>
              <a:t>atomic orbital.</a:t>
            </a:r>
          </a:p>
          <a:p>
            <a:pPr lvl="1" eaLnBrk="1" hangingPunct="1">
              <a:defRPr/>
            </a:pPr>
            <a:r>
              <a:rPr lang="en-US" sz="4000" i="1" dirty="0">
                <a:solidFill>
                  <a:srgbClr val="FF66FF"/>
                </a:solidFill>
                <a:effectLst>
                  <a:outerShdw blurRad="38100" dist="38100" dir="2700000" algn="tl">
                    <a:srgbClr val="000000">
                      <a:alpha val="43137"/>
                    </a:srgbClr>
                  </a:outerShdw>
                </a:effectLst>
                <a:latin typeface="Trebuchet MS" pitchFamily="34" charset="0"/>
              </a:rPr>
              <a:t>Atomic </a:t>
            </a:r>
            <a:r>
              <a:rPr lang="en-US" sz="4000" i="1" dirty="0" err="1">
                <a:solidFill>
                  <a:srgbClr val="FF66FF"/>
                </a:solidFill>
                <a:effectLst>
                  <a:outerShdw blurRad="38100" dist="38100" dir="2700000" algn="tl">
                    <a:srgbClr val="000000">
                      <a:alpha val="43137"/>
                    </a:srgbClr>
                  </a:outerShdw>
                </a:effectLst>
                <a:latin typeface="Trebuchet MS" pitchFamily="34" charset="0"/>
              </a:rPr>
              <a:t>orbitals</a:t>
            </a:r>
            <a:r>
              <a:rPr lang="en-US" sz="4000" i="1" dirty="0">
                <a:solidFill>
                  <a:srgbClr val="FF66FF"/>
                </a:solidFill>
                <a:effectLst>
                  <a:outerShdw blurRad="38100" dist="38100" dir="2700000" algn="tl">
                    <a:srgbClr val="000000">
                      <a:alpha val="43137"/>
                    </a:srgbClr>
                  </a:outerShdw>
                </a:effectLst>
                <a:latin typeface="Trebuchet MS" pitchFamily="34" charset="0"/>
              </a:rPr>
              <a:t> can hold only </a:t>
            </a:r>
            <a:r>
              <a:rPr lang="en-US" sz="4000" i="1" u="sng" dirty="0">
                <a:solidFill>
                  <a:srgbClr val="FF66FF"/>
                </a:solidFill>
                <a:effectLst>
                  <a:outerShdw blurRad="38100" dist="38100" dir="2700000" algn="tl">
                    <a:srgbClr val="000000">
                      <a:alpha val="43137"/>
                    </a:srgbClr>
                  </a:outerShdw>
                </a:effectLst>
                <a:latin typeface="Trebuchet MS" pitchFamily="34" charset="0"/>
              </a:rPr>
              <a:t>two electrons.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24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024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 calcmode="lin" valueType="num">
                                      <p:cBhvr>
                                        <p:cTn id="14"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024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21" name="Rectangle 52">
            <a:extLst>
              <a:ext uri="{FF2B5EF4-FFF2-40B4-BE49-F238E27FC236}">
                <a16:creationId xmlns:a16="http://schemas.microsoft.com/office/drawing/2014/main" id="{C411BCE2-35A2-4113-8C50-7783882B4A1B}"/>
              </a:ext>
            </a:extLst>
          </p:cNvPr>
          <p:cNvSpPr>
            <a:spLocks noGrp="1" noChangeArrowheads="1"/>
          </p:cNvSpPr>
          <p:nvPr>
            <p:ph type="title"/>
          </p:nvPr>
        </p:nvSpPr>
        <p:spPr/>
        <p:txBody>
          <a:bodyPr/>
          <a:lstStyle/>
          <a:p>
            <a:pPr eaLnBrk="1" hangingPunct="1">
              <a:defRPr/>
            </a:pPr>
            <a:r>
              <a:rPr lang="en-US" sz="4000" b="1">
                <a:solidFill>
                  <a:srgbClr val="FF66FF"/>
                </a:solidFill>
                <a:effectLst>
                  <a:outerShdw blurRad="38100" dist="38100" dir="2700000" algn="tl">
                    <a:srgbClr val="000000">
                      <a:alpha val="43137"/>
                    </a:srgbClr>
                  </a:outerShdw>
                </a:effectLst>
                <a:latin typeface="Trebuchet MS" pitchFamily="34" charset="0"/>
              </a:rPr>
              <a:t># of Atomic Orbitals in Sublevels</a:t>
            </a:r>
          </a:p>
        </p:txBody>
      </p:sp>
      <p:graphicFrame>
        <p:nvGraphicFramePr>
          <p:cNvPr id="22583" name="Group 55">
            <a:extLst>
              <a:ext uri="{FF2B5EF4-FFF2-40B4-BE49-F238E27FC236}">
                <a16:creationId xmlns:a16="http://schemas.microsoft.com/office/drawing/2014/main" id="{A9740E59-0A15-44EF-8219-8FFE1E69616D}"/>
              </a:ext>
            </a:extLst>
          </p:cNvPr>
          <p:cNvGraphicFramePr>
            <a:graphicFrameLocks noGrp="1"/>
          </p:cNvGraphicFramePr>
          <p:nvPr>
            <p:ph idx="1"/>
            <p:extLst>
              <p:ext uri="{D42A27DB-BD31-4B8C-83A1-F6EECF244321}">
                <p14:modId xmlns:p14="http://schemas.microsoft.com/office/powerpoint/2010/main" val="231653531"/>
              </p:ext>
            </p:extLst>
          </p:nvPr>
        </p:nvGraphicFramePr>
        <p:xfrm>
          <a:off x="457200" y="1600200"/>
          <a:ext cx="8229600" cy="4894264"/>
        </p:xfrm>
        <a:graphic>
          <a:graphicData uri="http://schemas.openxmlformats.org/drawingml/2006/table">
            <a:tb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1155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Type of Sublevel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 of Atomic </a:t>
                      </a:r>
                      <a:r>
                        <a:rPr kumimoji="0" lang="en-US" sz="3200" b="0" i="0" u="none" strike="noStrike" cap="none" normalizeH="0" baseline="0" dirty="0" err="1">
                          <a:ln>
                            <a:noFill/>
                          </a:ln>
                          <a:solidFill>
                            <a:schemeClr val="bg1"/>
                          </a:solidFill>
                          <a:effectLst>
                            <a:outerShdw blurRad="38100" dist="38100" dir="2700000" algn="tl">
                              <a:srgbClr val="000000">
                                <a:alpha val="43137"/>
                              </a:srgbClr>
                            </a:outerShdw>
                          </a:effectLst>
                          <a:latin typeface="Trebuchet MS" pitchFamily="34" charset="0"/>
                        </a:rPr>
                        <a:t>Orbitals</a:t>
                      </a:r>
                      <a:endParaRPr kumimoji="0" lang="en-US" sz="3200" b="0"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 of Electrons in sublevel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0"/>
                  </a:ext>
                </a:extLst>
              </a:tr>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1"/>
                  </a:ext>
                </a:extLst>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p</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2"/>
                  </a:ext>
                </a:extLst>
              </a:tr>
              <a:tr h="7254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3"/>
                  </a:ext>
                </a:extLst>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f</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1" u="none" strike="noStrike" cap="none" normalizeH="0" baseline="0">
                        <a:ln>
                          <a:noFill/>
                        </a:ln>
                        <a:solidFill>
                          <a:srgbClr val="FF66FF"/>
                        </a:solidFill>
                        <a:effectLst>
                          <a:outerShdw blurRad="38100" dist="38100" dir="2700000" algn="tl">
                            <a:srgbClr val="000000">
                              <a:alpha val="43137"/>
                            </a:srgbClr>
                          </a:outerShdw>
                        </a:effectLst>
                        <a:latin typeface="Trebuchet MS"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4"/>
                  </a:ext>
                </a:extLst>
              </a:tr>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g</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1" u="none" strike="noStrike" cap="none" normalizeH="0" baseline="0">
                        <a:ln>
                          <a:noFill/>
                        </a:ln>
                        <a:solidFill>
                          <a:srgbClr val="FF66FF"/>
                        </a:solidFill>
                        <a:effectLst>
                          <a:outerShdw blurRad="38100" dist="38100" dir="2700000" algn="tl">
                            <a:srgbClr val="000000">
                              <a:alpha val="43137"/>
                            </a:srgbClr>
                          </a:outerShdw>
                        </a:effectLst>
                        <a:latin typeface="Trebuchet MS"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3200" b="0"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5"/>
                  </a:ext>
                </a:extLst>
              </a:tr>
            </a:tbl>
          </a:graphicData>
        </a:graphic>
      </p:graphicFrame>
      <p:sp>
        <p:nvSpPr>
          <p:cNvPr id="2" name="TextBox 1">
            <a:extLst>
              <a:ext uri="{FF2B5EF4-FFF2-40B4-BE49-F238E27FC236}">
                <a16:creationId xmlns:a16="http://schemas.microsoft.com/office/drawing/2014/main" id="{A94BD338-C4C7-4262-ADD5-A965108A4259}"/>
              </a:ext>
            </a:extLst>
          </p:cNvPr>
          <p:cNvSpPr txBox="1"/>
          <p:nvPr/>
        </p:nvSpPr>
        <p:spPr>
          <a:xfrm>
            <a:off x="4350657" y="2844225"/>
            <a:ext cx="399468" cy="584775"/>
          </a:xfrm>
          <a:prstGeom prst="rect">
            <a:avLst/>
          </a:prstGeom>
          <a:noFill/>
        </p:spPr>
        <p:txBody>
          <a:bodyPr wrap="none" rtlCol="0">
            <a:spAutoFit/>
          </a:bodyPr>
          <a:lstStyle/>
          <a:p>
            <a:r>
              <a:rPr lang="en-US" sz="3200" i="1" dirty="0">
                <a:solidFill>
                  <a:srgbClr val="FF66FF"/>
                </a:solidFill>
              </a:rPr>
              <a:t>1</a:t>
            </a:r>
          </a:p>
        </p:txBody>
      </p:sp>
      <p:sp>
        <p:nvSpPr>
          <p:cNvPr id="6" name="TextBox 5">
            <a:extLst>
              <a:ext uri="{FF2B5EF4-FFF2-40B4-BE49-F238E27FC236}">
                <a16:creationId xmlns:a16="http://schemas.microsoft.com/office/drawing/2014/main" id="{79A0C30D-BD0E-4D6B-A3CB-96313D02F7B8}"/>
              </a:ext>
            </a:extLst>
          </p:cNvPr>
          <p:cNvSpPr txBox="1"/>
          <p:nvPr/>
        </p:nvSpPr>
        <p:spPr>
          <a:xfrm>
            <a:off x="7205212" y="2840596"/>
            <a:ext cx="399468" cy="584775"/>
          </a:xfrm>
          <a:prstGeom prst="rect">
            <a:avLst/>
          </a:prstGeom>
          <a:noFill/>
        </p:spPr>
        <p:txBody>
          <a:bodyPr wrap="none" rtlCol="0">
            <a:spAutoFit/>
          </a:bodyPr>
          <a:lstStyle/>
          <a:p>
            <a:r>
              <a:rPr lang="en-US" sz="3200" i="1" dirty="0">
                <a:solidFill>
                  <a:srgbClr val="FF66FF"/>
                </a:solidFill>
              </a:rPr>
              <a:t>2</a:t>
            </a:r>
          </a:p>
        </p:txBody>
      </p:sp>
      <p:sp>
        <p:nvSpPr>
          <p:cNvPr id="7" name="TextBox 6">
            <a:extLst>
              <a:ext uri="{FF2B5EF4-FFF2-40B4-BE49-F238E27FC236}">
                <a16:creationId xmlns:a16="http://schemas.microsoft.com/office/drawing/2014/main" id="{EFE34C83-A0F9-49D2-A410-E12E4F4A7B56}"/>
              </a:ext>
            </a:extLst>
          </p:cNvPr>
          <p:cNvSpPr txBox="1"/>
          <p:nvPr/>
        </p:nvSpPr>
        <p:spPr>
          <a:xfrm>
            <a:off x="4350657" y="3611562"/>
            <a:ext cx="399468" cy="584775"/>
          </a:xfrm>
          <a:prstGeom prst="rect">
            <a:avLst/>
          </a:prstGeom>
          <a:noFill/>
        </p:spPr>
        <p:txBody>
          <a:bodyPr wrap="none" rtlCol="0">
            <a:spAutoFit/>
          </a:bodyPr>
          <a:lstStyle/>
          <a:p>
            <a:r>
              <a:rPr lang="en-US" sz="3200" i="1" dirty="0">
                <a:solidFill>
                  <a:srgbClr val="FF66FF"/>
                </a:solidFill>
              </a:rPr>
              <a:t>3</a:t>
            </a:r>
          </a:p>
        </p:txBody>
      </p:sp>
      <p:sp>
        <p:nvSpPr>
          <p:cNvPr id="8" name="TextBox 7">
            <a:extLst>
              <a:ext uri="{FF2B5EF4-FFF2-40B4-BE49-F238E27FC236}">
                <a16:creationId xmlns:a16="http://schemas.microsoft.com/office/drawing/2014/main" id="{0F90CAFF-7407-4935-924C-CB04F8BD2773}"/>
              </a:ext>
            </a:extLst>
          </p:cNvPr>
          <p:cNvSpPr txBox="1"/>
          <p:nvPr/>
        </p:nvSpPr>
        <p:spPr>
          <a:xfrm>
            <a:off x="7205212" y="3607933"/>
            <a:ext cx="399468" cy="584775"/>
          </a:xfrm>
          <a:prstGeom prst="rect">
            <a:avLst/>
          </a:prstGeom>
          <a:noFill/>
        </p:spPr>
        <p:txBody>
          <a:bodyPr wrap="none" rtlCol="0">
            <a:spAutoFit/>
          </a:bodyPr>
          <a:lstStyle/>
          <a:p>
            <a:r>
              <a:rPr lang="en-US" sz="3200" i="1" dirty="0">
                <a:solidFill>
                  <a:srgbClr val="FF66FF"/>
                </a:solidFill>
              </a:rPr>
              <a:t>6</a:t>
            </a:r>
          </a:p>
        </p:txBody>
      </p:sp>
      <p:sp>
        <p:nvSpPr>
          <p:cNvPr id="9" name="TextBox 8">
            <a:extLst>
              <a:ext uri="{FF2B5EF4-FFF2-40B4-BE49-F238E27FC236}">
                <a16:creationId xmlns:a16="http://schemas.microsoft.com/office/drawing/2014/main" id="{2D155D67-999C-4475-92A3-EDC017BF9F85}"/>
              </a:ext>
            </a:extLst>
          </p:cNvPr>
          <p:cNvSpPr txBox="1"/>
          <p:nvPr/>
        </p:nvSpPr>
        <p:spPr>
          <a:xfrm>
            <a:off x="4350657" y="4384266"/>
            <a:ext cx="399468" cy="584775"/>
          </a:xfrm>
          <a:prstGeom prst="rect">
            <a:avLst/>
          </a:prstGeom>
          <a:noFill/>
        </p:spPr>
        <p:txBody>
          <a:bodyPr wrap="none" rtlCol="0">
            <a:spAutoFit/>
          </a:bodyPr>
          <a:lstStyle/>
          <a:p>
            <a:r>
              <a:rPr lang="en-US" sz="3200" i="1" dirty="0">
                <a:solidFill>
                  <a:srgbClr val="FF66FF"/>
                </a:solidFill>
              </a:rPr>
              <a:t>5</a:t>
            </a:r>
          </a:p>
        </p:txBody>
      </p:sp>
      <p:sp>
        <p:nvSpPr>
          <p:cNvPr id="10" name="TextBox 9">
            <a:extLst>
              <a:ext uri="{FF2B5EF4-FFF2-40B4-BE49-F238E27FC236}">
                <a16:creationId xmlns:a16="http://schemas.microsoft.com/office/drawing/2014/main" id="{CE6A9F50-F7E4-463E-854B-E552A09724A4}"/>
              </a:ext>
            </a:extLst>
          </p:cNvPr>
          <p:cNvSpPr txBox="1"/>
          <p:nvPr/>
        </p:nvSpPr>
        <p:spPr>
          <a:xfrm>
            <a:off x="7097811" y="4384266"/>
            <a:ext cx="614271" cy="584775"/>
          </a:xfrm>
          <a:prstGeom prst="rect">
            <a:avLst/>
          </a:prstGeom>
          <a:noFill/>
        </p:spPr>
        <p:txBody>
          <a:bodyPr wrap="none" rtlCol="0">
            <a:spAutoFit/>
          </a:bodyPr>
          <a:lstStyle/>
          <a:p>
            <a:r>
              <a:rPr lang="en-US" sz="3200" i="1" dirty="0">
                <a:solidFill>
                  <a:srgbClr val="FF66FF"/>
                </a:solidFill>
              </a:rPr>
              <a:t>10</a:t>
            </a:r>
          </a:p>
        </p:txBody>
      </p:sp>
      <p:sp>
        <p:nvSpPr>
          <p:cNvPr id="11" name="TextBox 10">
            <a:extLst>
              <a:ext uri="{FF2B5EF4-FFF2-40B4-BE49-F238E27FC236}">
                <a16:creationId xmlns:a16="http://schemas.microsoft.com/office/drawing/2014/main" id="{9023F333-EB7B-4355-A2D8-17536783B3BC}"/>
              </a:ext>
            </a:extLst>
          </p:cNvPr>
          <p:cNvSpPr txBox="1"/>
          <p:nvPr/>
        </p:nvSpPr>
        <p:spPr>
          <a:xfrm>
            <a:off x="4350657" y="5148791"/>
            <a:ext cx="399468" cy="584775"/>
          </a:xfrm>
          <a:prstGeom prst="rect">
            <a:avLst/>
          </a:prstGeom>
          <a:noFill/>
        </p:spPr>
        <p:txBody>
          <a:bodyPr wrap="none" rtlCol="0">
            <a:spAutoFit/>
          </a:bodyPr>
          <a:lstStyle/>
          <a:p>
            <a:r>
              <a:rPr lang="en-US" sz="3200" i="1" dirty="0">
                <a:solidFill>
                  <a:srgbClr val="FF66FF"/>
                </a:solidFill>
              </a:rPr>
              <a:t>7</a:t>
            </a:r>
          </a:p>
        </p:txBody>
      </p:sp>
      <p:sp>
        <p:nvSpPr>
          <p:cNvPr id="12" name="TextBox 11">
            <a:extLst>
              <a:ext uri="{FF2B5EF4-FFF2-40B4-BE49-F238E27FC236}">
                <a16:creationId xmlns:a16="http://schemas.microsoft.com/office/drawing/2014/main" id="{22DE8388-4593-4939-829C-6B36B8E9A0AF}"/>
              </a:ext>
            </a:extLst>
          </p:cNvPr>
          <p:cNvSpPr txBox="1"/>
          <p:nvPr/>
        </p:nvSpPr>
        <p:spPr>
          <a:xfrm>
            <a:off x="7097811" y="5145162"/>
            <a:ext cx="614271" cy="584775"/>
          </a:xfrm>
          <a:prstGeom prst="rect">
            <a:avLst/>
          </a:prstGeom>
          <a:noFill/>
        </p:spPr>
        <p:txBody>
          <a:bodyPr wrap="none" rtlCol="0">
            <a:spAutoFit/>
          </a:bodyPr>
          <a:lstStyle/>
          <a:p>
            <a:r>
              <a:rPr lang="en-US" sz="3200" i="1" dirty="0">
                <a:solidFill>
                  <a:srgbClr val="FF66FF"/>
                </a:solidFill>
              </a:rPr>
              <a:t>14</a:t>
            </a:r>
          </a:p>
        </p:txBody>
      </p:sp>
      <p:sp>
        <p:nvSpPr>
          <p:cNvPr id="13" name="TextBox 12">
            <a:extLst>
              <a:ext uri="{FF2B5EF4-FFF2-40B4-BE49-F238E27FC236}">
                <a16:creationId xmlns:a16="http://schemas.microsoft.com/office/drawing/2014/main" id="{5D05102D-F2EC-4E8C-B88A-1BE1749EF7EE}"/>
              </a:ext>
            </a:extLst>
          </p:cNvPr>
          <p:cNvSpPr txBox="1"/>
          <p:nvPr/>
        </p:nvSpPr>
        <p:spPr>
          <a:xfrm>
            <a:off x="4312110" y="5819813"/>
            <a:ext cx="399468" cy="584775"/>
          </a:xfrm>
          <a:prstGeom prst="rect">
            <a:avLst/>
          </a:prstGeom>
          <a:noFill/>
        </p:spPr>
        <p:txBody>
          <a:bodyPr wrap="none" rtlCol="0">
            <a:spAutoFit/>
          </a:bodyPr>
          <a:lstStyle/>
          <a:p>
            <a:r>
              <a:rPr lang="en-US" sz="3200" i="1" dirty="0">
                <a:solidFill>
                  <a:srgbClr val="FF66FF"/>
                </a:solidFill>
              </a:rPr>
              <a:t>9</a:t>
            </a:r>
          </a:p>
        </p:txBody>
      </p:sp>
      <p:sp>
        <p:nvSpPr>
          <p:cNvPr id="14" name="TextBox 13">
            <a:extLst>
              <a:ext uri="{FF2B5EF4-FFF2-40B4-BE49-F238E27FC236}">
                <a16:creationId xmlns:a16="http://schemas.microsoft.com/office/drawing/2014/main" id="{9986948B-AA57-4E7F-ACF0-34E9FC67E641}"/>
              </a:ext>
            </a:extLst>
          </p:cNvPr>
          <p:cNvSpPr txBox="1"/>
          <p:nvPr/>
        </p:nvSpPr>
        <p:spPr>
          <a:xfrm>
            <a:off x="7059264" y="5816184"/>
            <a:ext cx="614271" cy="584775"/>
          </a:xfrm>
          <a:prstGeom prst="rect">
            <a:avLst/>
          </a:prstGeom>
          <a:noFill/>
        </p:spPr>
        <p:txBody>
          <a:bodyPr wrap="none" rtlCol="0">
            <a:spAutoFit/>
          </a:bodyPr>
          <a:lstStyle/>
          <a:p>
            <a:r>
              <a:rPr lang="en-US" sz="3200" i="1" dirty="0">
                <a:solidFill>
                  <a:srgbClr val="FF66FF"/>
                </a:solidFill>
              </a:rPr>
              <a:t>18</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2583"/>
                                        </p:tgtEl>
                                        <p:attrNameLst>
                                          <p:attrName>style.visibility</p:attrName>
                                        </p:attrNameLst>
                                      </p:cBhvr>
                                      <p:to>
                                        <p:strVal val="visible"/>
                                      </p:to>
                                    </p:set>
                                    <p:animEffect transition="in" filter="fade">
                                      <p:cBhvr>
                                        <p:cTn id="7" dur="500"/>
                                        <p:tgtEl>
                                          <p:spTgt spid="2258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P spid="11" grpId="0"/>
      <p:bldP spid="12"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3">
            <a:extLst>
              <a:ext uri="{FF2B5EF4-FFF2-40B4-BE49-F238E27FC236}">
                <a16:creationId xmlns:a16="http://schemas.microsoft.com/office/drawing/2014/main" id="{43B0E377-C1CF-40DF-A9EA-DC2D2F9B8AAC}"/>
              </a:ext>
            </a:extLst>
          </p:cNvPr>
          <p:cNvSpPr>
            <a:spLocks noGrp="1"/>
          </p:cNvSpPr>
          <p:nvPr>
            <p:ph type="ctrTitle"/>
          </p:nvPr>
        </p:nvSpPr>
        <p:spPr>
          <a:xfrm>
            <a:off x="304800" y="2057400"/>
            <a:ext cx="8534400" cy="3309938"/>
          </a:xfrm>
        </p:spPr>
        <p:txBody>
          <a:bodyPr anchor="t"/>
          <a:lstStyle/>
          <a:p>
            <a:pPr>
              <a:defRPr/>
            </a:pPr>
            <a:r>
              <a:rPr lang="en-US" sz="4200" dirty="0" err="1">
                <a:solidFill>
                  <a:schemeClr val="bg1"/>
                </a:solidFill>
                <a:effectLst>
                  <a:outerShdw blurRad="38100" dist="38100" dir="2700000" algn="tl">
                    <a:srgbClr val="000000">
                      <a:alpha val="43137"/>
                    </a:srgbClr>
                  </a:outerShdw>
                </a:effectLst>
                <a:latin typeface="Trebuchet MS" pitchFamily="34" charset="0"/>
              </a:rPr>
              <a:t>Orbitals</a:t>
            </a:r>
            <a:r>
              <a:rPr lang="en-US" sz="4200" dirty="0">
                <a:solidFill>
                  <a:schemeClr val="bg1"/>
                </a:solidFill>
                <a:effectLst>
                  <a:outerShdw blurRad="38100" dist="38100" dir="2700000" algn="tl">
                    <a:srgbClr val="000000">
                      <a:alpha val="43137"/>
                    </a:srgbClr>
                  </a:outerShdw>
                </a:effectLst>
                <a:latin typeface="Trebuchet MS" pitchFamily="34" charset="0"/>
              </a:rPr>
              <a:t> for a particular sublevel are similar in </a:t>
            </a:r>
            <a:r>
              <a:rPr lang="en-US" sz="4200" i="1" dirty="0">
                <a:solidFill>
                  <a:srgbClr val="FF66FF"/>
                </a:solidFill>
                <a:effectLst>
                  <a:outerShdw blurRad="38100" dist="38100" dir="2700000" algn="tl">
                    <a:srgbClr val="000000">
                      <a:alpha val="43137"/>
                    </a:srgbClr>
                  </a:outerShdw>
                </a:effectLst>
                <a:latin typeface="Trebuchet MS" pitchFamily="34" charset="0"/>
              </a:rPr>
              <a:t>shape, but different in orientation and size.</a:t>
            </a:r>
          </a:p>
        </p:txBody>
      </p:sp>
      <p:sp>
        <p:nvSpPr>
          <p:cNvPr id="13316" name="TextBox 5">
            <a:extLst>
              <a:ext uri="{FF2B5EF4-FFF2-40B4-BE49-F238E27FC236}">
                <a16:creationId xmlns:a16="http://schemas.microsoft.com/office/drawing/2014/main" id="{92A8E966-9100-4F96-BC43-E76A0E14B40D}"/>
              </a:ext>
            </a:extLst>
          </p:cNvPr>
          <p:cNvSpPr txBox="1">
            <a:spLocks noChangeArrowheads="1"/>
          </p:cNvSpPr>
          <p:nvPr/>
        </p:nvSpPr>
        <p:spPr bwMode="auto">
          <a:xfrm>
            <a:off x="304800" y="4581525"/>
            <a:ext cx="8534400" cy="523875"/>
          </a:xfrm>
          <a:prstGeom prst="rect">
            <a:avLst/>
          </a:prstGeom>
          <a:noFill/>
          <a:ln w="9525">
            <a:noFill/>
            <a:miter lim="800000"/>
            <a:headEnd/>
            <a:tailEnd/>
          </a:ln>
        </p:spPr>
        <p:txBody>
          <a:bodyPr>
            <a:spAutoFit/>
          </a:bodyPr>
          <a:lstStyle/>
          <a:p>
            <a:pPr algn="ctr">
              <a:defRPr/>
            </a:pPr>
            <a:r>
              <a:rPr lang="en-US" sz="2800" i="1" dirty="0">
                <a:solidFill>
                  <a:schemeClr val="bg1"/>
                </a:solidFill>
                <a:effectLst>
                  <a:outerShdw blurRad="38100" dist="38100" dir="2700000" algn="tl">
                    <a:srgbClr val="000000">
                      <a:alpha val="43137"/>
                    </a:srgbClr>
                  </a:outerShdw>
                </a:effectLst>
              </a:rPr>
              <a:t>(See sublevel shape diagram handout.)</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a:extLst>
              <a:ext uri="{FF2B5EF4-FFF2-40B4-BE49-F238E27FC236}">
                <a16:creationId xmlns:a16="http://schemas.microsoft.com/office/drawing/2014/main" id="{71B37C8F-4ECD-4ED0-B978-0BFA782DC158}"/>
              </a:ext>
            </a:extLst>
          </p:cNvPr>
          <p:cNvSpPr>
            <a:spLocks noGrp="1" noChangeArrowheads="1"/>
          </p:cNvSpPr>
          <p:nvPr>
            <p:ph type="title"/>
          </p:nvPr>
        </p:nvSpPr>
        <p:spPr/>
        <p:txBody>
          <a:bodyPr/>
          <a:lstStyle/>
          <a:p>
            <a:pPr eaLnBrk="1" hangingPunct="1">
              <a:defRPr/>
            </a:pPr>
            <a:r>
              <a:rPr lang="en-US" sz="3700" b="1" dirty="0">
                <a:solidFill>
                  <a:srgbClr val="FF66FF"/>
                </a:solidFill>
                <a:effectLst>
                  <a:outerShdw blurRad="38100" dist="38100" dir="2700000" algn="tl">
                    <a:srgbClr val="000000">
                      <a:alpha val="43137"/>
                    </a:srgbClr>
                  </a:outerShdw>
                </a:effectLst>
                <a:latin typeface="Trebuchet MS" pitchFamily="34" charset="0"/>
              </a:rPr>
              <a:t># of Electrons in Each Energy Level</a:t>
            </a:r>
          </a:p>
        </p:txBody>
      </p:sp>
      <p:graphicFrame>
        <p:nvGraphicFramePr>
          <p:cNvPr id="26658" name="Group 34">
            <a:extLst>
              <a:ext uri="{FF2B5EF4-FFF2-40B4-BE49-F238E27FC236}">
                <a16:creationId xmlns:a16="http://schemas.microsoft.com/office/drawing/2014/main" id="{19C3A982-DB43-424B-A360-9A80D659B69B}"/>
              </a:ext>
            </a:extLst>
          </p:cNvPr>
          <p:cNvGraphicFramePr>
            <a:graphicFrameLocks noGrp="1"/>
          </p:cNvGraphicFramePr>
          <p:nvPr>
            <p:ph idx="1"/>
            <p:extLst>
              <p:ext uri="{D42A27DB-BD31-4B8C-83A1-F6EECF244321}">
                <p14:modId xmlns:p14="http://schemas.microsoft.com/office/powerpoint/2010/main" val="3000703625"/>
              </p:ext>
            </p:extLst>
          </p:nvPr>
        </p:nvGraphicFramePr>
        <p:xfrm>
          <a:off x="457200" y="1600200"/>
          <a:ext cx="8229600" cy="5081586"/>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96048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Energy Level</a:t>
                      </a:r>
                    </a:p>
                  </a:txBody>
                  <a:tcPr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 of Electrons in an Energy Level</a:t>
                      </a:r>
                    </a:p>
                  </a:txBody>
                  <a:tcPr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0"/>
                  </a:ext>
                </a:extLst>
              </a:tr>
              <a:tr h="1030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1</a:t>
                      </a:r>
                    </a:p>
                  </a:txBody>
                  <a:tcPr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endParaRPr>
                    </a:p>
                  </a:txBody>
                  <a:tcPr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1"/>
                  </a:ext>
                </a:extLst>
              </a:tr>
              <a:tr h="1030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2</a:t>
                      </a:r>
                    </a:p>
                  </a:txBody>
                  <a:tcPr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endParaRPr>
                    </a:p>
                  </a:txBody>
                  <a:tcPr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2"/>
                  </a:ext>
                </a:extLst>
              </a:tr>
              <a:tr h="1030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3</a:t>
                      </a:r>
                    </a:p>
                  </a:txBody>
                  <a:tcPr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endParaRPr>
                    </a:p>
                  </a:txBody>
                  <a:tcPr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3"/>
                  </a:ext>
                </a:extLst>
              </a:tr>
              <a:tr h="10302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4</a:t>
                      </a:r>
                    </a:p>
                  </a:txBody>
                  <a:tcPr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endParaRPr>
                    </a:p>
                  </a:txBody>
                  <a:tcPr marT="45722" marB="4572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4"/>
                  </a:ext>
                </a:extLst>
              </a:tr>
            </a:tbl>
          </a:graphicData>
        </a:graphic>
      </p:graphicFrame>
      <p:sp>
        <p:nvSpPr>
          <p:cNvPr id="3" name="Rectangle 2">
            <a:extLst>
              <a:ext uri="{FF2B5EF4-FFF2-40B4-BE49-F238E27FC236}">
                <a16:creationId xmlns:a16="http://schemas.microsoft.com/office/drawing/2014/main" id="{0E47A871-45F0-4A76-A185-64CD1524E44F}"/>
              </a:ext>
            </a:extLst>
          </p:cNvPr>
          <p:cNvSpPr/>
          <p:nvPr/>
        </p:nvSpPr>
        <p:spPr>
          <a:xfrm>
            <a:off x="5998935" y="2564661"/>
            <a:ext cx="838200" cy="1040285"/>
          </a:xfrm>
          <a:prstGeom prst="rect">
            <a:avLst/>
          </a:prstGeom>
        </p:spPr>
        <p:txBody>
          <a:bodyPr wrap="square">
            <a:spAutoFit/>
          </a:bodyPr>
          <a:lstStyle/>
          <a:p>
            <a:pPr lvl="0" algn="ctr">
              <a:spcBef>
                <a:spcPct val="20000"/>
              </a:spcBef>
            </a:pPr>
            <a:r>
              <a:rPr lang="en-US" sz="2800" b="1" i="1" dirty="0">
                <a:solidFill>
                  <a:srgbClr val="FF66FF"/>
                </a:solidFill>
                <a:effectLst>
                  <a:outerShdw blurRad="38100" dist="38100" dir="2700000" algn="tl">
                    <a:srgbClr val="000000">
                      <a:alpha val="43137"/>
                    </a:srgbClr>
                  </a:outerShdw>
                </a:effectLst>
              </a:rPr>
              <a:t>s</a:t>
            </a:r>
          </a:p>
          <a:p>
            <a:pPr lvl="0" algn="ctr">
              <a:spcBef>
                <a:spcPct val="20000"/>
              </a:spcBef>
            </a:pPr>
            <a:r>
              <a:rPr lang="en-US" sz="2800" b="1" i="1" dirty="0">
                <a:solidFill>
                  <a:srgbClr val="FF66FF"/>
                </a:solidFill>
                <a:effectLst>
                  <a:outerShdw blurRad="38100" dist="38100" dir="2700000" algn="tl">
                    <a:srgbClr val="000000">
                      <a:alpha val="43137"/>
                    </a:srgbClr>
                  </a:outerShdw>
                </a:effectLst>
              </a:rPr>
              <a:t>2</a:t>
            </a:r>
          </a:p>
        </p:txBody>
      </p:sp>
      <p:sp>
        <p:nvSpPr>
          <p:cNvPr id="4" name="Rectangle 3">
            <a:extLst>
              <a:ext uri="{FF2B5EF4-FFF2-40B4-BE49-F238E27FC236}">
                <a16:creationId xmlns:a16="http://schemas.microsoft.com/office/drawing/2014/main" id="{F2A8509E-C115-42D6-B248-440B3887E042}"/>
              </a:ext>
            </a:extLst>
          </p:cNvPr>
          <p:cNvSpPr/>
          <p:nvPr/>
        </p:nvSpPr>
        <p:spPr>
          <a:xfrm>
            <a:off x="4132035" y="3620850"/>
            <a:ext cx="4572000" cy="1040285"/>
          </a:xfrm>
          <a:prstGeom prst="rect">
            <a:avLst/>
          </a:prstGeom>
        </p:spPr>
        <p:txBody>
          <a:bodyPr>
            <a:spAutoFit/>
          </a:bodyPr>
          <a:lstStyle/>
          <a:p>
            <a:pPr lvl="0" algn="ctr">
              <a:spcBef>
                <a:spcPct val="20000"/>
              </a:spcBef>
            </a:pPr>
            <a:r>
              <a:rPr lang="en-US" sz="2800" b="1" i="1" dirty="0">
                <a:solidFill>
                  <a:srgbClr val="FF66FF"/>
                </a:solidFill>
                <a:effectLst>
                  <a:outerShdw blurRad="38100" dist="38100" dir="2700000" algn="tl">
                    <a:srgbClr val="000000">
                      <a:alpha val="43137"/>
                    </a:srgbClr>
                  </a:outerShdw>
                </a:effectLst>
              </a:rPr>
              <a:t>s p</a:t>
            </a:r>
          </a:p>
          <a:p>
            <a:pPr lvl="0" algn="ctr">
              <a:spcBef>
                <a:spcPct val="20000"/>
              </a:spcBef>
            </a:pPr>
            <a:r>
              <a:rPr lang="en-US" sz="2800" b="1" i="1" dirty="0">
                <a:solidFill>
                  <a:srgbClr val="FF66FF"/>
                </a:solidFill>
                <a:effectLst>
                  <a:outerShdw blurRad="38100" dist="38100" dir="2700000" algn="tl">
                    <a:srgbClr val="000000">
                      <a:alpha val="43137"/>
                    </a:srgbClr>
                  </a:outerShdw>
                </a:effectLst>
              </a:rPr>
              <a:t>2 + 6 = 8</a:t>
            </a:r>
          </a:p>
        </p:txBody>
      </p:sp>
      <p:sp>
        <p:nvSpPr>
          <p:cNvPr id="5" name="Rectangle 4">
            <a:extLst>
              <a:ext uri="{FF2B5EF4-FFF2-40B4-BE49-F238E27FC236}">
                <a16:creationId xmlns:a16="http://schemas.microsoft.com/office/drawing/2014/main" id="{12B2B01C-4A75-41F4-A305-F9E4A1F68441}"/>
              </a:ext>
            </a:extLst>
          </p:cNvPr>
          <p:cNvSpPr/>
          <p:nvPr/>
        </p:nvSpPr>
        <p:spPr>
          <a:xfrm>
            <a:off x="4132035" y="4629327"/>
            <a:ext cx="4572000" cy="1040285"/>
          </a:xfrm>
          <a:prstGeom prst="rect">
            <a:avLst/>
          </a:prstGeom>
        </p:spPr>
        <p:txBody>
          <a:bodyPr>
            <a:spAutoFit/>
          </a:bodyPr>
          <a:lstStyle/>
          <a:p>
            <a:pPr lvl="0" algn="ctr">
              <a:spcBef>
                <a:spcPct val="20000"/>
              </a:spcBef>
            </a:pPr>
            <a:r>
              <a:rPr lang="en-US" sz="2800" b="1" i="1" dirty="0">
                <a:solidFill>
                  <a:srgbClr val="FF66FF"/>
                </a:solidFill>
                <a:effectLst>
                  <a:outerShdw blurRad="38100" dist="38100" dir="2700000" algn="tl">
                    <a:srgbClr val="000000">
                      <a:alpha val="43137"/>
                    </a:srgbClr>
                  </a:outerShdw>
                </a:effectLst>
              </a:rPr>
              <a:t>s p d</a:t>
            </a:r>
          </a:p>
          <a:p>
            <a:pPr lvl="0" algn="ctr">
              <a:spcBef>
                <a:spcPct val="20000"/>
              </a:spcBef>
            </a:pPr>
            <a:r>
              <a:rPr lang="en-US" sz="2800" b="1" i="1" dirty="0">
                <a:solidFill>
                  <a:srgbClr val="FF66FF"/>
                </a:solidFill>
                <a:effectLst>
                  <a:outerShdw blurRad="38100" dist="38100" dir="2700000" algn="tl">
                    <a:srgbClr val="000000">
                      <a:alpha val="43137"/>
                    </a:srgbClr>
                  </a:outerShdw>
                </a:effectLst>
              </a:rPr>
              <a:t>2 + 6 + 10 = 18</a:t>
            </a:r>
          </a:p>
        </p:txBody>
      </p:sp>
      <p:sp>
        <p:nvSpPr>
          <p:cNvPr id="7" name="Rectangle 6">
            <a:extLst>
              <a:ext uri="{FF2B5EF4-FFF2-40B4-BE49-F238E27FC236}">
                <a16:creationId xmlns:a16="http://schemas.microsoft.com/office/drawing/2014/main" id="{0400F4E3-C580-49E3-87DF-7ADE0233AEC2}"/>
              </a:ext>
            </a:extLst>
          </p:cNvPr>
          <p:cNvSpPr/>
          <p:nvPr/>
        </p:nvSpPr>
        <p:spPr>
          <a:xfrm>
            <a:off x="4132035" y="5665315"/>
            <a:ext cx="4572000" cy="1040285"/>
          </a:xfrm>
          <a:prstGeom prst="rect">
            <a:avLst/>
          </a:prstGeom>
        </p:spPr>
        <p:txBody>
          <a:bodyPr>
            <a:spAutoFit/>
          </a:bodyPr>
          <a:lstStyle/>
          <a:p>
            <a:pPr lvl="0" algn="ctr">
              <a:spcBef>
                <a:spcPct val="20000"/>
              </a:spcBef>
            </a:pPr>
            <a:r>
              <a:rPr lang="en-US" sz="2800" b="1" i="1" dirty="0">
                <a:solidFill>
                  <a:srgbClr val="FF66FF"/>
                </a:solidFill>
                <a:effectLst>
                  <a:outerShdw blurRad="38100" dist="38100" dir="2700000" algn="tl">
                    <a:srgbClr val="000000">
                      <a:alpha val="43137"/>
                    </a:srgbClr>
                  </a:outerShdw>
                </a:effectLst>
              </a:rPr>
              <a:t>s p d f</a:t>
            </a:r>
          </a:p>
          <a:p>
            <a:pPr lvl="0" algn="ctr">
              <a:spcBef>
                <a:spcPct val="20000"/>
              </a:spcBef>
            </a:pPr>
            <a:r>
              <a:rPr lang="en-US" sz="2800" b="1" i="1" dirty="0">
                <a:solidFill>
                  <a:srgbClr val="FF66FF"/>
                </a:solidFill>
                <a:effectLst>
                  <a:outerShdw blurRad="38100" dist="38100" dir="2700000" algn="tl">
                    <a:srgbClr val="000000">
                      <a:alpha val="43137"/>
                    </a:srgbClr>
                  </a:outerShdw>
                </a:effectLst>
              </a:rPr>
              <a:t>2 + 6 + 10 + 14= 32</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658"/>
                                        </p:tgtEl>
                                        <p:attrNameLst>
                                          <p:attrName>style.visibility</p:attrName>
                                        </p:attrNameLst>
                                      </p:cBhvr>
                                      <p:to>
                                        <p:strVal val="visible"/>
                                      </p:to>
                                    </p:set>
                                    <p:animEffect transition="in" filter="fade">
                                      <p:cBhvr>
                                        <p:cTn id="7" dur="500"/>
                                        <p:tgtEl>
                                          <p:spTgt spid="2665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a:extLst>
              <a:ext uri="{FF2B5EF4-FFF2-40B4-BE49-F238E27FC236}">
                <a16:creationId xmlns:a16="http://schemas.microsoft.com/office/drawing/2014/main" id="{56327F57-5C0A-4DE4-8B3A-5CBF17D12EDC}"/>
              </a:ext>
            </a:extLst>
          </p:cNvPr>
          <p:cNvSpPr>
            <a:spLocks noGrp="1"/>
          </p:cNvSpPr>
          <p:nvPr>
            <p:ph type="title"/>
          </p:nvPr>
        </p:nvSpPr>
        <p:spPr/>
        <p:txBody>
          <a:bodyPr/>
          <a:lstStyle/>
          <a:p>
            <a:pPr>
              <a:defRPr/>
            </a:pPr>
            <a:r>
              <a:rPr lang="en-US" sz="5400" b="1" dirty="0">
                <a:solidFill>
                  <a:srgbClr val="FF66FF"/>
                </a:solidFill>
                <a:effectLst>
                  <a:outerShdw blurRad="38100" dist="38100" dir="2700000" algn="tl">
                    <a:srgbClr val="000000">
                      <a:alpha val="43137"/>
                    </a:srgbClr>
                  </a:outerShdw>
                </a:effectLst>
                <a:latin typeface="Trebuchet MS" pitchFamily="34" charset="0"/>
              </a:rPr>
              <a:t>In general…</a:t>
            </a:r>
          </a:p>
        </p:txBody>
      </p:sp>
      <p:sp>
        <p:nvSpPr>
          <p:cNvPr id="13315" name="Text Placeholder 4">
            <a:extLst>
              <a:ext uri="{FF2B5EF4-FFF2-40B4-BE49-F238E27FC236}">
                <a16:creationId xmlns:a16="http://schemas.microsoft.com/office/drawing/2014/main" id="{F9C5F559-C3CF-4DB2-AFD4-931A4686EE4C}"/>
              </a:ext>
            </a:extLst>
          </p:cNvPr>
          <p:cNvSpPr>
            <a:spLocks noGrp="1"/>
          </p:cNvSpPr>
          <p:nvPr>
            <p:ph idx="1"/>
          </p:nvPr>
        </p:nvSpPr>
        <p:spPr/>
        <p:txBody>
          <a:bodyPr/>
          <a:lstStyle/>
          <a:p>
            <a:pPr>
              <a:defRPr/>
            </a:pPr>
            <a:r>
              <a:rPr lang="en-US" sz="4000" dirty="0">
                <a:solidFill>
                  <a:schemeClr val="bg1"/>
                </a:solidFill>
                <a:effectLst>
                  <a:outerShdw blurRad="38100" dist="38100" dir="2700000" algn="tl">
                    <a:srgbClr val="000000">
                      <a:alpha val="43137"/>
                    </a:srgbClr>
                  </a:outerShdw>
                </a:effectLst>
                <a:latin typeface="Trebuchet MS" pitchFamily="34" charset="0"/>
              </a:rPr>
              <a:t>s &lt; p &lt; d &lt; f in energy within an energy level</a:t>
            </a:r>
          </a:p>
          <a:p>
            <a:pPr>
              <a:defRPr/>
            </a:pPr>
            <a:endParaRPr lang="en-US" sz="4000" dirty="0">
              <a:effectLst>
                <a:outerShdw blurRad="38100" dist="38100" dir="2700000" algn="tl">
                  <a:srgbClr val="000000">
                    <a:alpha val="43137"/>
                  </a:srgbClr>
                </a:outerShdw>
              </a:effectLst>
              <a:latin typeface="Trebuchet MS" pitchFamily="34" charset="0"/>
            </a:endParaRPr>
          </a:p>
          <a:p>
            <a:pPr>
              <a:defRPr/>
            </a:pPr>
            <a:r>
              <a:rPr lang="en-US" sz="4000" i="1" dirty="0">
                <a:solidFill>
                  <a:srgbClr val="FF66FF"/>
                </a:solidFill>
                <a:effectLst>
                  <a:outerShdw blurRad="38100" dist="38100" dir="2700000" algn="tl">
                    <a:srgbClr val="000000">
                      <a:alpha val="43137"/>
                    </a:srgbClr>
                  </a:outerShdw>
                </a:effectLst>
                <a:latin typeface="Trebuchet MS" pitchFamily="34" charset="0"/>
              </a:rPr>
              <a:t>Electrons prefer to occupy the </a:t>
            </a:r>
            <a:r>
              <a:rPr lang="en-US" sz="4000" i="1" dirty="0" err="1">
                <a:solidFill>
                  <a:srgbClr val="FF66FF"/>
                </a:solidFill>
                <a:effectLst>
                  <a:outerShdw blurRad="38100" dist="38100" dir="2700000" algn="tl">
                    <a:srgbClr val="000000">
                      <a:alpha val="43137"/>
                    </a:srgbClr>
                  </a:outerShdw>
                </a:effectLst>
                <a:latin typeface="Trebuchet MS" pitchFamily="34" charset="0"/>
              </a:rPr>
              <a:t>orbitals</a:t>
            </a:r>
            <a:r>
              <a:rPr lang="en-US" sz="4000" i="1" dirty="0">
                <a:solidFill>
                  <a:srgbClr val="FF66FF"/>
                </a:solidFill>
                <a:effectLst>
                  <a:outerShdw blurRad="38100" dist="38100" dir="2700000" algn="tl">
                    <a:srgbClr val="000000">
                      <a:alpha val="43137"/>
                    </a:srgbClr>
                  </a:outerShdw>
                </a:effectLst>
                <a:latin typeface="Trebuchet MS" pitchFamily="34" charset="0"/>
              </a:rPr>
              <a:t> that require the </a:t>
            </a:r>
            <a:r>
              <a:rPr lang="en-US" sz="4000" i="1" u="sng" dirty="0">
                <a:solidFill>
                  <a:srgbClr val="FF66FF"/>
                </a:solidFill>
                <a:effectLst>
                  <a:outerShdw blurRad="38100" dist="38100" dir="2700000" algn="tl">
                    <a:srgbClr val="000000">
                      <a:alpha val="43137"/>
                    </a:srgbClr>
                  </a:outerShdw>
                </a:effectLst>
                <a:latin typeface="Trebuchet MS" pitchFamily="34" charset="0"/>
              </a:rPr>
              <a:t>least</a:t>
            </a:r>
            <a:r>
              <a:rPr lang="en-US" sz="4000" i="1" dirty="0">
                <a:solidFill>
                  <a:srgbClr val="FF66FF"/>
                </a:solidFill>
                <a:effectLst>
                  <a:outerShdw blurRad="38100" dist="38100" dir="2700000" algn="tl">
                    <a:srgbClr val="000000">
                      <a:alpha val="43137"/>
                    </a:srgbClr>
                  </a:outerShdw>
                </a:effectLst>
                <a:latin typeface="Trebuchet MS" pitchFamily="34" charset="0"/>
              </a:rPr>
              <a:t> amount of energy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arn(inHorizontal)">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barn(inHorizontal)">
                                      <p:cBhvr>
                                        <p:cTn id="12"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8B905F4-06FB-4FCC-8A34-2E43ED714781}"/>
              </a:ext>
            </a:extLst>
          </p:cNvPr>
          <p:cNvSpPr>
            <a:spLocks noGrp="1"/>
          </p:cNvSpPr>
          <p:nvPr>
            <p:ph type="ctrTitle"/>
          </p:nvPr>
        </p:nvSpPr>
        <p:spPr>
          <a:xfrm>
            <a:off x="685800" y="1931988"/>
            <a:ext cx="7772400" cy="2994025"/>
          </a:xfrm>
        </p:spPr>
        <p:txBody>
          <a:bodyPr/>
          <a:lstStyle/>
          <a:p>
            <a:r>
              <a:rPr lang="en-US" altLang="en-US" sz="9600" b="1" dirty="0">
                <a:solidFill>
                  <a:schemeClr val="bg1"/>
                </a:solidFill>
                <a:latin typeface="Trebuchet MS" panose="020B0603020202020204" pitchFamily="34" charset="0"/>
              </a:rPr>
              <a:t>Questions?</a:t>
            </a:r>
            <a:br>
              <a:rPr lang="en-US" altLang="en-US" sz="9600" b="1" dirty="0">
                <a:solidFill>
                  <a:schemeClr val="bg1"/>
                </a:solidFill>
                <a:latin typeface="Trebuchet MS" panose="020B0603020202020204" pitchFamily="34" charset="0"/>
              </a:rPr>
            </a:br>
            <a:r>
              <a:rPr lang="en-US" altLang="en-US" sz="6000" b="1" i="1" dirty="0">
                <a:solidFill>
                  <a:srgbClr val="FF66FF"/>
                </a:solidFill>
                <a:latin typeface="Trebuchet MS" panose="020B0603020202020204" pitchFamily="34" charset="0"/>
              </a:rPr>
              <a:t>Begin Worksheet #1</a:t>
            </a:r>
            <a:endParaRPr lang="en-US" altLang="en-US" sz="9600" b="1" i="1" dirty="0">
              <a:solidFill>
                <a:schemeClr val="bg1"/>
              </a:solidFill>
              <a:latin typeface="Trebuchet MS" panose="020B0603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C43C1070-2CD6-466D-8B34-1D4F761A9D81}"/>
              </a:ext>
            </a:extLst>
          </p:cNvPr>
          <p:cNvSpPr>
            <a:spLocks noGrp="1"/>
          </p:cNvSpPr>
          <p:nvPr>
            <p:ph type="title"/>
          </p:nvPr>
        </p:nvSpPr>
        <p:spPr/>
        <p:txBody>
          <a:bodyPr/>
          <a:lstStyle/>
          <a:p>
            <a:pPr>
              <a:defRPr/>
            </a:pPr>
            <a:r>
              <a:rPr lang="en-US" b="1" dirty="0">
                <a:solidFill>
                  <a:srgbClr val="FF66FF"/>
                </a:solidFill>
                <a:effectLst>
                  <a:outerShdw blurRad="38100" dist="38100" dir="2700000" algn="tl">
                    <a:srgbClr val="000000">
                      <a:alpha val="43137"/>
                    </a:srgbClr>
                  </a:outerShdw>
                </a:effectLst>
                <a:latin typeface="Script MT Bold" panose="03040602040607080904" pitchFamily="66" charset="0"/>
              </a:rPr>
              <a:t>After today you should be able to…</a:t>
            </a:r>
          </a:p>
        </p:txBody>
      </p:sp>
      <p:sp>
        <p:nvSpPr>
          <p:cNvPr id="3075" name="Content Placeholder 2">
            <a:extLst>
              <a:ext uri="{FF2B5EF4-FFF2-40B4-BE49-F238E27FC236}">
                <a16:creationId xmlns:a16="http://schemas.microsoft.com/office/drawing/2014/main" id="{78092C4C-C6F4-4A9B-B459-CFFFFEEC034C}"/>
              </a:ext>
            </a:extLst>
          </p:cNvPr>
          <p:cNvSpPr>
            <a:spLocks noGrp="1"/>
          </p:cNvSpPr>
          <p:nvPr>
            <p:ph idx="1"/>
          </p:nvPr>
        </p:nvSpPr>
        <p:spPr>
          <a:xfrm>
            <a:off x="457200" y="1600200"/>
            <a:ext cx="8229600" cy="4724400"/>
          </a:xfrm>
        </p:spPr>
        <p:txBody>
          <a:bodyPr/>
          <a:lstStyle/>
          <a:p>
            <a:pPr>
              <a:defRPr/>
            </a:pPr>
            <a:r>
              <a:rPr lang="en-US" sz="3600" dirty="0">
                <a:solidFill>
                  <a:schemeClr val="bg1"/>
                </a:solidFill>
                <a:effectLst>
                  <a:outerShdw blurRad="38100" dist="38100" dir="2700000" algn="tl">
                    <a:srgbClr val="000000">
                      <a:alpha val="43137"/>
                    </a:srgbClr>
                  </a:outerShdw>
                </a:effectLst>
                <a:latin typeface="Trebuchet MS" pitchFamily="34" charset="0"/>
              </a:rPr>
              <a:t>Explain the organization of electrons within an atom</a:t>
            </a:r>
          </a:p>
          <a:p>
            <a:pPr>
              <a:defRPr/>
            </a:pPr>
            <a:r>
              <a:rPr lang="en-US" sz="3600" dirty="0">
                <a:solidFill>
                  <a:schemeClr val="bg1"/>
                </a:solidFill>
                <a:effectLst>
                  <a:outerShdw blurRad="38100" dist="38100" dir="2700000" algn="tl">
                    <a:srgbClr val="000000">
                      <a:alpha val="43137"/>
                    </a:srgbClr>
                  </a:outerShdw>
                </a:effectLst>
                <a:latin typeface="Trebuchet MS" pitchFamily="34" charset="0"/>
              </a:rPr>
              <a:t>Describe what an energy level, sublevel, and atomic orbital is</a:t>
            </a:r>
          </a:p>
          <a:p>
            <a:pPr>
              <a:defRPr/>
            </a:pPr>
            <a:r>
              <a:rPr lang="en-US" sz="3600" dirty="0">
                <a:solidFill>
                  <a:schemeClr val="bg1"/>
                </a:solidFill>
                <a:effectLst>
                  <a:outerShdw blurRad="38100" dist="38100" dir="2700000" algn="tl">
                    <a:srgbClr val="000000">
                      <a:alpha val="43137"/>
                    </a:srgbClr>
                  </a:outerShdw>
                </a:effectLst>
                <a:latin typeface="Trebuchet MS" pitchFamily="34" charset="0"/>
              </a:rPr>
              <a:t>Draw the shapes of each sublevel</a:t>
            </a:r>
          </a:p>
          <a:p>
            <a:pPr>
              <a:defRPr/>
            </a:pPr>
            <a:r>
              <a:rPr lang="en-US" sz="3600" dirty="0">
                <a:solidFill>
                  <a:schemeClr val="bg1"/>
                </a:solidFill>
                <a:effectLst>
                  <a:outerShdw blurRad="38100" dist="38100" dir="2700000" algn="tl">
                    <a:srgbClr val="000000">
                      <a:alpha val="43137"/>
                    </a:srgbClr>
                  </a:outerShdw>
                </a:effectLst>
                <a:latin typeface="Trebuchet MS" pitchFamily="34" charset="0"/>
              </a:rPr>
              <a:t>Predict how many electrons can be held in each energy level, sublevel, or orbital</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E2C8E9-88BA-445E-A66B-68AB7EA47462}"/>
              </a:ext>
            </a:extLst>
          </p:cNvPr>
          <p:cNvSpPr>
            <a:spLocks noGrp="1"/>
          </p:cNvSpPr>
          <p:nvPr>
            <p:ph type="ctrTitle"/>
          </p:nvPr>
        </p:nvSpPr>
        <p:spPr>
          <a:xfrm>
            <a:off x="381000" y="1600200"/>
            <a:ext cx="8458200" cy="2209800"/>
          </a:xfrm>
        </p:spPr>
        <p:txBody>
          <a:bodyPr/>
          <a:lstStyle/>
          <a:p>
            <a:pPr>
              <a:defRPr/>
            </a:pPr>
            <a:r>
              <a:rPr lang="en-US" sz="3200" dirty="0">
                <a:solidFill>
                  <a:schemeClr val="bg1"/>
                </a:solidFill>
                <a:effectLst>
                  <a:outerShdw blurRad="38100" dist="38100" dir="2700000" algn="tl">
                    <a:srgbClr val="000000">
                      <a:alpha val="43137"/>
                    </a:srgbClr>
                  </a:outerShdw>
                </a:effectLst>
                <a:latin typeface="Trebuchet MS" pitchFamily="34" charset="0"/>
              </a:rPr>
              <a:t>The Quantum Mechanical Model of electrons within an atom says </a:t>
            </a:r>
            <a:r>
              <a:rPr lang="en-US" sz="3200" i="1" dirty="0">
                <a:solidFill>
                  <a:srgbClr val="FF66FF"/>
                </a:solidFill>
                <a:effectLst>
                  <a:outerShdw blurRad="38100" dist="38100" dir="2700000" algn="tl">
                    <a:srgbClr val="000000">
                      <a:alpha val="43137"/>
                    </a:srgbClr>
                  </a:outerShdw>
                </a:effectLst>
                <a:latin typeface="Trebuchet MS" pitchFamily="34" charset="0"/>
              </a:rPr>
              <a:t>we cannot pinpoint where an electron is, but we can get the probability of where the electron is.</a:t>
            </a:r>
            <a:endParaRPr lang="en-US" sz="3200" dirty="0">
              <a:solidFill>
                <a:srgbClr val="FF66FF"/>
              </a:solidFill>
              <a:effectLst>
                <a:outerShdw blurRad="38100" dist="38100" dir="2700000" algn="tl">
                  <a:srgbClr val="000000">
                    <a:alpha val="43137"/>
                  </a:srgbClr>
                </a:outerShdw>
              </a:effectLst>
            </a:endParaRPr>
          </a:p>
        </p:txBody>
      </p:sp>
      <p:sp>
        <p:nvSpPr>
          <p:cNvPr id="5" name="Subtitle 4">
            <a:extLst>
              <a:ext uri="{FF2B5EF4-FFF2-40B4-BE49-F238E27FC236}">
                <a16:creationId xmlns:a16="http://schemas.microsoft.com/office/drawing/2014/main" id="{34C28F32-4F1B-42F2-A05A-D0F2A8257EE1}"/>
              </a:ext>
            </a:extLst>
          </p:cNvPr>
          <p:cNvSpPr>
            <a:spLocks noGrp="1"/>
          </p:cNvSpPr>
          <p:nvPr>
            <p:ph type="subTitle" idx="1"/>
          </p:nvPr>
        </p:nvSpPr>
        <p:spPr>
          <a:xfrm>
            <a:off x="381000" y="4114800"/>
            <a:ext cx="8458200" cy="1219200"/>
          </a:xfrm>
        </p:spPr>
        <p:txBody>
          <a:bodyPr/>
          <a:lstStyle/>
          <a:p>
            <a:pPr>
              <a:defRPr/>
            </a:pPr>
            <a:r>
              <a:rPr lang="en-US" b="1" dirty="0">
                <a:solidFill>
                  <a:schemeClr val="bg1"/>
                </a:solidFill>
                <a:effectLst>
                  <a:outerShdw blurRad="38100" dist="38100" dir="2700000" algn="tl">
                    <a:srgbClr val="000000">
                      <a:alpha val="43137"/>
                    </a:srgbClr>
                  </a:outerShdw>
                </a:effectLst>
                <a:latin typeface="Trebuchet MS" pitchFamily="34" charset="0"/>
              </a:rPr>
              <a:t>Electron configurations </a:t>
            </a:r>
            <a:r>
              <a:rPr lang="en-US" dirty="0">
                <a:solidFill>
                  <a:schemeClr val="bg1"/>
                </a:solidFill>
                <a:effectLst>
                  <a:outerShdw blurRad="38100" dist="38100" dir="2700000" algn="tl">
                    <a:srgbClr val="000000">
                      <a:alpha val="43137"/>
                    </a:srgbClr>
                  </a:outerShdw>
                </a:effectLst>
                <a:latin typeface="Trebuchet MS" pitchFamily="34" charset="0"/>
              </a:rPr>
              <a:t>show </a:t>
            </a:r>
            <a:r>
              <a:rPr lang="en-US" i="1" dirty="0">
                <a:solidFill>
                  <a:srgbClr val="FF66FF"/>
                </a:solidFill>
                <a:effectLst>
                  <a:outerShdw blurRad="38100" dist="38100" dir="2700000" algn="tl">
                    <a:srgbClr val="000000">
                      <a:alpha val="43137"/>
                    </a:srgbClr>
                  </a:outerShdw>
                </a:effectLst>
                <a:latin typeface="Trebuchet MS" pitchFamily="34" charset="0"/>
              </a:rPr>
              <a:t>how electrons are distributed within an atom.</a:t>
            </a:r>
            <a:endParaRPr lang="en-US" dirty="0">
              <a:solidFill>
                <a:srgbClr val="FF66FF"/>
              </a:solidFill>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strips(downLeft)">
                                      <p:cBhvr>
                                        <p:cTn id="12" dur="500"/>
                                        <p:tgtEl>
                                          <p:spTgt spid="5">
                                            <p:bg/>
                                          </p:spTgt>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strips(downLeft)">
                                      <p:cBhvr>
                                        <p:cTn id="15"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E28F2A3-C516-4FD0-9661-714038630A75}"/>
              </a:ext>
            </a:extLst>
          </p:cNvPr>
          <p:cNvSpPr>
            <a:spLocks noGrp="1" noChangeArrowheads="1"/>
          </p:cNvSpPr>
          <p:nvPr>
            <p:ph type="title"/>
          </p:nvPr>
        </p:nvSpPr>
        <p:spPr/>
        <p:txBody>
          <a:bodyPr/>
          <a:lstStyle/>
          <a:p>
            <a:pPr eaLnBrk="1" hangingPunct="1">
              <a:defRPr/>
            </a:pPr>
            <a:r>
              <a:rPr lang="en-US" sz="5400" b="1" dirty="0">
                <a:solidFill>
                  <a:srgbClr val="FF66FF"/>
                </a:solidFill>
                <a:effectLst>
                  <a:outerShdw blurRad="38100" dist="38100" dir="2700000" algn="tl">
                    <a:srgbClr val="000000">
                      <a:alpha val="43137"/>
                    </a:srgbClr>
                  </a:outerShdw>
                </a:effectLst>
                <a:latin typeface="Trebuchet MS" pitchFamily="34" charset="0"/>
              </a:rPr>
              <a:t>Remember when. . . ?</a:t>
            </a:r>
          </a:p>
        </p:txBody>
      </p:sp>
      <p:sp>
        <p:nvSpPr>
          <p:cNvPr id="4099" name="Rectangle 3">
            <a:extLst>
              <a:ext uri="{FF2B5EF4-FFF2-40B4-BE49-F238E27FC236}">
                <a16:creationId xmlns:a16="http://schemas.microsoft.com/office/drawing/2014/main" id="{2A3D892F-BC80-4F7A-A7F6-6B4A618A7738}"/>
              </a:ext>
            </a:extLst>
          </p:cNvPr>
          <p:cNvSpPr>
            <a:spLocks noGrp="1" noChangeArrowheads="1"/>
          </p:cNvSpPr>
          <p:nvPr>
            <p:ph idx="1"/>
          </p:nvPr>
        </p:nvSpPr>
        <p:spPr/>
        <p:txBody>
          <a:bodyPr/>
          <a:lstStyle/>
          <a:p>
            <a:pPr marL="0" indent="0" eaLnBrk="1" hangingPunct="1">
              <a:buFontTx/>
              <a:buNone/>
              <a:defRPr/>
            </a:pPr>
            <a:r>
              <a:rPr lang="en-US" dirty="0">
                <a:solidFill>
                  <a:schemeClr val="bg1"/>
                </a:solidFill>
                <a:effectLst>
                  <a:outerShdw blurRad="38100" dist="38100" dir="2700000" algn="tl">
                    <a:srgbClr val="000000">
                      <a:alpha val="43137"/>
                    </a:srgbClr>
                  </a:outerShdw>
                </a:effectLst>
                <a:latin typeface="Trebuchet MS" pitchFamily="34" charset="0"/>
              </a:rPr>
              <a:t>You envisioned an atom having a single center and “rings” around that center?</a:t>
            </a:r>
            <a:endParaRPr lang="en-US" b="1" dirty="0">
              <a:solidFill>
                <a:schemeClr val="bg1"/>
              </a:solidFill>
              <a:effectLst>
                <a:outerShdw blurRad="38100" dist="38100" dir="2700000" algn="tl">
                  <a:srgbClr val="000000">
                    <a:alpha val="43137"/>
                  </a:srgbClr>
                </a:outerShdw>
              </a:effectLst>
              <a:latin typeface="Trebuchet MS" pitchFamily="34" charset="0"/>
            </a:endParaRPr>
          </a:p>
        </p:txBody>
      </p:sp>
      <p:pic>
        <p:nvPicPr>
          <p:cNvPr id="4104" name="Picture 8" descr="https://encrypted-tbn0.google.com/images?q=tbn:ANd9GcQMf0YN2J5GaEclEQH7GOf9RPuw1hJ0OHOrYCGGviT8Z_teLXb_mA">
            <a:extLst>
              <a:ext uri="{FF2B5EF4-FFF2-40B4-BE49-F238E27FC236}">
                <a16:creationId xmlns:a16="http://schemas.microsoft.com/office/drawing/2014/main" id="{E11F7D2D-4A89-4E34-8318-B7C7B08253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708275"/>
            <a:ext cx="3962400" cy="330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2B7C7FC7-6A22-4B79-A0F6-DE70F3230997}"/>
              </a:ext>
            </a:extLst>
          </p:cNvPr>
          <p:cNvSpPr txBox="1">
            <a:spLocks noChangeArrowheads="1"/>
          </p:cNvSpPr>
          <p:nvPr/>
        </p:nvSpPr>
        <p:spPr bwMode="auto">
          <a:xfrm>
            <a:off x="4876800" y="2708275"/>
            <a:ext cx="3657600" cy="3354388"/>
          </a:xfrm>
          <a:prstGeom prst="rect">
            <a:avLst/>
          </a:prstGeom>
          <a:noFill/>
          <a:ln w="9525">
            <a:noFill/>
            <a:miter lim="800000"/>
            <a:headEnd/>
            <a:tailEnd/>
          </a:ln>
        </p:spPr>
        <p:txBody>
          <a:bodyPr>
            <a:spAutoFit/>
          </a:bodyPr>
          <a:lstStyle/>
          <a:p>
            <a:pPr>
              <a:defRPr/>
            </a:pPr>
            <a:r>
              <a:rPr lang="en-US" sz="3200" dirty="0">
                <a:solidFill>
                  <a:schemeClr val="bg1"/>
                </a:solidFill>
                <a:effectLst>
                  <a:outerShdw blurRad="38100" dist="38100" dir="2700000" algn="tl">
                    <a:srgbClr val="000000">
                      <a:alpha val="43137"/>
                    </a:srgbClr>
                  </a:outerShdw>
                </a:effectLst>
              </a:rPr>
              <a:t>However… that wasn’t the whole truth.  </a:t>
            </a:r>
          </a:p>
          <a:p>
            <a:pPr algn="ctr">
              <a:defRPr/>
            </a:pPr>
            <a:endParaRPr lang="en-US" sz="1800" b="1" dirty="0">
              <a:solidFill>
                <a:srgbClr val="FF66FF"/>
              </a:solidFill>
              <a:effectLst>
                <a:outerShdw blurRad="38100" dist="38100" dir="2700000" algn="tl">
                  <a:srgbClr val="000000">
                    <a:alpha val="43137"/>
                  </a:srgbClr>
                </a:outerShdw>
              </a:effectLst>
            </a:endParaRPr>
          </a:p>
          <a:p>
            <a:pPr algn="ctr">
              <a:defRPr/>
            </a:pPr>
            <a:r>
              <a:rPr lang="en-US" sz="3200" b="1" dirty="0">
                <a:solidFill>
                  <a:srgbClr val="FF66FF"/>
                </a:solidFill>
                <a:effectLst>
                  <a:outerShdw blurRad="38100" dist="38100" dir="2700000" algn="tl">
                    <a:srgbClr val="000000">
                      <a:alpha val="43137"/>
                    </a:srgbClr>
                  </a:outerShdw>
                </a:effectLst>
              </a:rPr>
              <a:t>YOU COULDN’T HANDLE  THE TRUTH! </a:t>
            </a:r>
            <a:r>
              <a:rPr lang="en-US" sz="3200" b="1" dirty="0">
                <a:solidFill>
                  <a:srgbClr val="FF66FF"/>
                </a:solidFill>
                <a:effectLst>
                  <a:outerShdw blurRad="38100" dist="38100" dir="2700000" algn="tl">
                    <a:srgbClr val="000000">
                      <a:alpha val="43137"/>
                    </a:srgbClr>
                  </a:outerShdw>
                </a:effectLst>
                <a:sym typeface="Wingdings" pitchFamily="2" charset="2"/>
              </a:rPr>
              <a:t></a:t>
            </a:r>
            <a:endParaRPr lang="en-US" sz="3200" dirty="0">
              <a:solidFill>
                <a:srgbClr val="FF66FF"/>
              </a:solidFill>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9">
                                            <p:bg/>
                                          </p:spTgt>
                                        </p:tgtEl>
                                        <p:attrNameLst>
                                          <p:attrName>style.visibility</p:attrName>
                                        </p:attrNameLst>
                                      </p:cBhvr>
                                      <p:to>
                                        <p:strVal val="visible"/>
                                      </p:to>
                                    </p:set>
                                    <p:animEffect transition="in" filter="dissolve">
                                      <p:cBhvr>
                                        <p:cTn id="7" dur="500"/>
                                        <p:tgtEl>
                                          <p:spTgt spid="4099">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9">
                                            <p:txEl>
                                              <p:pRg st="0" end="0"/>
                                            </p:txEl>
                                          </p:spTgt>
                                        </p:tgtEl>
                                        <p:attrNameLst>
                                          <p:attrName>style.visibility</p:attrName>
                                        </p:attrNameLst>
                                      </p:cBhvr>
                                      <p:to>
                                        <p:strVal val="visible"/>
                                      </p:to>
                                    </p:set>
                                    <p:animEffect transition="in" filter="dissolve">
                                      <p:cBhvr>
                                        <p:cTn id="10" dur="500"/>
                                        <p:tgtEl>
                                          <p:spTgt spid="409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4104"/>
                                        </p:tgtEl>
                                        <p:attrNameLst>
                                          <p:attrName>style.visibility</p:attrName>
                                        </p:attrNameLst>
                                      </p:cBhvr>
                                      <p:to>
                                        <p:strVal val="visible"/>
                                      </p:to>
                                    </p:set>
                                    <p:anim calcmode="lin" valueType="num">
                                      <p:cBhvr additive="base">
                                        <p:cTn id="15" dur="500" fill="hold"/>
                                        <p:tgtEl>
                                          <p:spTgt spid="4104"/>
                                        </p:tgtEl>
                                        <p:attrNameLst>
                                          <p:attrName>ppt_x</p:attrName>
                                        </p:attrNameLst>
                                      </p:cBhvr>
                                      <p:tavLst>
                                        <p:tav tm="0">
                                          <p:val>
                                            <p:strVal val="#ppt_x"/>
                                          </p:val>
                                        </p:tav>
                                        <p:tav tm="100000">
                                          <p:val>
                                            <p:strVal val="#ppt_x"/>
                                          </p:val>
                                        </p:tav>
                                      </p:tavLst>
                                    </p:anim>
                                    <p:anim calcmode="lin" valueType="num">
                                      <p:cBhvr additive="base">
                                        <p:cTn id="16" dur="500" fill="hold"/>
                                        <p:tgtEl>
                                          <p:spTgt spid="4104"/>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dissolv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val 7">
            <a:extLst>
              <a:ext uri="{FF2B5EF4-FFF2-40B4-BE49-F238E27FC236}">
                <a16:creationId xmlns:a16="http://schemas.microsoft.com/office/drawing/2014/main" id="{AC35B144-3850-4618-96D0-A9CEC97D7E8A}"/>
              </a:ext>
            </a:extLst>
          </p:cNvPr>
          <p:cNvSpPr>
            <a:spLocks noChangeAspect="1" noChangeArrowheads="1"/>
          </p:cNvSpPr>
          <p:nvPr/>
        </p:nvSpPr>
        <p:spPr bwMode="auto">
          <a:xfrm>
            <a:off x="4237038" y="1627188"/>
            <a:ext cx="4721225" cy="4645025"/>
          </a:xfrm>
          <a:prstGeom prst="ellipse">
            <a:avLst/>
          </a:prstGeom>
          <a:solidFill>
            <a:schemeClr val="tx1"/>
          </a:solidFill>
          <a:ln w="31750" algn="ctr">
            <a:solidFill>
              <a:schemeClr val="bg1"/>
            </a:solidFill>
            <a:round/>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b="1">
              <a:latin typeface="Trebuchet MS" panose="020B0603020202020204" pitchFamily="34" charset="0"/>
            </a:endParaRPr>
          </a:p>
        </p:txBody>
      </p:sp>
      <p:sp>
        <p:nvSpPr>
          <p:cNvPr id="6147" name="Rectangle 2">
            <a:extLst>
              <a:ext uri="{FF2B5EF4-FFF2-40B4-BE49-F238E27FC236}">
                <a16:creationId xmlns:a16="http://schemas.microsoft.com/office/drawing/2014/main" id="{EB395A25-0169-4ED0-85F8-2A21CBD47AA4}"/>
              </a:ext>
            </a:extLst>
          </p:cNvPr>
          <p:cNvSpPr>
            <a:spLocks noGrp="1" noChangeArrowheads="1"/>
          </p:cNvSpPr>
          <p:nvPr>
            <p:ph type="title"/>
          </p:nvPr>
        </p:nvSpPr>
        <p:spPr/>
        <p:txBody>
          <a:bodyPr/>
          <a:lstStyle/>
          <a:p>
            <a:pPr eaLnBrk="1" hangingPunct="1">
              <a:defRPr/>
            </a:pPr>
            <a:r>
              <a:rPr lang="en-US" sz="5400" b="1" dirty="0">
                <a:solidFill>
                  <a:srgbClr val="FF66FF"/>
                </a:solidFill>
                <a:effectLst>
                  <a:outerShdw blurRad="38100" dist="38100" dir="2700000" algn="tl">
                    <a:srgbClr val="000000">
                      <a:alpha val="43137"/>
                    </a:srgbClr>
                  </a:outerShdw>
                </a:effectLst>
                <a:latin typeface="Trebuchet MS" pitchFamily="34" charset="0"/>
              </a:rPr>
              <a:t>Principal Energy Levels</a:t>
            </a:r>
          </a:p>
        </p:txBody>
      </p:sp>
      <p:sp>
        <p:nvSpPr>
          <p:cNvPr id="5123" name="Rectangle 3">
            <a:extLst>
              <a:ext uri="{FF2B5EF4-FFF2-40B4-BE49-F238E27FC236}">
                <a16:creationId xmlns:a16="http://schemas.microsoft.com/office/drawing/2014/main" id="{29D43FE6-FF60-432F-A982-43B0D2BCA22E}"/>
              </a:ext>
            </a:extLst>
          </p:cNvPr>
          <p:cNvSpPr>
            <a:spLocks noGrp="1" noChangeArrowheads="1"/>
          </p:cNvSpPr>
          <p:nvPr>
            <p:ph idx="1"/>
          </p:nvPr>
        </p:nvSpPr>
        <p:spPr>
          <a:xfrm>
            <a:off x="457200" y="1600200"/>
            <a:ext cx="3657600" cy="5029200"/>
          </a:xfrm>
        </p:spPr>
        <p:txBody>
          <a:bodyPr/>
          <a:lstStyle/>
          <a:p>
            <a:pPr marL="0" indent="0" eaLnBrk="1" hangingPunct="1">
              <a:defRPr/>
            </a:pPr>
            <a:r>
              <a:rPr lang="en-US" sz="3000" dirty="0">
                <a:solidFill>
                  <a:schemeClr val="bg1"/>
                </a:solidFill>
                <a:effectLst>
                  <a:outerShdw blurRad="38100" dist="38100" dir="2700000" algn="tl">
                    <a:srgbClr val="000000">
                      <a:alpha val="43137"/>
                    </a:srgbClr>
                  </a:outerShdw>
                </a:effectLst>
                <a:latin typeface="Trebuchet MS" pitchFamily="34" charset="0"/>
              </a:rPr>
              <a:t>n=1, 2, 3, 4, etc.</a:t>
            </a:r>
          </a:p>
          <a:p>
            <a:pPr marL="223838" indent="-223838" eaLnBrk="1" hangingPunct="1">
              <a:defRPr/>
            </a:pPr>
            <a:r>
              <a:rPr lang="en-US" sz="3000" i="1" dirty="0">
                <a:solidFill>
                  <a:srgbClr val="FF66FF"/>
                </a:solidFill>
                <a:effectLst>
                  <a:outerShdw blurRad="38100" dist="38100" dir="2700000" algn="tl">
                    <a:srgbClr val="000000">
                      <a:alpha val="43137"/>
                    </a:srgbClr>
                  </a:outerShdw>
                </a:effectLst>
                <a:latin typeface="Trebuchet MS" pitchFamily="34" charset="0"/>
              </a:rPr>
              <a:t>Describes the average distance of an electron from the nucleus</a:t>
            </a:r>
          </a:p>
          <a:p>
            <a:pPr marL="223838" indent="-223838" eaLnBrk="1" hangingPunct="1">
              <a:defRPr/>
            </a:pPr>
            <a:r>
              <a:rPr lang="en-US" sz="3000" i="1" dirty="0">
                <a:solidFill>
                  <a:srgbClr val="FF66FF"/>
                </a:solidFill>
                <a:effectLst>
                  <a:outerShdw blurRad="38100" dist="38100" dir="2700000" algn="tl">
                    <a:srgbClr val="000000">
                      <a:alpha val="43137"/>
                    </a:srgbClr>
                  </a:outerShdw>
                </a:effectLst>
                <a:latin typeface="Trebuchet MS" pitchFamily="34" charset="0"/>
              </a:rPr>
              <a:t>Energy increases as you move further from the nucleus</a:t>
            </a:r>
          </a:p>
          <a:p>
            <a:pPr lvl="1" eaLnBrk="1" hangingPunct="1">
              <a:defRPr/>
            </a:pPr>
            <a:endParaRPr lang="en-US" sz="3000" dirty="0">
              <a:effectLst>
                <a:outerShdw blurRad="38100" dist="38100" dir="2700000" algn="tl">
                  <a:srgbClr val="000000">
                    <a:alpha val="43137"/>
                  </a:srgbClr>
                </a:outerShdw>
              </a:effectLst>
              <a:latin typeface="Trebuchet MS" pitchFamily="34" charset="0"/>
            </a:endParaRPr>
          </a:p>
        </p:txBody>
      </p:sp>
      <p:sp>
        <p:nvSpPr>
          <p:cNvPr id="6149" name="Oval 4">
            <a:extLst>
              <a:ext uri="{FF2B5EF4-FFF2-40B4-BE49-F238E27FC236}">
                <a16:creationId xmlns:a16="http://schemas.microsoft.com/office/drawing/2014/main" id="{DCD22C38-0553-4F39-8BC9-C86246C28C66}"/>
              </a:ext>
            </a:extLst>
          </p:cNvPr>
          <p:cNvSpPr>
            <a:spLocks noChangeAspect="1" noChangeArrowheads="1"/>
          </p:cNvSpPr>
          <p:nvPr/>
        </p:nvSpPr>
        <p:spPr bwMode="auto">
          <a:xfrm>
            <a:off x="5937250" y="3200400"/>
            <a:ext cx="1320800" cy="1298575"/>
          </a:xfrm>
          <a:prstGeom prst="ellipse">
            <a:avLst/>
          </a:prstGeom>
          <a:noFill/>
          <a:ln w="28575"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1">
                <a:solidFill>
                  <a:schemeClr val="bg1"/>
                </a:solidFill>
                <a:latin typeface="Trebuchet MS" panose="020B0603020202020204" pitchFamily="34" charset="0"/>
              </a:rPr>
              <a:t>Nucleus</a:t>
            </a:r>
          </a:p>
        </p:txBody>
      </p:sp>
      <p:sp>
        <p:nvSpPr>
          <p:cNvPr id="5128" name="Text Box 13">
            <a:extLst>
              <a:ext uri="{FF2B5EF4-FFF2-40B4-BE49-F238E27FC236}">
                <a16:creationId xmlns:a16="http://schemas.microsoft.com/office/drawing/2014/main" id="{4958B83A-DBA8-425A-8BA9-8C98718700ED}"/>
              </a:ext>
            </a:extLst>
          </p:cNvPr>
          <p:cNvSpPr txBox="1">
            <a:spLocks noChangeArrowheads="1"/>
          </p:cNvSpPr>
          <p:nvPr/>
        </p:nvSpPr>
        <p:spPr bwMode="auto">
          <a:xfrm>
            <a:off x="6172200" y="2622550"/>
            <a:ext cx="914400" cy="523875"/>
          </a:xfrm>
          <a:prstGeom prst="rect">
            <a:avLst/>
          </a:prstGeom>
          <a:noFill/>
          <a:ln w="9525">
            <a:noFill/>
            <a:miter lim="800000"/>
            <a:headEnd/>
            <a:tailEnd/>
          </a:ln>
        </p:spPr>
        <p:txBody>
          <a:bodyPr>
            <a:spAutoFit/>
          </a:bodyPr>
          <a:lstStyle/>
          <a:p>
            <a:pPr>
              <a:spcBef>
                <a:spcPct val="50000"/>
              </a:spcBef>
              <a:defRPr/>
            </a:pPr>
            <a:r>
              <a:rPr lang="en-US" sz="2800" b="1" dirty="0">
                <a:solidFill>
                  <a:srgbClr val="FF66FF"/>
                </a:solidFill>
                <a:effectLst>
                  <a:outerShdw blurRad="38100" dist="38100" dir="2700000" algn="tl">
                    <a:srgbClr val="000000">
                      <a:alpha val="43137"/>
                    </a:srgbClr>
                  </a:outerShdw>
                </a:effectLst>
              </a:rPr>
              <a:t>n=1</a:t>
            </a:r>
          </a:p>
        </p:txBody>
      </p:sp>
      <p:sp>
        <p:nvSpPr>
          <p:cNvPr id="5129" name="Text Box 14">
            <a:extLst>
              <a:ext uri="{FF2B5EF4-FFF2-40B4-BE49-F238E27FC236}">
                <a16:creationId xmlns:a16="http://schemas.microsoft.com/office/drawing/2014/main" id="{D78421E4-E830-4B07-B7A7-84EF7A52F46B}"/>
              </a:ext>
            </a:extLst>
          </p:cNvPr>
          <p:cNvSpPr txBox="1">
            <a:spLocks noChangeArrowheads="1"/>
          </p:cNvSpPr>
          <p:nvPr/>
        </p:nvSpPr>
        <p:spPr bwMode="auto">
          <a:xfrm>
            <a:off x="6172200" y="2089150"/>
            <a:ext cx="914400" cy="523875"/>
          </a:xfrm>
          <a:prstGeom prst="rect">
            <a:avLst/>
          </a:prstGeom>
          <a:noFill/>
          <a:ln w="9525">
            <a:noFill/>
            <a:miter lim="800000"/>
            <a:headEnd/>
            <a:tailEnd/>
          </a:ln>
        </p:spPr>
        <p:txBody>
          <a:bodyPr>
            <a:spAutoFit/>
          </a:bodyPr>
          <a:lstStyle/>
          <a:p>
            <a:pPr>
              <a:spcBef>
                <a:spcPct val="50000"/>
              </a:spcBef>
              <a:defRPr/>
            </a:pPr>
            <a:r>
              <a:rPr lang="en-US" sz="2800" b="1">
                <a:solidFill>
                  <a:srgbClr val="FF66FF"/>
                </a:solidFill>
                <a:effectLst>
                  <a:outerShdw blurRad="38100" dist="38100" dir="2700000" algn="tl">
                    <a:srgbClr val="000000">
                      <a:alpha val="43137"/>
                    </a:srgbClr>
                  </a:outerShdw>
                </a:effectLst>
              </a:rPr>
              <a:t>n=2</a:t>
            </a:r>
          </a:p>
        </p:txBody>
      </p:sp>
      <p:sp>
        <p:nvSpPr>
          <p:cNvPr id="5130" name="Text Box 15">
            <a:extLst>
              <a:ext uri="{FF2B5EF4-FFF2-40B4-BE49-F238E27FC236}">
                <a16:creationId xmlns:a16="http://schemas.microsoft.com/office/drawing/2014/main" id="{9909C5F8-A0BD-48CC-9CAB-866491C05E99}"/>
              </a:ext>
            </a:extLst>
          </p:cNvPr>
          <p:cNvSpPr txBox="1">
            <a:spLocks noChangeArrowheads="1"/>
          </p:cNvSpPr>
          <p:nvPr/>
        </p:nvSpPr>
        <p:spPr bwMode="auto">
          <a:xfrm>
            <a:off x="6172200" y="1533525"/>
            <a:ext cx="914400" cy="523875"/>
          </a:xfrm>
          <a:prstGeom prst="rect">
            <a:avLst/>
          </a:prstGeom>
          <a:noFill/>
          <a:ln w="9525">
            <a:noFill/>
            <a:miter lim="800000"/>
            <a:headEnd/>
            <a:tailEnd/>
          </a:ln>
        </p:spPr>
        <p:txBody>
          <a:bodyPr>
            <a:spAutoFit/>
          </a:bodyPr>
          <a:lstStyle/>
          <a:p>
            <a:pPr>
              <a:spcBef>
                <a:spcPct val="50000"/>
              </a:spcBef>
              <a:defRPr/>
            </a:pPr>
            <a:r>
              <a:rPr lang="en-US" sz="2800" b="1" dirty="0">
                <a:solidFill>
                  <a:srgbClr val="FF66FF"/>
                </a:solidFill>
                <a:effectLst>
                  <a:outerShdw blurRad="38100" dist="38100" dir="2700000" algn="tl">
                    <a:srgbClr val="000000">
                      <a:alpha val="43137"/>
                    </a:srgbClr>
                  </a:outerShdw>
                </a:effectLst>
              </a:rPr>
              <a:t>n=3 </a:t>
            </a:r>
          </a:p>
        </p:txBody>
      </p:sp>
      <p:sp>
        <p:nvSpPr>
          <p:cNvPr id="5131" name="Line 17">
            <a:extLst>
              <a:ext uri="{FF2B5EF4-FFF2-40B4-BE49-F238E27FC236}">
                <a16:creationId xmlns:a16="http://schemas.microsoft.com/office/drawing/2014/main" id="{6705E3A9-5ED8-4102-9A9B-A5A62F5AC1A4}"/>
              </a:ext>
            </a:extLst>
          </p:cNvPr>
          <p:cNvSpPr>
            <a:spLocks noChangeShapeType="1"/>
          </p:cNvSpPr>
          <p:nvPr/>
        </p:nvSpPr>
        <p:spPr bwMode="auto">
          <a:xfrm flipV="1">
            <a:off x="3733800" y="4648200"/>
            <a:ext cx="641350" cy="1176338"/>
          </a:xfrm>
          <a:prstGeom prst="line">
            <a:avLst/>
          </a:prstGeom>
          <a:noFill/>
          <a:ln w="5397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2" name="Line 18">
            <a:extLst>
              <a:ext uri="{FF2B5EF4-FFF2-40B4-BE49-F238E27FC236}">
                <a16:creationId xmlns:a16="http://schemas.microsoft.com/office/drawing/2014/main" id="{986A7B11-0853-4B1C-84A4-414B3D061278}"/>
              </a:ext>
            </a:extLst>
          </p:cNvPr>
          <p:cNvSpPr>
            <a:spLocks noChangeShapeType="1"/>
          </p:cNvSpPr>
          <p:nvPr/>
        </p:nvSpPr>
        <p:spPr bwMode="auto">
          <a:xfrm flipH="1" flipV="1">
            <a:off x="5422900" y="4038600"/>
            <a:ext cx="1981200" cy="1717675"/>
          </a:xfrm>
          <a:prstGeom prst="line">
            <a:avLst/>
          </a:prstGeom>
          <a:noFill/>
          <a:ln w="53975">
            <a:solidFill>
              <a:srgbClr val="FF66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3" name="Text Box 19">
            <a:extLst>
              <a:ext uri="{FF2B5EF4-FFF2-40B4-BE49-F238E27FC236}">
                <a16:creationId xmlns:a16="http://schemas.microsoft.com/office/drawing/2014/main" id="{40C4555E-83F0-412C-A4DB-F3967C0B9086}"/>
              </a:ext>
            </a:extLst>
          </p:cNvPr>
          <p:cNvSpPr txBox="1">
            <a:spLocks noChangeArrowheads="1"/>
          </p:cNvSpPr>
          <p:nvPr/>
        </p:nvSpPr>
        <p:spPr bwMode="auto">
          <a:xfrm>
            <a:off x="2347913" y="5756275"/>
            <a:ext cx="2025650" cy="830263"/>
          </a:xfrm>
          <a:prstGeom prst="rect">
            <a:avLst/>
          </a:prstGeom>
          <a:noFill/>
          <a:ln w="9525">
            <a:noFill/>
            <a:miter lim="800000"/>
            <a:headEnd/>
            <a:tailEnd/>
          </a:ln>
        </p:spPr>
        <p:txBody>
          <a:bodyPr>
            <a:spAutoFit/>
          </a:bodyPr>
          <a:lstStyle/>
          <a:p>
            <a:pPr>
              <a:spcBef>
                <a:spcPct val="50000"/>
              </a:spcBef>
              <a:defRPr/>
            </a:pPr>
            <a:r>
              <a:rPr lang="en-US" sz="2400" b="1" dirty="0">
                <a:solidFill>
                  <a:schemeClr val="bg1"/>
                </a:solidFill>
                <a:effectLst>
                  <a:outerShdw blurRad="38100" dist="38100" dir="2700000" algn="tl">
                    <a:srgbClr val="000000">
                      <a:alpha val="43137"/>
                    </a:srgbClr>
                  </a:outerShdw>
                </a:effectLst>
              </a:rPr>
              <a:t>e-s highest in energy</a:t>
            </a:r>
          </a:p>
        </p:txBody>
      </p:sp>
      <p:sp>
        <p:nvSpPr>
          <p:cNvPr id="5134" name="Text Box 20">
            <a:extLst>
              <a:ext uri="{FF2B5EF4-FFF2-40B4-BE49-F238E27FC236}">
                <a16:creationId xmlns:a16="http://schemas.microsoft.com/office/drawing/2014/main" id="{05134BEB-A7CA-45AB-BD95-356507E6C6BC}"/>
              </a:ext>
            </a:extLst>
          </p:cNvPr>
          <p:cNvSpPr txBox="1">
            <a:spLocks noChangeArrowheads="1"/>
          </p:cNvSpPr>
          <p:nvPr/>
        </p:nvSpPr>
        <p:spPr bwMode="auto">
          <a:xfrm>
            <a:off x="6845300" y="5756275"/>
            <a:ext cx="2070100" cy="830263"/>
          </a:xfrm>
          <a:prstGeom prst="rect">
            <a:avLst/>
          </a:prstGeom>
          <a:noFill/>
          <a:ln w="9525">
            <a:noFill/>
            <a:miter lim="800000"/>
            <a:headEnd/>
            <a:tailEnd/>
          </a:ln>
        </p:spPr>
        <p:txBody>
          <a:bodyPr>
            <a:spAutoFit/>
          </a:bodyPr>
          <a:lstStyle/>
          <a:p>
            <a:pPr>
              <a:spcBef>
                <a:spcPct val="50000"/>
              </a:spcBef>
              <a:defRPr/>
            </a:pPr>
            <a:r>
              <a:rPr lang="en-US" sz="2400" b="1" dirty="0">
                <a:solidFill>
                  <a:schemeClr val="bg1"/>
                </a:solidFill>
                <a:effectLst>
                  <a:outerShdw blurRad="38100" dist="38100" dir="2700000" algn="tl">
                    <a:srgbClr val="000000">
                      <a:alpha val="43137"/>
                    </a:srgbClr>
                  </a:outerShdw>
                </a:effectLst>
              </a:rPr>
              <a:t>e-s lowest in energy</a:t>
            </a:r>
          </a:p>
        </p:txBody>
      </p:sp>
      <p:sp>
        <p:nvSpPr>
          <p:cNvPr id="6157" name="Oval 6">
            <a:extLst>
              <a:ext uri="{FF2B5EF4-FFF2-40B4-BE49-F238E27FC236}">
                <a16:creationId xmlns:a16="http://schemas.microsoft.com/office/drawing/2014/main" id="{17EFDAE4-130B-47B7-8824-BEF72A11531B}"/>
              </a:ext>
            </a:extLst>
          </p:cNvPr>
          <p:cNvSpPr>
            <a:spLocks noChangeAspect="1" noChangeArrowheads="1"/>
          </p:cNvSpPr>
          <p:nvPr/>
        </p:nvSpPr>
        <p:spPr bwMode="auto">
          <a:xfrm>
            <a:off x="4729163" y="2116138"/>
            <a:ext cx="3800475" cy="3613150"/>
          </a:xfrm>
          <a:prstGeom prst="ellipse">
            <a:avLst/>
          </a:prstGeom>
          <a:noFill/>
          <a:ln w="3175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b="1">
              <a:latin typeface="Trebuchet MS" panose="020B0603020202020204" pitchFamily="34" charset="0"/>
            </a:endParaRPr>
          </a:p>
        </p:txBody>
      </p:sp>
      <p:sp>
        <p:nvSpPr>
          <p:cNvPr id="6158" name="Oval 5">
            <a:extLst>
              <a:ext uri="{FF2B5EF4-FFF2-40B4-BE49-F238E27FC236}">
                <a16:creationId xmlns:a16="http://schemas.microsoft.com/office/drawing/2014/main" id="{AE720979-6A55-44BE-AA37-88016F492D98}"/>
              </a:ext>
            </a:extLst>
          </p:cNvPr>
          <p:cNvSpPr>
            <a:spLocks noChangeAspect="1" noChangeArrowheads="1"/>
          </p:cNvSpPr>
          <p:nvPr/>
        </p:nvSpPr>
        <p:spPr bwMode="auto">
          <a:xfrm>
            <a:off x="5340350" y="2733675"/>
            <a:ext cx="2514600" cy="2378075"/>
          </a:xfrm>
          <a:prstGeom prst="ellipse">
            <a:avLst/>
          </a:prstGeom>
          <a:noFill/>
          <a:ln w="3175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b="1">
              <a:latin typeface="Trebuchet MS" panose="020B0603020202020204" pitchFamily="34"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123">
                                            <p:bg/>
                                          </p:spTgt>
                                        </p:tgtEl>
                                        <p:attrNameLst>
                                          <p:attrName>style.visibility</p:attrName>
                                        </p:attrNameLst>
                                      </p:cBhvr>
                                      <p:to>
                                        <p:strVal val="visible"/>
                                      </p:to>
                                    </p:set>
                                    <p:animEffect transition="in" filter="wedge">
                                      <p:cBhvr>
                                        <p:cTn id="7" dur="500"/>
                                        <p:tgtEl>
                                          <p:spTgt spid="5123">
                                            <p:bg/>
                                          </p:spTgt>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wedge">
                                      <p:cBhvr>
                                        <p:cTn id="10" dur="500"/>
                                        <p:tgtEl>
                                          <p:spTgt spid="512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128"/>
                                        </p:tgtEl>
                                        <p:attrNameLst>
                                          <p:attrName>style.visibility</p:attrName>
                                        </p:attrNameLst>
                                      </p:cBhvr>
                                      <p:to>
                                        <p:strVal val="visible"/>
                                      </p:to>
                                    </p:set>
                                    <p:anim calcmode="lin" valueType="num">
                                      <p:cBhvr additive="base">
                                        <p:cTn id="15" dur="500" fill="hold"/>
                                        <p:tgtEl>
                                          <p:spTgt spid="5128"/>
                                        </p:tgtEl>
                                        <p:attrNameLst>
                                          <p:attrName>ppt_x</p:attrName>
                                        </p:attrNameLst>
                                      </p:cBhvr>
                                      <p:tavLst>
                                        <p:tav tm="0">
                                          <p:val>
                                            <p:strVal val="#ppt_x"/>
                                          </p:val>
                                        </p:tav>
                                        <p:tav tm="100000">
                                          <p:val>
                                            <p:strVal val="#ppt_x"/>
                                          </p:val>
                                        </p:tav>
                                      </p:tavLst>
                                    </p:anim>
                                    <p:anim calcmode="lin" valueType="num">
                                      <p:cBhvr additive="base">
                                        <p:cTn id="16" dur="500" fill="hold"/>
                                        <p:tgtEl>
                                          <p:spTgt spid="512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129"/>
                                        </p:tgtEl>
                                        <p:attrNameLst>
                                          <p:attrName>style.visibility</p:attrName>
                                        </p:attrNameLst>
                                      </p:cBhvr>
                                      <p:to>
                                        <p:strVal val="visible"/>
                                      </p:to>
                                    </p:set>
                                    <p:anim calcmode="lin" valueType="num">
                                      <p:cBhvr additive="base">
                                        <p:cTn id="19" dur="500" fill="hold"/>
                                        <p:tgtEl>
                                          <p:spTgt spid="5129"/>
                                        </p:tgtEl>
                                        <p:attrNameLst>
                                          <p:attrName>ppt_x</p:attrName>
                                        </p:attrNameLst>
                                      </p:cBhvr>
                                      <p:tavLst>
                                        <p:tav tm="0">
                                          <p:val>
                                            <p:strVal val="#ppt_x"/>
                                          </p:val>
                                        </p:tav>
                                        <p:tav tm="100000">
                                          <p:val>
                                            <p:strVal val="#ppt_x"/>
                                          </p:val>
                                        </p:tav>
                                      </p:tavLst>
                                    </p:anim>
                                    <p:anim calcmode="lin" valueType="num">
                                      <p:cBhvr additive="base">
                                        <p:cTn id="20" dur="500" fill="hold"/>
                                        <p:tgtEl>
                                          <p:spTgt spid="512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130"/>
                                        </p:tgtEl>
                                        <p:attrNameLst>
                                          <p:attrName>style.visibility</p:attrName>
                                        </p:attrNameLst>
                                      </p:cBhvr>
                                      <p:to>
                                        <p:strVal val="visible"/>
                                      </p:to>
                                    </p:set>
                                    <p:anim calcmode="lin" valueType="num">
                                      <p:cBhvr additive="base">
                                        <p:cTn id="23" dur="500" fill="hold"/>
                                        <p:tgtEl>
                                          <p:spTgt spid="5130"/>
                                        </p:tgtEl>
                                        <p:attrNameLst>
                                          <p:attrName>ppt_x</p:attrName>
                                        </p:attrNameLst>
                                      </p:cBhvr>
                                      <p:tavLst>
                                        <p:tav tm="0">
                                          <p:val>
                                            <p:strVal val="#ppt_x"/>
                                          </p:val>
                                        </p:tav>
                                        <p:tav tm="100000">
                                          <p:val>
                                            <p:strVal val="#ppt_x"/>
                                          </p:val>
                                        </p:tav>
                                      </p:tavLst>
                                    </p:anim>
                                    <p:anim calcmode="lin" valueType="num">
                                      <p:cBhvr additive="base">
                                        <p:cTn id="24" dur="500" fill="hold"/>
                                        <p:tgtEl>
                                          <p:spTgt spid="5130"/>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0" presetClass="entr" presetSubtype="0" fill="hold" grpId="0" nodeType="clickEffect">
                                  <p:stCondLst>
                                    <p:cond delay="0"/>
                                  </p:stCondLst>
                                  <p:childTnLst>
                                    <p:set>
                                      <p:cBhvr>
                                        <p:cTn id="28" dur="1" fill="hold">
                                          <p:stCondLst>
                                            <p:cond delay="0"/>
                                          </p:stCondLst>
                                        </p:cTn>
                                        <p:tgtEl>
                                          <p:spTgt spid="5123">
                                            <p:txEl>
                                              <p:pRg st="1" end="1"/>
                                            </p:txEl>
                                          </p:spTgt>
                                        </p:tgtEl>
                                        <p:attrNameLst>
                                          <p:attrName>style.visibility</p:attrName>
                                        </p:attrNameLst>
                                      </p:cBhvr>
                                      <p:to>
                                        <p:strVal val="visible"/>
                                      </p:to>
                                    </p:set>
                                    <p:animEffect transition="in" filter="wedge">
                                      <p:cBhvr>
                                        <p:cTn id="29" dur="500"/>
                                        <p:tgtEl>
                                          <p:spTgt spid="5123">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0" presetClass="entr" presetSubtype="0" fill="hold" grpId="0" nodeType="clickEffect">
                                  <p:stCondLst>
                                    <p:cond delay="0"/>
                                  </p:stCondLst>
                                  <p:childTnLst>
                                    <p:set>
                                      <p:cBhvr>
                                        <p:cTn id="33" dur="1" fill="hold">
                                          <p:stCondLst>
                                            <p:cond delay="0"/>
                                          </p:stCondLst>
                                        </p:cTn>
                                        <p:tgtEl>
                                          <p:spTgt spid="5123">
                                            <p:txEl>
                                              <p:pRg st="2" end="2"/>
                                            </p:txEl>
                                          </p:spTgt>
                                        </p:tgtEl>
                                        <p:attrNameLst>
                                          <p:attrName>style.visibility</p:attrName>
                                        </p:attrNameLst>
                                      </p:cBhvr>
                                      <p:to>
                                        <p:strVal val="visible"/>
                                      </p:to>
                                    </p:set>
                                    <p:animEffect transition="in" filter="wedge">
                                      <p:cBhvr>
                                        <p:cTn id="34" dur="500"/>
                                        <p:tgtEl>
                                          <p:spTgt spid="5123">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5134"/>
                                        </p:tgtEl>
                                        <p:attrNameLst>
                                          <p:attrName>style.visibility</p:attrName>
                                        </p:attrNameLst>
                                      </p:cBhvr>
                                      <p:to>
                                        <p:strVal val="visible"/>
                                      </p:to>
                                    </p:set>
                                    <p:animEffect transition="in" filter="checkerboard(across)">
                                      <p:cBhvr>
                                        <p:cTn id="39" dur="500"/>
                                        <p:tgtEl>
                                          <p:spTgt spid="5134"/>
                                        </p:tgtEl>
                                      </p:cBhvr>
                                    </p:animEffect>
                                  </p:childTnLst>
                                </p:cTn>
                              </p:par>
                              <p:par>
                                <p:cTn id="40" presetID="5" presetClass="entr" presetSubtype="10" fill="hold" nodeType="withEffect">
                                  <p:stCondLst>
                                    <p:cond delay="0"/>
                                  </p:stCondLst>
                                  <p:childTnLst>
                                    <p:set>
                                      <p:cBhvr>
                                        <p:cTn id="41" dur="1" fill="hold">
                                          <p:stCondLst>
                                            <p:cond delay="0"/>
                                          </p:stCondLst>
                                        </p:cTn>
                                        <p:tgtEl>
                                          <p:spTgt spid="5132"/>
                                        </p:tgtEl>
                                        <p:attrNameLst>
                                          <p:attrName>style.visibility</p:attrName>
                                        </p:attrNameLst>
                                      </p:cBhvr>
                                      <p:to>
                                        <p:strVal val="visible"/>
                                      </p:to>
                                    </p:set>
                                    <p:animEffect transition="in" filter="checkerboard(across)">
                                      <p:cBhvr>
                                        <p:cTn id="42" dur="500"/>
                                        <p:tgtEl>
                                          <p:spTgt spid="513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5133"/>
                                        </p:tgtEl>
                                        <p:attrNameLst>
                                          <p:attrName>style.visibility</p:attrName>
                                        </p:attrNameLst>
                                      </p:cBhvr>
                                      <p:to>
                                        <p:strVal val="visible"/>
                                      </p:to>
                                    </p:set>
                                    <p:animEffect transition="in" filter="checkerboard(across)">
                                      <p:cBhvr>
                                        <p:cTn id="47" dur="500"/>
                                        <p:tgtEl>
                                          <p:spTgt spid="5133"/>
                                        </p:tgtEl>
                                      </p:cBhvr>
                                    </p:animEffect>
                                  </p:childTnLst>
                                </p:cTn>
                              </p:par>
                              <p:par>
                                <p:cTn id="48" presetID="5" presetClass="entr" presetSubtype="10" fill="hold" nodeType="withEffect">
                                  <p:stCondLst>
                                    <p:cond delay="0"/>
                                  </p:stCondLst>
                                  <p:childTnLst>
                                    <p:set>
                                      <p:cBhvr>
                                        <p:cTn id="49" dur="1" fill="hold">
                                          <p:stCondLst>
                                            <p:cond delay="0"/>
                                          </p:stCondLst>
                                        </p:cTn>
                                        <p:tgtEl>
                                          <p:spTgt spid="5131"/>
                                        </p:tgtEl>
                                        <p:attrNameLst>
                                          <p:attrName>style.visibility</p:attrName>
                                        </p:attrNameLst>
                                      </p:cBhvr>
                                      <p:to>
                                        <p:strVal val="visible"/>
                                      </p:to>
                                    </p:set>
                                    <p:animEffect transition="in" filter="checkerboard(across)">
                                      <p:cBhvr>
                                        <p:cTn id="50" dur="500"/>
                                        <p:tgtEl>
                                          <p:spTgt spid="5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nimBg="1"/>
      <p:bldP spid="5128" grpId="0"/>
      <p:bldP spid="5129" grpId="0"/>
      <p:bldP spid="5130" grpId="0"/>
      <p:bldP spid="5133" grpId="0"/>
      <p:bldP spid="513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Title 5">
            <a:extLst>
              <a:ext uri="{FF2B5EF4-FFF2-40B4-BE49-F238E27FC236}">
                <a16:creationId xmlns:a16="http://schemas.microsoft.com/office/drawing/2014/main" id="{6061DB77-58D4-4848-8237-CFD075B220B7}"/>
              </a:ext>
            </a:extLst>
          </p:cNvPr>
          <p:cNvSpPr>
            <a:spLocks noGrp="1"/>
          </p:cNvSpPr>
          <p:nvPr>
            <p:ph type="ctrTitle"/>
          </p:nvPr>
        </p:nvSpPr>
        <p:spPr>
          <a:xfrm>
            <a:off x="685800" y="2492375"/>
            <a:ext cx="7772400" cy="1470025"/>
          </a:xfrm>
        </p:spPr>
        <p:txBody>
          <a:bodyPr/>
          <a:lstStyle/>
          <a:p>
            <a:pPr>
              <a:defRPr/>
            </a:pPr>
            <a:r>
              <a:rPr lang="en-US" dirty="0">
                <a:solidFill>
                  <a:schemeClr val="bg1"/>
                </a:solidFill>
                <a:effectLst>
                  <a:outerShdw blurRad="38100" dist="38100" dir="2700000" algn="tl">
                    <a:srgbClr val="000000">
                      <a:alpha val="43137"/>
                    </a:srgbClr>
                  </a:outerShdw>
                </a:effectLst>
                <a:latin typeface="Trebuchet MS" pitchFamily="34" charset="0"/>
              </a:rPr>
              <a:t>Within each energy level, electrons occupy </a:t>
            </a:r>
            <a:r>
              <a:rPr lang="en-US" i="1" dirty="0">
                <a:solidFill>
                  <a:srgbClr val="FF66FF"/>
                </a:solidFill>
                <a:effectLst>
                  <a:outerShdw blurRad="38100" dist="38100" dir="2700000" algn="tl">
                    <a:srgbClr val="000000">
                      <a:alpha val="43137"/>
                    </a:srgbClr>
                  </a:outerShdw>
                </a:effectLst>
                <a:latin typeface="Trebuchet MS" pitchFamily="34" charset="0"/>
              </a:rPr>
              <a:t>sublevels.</a:t>
            </a:r>
            <a:endParaRPr lang="en-US" dirty="0">
              <a:solidFill>
                <a:srgbClr val="FF66FF"/>
              </a:solidFill>
              <a:effectLst>
                <a:outerShdw blurRad="38100" dist="38100" dir="2700000" algn="tl">
                  <a:srgbClr val="000000">
                    <a:alpha val="43137"/>
                  </a:srgbClr>
                </a:outerShdw>
              </a:effectLst>
            </a:endParaRP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a:extLst>
              <a:ext uri="{FF2B5EF4-FFF2-40B4-BE49-F238E27FC236}">
                <a16:creationId xmlns:a16="http://schemas.microsoft.com/office/drawing/2014/main" id="{B325E572-5DC1-4AEA-AC64-8DDB991E197F}"/>
              </a:ext>
            </a:extLst>
          </p:cNvPr>
          <p:cNvSpPr>
            <a:spLocks noGrp="1"/>
          </p:cNvSpPr>
          <p:nvPr>
            <p:ph type="title"/>
          </p:nvPr>
        </p:nvSpPr>
        <p:spPr/>
        <p:txBody>
          <a:bodyPr/>
          <a:lstStyle/>
          <a:p>
            <a:pPr>
              <a:defRPr/>
            </a:pPr>
            <a:r>
              <a:rPr lang="en-US" sz="6600" b="1" dirty="0">
                <a:solidFill>
                  <a:srgbClr val="FF66FF"/>
                </a:solidFill>
                <a:effectLst>
                  <a:outerShdw blurRad="38100" dist="38100" dir="2700000" algn="tl">
                    <a:srgbClr val="000000">
                      <a:alpha val="43137"/>
                    </a:srgbClr>
                  </a:outerShdw>
                </a:effectLst>
                <a:latin typeface="Trebuchet MS" pitchFamily="34" charset="0"/>
              </a:rPr>
              <a:t>Sublevels</a:t>
            </a:r>
          </a:p>
        </p:txBody>
      </p:sp>
      <p:sp>
        <p:nvSpPr>
          <p:cNvPr id="3" name="Text Placeholder 2">
            <a:extLst>
              <a:ext uri="{FF2B5EF4-FFF2-40B4-BE49-F238E27FC236}">
                <a16:creationId xmlns:a16="http://schemas.microsoft.com/office/drawing/2014/main" id="{B1BC70D7-ACF7-40C7-BDFB-16A69C161C4E}"/>
              </a:ext>
            </a:extLst>
          </p:cNvPr>
          <p:cNvSpPr>
            <a:spLocks noGrp="1"/>
          </p:cNvSpPr>
          <p:nvPr>
            <p:ph idx="1"/>
          </p:nvPr>
        </p:nvSpPr>
        <p:spPr/>
        <p:txBody>
          <a:bodyPr/>
          <a:lstStyle/>
          <a:p>
            <a:pPr eaLnBrk="1" hangingPunct="1">
              <a:defRPr/>
            </a:pPr>
            <a:r>
              <a:rPr lang="en-US" sz="4000" i="1" dirty="0">
                <a:solidFill>
                  <a:srgbClr val="FF66FF"/>
                </a:solidFill>
                <a:effectLst>
                  <a:outerShdw blurRad="38100" dist="38100" dir="2700000" algn="tl">
                    <a:srgbClr val="000000">
                      <a:alpha val="43137"/>
                    </a:srgbClr>
                  </a:outerShdw>
                </a:effectLst>
                <a:latin typeface="Trebuchet MS" pitchFamily="34" charset="0"/>
              </a:rPr>
              <a:t>Correspond to the different areas an electron can be located in an atom.</a:t>
            </a:r>
          </a:p>
          <a:p>
            <a:pPr lvl="1" eaLnBrk="1" hangingPunct="1">
              <a:defRPr/>
            </a:pPr>
            <a:r>
              <a:rPr lang="en-US" sz="4000" dirty="0">
                <a:solidFill>
                  <a:schemeClr val="bg1"/>
                </a:solidFill>
                <a:effectLst>
                  <a:outerShdw blurRad="38100" dist="38100" dir="2700000" algn="tl">
                    <a:srgbClr val="000000">
                      <a:alpha val="43137"/>
                    </a:srgbClr>
                  </a:outerShdw>
                </a:effectLst>
                <a:latin typeface="Trebuchet MS" pitchFamily="34" charset="0"/>
              </a:rPr>
              <a:t>Represented by a letter</a:t>
            </a:r>
          </a:p>
          <a:p>
            <a:pPr lvl="2" eaLnBrk="1" hangingPunct="1">
              <a:defRPr/>
            </a:pPr>
            <a:r>
              <a:rPr lang="en-US" sz="3600" dirty="0">
                <a:solidFill>
                  <a:schemeClr val="bg1"/>
                </a:solidFill>
                <a:effectLst>
                  <a:outerShdw blurRad="38100" dist="38100" dir="2700000" algn="tl">
                    <a:srgbClr val="000000">
                      <a:alpha val="43137"/>
                    </a:srgbClr>
                  </a:outerShdw>
                </a:effectLst>
                <a:latin typeface="Trebuchet MS" pitchFamily="34" charset="0"/>
              </a:rPr>
              <a:t>Example: </a:t>
            </a:r>
            <a:r>
              <a:rPr lang="en-US" sz="3600" i="1" dirty="0">
                <a:solidFill>
                  <a:srgbClr val="FF66FF"/>
                </a:solidFill>
                <a:effectLst>
                  <a:outerShdw blurRad="38100" dist="38100" dir="2700000" algn="tl">
                    <a:srgbClr val="000000">
                      <a:alpha val="43137"/>
                    </a:srgbClr>
                  </a:outerShdw>
                </a:effectLst>
                <a:latin typeface="Trebuchet MS" pitchFamily="34" charset="0"/>
              </a:rPr>
              <a:t>s, p, d, f, g, h, </a:t>
            </a:r>
            <a:r>
              <a:rPr lang="en-US" sz="3600" i="1" dirty="0" err="1">
                <a:solidFill>
                  <a:srgbClr val="FF66FF"/>
                </a:solidFill>
                <a:effectLst>
                  <a:outerShdw blurRad="38100" dist="38100" dir="2700000" algn="tl">
                    <a:srgbClr val="000000">
                      <a:alpha val="43137"/>
                    </a:srgbClr>
                  </a:outerShdw>
                </a:effectLst>
                <a:latin typeface="Trebuchet MS" pitchFamily="34" charset="0"/>
              </a:rPr>
              <a:t>i</a:t>
            </a:r>
            <a:r>
              <a:rPr lang="en-US" sz="3600" i="1" dirty="0">
                <a:solidFill>
                  <a:srgbClr val="FF66FF"/>
                </a:solidFill>
                <a:effectLst>
                  <a:outerShdw blurRad="38100" dist="38100" dir="2700000" algn="tl">
                    <a:srgbClr val="000000">
                      <a:alpha val="43137"/>
                    </a:srgbClr>
                  </a:outerShdw>
                </a:effectLst>
                <a:latin typeface="Trebuchet MS" pitchFamily="34" charset="0"/>
              </a:rPr>
              <a:t>, etc.</a:t>
            </a:r>
            <a:endParaRPr lang="en-US" sz="2800" i="1" dirty="0">
              <a:solidFill>
                <a:srgbClr val="FF66FF"/>
              </a:solidFill>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plus(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C066621-4F93-40B8-8CBA-4DA96EA72CBE}"/>
              </a:ext>
            </a:extLst>
          </p:cNvPr>
          <p:cNvSpPr>
            <a:spLocks noGrp="1" noChangeArrowheads="1"/>
          </p:cNvSpPr>
          <p:nvPr>
            <p:ph type="title" sz="quarter"/>
          </p:nvPr>
        </p:nvSpPr>
        <p:spPr/>
        <p:txBody>
          <a:bodyPr/>
          <a:lstStyle/>
          <a:p>
            <a:pPr eaLnBrk="1" hangingPunct="1"/>
            <a:r>
              <a:rPr lang="en-US" altLang="en-US" sz="5400" b="1">
                <a:solidFill>
                  <a:srgbClr val="FF66FF"/>
                </a:solidFill>
                <a:latin typeface="Trebuchet MS" panose="020B0603020202020204" pitchFamily="34" charset="0"/>
              </a:rPr>
              <a:t>Sublevel Types</a:t>
            </a:r>
          </a:p>
        </p:txBody>
      </p:sp>
      <p:pic>
        <p:nvPicPr>
          <p:cNvPr id="8197" name="Picture 5">
            <a:extLst>
              <a:ext uri="{FF2B5EF4-FFF2-40B4-BE49-F238E27FC236}">
                <a16:creationId xmlns:a16="http://schemas.microsoft.com/office/drawing/2014/main" id="{624A7CA9-24C7-4180-A38D-F1243CDAE2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8725" y="2209800"/>
            <a:ext cx="204787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7E220195-F4F8-4BE7-81C5-D3D5D9F18C3A}"/>
              </a:ext>
            </a:extLst>
          </p:cNvPr>
          <p:cNvSpPr txBox="1">
            <a:spLocks noChangeArrowheads="1"/>
          </p:cNvSpPr>
          <p:nvPr/>
        </p:nvSpPr>
        <p:spPr bwMode="auto">
          <a:xfrm>
            <a:off x="457200" y="1600200"/>
            <a:ext cx="3886200" cy="523875"/>
          </a:xfrm>
          <a:prstGeom prst="rect">
            <a:avLst/>
          </a:prstGeom>
          <a:solidFill>
            <a:schemeClr val="tx1">
              <a:alpha val="80000"/>
            </a:schemeClr>
          </a:solidFill>
          <a:ln w="9525">
            <a:solidFill>
              <a:schemeClr val="bg1"/>
            </a:solidFill>
            <a:miter lim="800000"/>
            <a:headEnd/>
            <a:tailEnd/>
          </a:ln>
        </p:spPr>
        <p:txBody>
          <a:bodyPr>
            <a:spAutoFit/>
          </a:bodyPr>
          <a:lstStyle/>
          <a:p>
            <a:pPr>
              <a:defRPr/>
            </a:pPr>
            <a:r>
              <a:rPr lang="en-US" sz="2800" dirty="0">
                <a:solidFill>
                  <a:schemeClr val="bg1"/>
                </a:solidFill>
                <a:effectLst>
                  <a:outerShdw blurRad="38100" dist="38100" dir="2700000" algn="tl">
                    <a:srgbClr val="000000">
                      <a:alpha val="43137"/>
                    </a:srgbClr>
                  </a:outerShdw>
                </a:effectLst>
              </a:rPr>
              <a:t>s sublevel: “spherical”	</a:t>
            </a:r>
          </a:p>
        </p:txBody>
      </p:sp>
      <p:sp>
        <p:nvSpPr>
          <p:cNvPr id="7" name="TextBox 6">
            <a:extLst>
              <a:ext uri="{FF2B5EF4-FFF2-40B4-BE49-F238E27FC236}">
                <a16:creationId xmlns:a16="http://schemas.microsoft.com/office/drawing/2014/main" id="{131FC72A-CD8B-44CC-A0ED-4F932B785B43}"/>
              </a:ext>
            </a:extLst>
          </p:cNvPr>
          <p:cNvSpPr txBox="1">
            <a:spLocks noChangeArrowheads="1"/>
          </p:cNvSpPr>
          <p:nvPr/>
        </p:nvSpPr>
        <p:spPr bwMode="auto">
          <a:xfrm>
            <a:off x="4724400" y="1609725"/>
            <a:ext cx="3962400" cy="523875"/>
          </a:xfrm>
          <a:prstGeom prst="rect">
            <a:avLst/>
          </a:prstGeom>
          <a:solidFill>
            <a:schemeClr val="tx1">
              <a:alpha val="80000"/>
            </a:schemeClr>
          </a:solidFill>
          <a:ln w="9525">
            <a:solidFill>
              <a:schemeClr val="bg1"/>
            </a:solidFill>
            <a:miter lim="800000"/>
            <a:headEnd/>
            <a:tailEnd/>
          </a:ln>
        </p:spPr>
        <p:txBody>
          <a:bodyPr>
            <a:spAutoFit/>
          </a:bodyPr>
          <a:lstStyle/>
          <a:p>
            <a:pPr>
              <a:defRPr/>
            </a:pPr>
            <a:r>
              <a:rPr lang="en-US" sz="2800" dirty="0">
                <a:solidFill>
                  <a:schemeClr val="bg1"/>
                </a:solidFill>
                <a:effectLst>
                  <a:outerShdw blurRad="38100" dist="38100" dir="2700000" algn="tl">
                    <a:srgbClr val="000000">
                      <a:alpha val="43137"/>
                    </a:srgbClr>
                  </a:outerShdw>
                </a:effectLst>
              </a:rPr>
              <a:t>p sublevel: “dumbbell”</a:t>
            </a:r>
          </a:p>
        </p:txBody>
      </p:sp>
      <p:sp>
        <p:nvSpPr>
          <p:cNvPr id="8" name="TextBox 7">
            <a:extLst>
              <a:ext uri="{FF2B5EF4-FFF2-40B4-BE49-F238E27FC236}">
                <a16:creationId xmlns:a16="http://schemas.microsoft.com/office/drawing/2014/main" id="{81223BD4-EA35-415D-A031-7B199761A786}"/>
              </a:ext>
            </a:extLst>
          </p:cNvPr>
          <p:cNvSpPr txBox="1">
            <a:spLocks noChangeArrowheads="1"/>
          </p:cNvSpPr>
          <p:nvPr/>
        </p:nvSpPr>
        <p:spPr bwMode="auto">
          <a:xfrm>
            <a:off x="4343400" y="4048125"/>
            <a:ext cx="4572000" cy="523875"/>
          </a:xfrm>
          <a:prstGeom prst="rect">
            <a:avLst/>
          </a:prstGeom>
          <a:solidFill>
            <a:schemeClr val="tx1">
              <a:alpha val="80000"/>
            </a:schemeClr>
          </a:solidFill>
          <a:ln w="9525">
            <a:solidFill>
              <a:schemeClr val="bg1"/>
            </a:solidFill>
            <a:miter lim="800000"/>
            <a:headEnd/>
            <a:tailEnd/>
          </a:ln>
        </p:spPr>
        <p:txBody>
          <a:bodyPr>
            <a:spAutoFit/>
          </a:bodyPr>
          <a:lstStyle/>
          <a:p>
            <a:pPr>
              <a:defRPr/>
            </a:pPr>
            <a:r>
              <a:rPr lang="en-US" sz="2800" dirty="0">
                <a:solidFill>
                  <a:schemeClr val="bg1"/>
                </a:solidFill>
                <a:effectLst>
                  <a:outerShdw blurRad="38100" dist="38100" dir="2700000" algn="tl">
                    <a:srgbClr val="000000">
                      <a:alpha val="43137"/>
                    </a:srgbClr>
                  </a:outerShdw>
                </a:effectLst>
              </a:rPr>
              <a:t>f sublevel: “double clover”</a:t>
            </a:r>
          </a:p>
        </p:txBody>
      </p:sp>
      <p:sp>
        <p:nvSpPr>
          <p:cNvPr id="9" name="TextBox 8">
            <a:extLst>
              <a:ext uri="{FF2B5EF4-FFF2-40B4-BE49-F238E27FC236}">
                <a16:creationId xmlns:a16="http://schemas.microsoft.com/office/drawing/2014/main" id="{6422B4B0-62F7-43AE-8B30-5479701ABCFE}"/>
              </a:ext>
            </a:extLst>
          </p:cNvPr>
          <p:cNvSpPr txBox="1">
            <a:spLocks noChangeArrowheads="1"/>
          </p:cNvSpPr>
          <p:nvPr/>
        </p:nvSpPr>
        <p:spPr bwMode="auto">
          <a:xfrm>
            <a:off x="571500" y="4048125"/>
            <a:ext cx="3657600" cy="523875"/>
          </a:xfrm>
          <a:prstGeom prst="rect">
            <a:avLst/>
          </a:prstGeom>
          <a:solidFill>
            <a:schemeClr val="tx1">
              <a:alpha val="80000"/>
            </a:schemeClr>
          </a:solidFill>
          <a:ln w="9525">
            <a:solidFill>
              <a:schemeClr val="bg1"/>
            </a:solidFill>
            <a:miter lim="800000"/>
            <a:headEnd/>
            <a:tailEnd/>
          </a:ln>
        </p:spPr>
        <p:txBody>
          <a:bodyPr>
            <a:spAutoFit/>
          </a:bodyPr>
          <a:lstStyle/>
          <a:p>
            <a:pPr>
              <a:defRPr/>
            </a:pPr>
            <a:r>
              <a:rPr lang="en-US" sz="2800" dirty="0">
                <a:solidFill>
                  <a:schemeClr val="bg1"/>
                </a:solidFill>
                <a:effectLst>
                  <a:outerShdw blurRad="38100" dist="38100" dir="2700000" algn="tl">
                    <a:srgbClr val="000000">
                      <a:alpha val="43137"/>
                    </a:srgbClr>
                  </a:outerShdw>
                </a:effectLst>
              </a:rPr>
              <a:t>d sublevel: “clover”</a:t>
            </a:r>
          </a:p>
        </p:txBody>
      </p:sp>
      <p:pic>
        <p:nvPicPr>
          <p:cNvPr id="8198" name="Picture 6">
            <a:extLst>
              <a:ext uri="{FF2B5EF4-FFF2-40B4-BE49-F238E27FC236}">
                <a16:creationId xmlns:a16="http://schemas.microsoft.com/office/drawing/2014/main" id="{8D29CE28-F8A8-4A44-AF45-4C25110CC5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2213" y="2209800"/>
            <a:ext cx="30749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7">
            <a:extLst>
              <a:ext uri="{FF2B5EF4-FFF2-40B4-BE49-F238E27FC236}">
                <a16:creationId xmlns:a16="http://schemas.microsoft.com/office/drawing/2014/main" id="{60886E50-3B8F-47C2-9B6C-162148845E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5238" y="4665663"/>
            <a:ext cx="2011362" cy="188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9">
            <a:extLst>
              <a:ext uri="{FF2B5EF4-FFF2-40B4-BE49-F238E27FC236}">
                <a16:creationId xmlns:a16="http://schemas.microsoft.com/office/drawing/2014/main" id="{79CB5C81-4539-459B-803B-D334ABF71EA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r="5354"/>
          <a:stretch>
            <a:fillRect/>
          </a:stretch>
        </p:blipFill>
        <p:spPr bwMode="auto">
          <a:xfrm>
            <a:off x="5334000" y="4610100"/>
            <a:ext cx="2011363"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to="" calcmode="lin" valueType="num">
                                      <p:cBhvr>
                                        <p:cTn id="7" dur="1" fill="hold"/>
                                        <p:tgtEl>
                                          <p:spTgt spid="6"/>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8197"/>
                                        </p:tgtEl>
                                        <p:attrNameLst>
                                          <p:attrName>style.visibility</p:attrName>
                                        </p:attrNameLst>
                                      </p:cBhvr>
                                      <p:to>
                                        <p:strVal val="visible"/>
                                      </p:to>
                                    </p:set>
                                    <p:anim to="" calcmode="lin" valueType="num">
                                      <p:cBhvr>
                                        <p:cTn id="12" dur="1" fill="hold"/>
                                        <p:tgtEl>
                                          <p:spTgt spid="8197"/>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to="" calcmode="lin" valueType="num">
                                      <p:cBhvr>
                                        <p:cTn id="17" dur="1" fill="hold"/>
                                        <p:tgtEl>
                                          <p:spTgt spid="7"/>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nodeType="clickEffect">
                                  <p:stCondLst>
                                    <p:cond delay="0"/>
                                  </p:stCondLst>
                                  <p:childTnLst>
                                    <p:set>
                                      <p:cBhvr>
                                        <p:cTn id="21" dur="1" fill="hold">
                                          <p:stCondLst>
                                            <p:cond delay="0"/>
                                          </p:stCondLst>
                                        </p:cTn>
                                        <p:tgtEl>
                                          <p:spTgt spid="8198"/>
                                        </p:tgtEl>
                                        <p:attrNameLst>
                                          <p:attrName>style.visibility</p:attrName>
                                        </p:attrNameLst>
                                      </p:cBhvr>
                                      <p:to>
                                        <p:strVal val="visible"/>
                                      </p:to>
                                    </p:set>
                                    <p:anim to="" calcmode="lin" valueType="num">
                                      <p:cBhvr>
                                        <p:cTn id="22" dur="1" fill="hold"/>
                                        <p:tgtEl>
                                          <p:spTgt spid="8198"/>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to="" calcmode="lin" valueType="num">
                                      <p:cBhvr>
                                        <p:cTn id="27" dur="1" fill="hold"/>
                                        <p:tgtEl>
                                          <p:spTgt spid="9"/>
                                        </p:tgtEl>
                                        <p:attrNameLst>
                                          <p:attrName/>
                                        </p:attrNameLst>
                                      </p:cBhvr>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4" presetClass="entr" presetSubtype="0" fill="hold" nodeType="clickEffect">
                                  <p:stCondLst>
                                    <p:cond delay="0"/>
                                  </p:stCondLst>
                                  <p:childTnLst>
                                    <p:set>
                                      <p:cBhvr>
                                        <p:cTn id="31" dur="1" fill="hold">
                                          <p:stCondLst>
                                            <p:cond delay="0"/>
                                          </p:stCondLst>
                                        </p:cTn>
                                        <p:tgtEl>
                                          <p:spTgt spid="8199"/>
                                        </p:tgtEl>
                                        <p:attrNameLst>
                                          <p:attrName>style.visibility</p:attrName>
                                        </p:attrNameLst>
                                      </p:cBhvr>
                                      <p:to>
                                        <p:strVal val="visible"/>
                                      </p:to>
                                    </p:set>
                                    <p:anim to="" calcmode="lin" valueType="num">
                                      <p:cBhvr>
                                        <p:cTn id="32" dur="1" fill="hold"/>
                                        <p:tgtEl>
                                          <p:spTgt spid="8199"/>
                                        </p:tgtEl>
                                        <p:attrNameLst>
                                          <p:attrName/>
                                        </p:attrNameLst>
                                      </p:cBhvr>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to="" calcmode="lin" valueType="num">
                                      <p:cBhvr>
                                        <p:cTn id="37" dur="1" fill="hold"/>
                                        <p:tgtEl>
                                          <p:spTgt spid="8"/>
                                        </p:tgtEl>
                                        <p:attrNameLst>
                                          <p:attrName/>
                                        </p:attrNameLst>
                                      </p:cBhvr>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nodeType="clickEffect">
                                  <p:stCondLst>
                                    <p:cond delay="0"/>
                                  </p:stCondLst>
                                  <p:childTnLst>
                                    <p:set>
                                      <p:cBhvr>
                                        <p:cTn id="41" dur="1" fill="hold">
                                          <p:stCondLst>
                                            <p:cond delay="0"/>
                                          </p:stCondLst>
                                        </p:cTn>
                                        <p:tgtEl>
                                          <p:spTgt spid="8201"/>
                                        </p:tgtEl>
                                        <p:attrNameLst>
                                          <p:attrName>style.visibility</p:attrName>
                                        </p:attrNameLst>
                                      </p:cBhvr>
                                      <p:to>
                                        <p:strVal val="visible"/>
                                      </p:to>
                                    </p:set>
                                    <p:anim to="" calcmode="lin" valueType="num">
                                      <p:cBhvr>
                                        <p:cTn id="42" dur="1" fill="hold"/>
                                        <p:tgtEl>
                                          <p:spTgt spid="820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a:extLst>
              <a:ext uri="{FF2B5EF4-FFF2-40B4-BE49-F238E27FC236}">
                <a16:creationId xmlns:a16="http://schemas.microsoft.com/office/drawing/2014/main" id="{14536A15-2585-4475-BE00-FD36E0A6EB7B}"/>
              </a:ext>
            </a:extLst>
          </p:cNvPr>
          <p:cNvSpPr>
            <a:spLocks noGrp="1" noChangeArrowheads="1"/>
          </p:cNvSpPr>
          <p:nvPr>
            <p:ph type="title"/>
          </p:nvPr>
        </p:nvSpPr>
        <p:spPr/>
        <p:txBody>
          <a:bodyPr/>
          <a:lstStyle/>
          <a:p>
            <a:pPr eaLnBrk="1" hangingPunct="1">
              <a:defRPr/>
            </a:pPr>
            <a:r>
              <a:rPr lang="en-US" sz="3700" b="1">
                <a:solidFill>
                  <a:srgbClr val="FF66FF"/>
                </a:solidFill>
                <a:effectLst>
                  <a:outerShdw blurRad="38100" dist="38100" dir="2700000" algn="tl">
                    <a:srgbClr val="000000">
                      <a:alpha val="43137"/>
                    </a:srgbClr>
                  </a:outerShdw>
                </a:effectLst>
                <a:latin typeface="Trebuchet MS" pitchFamily="34" charset="0"/>
              </a:rPr>
              <a:t>Types of Sublevels in Energy Levels</a:t>
            </a:r>
          </a:p>
        </p:txBody>
      </p:sp>
      <p:graphicFrame>
        <p:nvGraphicFramePr>
          <p:cNvPr id="18505" name="Group 73">
            <a:extLst>
              <a:ext uri="{FF2B5EF4-FFF2-40B4-BE49-F238E27FC236}">
                <a16:creationId xmlns:a16="http://schemas.microsoft.com/office/drawing/2014/main" id="{421F31D7-E274-4645-9D04-79328F8F86B4}"/>
              </a:ext>
            </a:extLst>
          </p:cNvPr>
          <p:cNvGraphicFramePr>
            <a:graphicFrameLocks noGrp="1"/>
          </p:cNvGraphicFramePr>
          <p:nvPr>
            <p:ph idx="1"/>
          </p:nvPr>
        </p:nvGraphicFramePr>
        <p:xfrm>
          <a:off x="457200" y="1600200"/>
          <a:ext cx="8229600" cy="4876802"/>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850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Energy Level</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Types of Sublevels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0"/>
                  </a:ext>
                </a:extLst>
              </a:tr>
              <a:tr h="804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rPr>
                        <a:t>1s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1"/>
                  </a:ext>
                </a:extLst>
              </a:tr>
              <a:tr h="804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2</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rPr>
                        <a:t>2s 2p</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2"/>
                  </a:ext>
                </a:extLst>
              </a:tr>
              <a:tr h="804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rPr>
                        <a:t>3s 3p 3d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3"/>
                  </a:ext>
                </a:extLst>
              </a:tr>
              <a:tr h="804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rPr>
                        <a:t>4s 4p 4d 4f</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4"/>
                  </a:ext>
                </a:extLst>
              </a:tr>
              <a:tr h="806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0" u="none" strike="noStrike" cap="none" normalizeH="0" baseline="0" dirty="0">
                          <a:ln>
                            <a:noFill/>
                          </a:ln>
                          <a:solidFill>
                            <a:schemeClr val="bg1"/>
                          </a:solidFill>
                          <a:effectLst>
                            <a:outerShdw blurRad="38100" dist="38100" dir="2700000" algn="tl">
                              <a:srgbClr val="000000">
                                <a:alpha val="43137"/>
                              </a:srgbClr>
                            </a:outerShdw>
                          </a:effectLst>
                          <a:latin typeface="Trebuchet MS" pitchFamily="34" charset="0"/>
                        </a:rPr>
                        <a:t>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0" i="1" u="none" strike="noStrike" cap="none" normalizeH="0" baseline="0" dirty="0">
                          <a:ln>
                            <a:noFill/>
                          </a:ln>
                          <a:solidFill>
                            <a:srgbClr val="FF66FF"/>
                          </a:solidFill>
                          <a:effectLst>
                            <a:outerShdw blurRad="38100" dist="38100" dir="2700000" algn="tl">
                              <a:srgbClr val="000000">
                                <a:alpha val="43137"/>
                              </a:srgbClr>
                            </a:outerShdw>
                          </a:effectLst>
                          <a:latin typeface="Trebuchet MS" pitchFamily="34" charset="0"/>
                        </a:rPr>
                        <a:t>5s 5p 5d 5f (5g)</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1">
                        <a:alpha val="80000"/>
                      </a:schemeClr>
                    </a:solidFill>
                  </a:tcPr>
                </a:tc>
                <a:extLst>
                  <a:ext uri="{0D108BD9-81ED-4DB2-BD59-A6C34878D82A}">
                    <a16:rowId xmlns:a16="http://schemas.microsoft.com/office/drawing/2014/main" val="10005"/>
                  </a:ext>
                </a:extLst>
              </a:tr>
            </a:tbl>
          </a:graphicData>
        </a:graphic>
      </p:graphicFrame>
    </p:spTree>
  </p:cSld>
  <p:clrMapOvr>
    <a:masterClrMapping/>
  </p:clrMapOvr>
  <p:transition>
    <p:wipe dir="r"/>
  </p:transition>
</p:sld>
</file>

<file path=ppt/theme/theme1.xml><?xml version="1.0" encoding="utf-8"?>
<a:theme xmlns:a="http://schemas.openxmlformats.org/drawingml/2006/main" name="Default Design">
  <a:themeElements>
    <a:clrScheme name="Custom 2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TotalTime>
  <Words>466</Words>
  <Application>Microsoft Office PowerPoint</Application>
  <PresentationFormat>On-screen Show (4:3)</PresentationFormat>
  <Paragraphs>92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Script MT Bold</vt:lpstr>
      <vt:lpstr>Trebuchet MS</vt:lpstr>
      <vt:lpstr>Default Design</vt:lpstr>
      <vt:lpstr>Unit: Electron Configurations</vt:lpstr>
      <vt:lpstr>After today you should be able to…</vt:lpstr>
      <vt:lpstr>The Quantum Mechanical Model of electrons within an atom says we cannot pinpoint where an electron is, but we can get the probability of where the electron is.</vt:lpstr>
      <vt:lpstr>Remember when. . . ?</vt:lpstr>
      <vt:lpstr>Principal Energy Levels</vt:lpstr>
      <vt:lpstr>Within each energy level, electrons occupy sublevels.</vt:lpstr>
      <vt:lpstr>Sublevels</vt:lpstr>
      <vt:lpstr>Sublevel Types</vt:lpstr>
      <vt:lpstr>Types of Sublevels in Energy Levels</vt:lpstr>
      <vt:lpstr>Atomic Orbitals</vt:lpstr>
      <vt:lpstr># of Atomic Orbitals in Sublevels</vt:lpstr>
      <vt:lpstr>Orbitals for a particular sublevel are similar in shape, but different in orientation and size.</vt:lpstr>
      <vt:lpstr># of Electrons in Each Energy Level</vt:lpstr>
      <vt:lpstr>In general…</vt:lpstr>
      <vt:lpstr>Questions? Begin Worksheet #1</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Electron Configurations</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65</cp:revision>
  <dcterms:created xsi:type="dcterms:W3CDTF">2008-10-09T16:27:44Z</dcterms:created>
  <dcterms:modified xsi:type="dcterms:W3CDTF">2019-07-13T15:50:54Z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