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handoutMasterIdLst>
    <p:handoutMasterId r:id="rId20"/>
  </p:handoutMasterIdLst>
  <p:sldIdLst>
    <p:sldId id="288" r:id="rId2"/>
    <p:sldId id="289" r:id="rId3"/>
    <p:sldId id="279" r:id="rId4"/>
    <p:sldId id="268" r:id="rId5"/>
    <p:sldId id="269" r:id="rId6"/>
    <p:sldId id="270" r:id="rId7"/>
    <p:sldId id="271" r:id="rId8"/>
    <p:sldId id="272" r:id="rId9"/>
    <p:sldId id="278" r:id="rId10"/>
    <p:sldId id="280" r:id="rId11"/>
    <p:sldId id="282" r:id="rId12"/>
    <p:sldId id="284" r:id="rId13"/>
    <p:sldId id="285" r:id="rId14"/>
    <p:sldId id="273" r:id="rId15"/>
    <p:sldId id="274" r:id="rId16"/>
    <p:sldId id="275" r:id="rId17"/>
    <p:sldId id="276" r:id="rId18"/>
    <p:sldId id="290" r:id="rId19"/>
  </p:sldIdLst>
  <p:sldSz cx="9144000" cy="6858000" type="screen4x3"/>
  <p:notesSz cx="7010400" cy="9296400"/>
  <p:defaultTextStyle>
    <a:defPPr>
      <a:defRPr lang="en-US"/>
    </a:defPPr>
    <a:lvl1pPr algn="l" rtl="0" fontAlgn="base">
      <a:spcBef>
        <a:spcPct val="0"/>
      </a:spcBef>
      <a:spcAft>
        <a:spcPct val="0"/>
      </a:spcAft>
      <a:defRPr sz="2000" kern="1200">
        <a:solidFill>
          <a:schemeClr val="tx1"/>
        </a:solidFill>
        <a:latin typeface="Trebuchet MS" panose="020B0603020202020204" pitchFamily="34" charset="0"/>
        <a:ea typeface="+mn-ea"/>
        <a:cs typeface="+mn-cs"/>
      </a:defRPr>
    </a:lvl1pPr>
    <a:lvl2pPr marL="457200" algn="l" rtl="0" fontAlgn="base">
      <a:spcBef>
        <a:spcPct val="0"/>
      </a:spcBef>
      <a:spcAft>
        <a:spcPct val="0"/>
      </a:spcAft>
      <a:defRPr sz="2000" kern="1200">
        <a:solidFill>
          <a:schemeClr val="tx1"/>
        </a:solidFill>
        <a:latin typeface="Trebuchet MS" panose="020B0603020202020204" pitchFamily="34" charset="0"/>
        <a:ea typeface="+mn-ea"/>
        <a:cs typeface="+mn-cs"/>
      </a:defRPr>
    </a:lvl2pPr>
    <a:lvl3pPr marL="914400" algn="l" rtl="0" fontAlgn="base">
      <a:spcBef>
        <a:spcPct val="0"/>
      </a:spcBef>
      <a:spcAft>
        <a:spcPct val="0"/>
      </a:spcAft>
      <a:defRPr sz="2000" kern="1200">
        <a:solidFill>
          <a:schemeClr val="tx1"/>
        </a:solidFill>
        <a:latin typeface="Trebuchet MS" panose="020B0603020202020204" pitchFamily="34" charset="0"/>
        <a:ea typeface="+mn-ea"/>
        <a:cs typeface="+mn-cs"/>
      </a:defRPr>
    </a:lvl3pPr>
    <a:lvl4pPr marL="1371600" algn="l" rtl="0" fontAlgn="base">
      <a:spcBef>
        <a:spcPct val="0"/>
      </a:spcBef>
      <a:spcAft>
        <a:spcPct val="0"/>
      </a:spcAft>
      <a:defRPr sz="2000" kern="1200">
        <a:solidFill>
          <a:schemeClr val="tx1"/>
        </a:solidFill>
        <a:latin typeface="Trebuchet MS" panose="020B0603020202020204" pitchFamily="34" charset="0"/>
        <a:ea typeface="+mn-ea"/>
        <a:cs typeface="+mn-cs"/>
      </a:defRPr>
    </a:lvl4pPr>
    <a:lvl5pPr marL="1828800" algn="l" rtl="0" fontAlgn="base">
      <a:spcBef>
        <a:spcPct val="0"/>
      </a:spcBef>
      <a:spcAft>
        <a:spcPct val="0"/>
      </a:spcAft>
      <a:defRPr sz="2000" kern="1200">
        <a:solidFill>
          <a:schemeClr val="tx1"/>
        </a:solidFill>
        <a:latin typeface="Trebuchet MS" panose="020B0603020202020204" pitchFamily="34" charset="0"/>
        <a:ea typeface="+mn-ea"/>
        <a:cs typeface="+mn-cs"/>
      </a:defRPr>
    </a:lvl5pPr>
    <a:lvl6pPr marL="2286000" algn="l" defTabSz="914400" rtl="0" eaLnBrk="1" latinLnBrk="0" hangingPunct="1">
      <a:defRPr sz="2000" kern="1200">
        <a:solidFill>
          <a:schemeClr val="tx1"/>
        </a:solidFill>
        <a:latin typeface="Trebuchet MS" panose="020B0603020202020204" pitchFamily="34" charset="0"/>
        <a:ea typeface="+mn-ea"/>
        <a:cs typeface="+mn-cs"/>
      </a:defRPr>
    </a:lvl6pPr>
    <a:lvl7pPr marL="2743200" algn="l" defTabSz="914400" rtl="0" eaLnBrk="1" latinLnBrk="0" hangingPunct="1">
      <a:defRPr sz="2000" kern="1200">
        <a:solidFill>
          <a:schemeClr val="tx1"/>
        </a:solidFill>
        <a:latin typeface="Trebuchet MS" panose="020B0603020202020204" pitchFamily="34" charset="0"/>
        <a:ea typeface="+mn-ea"/>
        <a:cs typeface="+mn-cs"/>
      </a:defRPr>
    </a:lvl7pPr>
    <a:lvl8pPr marL="3200400" algn="l" defTabSz="914400" rtl="0" eaLnBrk="1" latinLnBrk="0" hangingPunct="1">
      <a:defRPr sz="2000" kern="1200">
        <a:solidFill>
          <a:schemeClr val="tx1"/>
        </a:solidFill>
        <a:latin typeface="Trebuchet MS" panose="020B0603020202020204" pitchFamily="34" charset="0"/>
        <a:ea typeface="+mn-ea"/>
        <a:cs typeface="+mn-cs"/>
      </a:defRPr>
    </a:lvl8pPr>
    <a:lvl9pPr marL="3657600" algn="l" defTabSz="914400" rtl="0" eaLnBrk="1" latinLnBrk="0" hangingPunct="1">
      <a:defRPr sz="2000" kern="1200">
        <a:solidFill>
          <a:schemeClr val="tx1"/>
        </a:solidFill>
        <a:latin typeface="Trebuchet MS" panose="020B0603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66FF33"/>
    <a:srgbClr val="FF9900"/>
    <a:srgbClr val="0000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483" autoAdjust="0"/>
    <p:restoredTop sz="86403" autoAdjust="0"/>
  </p:normalViewPr>
  <p:slideViewPr>
    <p:cSldViewPr>
      <p:cViewPr varScale="1">
        <p:scale>
          <a:sx n="100" d="100"/>
          <a:sy n="100" d="100"/>
        </p:scale>
        <p:origin x="672" y="78"/>
      </p:cViewPr>
      <p:guideLst>
        <p:guide orient="horz" pos="2160"/>
        <p:guide pos="2880"/>
      </p:guideLst>
    </p:cSldViewPr>
  </p:slideViewPr>
  <p:outlineViewPr>
    <p:cViewPr>
      <p:scale>
        <a:sx n="33" d="100"/>
        <a:sy n="33" d="100"/>
      </p:scale>
      <p:origin x="24" y="0"/>
    </p:cViewPr>
  </p:outlineViewPr>
  <p:notesTextViewPr>
    <p:cViewPr>
      <p:scale>
        <a:sx n="100" d="100"/>
        <a:sy n="100" d="100"/>
      </p:scale>
      <p:origin x="0" y="0"/>
    </p:cViewPr>
  </p:notesTextViewPr>
  <p:notesViewPr>
    <p:cSldViewPr>
      <p:cViewPr varScale="1">
        <p:scale>
          <a:sx n="87" d="100"/>
          <a:sy n="87" d="100"/>
        </p:scale>
        <p:origin x="372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678F061C-29E0-488C-9376-E1B80F1E127C}"/>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0087" tIns="45043" rIns="90087" bIns="45043" numCol="1" anchor="t" anchorCtr="0" compatLnSpc="1">
            <a:prstTxWarp prst="textNoShape">
              <a:avLst/>
            </a:prstTxWarp>
          </a:bodyPr>
          <a:lstStyle>
            <a:lvl1pPr defTabSz="900113" eaLnBrk="0" hangingPunct="0">
              <a:defRPr sz="1200"/>
            </a:lvl1pPr>
          </a:lstStyle>
          <a:p>
            <a:pPr>
              <a:defRPr/>
            </a:pPr>
            <a:endParaRPr lang="en-US"/>
          </a:p>
        </p:txBody>
      </p:sp>
      <p:sp>
        <p:nvSpPr>
          <p:cNvPr id="29699" name="Rectangle 3">
            <a:extLst>
              <a:ext uri="{FF2B5EF4-FFF2-40B4-BE49-F238E27FC236}">
                <a16:creationId xmlns:a16="http://schemas.microsoft.com/office/drawing/2014/main" id="{02FC0F02-BACB-4B50-89C4-6FD4BCA80AAD}"/>
              </a:ext>
            </a:extLst>
          </p:cNvPr>
          <p:cNvSpPr>
            <a:spLocks noGrp="1" noChangeArrowheads="1"/>
          </p:cNvSpPr>
          <p:nvPr>
            <p:ph type="dt" sz="quarter" idx="1"/>
          </p:nvPr>
        </p:nvSpPr>
        <p:spPr bwMode="auto">
          <a:xfrm>
            <a:off x="3970338" y="0"/>
            <a:ext cx="3038475" cy="465138"/>
          </a:xfrm>
          <a:prstGeom prst="rect">
            <a:avLst/>
          </a:prstGeom>
          <a:noFill/>
          <a:ln w="9525">
            <a:noFill/>
            <a:miter lim="800000"/>
            <a:headEnd/>
            <a:tailEnd/>
          </a:ln>
        </p:spPr>
        <p:txBody>
          <a:bodyPr vert="horz" wrap="square" lIns="90087" tIns="45043" rIns="90087" bIns="45043" numCol="1" anchor="t" anchorCtr="0" compatLnSpc="1">
            <a:prstTxWarp prst="textNoShape">
              <a:avLst/>
            </a:prstTxWarp>
          </a:bodyPr>
          <a:lstStyle>
            <a:lvl1pPr algn="r" defTabSz="900113" eaLnBrk="0" hangingPunct="0">
              <a:defRPr sz="1200"/>
            </a:lvl1pPr>
          </a:lstStyle>
          <a:p>
            <a:pPr>
              <a:defRPr/>
            </a:pPr>
            <a:fld id="{218F3007-C5D4-4105-BD9C-D3875E3640BF}" type="datetimeFigureOut">
              <a:rPr lang="en-US"/>
              <a:pPr>
                <a:defRPr/>
              </a:pPr>
              <a:t>7/13/2019</a:t>
            </a:fld>
            <a:endParaRPr lang="en-US"/>
          </a:p>
        </p:txBody>
      </p:sp>
      <p:sp>
        <p:nvSpPr>
          <p:cNvPr id="29700" name="Rectangle 4">
            <a:extLst>
              <a:ext uri="{FF2B5EF4-FFF2-40B4-BE49-F238E27FC236}">
                <a16:creationId xmlns:a16="http://schemas.microsoft.com/office/drawing/2014/main" id="{1E414101-3281-4A83-BFB8-C00AA980A448}"/>
              </a:ext>
            </a:extLst>
          </p:cNvPr>
          <p:cNvSpPr>
            <a:spLocks noGrp="1" noChangeArrowheads="1"/>
          </p:cNvSpPr>
          <p:nvPr>
            <p:ph type="ftr" sz="quarter" idx="2"/>
          </p:nvPr>
        </p:nvSpPr>
        <p:spPr bwMode="auto">
          <a:xfrm>
            <a:off x="0" y="8829675"/>
            <a:ext cx="3038475" cy="465138"/>
          </a:xfrm>
          <a:prstGeom prst="rect">
            <a:avLst/>
          </a:prstGeom>
          <a:noFill/>
          <a:ln w="9525">
            <a:noFill/>
            <a:miter lim="800000"/>
            <a:headEnd/>
            <a:tailEnd/>
          </a:ln>
        </p:spPr>
        <p:txBody>
          <a:bodyPr vert="horz" wrap="square" lIns="90087" tIns="45043" rIns="90087" bIns="45043" numCol="1" anchor="b" anchorCtr="0" compatLnSpc="1">
            <a:prstTxWarp prst="textNoShape">
              <a:avLst/>
            </a:prstTxWarp>
          </a:bodyPr>
          <a:lstStyle>
            <a:lvl1pPr defTabSz="900113" eaLnBrk="0" hangingPunct="0">
              <a:defRPr sz="1200"/>
            </a:lvl1pPr>
          </a:lstStyle>
          <a:p>
            <a:pPr>
              <a:defRPr/>
            </a:pPr>
            <a:endParaRPr lang="en-US"/>
          </a:p>
        </p:txBody>
      </p:sp>
      <p:sp>
        <p:nvSpPr>
          <p:cNvPr id="29701" name="Rectangle 5">
            <a:extLst>
              <a:ext uri="{FF2B5EF4-FFF2-40B4-BE49-F238E27FC236}">
                <a16:creationId xmlns:a16="http://schemas.microsoft.com/office/drawing/2014/main" id="{B653D079-FEAD-48A8-BBF8-024972A92F34}"/>
              </a:ext>
            </a:extLst>
          </p:cNvPr>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p:spPr>
        <p:txBody>
          <a:bodyPr vert="horz" wrap="square" lIns="90087" tIns="45043" rIns="90087" bIns="45043" numCol="1" anchor="b" anchorCtr="0" compatLnSpc="1">
            <a:prstTxWarp prst="textNoShape">
              <a:avLst/>
            </a:prstTxWarp>
          </a:bodyPr>
          <a:lstStyle>
            <a:lvl1pPr algn="r" defTabSz="900113" eaLnBrk="0" hangingPunct="0">
              <a:defRPr sz="1200"/>
            </a:lvl1pPr>
          </a:lstStyle>
          <a:p>
            <a:fld id="{4EED609E-A24C-4291-BF29-FCE1A6CA40AE}"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29A181EE-B0FF-413E-8505-30B05812273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68BFF4F-A5AE-49A7-A894-BDED76402FC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147C408-6AA3-431B-8371-BFA58FF200EE}"/>
              </a:ext>
            </a:extLst>
          </p:cNvPr>
          <p:cNvSpPr>
            <a:spLocks noGrp="1" noChangeArrowheads="1"/>
          </p:cNvSpPr>
          <p:nvPr>
            <p:ph type="sldNum" sz="quarter" idx="12"/>
          </p:nvPr>
        </p:nvSpPr>
        <p:spPr>
          <a:ln/>
        </p:spPr>
        <p:txBody>
          <a:bodyPr/>
          <a:lstStyle>
            <a:lvl1pPr>
              <a:defRPr/>
            </a:lvl1pPr>
          </a:lstStyle>
          <a:p>
            <a:fld id="{CC182A84-8BA8-4EB1-88C1-D5B799606F1A}" type="slidenum">
              <a:rPr lang="en-US" altLang="en-US"/>
              <a:pPr/>
              <a:t>‹#›</a:t>
            </a:fld>
            <a:endParaRPr lang="en-US" altLang="en-US"/>
          </a:p>
        </p:txBody>
      </p:sp>
    </p:spTree>
    <p:extLst>
      <p:ext uri="{BB962C8B-B14F-4D97-AF65-F5344CB8AC3E}">
        <p14:creationId xmlns:p14="http://schemas.microsoft.com/office/powerpoint/2010/main" val="3472469825"/>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4D9BD4F-E497-43B7-BF28-519506D601F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32A2071-267D-475D-BF3F-54092E77EBA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F7301CE-BBFC-4B99-B173-8DA9C71A0703}"/>
              </a:ext>
            </a:extLst>
          </p:cNvPr>
          <p:cNvSpPr>
            <a:spLocks noGrp="1" noChangeArrowheads="1"/>
          </p:cNvSpPr>
          <p:nvPr>
            <p:ph type="sldNum" sz="quarter" idx="12"/>
          </p:nvPr>
        </p:nvSpPr>
        <p:spPr>
          <a:ln/>
        </p:spPr>
        <p:txBody>
          <a:bodyPr/>
          <a:lstStyle>
            <a:lvl1pPr>
              <a:defRPr/>
            </a:lvl1pPr>
          </a:lstStyle>
          <a:p>
            <a:fld id="{CDCDB269-CE12-4200-BE2F-3186E66FBBED}" type="slidenum">
              <a:rPr lang="en-US" altLang="en-US"/>
              <a:pPr/>
              <a:t>‹#›</a:t>
            </a:fld>
            <a:endParaRPr lang="en-US" altLang="en-US"/>
          </a:p>
        </p:txBody>
      </p:sp>
    </p:spTree>
    <p:extLst>
      <p:ext uri="{BB962C8B-B14F-4D97-AF65-F5344CB8AC3E}">
        <p14:creationId xmlns:p14="http://schemas.microsoft.com/office/powerpoint/2010/main" val="2195027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062922A1-4A8E-44AD-9AA0-6B9913F60E4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5DDB7CE-DDEA-48AF-B0A3-66E9F6D3D03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BCCDBF5-02D5-4F4E-B83D-C0D064F49BDD}"/>
              </a:ext>
            </a:extLst>
          </p:cNvPr>
          <p:cNvSpPr>
            <a:spLocks noGrp="1" noChangeArrowheads="1"/>
          </p:cNvSpPr>
          <p:nvPr>
            <p:ph type="sldNum" sz="quarter" idx="12"/>
          </p:nvPr>
        </p:nvSpPr>
        <p:spPr>
          <a:ln/>
        </p:spPr>
        <p:txBody>
          <a:bodyPr/>
          <a:lstStyle>
            <a:lvl1pPr>
              <a:defRPr/>
            </a:lvl1pPr>
          </a:lstStyle>
          <a:p>
            <a:fld id="{6EA05CFB-EFF1-493A-B19D-ADE33B6FD8B5}" type="slidenum">
              <a:rPr lang="en-US" altLang="en-US"/>
              <a:pPr/>
              <a:t>‹#›</a:t>
            </a:fld>
            <a:endParaRPr lang="en-US" altLang="en-US"/>
          </a:p>
        </p:txBody>
      </p:sp>
    </p:spTree>
    <p:extLst>
      <p:ext uri="{BB962C8B-B14F-4D97-AF65-F5344CB8AC3E}">
        <p14:creationId xmlns:p14="http://schemas.microsoft.com/office/powerpoint/2010/main" val="2304826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5" descr="http://www.wired.com/images_blogs/wiredscience/2011/05/plasma-ball-flickr-lawrence-rayner.jpg">
            <a:extLst>
              <a:ext uri="{FF2B5EF4-FFF2-40B4-BE49-F238E27FC236}">
                <a16:creationId xmlns:a16="http://schemas.microsoft.com/office/drawing/2014/main" id="{79C50972-A8EF-430F-80A1-3091B2118E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16666" t="11053" r="28064" b="26767"/>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id="{8D37B038-777A-4FB8-A635-136ED46E8775}"/>
              </a:ext>
            </a:extLst>
          </p:cNvPr>
          <p:cNvSpPr>
            <a:spLocks noGrp="1" noChangeArrowheads="1"/>
          </p:cNvSpPr>
          <p:nvPr>
            <p:ph type="title"/>
          </p:nvPr>
        </p:nvSpPr>
        <p:spPr bwMode="auto">
          <a:xfrm>
            <a:off x="457200" y="274638"/>
            <a:ext cx="8229600" cy="1143000"/>
          </a:xfrm>
          <a:prstGeom prst="rect">
            <a:avLst/>
          </a:prstGeom>
          <a:solidFill>
            <a:schemeClr val="tx1">
              <a:alpha val="79999"/>
            </a:schemeClr>
          </a:solid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id="{1F16E1EB-EA1D-4C42-BCA9-4B354EA454DE}"/>
              </a:ext>
            </a:extLst>
          </p:cNvPr>
          <p:cNvSpPr>
            <a:spLocks noGrp="1" noChangeArrowheads="1"/>
          </p:cNvSpPr>
          <p:nvPr>
            <p:ph type="body" idx="1"/>
          </p:nvPr>
        </p:nvSpPr>
        <p:spPr bwMode="auto">
          <a:xfrm>
            <a:off x="457200" y="1600200"/>
            <a:ext cx="8229600" cy="4525963"/>
          </a:xfrm>
          <a:prstGeom prst="rect">
            <a:avLst/>
          </a:prstGeom>
          <a:solidFill>
            <a:schemeClr val="tx1">
              <a:alpha val="79999"/>
            </a:schemeClr>
          </a:solid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a:extLst>
              <a:ext uri="{FF2B5EF4-FFF2-40B4-BE49-F238E27FC236}">
                <a16:creationId xmlns:a16="http://schemas.microsoft.com/office/drawing/2014/main" id="{5027D638-B80A-42AD-8741-C0E0F21E5036}"/>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029" name="Rectangle 5">
            <a:extLst>
              <a:ext uri="{FF2B5EF4-FFF2-40B4-BE49-F238E27FC236}">
                <a16:creationId xmlns:a16="http://schemas.microsoft.com/office/drawing/2014/main" id="{3F10BE87-F22B-44FA-8497-A19E36712913}"/>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1030" name="Rectangle 6">
            <a:extLst>
              <a:ext uri="{FF2B5EF4-FFF2-40B4-BE49-F238E27FC236}">
                <a16:creationId xmlns:a16="http://schemas.microsoft.com/office/drawing/2014/main" id="{17204A51-34CD-437F-A517-BCA55F9F9255}"/>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defRPr>
            </a:lvl1pPr>
          </a:lstStyle>
          <a:p>
            <a:fld id="{F30E3596-B96F-4554-AAFC-17D22AC78E5C}" type="slidenum">
              <a:rPr lang="en-US" altLang="en-US"/>
              <a:pPr/>
              <a:t>‹#›</a:t>
            </a:fld>
            <a:endParaRPr lang="en-US" altLang="en-US"/>
          </a:p>
        </p:txBody>
      </p:sp>
      <p:sp>
        <p:nvSpPr>
          <p:cNvPr id="10" name="Text Box 7">
            <a:extLst>
              <a:ext uri="{FF2B5EF4-FFF2-40B4-BE49-F238E27FC236}">
                <a16:creationId xmlns:a16="http://schemas.microsoft.com/office/drawing/2014/main" id="{CA714C3F-F000-4F99-BE93-C84E2C8F37C4}"/>
              </a:ext>
            </a:extLst>
          </p:cNvPr>
          <p:cNvSpPr txBox="1">
            <a:spLocks noChangeArrowheads="1"/>
          </p:cNvSpPr>
          <p:nvPr userDrawn="1"/>
        </p:nvSpPr>
        <p:spPr bwMode="auto">
          <a:xfrm>
            <a:off x="0" y="0"/>
            <a:ext cx="2170112" cy="215900"/>
          </a:xfrm>
          <a:prstGeom prst="rect">
            <a:avLst/>
          </a:prstGeom>
          <a:noFill/>
          <a:ln w="9525">
            <a:noFill/>
            <a:miter lim="800000"/>
            <a:headEnd/>
            <a:tailEnd/>
          </a:ln>
        </p:spPr>
        <p:txBody>
          <a:bodyPr>
            <a:spAutoFit/>
          </a:bodyPr>
          <a:lstStyle>
            <a:defPPr>
              <a:defRPr lang="en-US"/>
            </a:defPPr>
            <a:lvl1pPr algn="ctr" rtl="0" fontAlgn="base">
              <a:spcBef>
                <a:spcPct val="50000"/>
              </a:spcBef>
              <a:spcAft>
                <a:spcPct val="0"/>
              </a:spcAft>
              <a:defRPr b="1" kern="1200">
                <a:solidFill>
                  <a:schemeClr val="bg1"/>
                </a:solidFill>
                <a:latin typeface="Trebuchet MS" pitchFamily="34" charset="0"/>
                <a:ea typeface="+mn-ea"/>
                <a:cs typeface="+mn-cs"/>
              </a:defRPr>
            </a:lvl1pPr>
            <a:lvl2pPr marL="457200" algn="ctr" rtl="0" fontAlgn="base">
              <a:spcBef>
                <a:spcPct val="50000"/>
              </a:spcBef>
              <a:spcAft>
                <a:spcPct val="0"/>
              </a:spcAft>
              <a:defRPr b="1" kern="1200">
                <a:solidFill>
                  <a:schemeClr val="bg1"/>
                </a:solidFill>
                <a:latin typeface="Trebuchet MS" pitchFamily="34" charset="0"/>
                <a:ea typeface="+mn-ea"/>
                <a:cs typeface="+mn-cs"/>
              </a:defRPr>
            </a:lvl2pPr>
            <a:lvl3pPr marL="914400" algn="ctr" rtl="0" fontAlgn="base">
              <a:spcBef>
                <a:spcPct val="50000"/>
              </a:spcBef>
              <a:spcAft>
                <a:spcPct val="0"/>
              </a:spcAft>
              <a:defRPr b="1" kern="1200">
                <a:solidFill>
                  <a:schemeClr val="bg1"/>
                </a:solidFill>
                <a:latin typeface="Trebuchet MS" pitchFamily="34" charset="0"/>
                <a:ea typeface="+mn-ea"/>
                <a:cs typeface="+mn-cs"/>
              </a:defRPr>
            </a:lvl3pPr>
            <a:lvl4pPr marL="1371600" algn="ctr" rtl="0" fontAlgn="base">
              <a:spcBef>
                <a:spcPct val="50000"/>
              </a:spcBef>
              <a:spcAft>
                <a:spcPct val="0"/>
              </a:spcAft>
              <a:defRPr b="1" kern="1200">
                <a:solidFill>
                  <a:schemeClr val="bg1"/>
                </a:solidFill>
                <a:latin typeface="Trebuchet MS" pitchFamily="34" charset="0"/>
                <a:ea typeface="+mn-ea"/>
                <a:cs typeface="+mn-cs"/>
              </a:defRPr>
            </a:lvl4pPr>
            <a:lvl5pPr marL="1828800" algn="ctr" rtl="0" fontAlgn="base">
              <a:spcBef>
                <a:spcPct val="50000"/>
              </a:spcBef>
              <a:spcAft>
                <a:spcPct val="0"/>
              </a:spcAft>
              <a:defRPr b="1" kern="1200">
                <a:solidFill>
                  <a:schemeClr val="bg1"/>
                </a:solidFill>
                <a:latin typeface="Trebuchet MS" pitchFamily="34" charset="0"/>
                <a:ea typeface="+mn-ea"/>
                <a:cs typeface="+mn-cs"/>
              </a:defRPr>
            </a:lvl5pPr>
            <a:lvl6pPr marL="2286000" algn="l" defTabSz="914400" rtl="0" eaLnBrk="1" latinLnBrk="0" hangingPunct="1">
              <a:defRPr b="1" kern="1200">
                <a:solidFill>
                  <a:schemeClr val="bg1"/>
                </a:solidFill>
                <a:latin typeface="Trebuchet MS" pitchFamily="34" charset="0"/>
                <a:ea typeface="+mn-ea"/>
                <a:cs typeface="+mn-cs"/>
              </a:defRPr>
            </a:lvl6pPr>
            <a:lvl7pPr marL="2743200" algn="l" defTabSz="914400" rtl="0" eaLnBrk="1" latinLnBrk="0" hangingPunct="1">
              <a:defRPr b="1" kern="1200">
                <a:solidFill>
                  <a:schemeClr val="bg1"/>
                </a:solidFill>
                <a:latin typeface="Trebuchet MS" pitchFamily="34" charset="0"/>
                <a:ea typeface="+mn-ea"/>
                <a:cs typeface="+mn-cs"/>
              </a:defRPr>
            </a:lvl7pPr>
            <a:lvl8pPr marL="3200400" algn="l" defTabSz="914400" rtl="0" eaLnBrk="1" latinLnBrk="0" hangingPunct="1">
              <a:defRPr b="1" kern="1200">
                <a:solidFill>
                  <a:schemeClr val="bg1"/>
                </a:solidFill>
                <a:latin typeface="Trebuchet MS" pitchFamily="34" charset="0"/>
                <a:ea typeface="+mn-ea"/>
                <a:cs typeface="+mn-cs"/>
              </a:defRPr>
            </a:lvl8pPr>
            <a:lvl9pPr marL="3657600" algn="l" defTabSz="914400" rtl="0" eaLnBrk="1" latinLnBrk="0" hangingPunct="1">
              <a:defRPr b="1" kern="1200">
                <a:solidFill>
                  <a:schemeClr val="bg1"/>
                </a:solidFill>
                <a:latin typeface="Trebuchet MS" pitchFamily="34" charset="0"/>
                <a:ea typeface="+mn-ea"/>
                <a:cs typeface="+mn-cs"/>
              </a:defRPr>
            </a:lvl9pPr>
          </a:lstStyle>
          <a:p>
            <a:pPr algn="l">
              <a:defRPr/>
            </a:pPr>
            <a:r>
              <a:rPr lang="en-US" sz="800" b="0" dirty="0">
                <a:solidFill>
                  <a:schemeClr val="tx1"/>
                </a:solidFill>
              </a:rPr>
              <a:t>Copyright © 2011 - MsRazz ChemClass</a:t>
            </a:r>
          </a:p>
        </p:txBody>
      </p:sp>
      <p:sp>
        <p:nvSpPr>
          <p:cNvPr id="11" name="Text Box 7">
            <a:extLst>
              <a:ext uri="{FF2B5EF4-FFF2-40B4-BE49-F238E27FC236}">
                <a16:creationId xmlns:a16="http://schemas.microsoft.com/office/drawing/2014/main" id="{E14D7A15-C97D-478A-BEF1-80B0CFEF03C5}"/>
              </a:ext>
            </a:extLst>
          </p:cNvPr>
          <p:cNvSpPr txBox="1">
            <a:spLocks noChangeArrowheads="1"/>
          </p:cNvSpPr>
          <p:nvPr userDrawn="1"/>
        </p:nvSpPr>
        <p:spPr bwMode="auto">
          <a:xfrm>
            <a:off x="0" y="0"/>
            <a:ext cx="2170112" cy="215900"/>
          </a:xfrm>
          <a:prstGeom prst="rect">
            <a:avLst/>
          </a:prstGeom>
          <a:noFill/>
          <a:ln w="9525">
            <a:noFill/>
            <a:miter lim="800000"/>
            <a:headEnd/>
            <a:tailEnd/>
          </a:ln>
        </p:spPr>
        <p:txBody>
          <a:bodyPr>
            <a:spAutoFit/>
          </a:bodyPr>
          <a:lstStyle>
            <a:defPPr>
              <a:defRPr lang="en-US"/>
            </a:defPPr>
            <a:lvl1pPr algn="ctr" rtl="0" fontAlgn="base">
              <a:spcBef>
                <a:spcPct val="50000"/>
              </a:spcBef>
              <a:spcAft>
                <a:spcPct val="0"/>
              </a:spcAft>
              <a:defRPr b="1" kern="1200">
                <a:solidFill>
                  <a:schemeClr val="bg1"/>
                </a:solidFill>
                <a:latin typeface="Trebuchet MS" pitchFamily="34" charset="0"/>
                <a:ea typeface="+mn-ea"/>
                <a:cs typeface="+mn-cs"/>
              </a:defRPr>
            </a:lvl1pPr>
            <a:lvl2pPr marL="457200" algn="ctr" rtl="0" fontAlgn="base">
              <a:spcBef>
                <a:spcPct val="50000"/>
              </a:spcBef>
              <a:spcAft>
                <a:spcPct val="0"/>
              </a:spcAft>
              <a:defRPr b="1" kern="1200">
                <a:solidFill>
                  <a:schemeClr val="bg1"/>
                </a:solidFill>
                <a:latin typeface="Trebuchet MS" pitchFamily="34" charset="0"/>
                <a:ea typeface="+mn-ea"/>
                <a:cs typeface="+mn-cs"/>
              </a:defRPr>
            </a:lvl2pPr>
            <a:lvl3pPr marL="914400" algn="ctr" rtl="0" fontAlgn="base">
              <a:spcBef>
                <a:spcPct val="50000"/>
              </a:spcBef>
              <a:spcAft>
                <a:spcPct val="0"/>
              </a:spcAft>
              <a:defRPr b="1" kern="1200">
                <a:solidFill>
                  <a:schemeClr val="bg1"/>
                </a:solidFill>
                <a:latin typeface="Trebuchet MS" pitchFamily="34" charset="0"/>
                <a:ea typeface="+mn-ea"/>
                <a:cs typeface="+mn-cs"/>
              </a:defRPr>
            </a:lvl3pPr>
            <a:lvl4pPr marL="1371600" algn="ctr" rtl="0" fontAlgn="base">
              <a:spcBef>
                <a:spcPct val="50000"/>
              </a:spcBef>
              <a:spcAft>
                <a:spcPct val="0"/>
              </a:spcAft>
              <a:defRPr b="1" kern="1200">
                <a:solidFill>
                  <a:schemeClr val="bg1"/>
                </a:solidFill>
                <a:latin typeface="Trebuchet MS" pitchFamily="34" charset="0"/>
                <a:ea typeface="+mn-ea"/>
                <a:cs typeface="+mn-cs"/>
              </a:defRPr>
            </a:lvl4pPr>
            <a:lvl5pPr marL="1828800" algn="ctr" rtl="0" fontAlgn="base">
              <a:spcBef>
                <a:spcPct val="50000"/>
              </a:spcBef>
              <a:spcAft>
                <a:spcPct val="0"/>
              </a:spcAft>
              <a:defRPr b="1" kern="1200">
                <a:solidFill>
                  <a:schemeClr val="bg1"/>
                </a:solidFill>
                <a:latin typeface="Trebuchet MS" pitchFamily="34" charset="0"/>
                <a:ea typeface="+mn-ea"/>
                <a:cs typeface="+mn-cs"/>
              </a:defRPr>
            </a:lvl5pPr>
            <a:lvl6pPr marL="2286000" algn="l" defTabSz="914400" rtl="0" eaLnBrk="1" latinLnBrk="0" hangingPunct="1">
              <a:defRPr b="1" kern="1200">
                <a:solidFill>
                  <a:schemeClr val="bg1"/>
                </a:solidFill>
                <a:latin typeface="Trebuchet MS" pitchFamily="34" charset="0"/>
                <a:ea typeface="+mn-ea"/>
                <a:cs typeface="+mn-cs"/>
              </a:defRPr>
            </a:lvl6pPr>
            <a:lvl7pPr marL="2743200" algn="l" defTabSz="914400" rtl="0" eaLnBrk="1" latinLnBrk="0" hangingPunct="1">
              <a:defRPr b="1" kern="1200">
                <a:solidFill>
                  <a:schemeClr val="bg1"/>
                </a:solidFill>
                <a:latin typeface="Trebuchet MS" pitchFamily="34" charset="0"/>
                <a:ea typeface="+mn-ea"/>
                <a:cs typeface="+mn-cs"/>
              </a:defRPr>
            </a:lvl7pPr>
            <a:lvl8pPr marL="3200400" algn="l" defTabSz="914400" rtl="0" eaLnBrk="1" latinLnBrk="0" hangingPunct="1">
              <a:defRPr b="1" kern="1200">
                <a:solidFill>
                  <a:schemeClr val="bg1"/>
                </a:solidFill>
                <a:latin typeface="Trebuchet MS" pitchFamily="34" charset="0"/>
                <a:ea typeface="+mn-ea"/>
                <a:cs typeface="+mn-cs"/>
              </a:defRPr>
            </a:lvl8pPr>
            <a:lvl9pPr marL="3657600" algn="l" defTabSz="914400" rtl="0" eaLnBrk="1" latinLnBrk="0" hangingPunct="1">
              <a:defRPr b="1" kern="1200">
                <a:solidFill>
                  <a:schemeClr val="bg1"/>
                </a:solidFill>
                <a:latin typeface="Trebuchet MS" pitchFamily="34" charset="0"/>
                <a:ea typeface="+mn-ea"/>
                <a:cs typeface="+mn-cs"/>
              </a:defRPr>
            </a:lvl9pPr>
          </a:lstStyle>
          <a:p>
            <a:pPr algn="l">
              <a:defRPr/>
            </a:pPr>
            <a:r>
              <a:rPr lang="en-US" sz="800" b="0" dirty="0">
                <a:solidFill>
                  <a:schemeClr val="tx1"/>
                </a:solidFill>
              </a:rPr>
              <a:t>Copyright © 2011 - MsRazz ChemClass</a:t>
            </a: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transition>
    <p:wipe dir="r"/>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a:extLst>
              <a:ext uri="{FF2B5EF4-FFF2-40B4-BE49-F238E27FC236}">
                <a16:creationId xmlns:a16="http://schemas.microsoft.com/office/drawing/2014/main" id="{83B5B969-2500-4EC2-99E9-368792767CA0}"/>
              </a:ext>
            </a:extLst>
          </p:cNvPr>
          <p:cNvSpPr>
            <a:spLocks noGrp="1" noChangeArrowheads="1"/>
          </p:cNvSpPr>
          <p:nvPr>
            <p:ph type="ctrTitle"/>
          </p:nvPr>
        </p:nvSpPr>
        <p:spPr>
          <a:xfrm>
            <a:off x="381000" y="2362200"/>
            <a:ext cx="8305800" cy="1470025"/>
          </a:xfrm>
        </p:spPr>
        <p:txBody>
          <a:bodyPr/>
          <a:lstStyle/>
          <a:p>
            <a:pPr>
              <a:defRPr/>
            </a:pPr>
            <a:r>
              <a:rPr lang="en-US" sz="5800" b="1" spc="-150" dirty="0">
                <a:solidFill>
                  <a:srgbClr val="FF66FF"/>
                </a:solidFill>
                <a:effectLst>
                  <a:outerShdw blurRad="38100" dist="38100" dir="2700000" algn="tl">
                    <a:srgbClr val="000000">
                      <a:alpha val="43137"/>
                    </a:srgbClr>
                  </a:outerShdw>
                </a:effectLst>
                <a:latin typeface="Script MT Bold" panose="03040602040607080904" pitchFamily="66" charset="0"/>
              </a:rPr>
              <a:t>Unit: Electron Configurations</a:t>
            </a:r>
          </a:p>
        </p:txBody>
      </p:sp>
      <p:sp>
        <p:nvSpPr>
          <p:cNvPr id="4" name="Rectangle 2">
            <a:extLst>
              <a:ext uri="{FF2B5EF4-FFF2-40B4-BE49-F238E27FC236}">
                <a16:creationId xmlns:a16="http://schemas.microsoft.com/office/drawing/2014/main" id="{C340F4D5-DE97-4E97-A97A-B2CF1A26FCEA}"/>
              </a:ext>
            </a:extLst>
          </p:cNvPr>
          <p:cNvSpPr txBox="1">
            <a:spLocks noChangeArrowheads="1"/>
          </p:cNvSpPr>
          <p:nvPr/>
        </p:nvSpPr>
        <p:spPr bwMode="auto">
          <a:xfrm>
            <a:off x="365125" y="3917950"/>
            <a:ext cx="8305800" cy="958850"/>
          </a:xfrm>
          <a:prstGeom prst="rect">
            <a:avLst/>
          </a:prstGeom>
          <a:solidFill>
            <a:schemeClr val="tx1">
              <a:alpha val="80000"/>
            </a:schemeClr>
          </a:solidFill>
          <a:ln w="9525">
            <a:solidFill>
              <a:schemeClr val="bg1"/>
            </a:solidFill>
            <a:miter lim="800000"/>
            <a:headEnd/>
            <a:tailEnd/>
          </a:ln>
        </p:spPr>
        <p:txBody>
          <a:bodyPr anchor="ctr"/>
          <a:lstStyle/>
          <a:p>
            <a:pPr algn="r">
              <a:defRPr/>
            </a:pPr>
            <a:r>
              <a:rPr lang="en-US" sz="3200" i="1" kern="0" dirty="0">
                <a:solidFill>
                  <a:schemeClr val="bg1"/>
                </a:solidFill>
                <a:effectLst>
                  <a:outerShdw blurRad="38100" dist="38100" dir="2700000" algn="tl">
                    <a:srgbClr val="000000">
                      <a:alpha val="43137"/>
                    </a:srgbClr>
                  </a:outerShdw>
                </a:effectLst>
                <a:ea typeface="+mj-ea"/>
                <a:cs typeface="+mj-cs"/>
              </a:rPr>
              <a:t>Writing Electron Configurations and </a:t>
            </a:r>
            <a:br>
              <a:rPr lang="en-US" sz="3200" i="1" kern="0" dirty="0">
                <a:solidFill>
                  <a:schemeClr val="bg1"/>
                </a:solidFill>
                <a:effectLst>
                  <a:outerShdw blurRad="38100" dist="38100" dir="2700000" algn="tl">
                    <a:srgbClr val="000000">
                      <a:alpha val="43137"/>
                    </a:srgbClr>
                  </a:outerShdw>
                </a:effectLst>
                <a:ea typeface="+mj-ea"/>
                <a:cs typeface="+mj-cs"/>
              </a:rPr>
            </a:br>
            <a:r>
              <a:rPr lang="en-US" sz="3200" i="1" kern="0" dirty="0">
                <a:solidFill>
                  <a:schemeClr val="bg1"/>
                </a:solidFill>
                <a:effectLst>
                  <a:outerShdw blurRad="38100" dist="38100" dir="2700000" algn="tl">
                    <a:srgbClr val="000000">
                      <a:alpha val="43137"/>
                    </a:srgbClr>
                  </a:outerShdw>
                </a:effectLst>
                <a:ea typeface="+mj-ea"/>
                <a:cs typeface="+mj-cs"/>
              </a:rPr>
              <a:t>Orbital Notations</a:t>
            </a:r>
          </a:p>
        </p:txBody>
      </p:sp>
      <p:sp>
        <p:nvSpPr>
          <p:cNvPr id="5" name="AutoShape 6">
            <a:extLst>
              <a:ext uri="{FF2B5EF4-FFF2-40B4-BE49-F238E27FC236}">
                <a16:creationId xmlns:a16="http://schemas.microsoft.com/office/drawing/2014/main" id="{54E661E0-F317-48D1-8FA3-DBF2AFECC62A}"/>
              </a:ext>
            </a:extLst>
          </p:cNvPr>
          <p:cNvSpPr>
            <a:spLocks noChangeArrowheads="1"/>
          </p:cNvSpPr>
          <p:nvPr/>
        </p:nvSpPr>
        <p:spPr bwMode="auto">
          <a:xfrm rot="931428">
            <a:off x="5564188" y="1335088"/>
            <a:ext cx="3667125" cy="1555750"/>
          </a:xfrm>
          <a:prstGeom prst="irregularSeal1">
            <a:avLst/>
          </a:prstGeom>
          <a:solidFill>
            <a:schemeClr val="tx1"/>
          </a:solidFill>
          <a:ln w="22225">
            <a:solidFill>
              <a:schemeClr val="bg1"/>
            </a:solidFill>
            <a:miter lim="800000"/>
            <a:headEnd/>
            <a:tailEnd/>
          </a:ln>
          <a:effectLst>
            <a:outerShdw blurRad="50800" dist="38100" dir="2700000" algn="tl" rotWithShape="0">
              <a:prstClr val="black">
                <a:alpha val="40000"/>
              </a:prstClr>
            </a:outerShdw>
          </a:effectLst>
        </p:spPr>
        <p:txBody>
          <a:bodyPr/>
          <a:lstStyle/>
          <a:p>
            <a:pPr algn="ctr">
              <a:spcAft>
                <a:spcPts val="1000"/>
              </a:spcAft>
              <a:defRPr/>
            </a:pPr>
            <a:r>
              <a:rPr lang="en-US" sz="2400" dirty="0">
                <a:solidFill>
                  <a:schemeClr val="bg1"/>
                </a:solidFill>
                <a:latin typeface="Script MT Bold" pitchFamily="66" charset="0"/>
              </a:rPr>
              <a:t>Day 2 - Notes</a:t>
            </a:r>
            <a:endParaRPr lang="en-US" sz="4000" dirty="0">
              <a:solidFill>
                <a:schemeClr val="bg1"/>
              </a:solidFill>
              <a:latin typeface="Script MT Bold" pitchFamily="66" charset="0"/>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a:extLst>
              <a:ext uri="{FF2B5EF4-FFF2-40B4-BE49-F238E27FC236}">
                <a16:creationId xmlns:a16="http://schemas.microsoft.com/office/drawing/2014/main" id="{41017EEF-EE8C-4D9E-917D-60D5B25E5247}"/>
              </a:ext>
            </a:extLst>
          </p:cNvPr>
          <p:cNvSpPr>
            <a:spLocks noGrp="1"/>
          </p:cNvSpPr>
          <p:nvPr>
            <p:ph type="body" idx="1"/>
          </p:nvPr>
        </p:nvSpPr>
        <p:spPr>
          <a:xfrm>
            <a:off x="722313" y="2057400"/>
            <a:ext cx="7772400" cy="3200400"/>
          </a:xfrm>
        </p:spPr>
        <p:txBody>
          <a:bodyPr anchor="ctr"/>
          <a:lstStyle/>
          <a:p>
            <a:pPr algn="ctr">
              <a:defRPr/>
            </a:pPr>
            <a:r>
              <a:rPr lang="en-US" sz="3600" dirty="0">
                <a:solidFill>
                  <a:schemeClr val="bg1"/>
                </a:solidFill>
                <a:effectLst>
                  <a:outerShdw blurRad="38100" dist="38100" dir="2700000" algn="tl">
                    <a:srgbClr val="000000">
                      <a:alpha val="43137"/>
                    </a:srgbClr>
                  </a:outerShdw>
                </a:effectLst>
                <a:latin typeface="Trebuchet MS" pitchFamily="34" charset="0"/>
              </a:rPr>
              <a:t>For elements with </a:t>
            </a:r>
            <a:r>
              <a:rPr lang="en-US" sz="3600" i="1" dirty="0">
                <a:solidFill>
                  <a:srgbClr val="FF66FF"/>
                </a:solidFill>
                <a:effectLst>
                  <a:outerShdw blurRad="38100" dist="38100" dir="2700000" algn="tl">
                    <a:srgbClr val="000000">
                      <a:alpha val="43137"/>
                    </a:srgbClr>
                  </a:outerShdw>
                </a:effectLst>
                <a:latin typeface="Trebuchet MS" pitchFamily="34" charset="0"/>
              </a:rPr>
              <a:t>more than 18 electrons</a:t>
            </a:r>
            <a:r>
              <a:rPr lang="en-US" sz="3600" dirty="0">
                <a:solidFill>
                  <a:schemeClr val="bg1"/>
                </a:solidFill>
                <a:effectLst>
                  <a:outerShdw blurRad="38100" dist="38100" dir="2700000" algn="tl">
                    <a:srgbClr val="000000">
                      <a:alpha val="43137"/>
                    </a:srgbClr>
                  </a:outerShdw>
                </a:effectLst>
                <a:latin typeface="Trebuchet MS" pitchFamily="34" charset="0"/>
              </a:rPr>
              <a:t>, sublevels are filled </a:t>
            </a:r>
            <a:r>
              <a:rPr lang="en-US" sz="3600" i="1" dirty="0">
                <a:solidFill>
                  <a:srgbClr val="FF66FF"/>
                </a:solidFill>
                <a:effectLst>
                  <a:outerShdw blurRad="38100" dist="38100" dir="2700000" algn="tl">
                    <a:srgbClr val="000000">
                      <a:alpha val="43137"/>
                    </a:srgbClr>
                  </a:outerShdw>
                </a:effectLst>
                <a:latin typeface="Trebuchet MS" pitchFamily="34" charset="0"/>
              </a:rPr>
              <a:t>out of order</a:t>
            </a:r>
            <a:r>
              <a:rPr lang="en-US" sz="3600" i="1" dirty="0">
                <a:solidFill>
                  <a:srgbClr val="FF0000"/>
                </a:solidFill>
                <a:effectLst>
                  <a:outerShdw blurRad="38100" dist="38100" dir="2700000" algn="tl">
                    <a:srgbClr val="000000">
                      <a:alpha val="43137"/>
                    </a:srgbClr>
                  </a:outerShdw>
                </a:effectLst>
                <a:latin typeface="Trebuchet MS" pitchFamily="34" charset="0"/>
              </a:rPr>
              <a:t> </a:t>
            </a:r>
            <a:r>
              <a:rPr lang="en-US" sz="3600" dirty="0">
                <a:solidFill>
                  <a:schemeClr val="bg1"/>
                </a:solidFill>
                <a:effectLst>
                  <a:outerShdw blurRad="38100" dist="38100" dir="2700000" algn="tl">
                    <a:srgbClr val="000000">
                      <a:alpha val="43137"/>
                    </a:srgbClr>
                  </a:outerShdw>
                </a:effectLst>
                <a:latin typeface="Trebuchet MS" pitchFamily="34" charset="0"/>
              </a:rPr>
              <a:t>– BUT the lowest energy sublevels are still filled first!</a:t>
            </a:r>
          </a:p>
          <a:p>
            <a:pPr algn="ctr">
              <a:defRPr/>
            </a:pPr>
            <a:r>
              <a:rPr lang="en-US" sz="3600" dirty="0">
                <a:solidFill>
                  <a:schemeClr val="bg1"/>
                </a:solidFill>
                <a:effectLst>
                  <a:outerShdw blurRad="38100" dist="38100" dir="2700000" algn="tl">
                    <a:srgbClr val="000000">
                      <a:alpha val="43137"/>
                    </a:srgbClr>
                  </a:outerShdw>
                </a:effectLst>
                <a:latin typeface="Trebuchet MS" pitchFamily="34" charset="0"/>
              </a:rPr>
              <a:t>(See energy level diagram)</a:t>
            </a:r>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Rectangle 3">
            <a:extLst>
              <a:ext uri="{FF2B5EF4-FFF2-40B4-BE49-F238E27FC236}">
                <a16:creationId xmlns:a16="http://schemas.microsoft.com/office/drawing/2014/main" id="{394BBE90-3049-49E7-9707-DF515D8ED4D6}"/>
              </a:ext>
            </a:extLst>
          </p:cNvPr>
          <p:cNvSpPr>
            <a:spLocks noGrp="1" noChangeArrowheads="1"/>
          </p:cNvSpPr>
          <p:nvPr>
            <p:ph idx="1"/>
          </p:nvPr>
        </p:nvSpPr>
        <p:spPr>
          <a:xfrm>
            <a:off x="0" y="0"/>
            <a:ext cx="9144000" cy="6858000"/>
          </a:xfrm>
          <a:ln>
            <a:noFill/>
          </a:ln>
        </p:spPr>
        <p:txBody>
          <a:bodyPr/>
          <a:lstStyle/>
          <a:p>
            <a:pPr marL="0" indent="0" algn="ctr">
              <a:buFontTx/>
              <a:buNone/>
              <a:defRPr/>
            </a:pPr>
            <a:endParaRPr lang="en-US" sz="4000" b="1" i="1" baseline="30000" dirty="0">
              <a:solidFill>
                <a:schemeClr val="bg1"/>
              </a:solidFill>
              <a:effectLst>
                <a:outerShdw blurRad="38100" dist="38100" dir="2700000" algn="tl">
                  <a:srgbClr val="000000">
                    <a:alpha val="43137"/>
                  </a:srgbClr>
                </a:outerShdw>
              </a:effectLst>
              <a:latin typeface="Trebuchet MS" pitchFamily="34" charset="0"/>
            </a:endParaRPr>
          </a:p>
        </p:txBody>
      </p:sp>
      <p:sp>
        <p:nvSpPr>
          <p:cNvPr id="12291" name="Rectangle 2">
            <a:extLst>
              <a:ext uri="{FF2B5EF4-FFF2-40B4-BE49-F238E27FC236}">
                <a16:creationId xmlns:a16="http://schemas.microsoft.com/office/drawing/2014/main" id="{CA021B35-8AE1-4EE7-A9B3-34FE66C56FE9}"/>
              </a:ext>
            </a:extLst>
          </p:cNvPr>
          <p:cNvSpPr>
            <a:spLocks noGrp="1" noChangeArrowheads="1"/>
          </p:cNvSpPr>
          <p:nvPr>
            <p:ph type="title"/>
          </p:nvPr>
        </p:nvSpPr>
        <p:spPr>
          <a:xfrm>
            <a:off x="2057400" y="5562600"/>
            <a:ext cx="6629400" cy="1143000"/>
          </a:xfrm>
          <a:noFill/>
          <a:ln>
            <a:noFill/>
          </a:ln>
        </p:spPr>
        <p:txBody>
          <a:bodyPr/>
          <a:lstStyle/>
          <a:p>
            <a:pPr>
              <a:defRPr/>
            </a:pPr>
            <a:r>
              <a:rPr lang="en-US" altLang="en-US" b="1" dirty="0">
                <a:solidFill>
                  <a:schemeClr val="bg1"/>
                </a:solidFill>
                <a:effectLst>
                  <a:outerShdw blurRad="38100" dist="38100" dir="2700000" algn="tl">
                    <a:srgbClr val="000000">
                      <a:alpha val="43137"/>
                    </a:srgbClr>
                  </a:outerShdw>
                </a:effectLst>
                <a:latin typeface="Trebuchet MS" pitchFamily="34" charset="0"/>
              </a:rPr>
              <a:t>Energy Levels</a:t>
            </a:r>
          </a:p>
        </p:txBody>
      </p:sp>
      <p:sp>
        <p:nvSpPr>
          <p:cNvPr id="12292" name="Line 3">
            <a:extLst>
              <a:ext uri="{FF2B5EF4-FFF2-40B4-BE49-F238E27FC236}">
                <a16:creationId xmlns:a16="http://schemas.microsoft.com/office/drawing/2014/main" id="{C225A5A6-2EE7-4A9E-8F2D-029D2F33595C}"/>
              </a:ext>
            </a:extLst>
          </p:cNvPr>
          <p:cNvSpPr>
            <a:spLocks noChangeShapeType="1"/>
          </p:cNvSpPr>
          <p:nvPr/>
        </p:nvSpPr>
        <p:spPr bwMode="auto">
          <a:xfrm flipV="1">
            <a:off x="1447800" y="838200"/>
            <a:ext cx="0" cy="5562600"/>
          </a:xfrm>
          <a:prstGeom prst="line">
            <a:avLst/>
          </a:prstGeom>
          <a:noFill/>
          <a:ln w="114300">
            <a:solidFill>
              <a:schemeClr val="bg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2293" name="Oval 4">
            <a:extLst>
              <a:ext uri="{FF2B5EF4-FFF2-40B4-BE49-F238E27FC236}">
                <a16:creationId xmlns:a16="http://schemas.microsoft.com/office/drawing/2014/main" id="{37FA31E8-6EA7-49DA-B035-8606F71F3FC9}"/>
              </a:ext>
            </a:extLst>
          </p:cNvPr>
          <p:cNvSpPr>
            <a:spLocks noChangeArrowheads="1"/>
          </p:cNvSpPr>
          <p:nvPr/>
        </p:nvSpPr>
        <p:spPr bwMode="auto">
          <a:xfrm>
            <a:off x="1981200" y="6324600"/>
            <a:ext cx="304800" cy="30480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294" name="Text Box 5">
            <a:extLst>
              <a:ext uri="{FF2B5EF4-FFF2-40B4-BE49-F238E27FC236}">
                <a16:creationId xmlns:a16="http://schemas.microsoft.com/office/drawing/2014/main" id="{AACC77B4-B0AD-457F-95AC-527BCAC83682}"/>
              </a:ext>
            </a:extLst>
          </p:cNvPr>
          <p:cNvSpPr txBox="1">
            <a:spLocks noChangeArrowheads="1"/>
          </p:cNvSpPr>
          <p:nvPr/>
        </p:nvSpPr>
        <p:spPr bwMode="auto">
          <a:xfrm rot="-5409153">
            <a:off x="-1346200" y="3684588"/>
            <a:ext cx="4460875" cy="701675"/>
          </a:xfrm>
          <a:prstGeom prst="rect">
            <a:avLst/>
          </a:prstGeom>
          <a:noFill/>
          <a:ln w="9525">
            <a:noFill/>
            <a:miter lim="800000"/>
            <a:headEnd/>
            <a:tailEnd/>
          </a:ln>
        </p:spPr>
        <p:txBody>
          <a:bodyPr>
            <a:spAutoFit/>
          </a:bodyPr>
          <a:lstStyle/>
          <a:p>
            <a:pPr algn="ctr">
              <a:spcBef>
                <a:spcPct val="50000"/>
              </a:spcBef>
              <a:defRPr/>
            </a:pPr>
            <a:r>
              <a:rPr lang="en-US" altLang="en-US" sz="4000" dirty="0">
                <a:solidFill>
                  <a:schemeClr val="bg1"/>
                </a:solidFill>
                <a:effectLst>
                  <a:outerShdw blurRad="38100" dist="38100" dir="2700000" algn="tl">
                    <a:srgbClr val="000000">
                      <a:alpha val="43137"/>
                    </a:srgbClr>
                  </a:outerShdw>
                </a:effectLst>
              </a:rPr>
              <a:t>Increasing Energy</a:t>
            </a:r>
            <a:endParaRPr lang="en-US" altLang="en-US" dirty="0">
              <a:solidFill>
                <a:schemeClr val="bg1"/>
              </a:solidFill>
              <a:effectLst>
                <a:outerShdw blurRad="38100" dist="38100" dir="2700000" algn="tl">
                  <a:srgbClr val="000000">
                    <a:alpha val="43137"/>
                  </a:srgbClr>
                </a:outerShdw>
              </a:effectLst>
            </a:endParaRPr>
          </a:p>
        </p:txBody>
      </p:sp>
      <p:sp>
        <p:nvSpPr>
          <p:cNvPr id="12295" name="Oval 6">
            <a:extLst>
              <a:ext uri="{FF2B5EF4-FFF2-40B4-BE49-F238E27FC236}">
                <a16:creationId xmlns:a16="http://schemas.microsoft.com/office/drawing/2014/main" id="{76644AF5-7C84-409E-AD52-CA827B935579}"/>
              </a:ext>
            </a:extLst>
          </p:cNvPr>
          <p:cNvSpPr>
            <a:spLocks noChangeArrowheads="1"/>
          </p:cNvSpPr>
          <p:nvPr/>
        </p:nvSpPr>
        <p:spPr bwMode="auto">
          <a:xfrm>
            <a:off x="1981200" y="5257800"/>
            <a:ext cx="304800" cy="304800"/>
          </a:xfrm>
          <a:prstGeom prst="ellipse">
            <a:avLst/>
          </a:pr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296" name="Oval 7">
            <a:extLst>
              <a:ext uri="{FF2B5EF4-FFF2-40B4-BE49-F238E27FC236}">
                <a16:creationId xmlns:a16="http://schemas.microsoft.com/office/drawing/2014/main" id="{92ED7FC6-F306-42BB-B474-A75583BCDAAC}"/>
              </a:ext>
            </a:extLst>
          </p:cNvPr>
          <p:cNvSpPr>
            <a:spLocks noChangeArrowheads="1"/>
          </p:cNvSpPr>
          <p:nvPr/>
        </p:nvSpPr>
        <p:spPr bwMode="auto">
          <a:xfrm>
            <a:off x="2819400" y="4724400"/>
            <a:ext cx="304800" cy="304800"/>
          </a:xfrm>
          <a:prstGeom prst="ellipse">
            <a:avLst/>
          </a:pr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297" name="Oval 8">
            <a:extLst>
              <a:ext uri="{FF2B5EF4-FFF2-40B4-BE49-F238E27FC236}">
                <a16:creationId xmlns:a16="http://schemas.microsoft.com/office/drawing/2014/main" id="{4C03CAF3-F4F5-4614-AF70-0F2E37A4B13A}"/>
              </a:ext>
            </a:extLst>
          </p:cNvPr>
          <p:cNvSpPr>
            <a:spLocks noChangeArrowheads="1"/>
          </p:cNvSpPr>
          <p:nvPr/>
        </p:nvSpPr>
        <p:spPr bwMode="auto">
          <a:xfrm>
            <a:off x="3124200" y="4724400"/>
            <a:ext cx="304800" cy="304800"/>
          </a:xfrm>
          <a:prstGeom prst="ellipse">
            <a:avLst/>
          </a:pr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298" name="Oval 9">
            <a:extLst>
              <a:ext uri="{FF2B5EF4-FFF2-40B4-BE49-F238E27FC236}">
                <a16:creationId xmlns:a16="http://schemas.microsoft.com/office/drawing/2014/main" id="{FDFA64A6-DC78-4D30-969E-0D7ABF221303}"/>
              </a:ext>
            </a:extLst>
          </p:cNvPr>
          <p:cNvSpPr>
            <a:spLocks noChangeArrowheads="1"/>
          </p:cNvSpPr>
          <p:nvPr/>
        </p:nvSpPr>
        <p:spPr bwMode="auto">
          <a:xfrm>
            <a:off x="3429000" y="4724400"/>
            <a:ext cx="304800" cy="304800"/>
          </a:xfrm>
          <a:prstGeom prst="ellipse">
            <a:avLst/>
          </a:pr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299" name="Oval 10">
            <a:extLst>
              <a:ext uri="{FF2B5EF4-FFF2-40B4-BE49-F238E27FC236}">
                <a16:creationId xmlns:a16="http://schemas.microsoft.com/office/drawing/2014/main" id="{04A63287-7ED8-43B3-A7F6-11CAC22314D8}"/>
              </a:ext>
            </a:extLst>
          </p:cNvPr>
          <p:cNvSpPr>
            <a:spLocks noChangeArrowheads="1"/>
          </p:cNvSpPr>
          <p:nvPr/>
        </p:nvSpPr>
        <p:spPr bwMode="auto">
          <a:xfrm>
            <a:off x="1981200" y="4267200"/>
            <a:ext cx="304800" cy="304800"/>
          </a:xfrm>
          <a:prstGeom prst="ellipse">
            <a:avLst/>
          </a:prstGeom>
          <a:solidFill>
            <a:srgbClr val="0066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00" name="Oval 11">
            <a:extLst>
              <a:ext uri="{FF2B5EF4-FFF2-40B4-BE49-F238E27FC236}">
                <a16:creationId xmlns:a16="http://schemas.microsoft.com/office/drawing/2014/main" id="{2E6F6DED-E281-4481-95AA-B3B62C99C9F6}"/>
              </a:ext>
            </a:extLst>
          </p:cNvPr>
          <p:cNvSpPr>
            <a:spLocks noChangeArrowheads="1"/>
          </p:cNvSpPr>
          <p:nvPr/>
        </p:nvSpPr>
        <p:spPr bwMode="auto">
          <a:xfrm>
            <a:off x="2819400" y="3733800"/>
            <a:ext cx="304800" cy="304800"/>
          </a:xfrm>
          <a:prstGeom prst="ellipse">
            <a:avLst/>
          </a:prstGeom>
          <a:solidFill>
            <a:srgbClr val="0066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01" name="Oval 12">
            <a:extLst>
              <a:ext uri="{FF2B5EF4-FFF2-40B4-BE49-F238E27FC236}">
                <a16:creationId xmlns:a16="http://schemas.microsoft.com/office/drawing/2014/main" id="{0A30C67E-771F-43CD-95E0-6286F564986B}"/>
              </a:ext>
            </a:extLst>
          </p:cNvPr>
          <p:cNvSpPr>
            <a:spLocks noChangeArrowheads="1"/>
          </p:cNvSpPr>
          <p:nvPr/>
        </p:nvSpPr>
        <p:spPr bwMode="auto">
          <a:xfrm>
            <a:off x="3124200" y="3733800"/>
            <a:ext cx="304800" cy="304800"/>
          </a:xfrm>
          <a:prstGeom prst="ellipse">
            <a:avLst/>
          </a:prstGeom>
          <a:solidFill>
            <a:srgbClr val="0066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02" name="Oval 13">
            <a:extLst>
              <a:ext uri="{FF2B5EF4-FFF2-40B4-BE49-F238E27FC236}">
                <a16:creationId xmlns:a16="http://schemas.microsoft.com/office/drawing/2014/main" id="{855ABB56-4FAD-49F3-B21C-28FF25EDF0FF}"/>
              </a:ext>
            </a:extLst>
          </p:cNvPr>
          <p:cNvSpPr>
            <a:spLocks noChangeArrowheads="1"/>
          </p:cNvSpPr>
          <p:nvPr/>
        </p:nvSpPr>
        <p:spPr bwMode="auto">
          <a:xfrm>
            <a:off x="3429000" y="3733800"/>
            <a:ext cx="304800" cy="304800"/>
          </a:xfrm>
          <a:prstGeom prst="ellipse">
            <a:avLst/>
          </a:prstGeom>
          <a:solidFill>
            <a:srgbClr val="0066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03" name="Oval 14">
            <a:extLst>
              <a:ext uri="{FF2B5EF4-FFF2-40B4-BE49-F238E27FC236}">
                <a16:creationId xmlns:a16="http://schemas.microsoft.com/office/drawing/2014/main" id="{5A7D178F-27FB-4E0A-B9D3-54EEA7EA98A8}"/>
              </a:ext>
            </a:extLst>
          </p:cNvPr>
          <p:cNvSpPr>
            <a:spLocks noChangeArrowheads="1"/>
          </p:cNvSpPr>
          <p:nvPr/>
        </p:nvSpPr>
        <p:spPr bwMode="auto">
          <a:xfrm>
            <a:off x="4267200" y="3200400"/>
            <a:ext cx="304800" cy="304800"/>
          </a:xfrm>
          <a:prstGeom prst="ellipse">
            <a:avLst/>
          </a:prstGeom>
          <a:solidFill>
            <a:srgbClr val="0066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04" name="Oval 15">
            <a:extLst>
              <a:ext uri="{FF2B5EF4-FFF2-40B4-BE49-F238E27FC236}">
                <a16:creationId xmlns:a16="http://schemas.microsoft.com/office/drawing/2014/main" id="{9864F80D-96CD-4667-9390-3368A2C5C194}"/>
              </a:ext>
            </a:extLst>
          </p:cNvPr>
          <p:cNvSpPr>
            <a:spLocks noChangeArrowheads="1"/>
          </p:cNvSpPr>
          <p:nvPr/>
        </p:nvSpPr>
        <p:spPr bwMode="auto">
          <a:xfrm>
            <a:off x="4572000" y="3200400"/>
            <a:ext cx="304800" cy="304800"/>
          </a:xfrm>
          <a:prstGeom prst="ellipse">
            <a:avLst/>
          </a:prstGeom>
          <a:solidFill>
            <a:srgbClr val="0066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05" name="Oval 16">
            <a:extLst>
              <a:ext uri="{FF2B5EF4-FFF2-40B4-BE49-F238E27FC236}">
                <a16:creationId xmlns:a16="http://schemas.microsoft.com/office/drawing/2014/main" id="{BC3EC1E1-0076-49DB-915C-31984DECFA66}"/>
              </a:ext>
            </a:extLst>
          </p:cNvPr>
          <p:cNvSpPr>
            <a:spLocks noChangeArrowheads="1"/>
          </p:cNvSpPr>
          <p:nvPr/>
        </p:nvSpPr>
        <p:spPr bwMode="auto">
          <a:xfrm>
            <a:off x="4876800" y="3200400"/>
            <a:ext cx="304800" cy="304800"/>
          </a:xfrm>
          <a:prstGeom prst="ellipse">
            <a:avLst/>
          </a:prstGeom>
          <a:solidFill>
            <a:srgbClr val="0066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06" name="Oval 17">
            <a:extLst>
              <a:ext uri="{FF2B5EF4-FFF2-40B4-BE49-F238E27FC236}">
                <a16:creationId xmlns:a16="http://schemas.microsoft.com/office/drawing/2014/main" id="{2772683E-D306-4B73-9000-CC0C28669490}"/>
              </a:ext>
            </a:extLst>
          </p:cNvPr>
          <p:cNvSpPr>
            <a:spLocks noChangeArrowheads="1"/>
          </p:cNvSpPr>
          <p:nvPr/>
        </p:nvSpPr>
        <p:spPr bwMode="auto">
          <a:xfrm>
            <a:off x="5181600" y="3200400"/>
            <a:ext cx="304800" cy="304800"/>
          </a:xfrm>
          <a:prstGeom prst="ellipse">
            <a:avLst/>
          </a:prstGeom>
          <a:solidFill>
            <a:srgbClr val="0066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07" name="Oval 18">
            <a:extLst>
              <a:ext uri="{FF2B5EF4-FFF2-40B4-BE49-F238E27FC236}">
                <a16:creationId xmlns:a16="http://schemas.microsoft.com/office/drawing/2014/main" id="{F15B9DB1-355A-448D-82B4-FF6C47D16621}"/>
              </a:ext>
            </a:extLst>
          </p:cNvPr>
          <p:cNvSpPr>
            <a:spLocks noChangeArrowheads="1"/>
          </p:cNvSpPr>
          <p:nvPr/>
        </p:nvSpPr>
        <p:spPr bwMode="auto">
          <a:xfrm>
            <a:off x="5486400" y="3200400"/>
            <a:ext cx="304800" cy="304800"/>
          </a:xfrm>
          <a:prstGeom prst="ellipse">
            <a:avLst/>
          </a:prstGeom>
          <a:solidFill>
            <a:srgbClr val="0066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08" name="Oval 19">
            <a:extLst>
              <a:ext uri="{FF2B5EF4-FFF2-40B4-BE49-F238E27FC236}">
                <a16:creationId xmlns:a16="http://schemas.microsoft.com/office/drawing/2014/main" id="{6D4B7B8E-AA7F-4D2B-BB6A-5377F23FCB36}"/>
              </a:ext>
            </a:extLst>
          </p:cNvPr>
          <p:cNvSpPr>
            <a:spLocks noChangeArrowheads="1"/>
          </p:cNvSpPr>
          <p:nvPr/>
        </p:nvSpPr>
        <p:spPr bwMode="auto">
          <a:xfrm>
            <a:off x="1981200" y="3352800"/>
            <a:ext cx="304800" cy="304800"/>
          </a:xfrm>
          <a:prstGeom prst="ellipse">
            <a:avLst/>
          </a:prstGeom>
          <a:solidFill>
            <a:srgbClr val="CC00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09" name="Oval 20">
            <a:extLst>
              <a:ext uri="{FF2B5EF4-FFF2-40B4-BE49-F238E27FC236}">
                <a16:creationId xmlns:a16="http://schemas.microsoft.com/office/drawing/2014/main" id="{EE12E781-9C41-4FF9-B3FA-393CA69029CE}"/>
              </a:ext>
            </a:extLst>
          </p:cNvPr>
          <p:cNvSpPr>
            <a:spLocks noChangeArrowheads="1"/>
          </p:cNvSpPr>
          <p:nvPr/>
        </p:nvSpPr>
        <p:spPr bwMode="auto">
          <a:xfrm>
            <a:off x="2819400" y="2819400"/>
            <a:ext cx="304800" cy="304800"/>
          </a:xfrm>
          <a:prstGeom prst="ellipse">
            <a:avLst/>
          </a:prstGeom>
          <a:solidFill>
            <a:srgbClr val="CC00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10" name="Oval 21">
            <a:extLst>
              <a:ext uri="{FF2B5EF4-FFF2-40B4-BE49-F238E27FC236}">
                <a16:creationId xmlns:a16="http://schemas.microsoft.com/office/drawing/2014/main" id="{7C8F20F4-5193-4D9D-80CD-1337A103F6A8}"/>
              </a:ext>
            </a:extLst>
          </p:cNvPr>
          <p:cNvSpPr>
            <a:spLocks noChangeArrowheads="1"/>
          </p:cNvSpPr>
          <p:nvPr/>
        </p:nvSpPr>
        <p:spPr bwMode="auto">
          <a:xfrm>
            <a:off x="3124200" y="2819400"/>
            <a:ext cx="304800" cy="304800"/>
          </a:xfrm>
          <a:prstGeom prst="ellipse">
            <a:avLst/>
          </a:prstGeom>
          <a:solidFill>
            <a:srgbClr val="CC00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11" name="Oval 22">
            <a:extLst>
              <a:ext uri="{FF2B5EF4-FFF2-40B4-BE49-F238E27FC236}">
                <a16:creationId xmlns:a16="http://schemas.microsoft.com/office/drawing/2014/main" id="{205AE19A-F43C-4A6B-ACAB-0D3AD849CD47}"/>
              </a:ext>
            </a:extLst>
          </p:cNvPr>
          <p:cNvSpPr>
            <a:spLocks noChangeArrowheads="1"/>
          </p:cNvSpPr>
          <p:nvPr/>
        </p:nvSpPr>
        <p:spPr bwMode="auto">
          <a:xfrm>
            <a:off x="3429000" y="2819400"/>
            <a:ext cx="304800" cy="304800"/>
          </a:xfrm>
          <a:prstGeom prst="ellipse">
            <a:avLst/>
          </a:prstGeom>
          <a:solidFill>
            <a:srgbClr val="CC00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12" name="Oval 23">
            <a:extLst>
              <a:ext uri="{FF2B5EF4-FFF2-40B4-BE49-F238E27FC236}">
                <a16:creationId xmlns:a16="http://schemas.microsoft.com/office/drawing/2014/main" id="{9177290B-8CE9-4FC5-B324-8A272B14A5E3}"/>
              </a:ext>
            </a:extLst>
          </p:cNvPr>
          <p:cNvSpPr>
            <a:spLocks noChangeArrowheads="1"/>
          </p:cNvSpPr>
          <p:nvPr/>
        </p:nvSpPr>
        <p:spPr bwMode="auto">
          <a:xfrm>
            <a:off x="4267200" y="2286000"/>
            <a:ext cx="304800" cy="304800"/>
          </a:xfrm>
          <a:prstGeom prst="ellipse">
            <a:avLst/>
          </a:prstGeom>
          <a:solidFill>
            <a:srgbClr val="CC00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13" name="Oval 24">
            <a:extLst>
              <a:ext uri="{FF2B5EF4-FFF2-40B4-BE49-F238E27FC236}">
                <a16:creationId xmlns:a16="http://schemas.microsoft.com/office/drawing/2014/main" id="{F747D969-B33F-4307-9E8A-7AFDFD2715B7}"/>
              </a:ext>
            </a:extLst>
          </p:cNvPr>
          <p:cNvSpPr>
            <a:spLocks noChangeArrowheads="1"/>
          </p:cNvSpPr>
          <p:nvPr/>
        </p:nvSpPr>
        <p:spPr bwMode="auto">
          <a:xfrm>
            <a:off x="4572000" y="2286000"/>
            <a:ext cx="304800" cy="304800"/>
          </a:xfrm>
          <a:prstGeom prst="ellipse">
            <a:avLst/>
          </a:prstGeom>
          <a:solidFill>
            <a:srgbClr val="CC00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14" name="Oval 25">
            <a:extLst>
              <a:ext uri="{FF2B5EF4-FFF2-40B4-BE49-F238E27FC236}">
                <a16:creationId xmlns:a16="http://schemas.microsoft.com/office/drawing/2014/main" id="{5F1447ED-7656-454B-8BC6-14F83A7DBAAC}"/>
              </a:ext>
            </a:extLst>
          </p:cNvPr>
          <p:cNvSpPr>
            <a:spLocks noChangeArrowheads="1"/>
          </p:cNvSpPr>
          <p:nvPr/>
        </p:nvSpPr>
        <p:spPr bwMode="auto">
          <a:xfrm>
            <a:off x="4876800" y="2286000"/>
            <a:ext cx="304800" cy="304800"/>
          </a:xfrm>
          <a:prstGeom prst="ellipse">
            <a:avLst/>
          </a:prstGeom>
          <a:solidFill>
            <a:srgbClr val="CC00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15" name="Oval 26">
            <a:extLst>
              <a:ext uri="{FF2B5EF4-FFF2-40B4-BE49-F238E27FC236}">
                <a16:creationId xmlns:a16="http://schemas.microsoft.com/office/drawing/2014/main" id="{25CDCB37-6170-451A-A118-F05D12983551}"/>
              </a:ext>
            </a:extLst>
          </p:cNvPr>
          <p:cNvSpPr>
            <a:spLocks noChangeArrowheads="1"/>
          </p:cNvSpPr>
          <p:nvPr/>
        </p:nvSpPr>
        <p:spPr bwMode="auto">
          <a:xfrm>
            <a:off x="5181600" y="2286000"/>
            <a:ext cx="304800" cy="304800"/>
          </a:xfrm>
          <a:prstGeom prst="ellipse">
            <a:avLst/>
          </a:prstGeom>
          <a:solidFill>
            <a:srgbClr val="CC00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16" name="Oval 27">
            <a:extLst>
              <a:ext uri="{FF2B5EF4-FFF2-40B4-BE49-F238E27FC236}">
                <a16:creationId xmlns:a16="http://schemas.microsoft.com/office/drawing/2014/main" id="{6E0A67F4-4B30-4EB1-B6DA-5D985DD7286D}"/>
              </a:ext>
            </a:extLst>
          </p:cNvPr>
          <p:cNvSpPr>
            <a:spLocks noChangeArrowheads="1"/>
          </p:cNvSpPr>
          <p:nvPr/>
        </p:nvSpPr>
        <p:spPr bwMode="auto">
          <a:xfrm>
            <a:off x="5486400" y="2286000"/>
            <a:ext cx="304800" cy="304800"/>
          </a:xfrm>
          <a:prstGeom prst="ellipse">
            <a:avLst/>
          </a:prstGeom>
          <a:solidFill>
            <a:srgbClr val="CC00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17" name="Oval 28">
            <a:extLst>
              <a:ext uri="{FF2B5EF4-FFF2-40B4-BE49-F238E27FC236}">
                <a16:creationId xmlns:a16="http://schemas.microsoft.com/office/drawing/2014/main" id="{AEC63DA4-7797-462A-A318-205C8F44F4F5}"/>
              </a:ext>
            </a:extLst>
          </p:cNvPr>
          <p:cNvSpPr>
            <a:spLocks noChangeArrowheads="1"/>
          </p:cNvSpPr>
          <p:nvPr/>
        </p:nvSpPr>
        <p:spPr bwMode="auto">
          <a:xfrm>
            <a:off x="6324600" y="1828800"/>
            <a:ext cx="304800" cy="304800"/>
          </a:xfrm>
          <a:prstGeom prst="ellipse">
            <a:avLst/>
          </a:prstGeom>
          <a:solidFill>
            <a:srgbClr val="CC00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18" name="Oval 29">
            <a:extLst>
              <a:ext uri="{FF2B5EF4-FFF2-40B4-BE49-F238E27FC236}">
                <a16:creationId xmlns:a16="http://schemas.microsoft.com/office/drawing/2014/main" id="{ED45BEE5-84C7-4B95-957F-6C2BF299916D}"/>
              </a:ext>
            </a:extLst>
          </p:cNvPr>
          <p:cNvSpPr>
            <a:spLocks noChangeArrowheads="1"/>
          </p:cNvSpPr>
          <p:nvPr/>
        </p:nvSpPr>
        <p:spPr bwMode="auto">
          <a:xfrm>
            <a:off x="6629400" y="1828800"/>
            <a:ext cx="304800" cy="304800"/>
          </a:xfrm>
          <a:prstGeom prst="ellipse">
            <a:avLst/>
          </a:prstGeom>
          <a:solidFill>
            <a:srgbClr val="CC00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19" name="Oval 30">
            <a:extLst>
              <a:ext uri="{FF2B5EF4-FFF2-40B4-BE49-F238E27FC236}">
                <a16:creationId xmlns:a16="http://schemas.microsoft.com/office/drawing/2014/main" id="{4385C513-FC5F-4497-8700-CB5B361B1074}"/>
              </a:ext>
            </a:extLst>
          </p:cNvPr>
          <p:cNvSpPr>
            <a:spLocks noChangeArrowheads="1"/>
          </p:cNvSpPr>
          <p:nvPr/>
        </p:nvSpPr>
        <p:spPr bwMode="auto">
          <a:xfrm>
            <a:off x="6934200" y="1828800"/>
            <a:ext cx="304800" cy="304800"/>
          </a:xfrm>
          <a:prstGeom prst="ellipse">
            <a:avLst/>
          </a:prstGeom>
          <a:solidFill>
            <a:srgbClr val="CC00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20" name="Oval 31">
            <a:extLst>
              <a:ext uri="{FF2B5EF4-FFF2-40B4-BE49-F238E27FC236}">
                <a16:creationId xmlns:a16="http://schemas.microsoft.com/office/drawing/2014/main" id="{28644825-96CC-479C-BE84-AEFB2BFBB1A9}"/>
              </a:ext>
            </a:extLst>
          </p:cNvPr>
          <p:cNvSpPr>
            <a:spLocks noChangeArrowheads="1"/>
          </p:cNvSpPr>
          <p:nvPr/>
        </p:nvSpPr>
        <p:spPr bwMode="auto">
          <a:xfrm>
            <a:off x="7239000" y="1828800"/>
            <a:ext cx="304800" cy="304800"/>
          </a:xfrm>
          <a:prstGeom prst="ellipse">
            <a:avLst/>
          </a:prstGeom>
          <a:solidFill>
            <a:srgbClr val="CC00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21" name="Oval 32">
            <a:extLst>
              <a:ext uri="{FF2B5EF4-FFF2-40B4-BE49-F238E27FC236}">
                <a16:creationId xmlns:a16="http://schemas.microsoft.com/office/drawing/2014/main" id="{6354FE32-D9D1-4563-B4E4-553960672AB9}"/>
              </a:ext>
            </a:extLst>
          </p:cNvPr>
          <p:cNvSpPr>
            <a:spLocks noChangeArrowheads="1"/>
          </p:cNvSpPr>
          <p:nvPr/>
        </p:nvSpPr>
        <p:spPr bwMode="auto">
          <a:xfrm>
            <a:off x="7543800" y="1828800"/>
            <a:ext cx="304800" cy="304800"/>
          </a:xfrm>
          <a:prstGeom prst="ellipse">
            <a:avLst/>
          </a:prstGeom>
          <a:solidFill>
            <a:srgbClr val="CC00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22" name="Oval 33">
            <a:extLst>
              <a:ext uri="{FF2B5EF4-FFF2-40B4-BE49-F238E27FC236}">
                <a16:creationId xmlns:a16="http://schemas.microsoft.com/office/drawing/2014/main" id="{2C8DD275-B469-475C-9C07-256FE2ADCB06}"/>
              </a:ext>
            </a:extLst>
          </p:cNvPr>
          <p:cNvSpPr>
            <a:spLocks noChangeArrowheads="1"/>
          </p:cNvSpPr>
          <p:nvPr/>
        </p:nvSpPr>
        <p:spPr bwMode="auto">
          <a:xfrm>
            <a:off x="7848600" y="1828800"/>
            <a:ext cx="304800" cy="304800"/>
          </a:xfrm>
          <a:prstGeom prst="ellipse">
            <a:avLst/>
          </a:prstGeom>
          <a:solidFill>
            <a:srgbClr val="CC00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23" name="Oval 34">
            <a:extLst>
              <a:ext uri="{FF2B5EF4-FFF2-40B4-BE49-F238E27FC236}">
                <a16:creationId xmlns:a16="http://schemas.microsoft.com/office/drawing/2014/main" id="{57C1230D-354C-483D-BB62-4C981C7C88A1}"/>
              </a:ext>
            </a:extLst>
          </p:cNvPr>
          <p:cNvSpPr>
            <a:spLocks noChangeArrowheads="1"/>
          </p:cNvSpPr>
          <p:nvPr/>
        </p:nvSpPr>
        <p:spPr bwMode="auto">
          <a:xfrm>
            <a:off x="8153400" y="1828800"/>
            <a:ext cx="304800" cy="304800"/>
          </a:xfrm>
          <a:prstGeom prst="ellipse">
            <a:avLst/>
          </a:prstGeom>
          <a:solidFill>
            <a:srgbClr val="CC00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24" name="Oval 35">
            <a:extLst>
              <a:ext uri="{FF2B5EF4-FFF2-40B4-BE49-F238E27FC236}">
                <a16:creationId xmlns:a16="http://schemas.microsoft.com/office/drawing/2014/main" id="{19FEA1E3-5585-4061-AFCC-801915BADDBE}"/>
              </a:ext>
            </a:extLst>
          </p:cNvPr>
          <p:cNvSpPr>
            <a:spLocks noChangeArrowheads="1"/>
          </p:cNvSpPr>
          <p:nvPr/>
        </p:nvSpPr>
        <p:spPr bwMode="auto">
          <a:xfrm>
            <a:off x="1981200" y="2514600"/>
            <a:ext cx="304800" cy="304800"/>
          </a:xfrm>
          <a:prstGeom prst="ellipse">
            <a:avLst/>
          </a:pr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25" name="Oval 36">
            <a:extLst>
              <a:ext uri="{FF2B5EF4-FFF2-40B4-BE49-F238E27FC236}">
                <a16:creationId xmlns:a16="http://schemas.microsoft.com/office/drawing/2014/main" id="{85E20CE1-6041-4F81-882F-01997EDC5804}"/>
              </a:ext>
            </a:extLst>
          </p:cNvPr>
          <p:cNvSpPr>
            <a:spLocks noChangeArrowheads="1"/>
          </p:cNvSpPr>
          <p:nvPr/>
        </p:nvSpPr>
        <p:spPr bwMode="auto">
          <a:xfrm>
            <a:off x="2819400" y="1981200"/>
            <a:ext cx="304800" cy="304800"/>
          </a:xfrm>
          <a:prstGeom prst="ellipse">
            <a:avLst/>
          </a:pr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26" name="Oval 37">
            <a:extLst>
              <a:ext uri="{FF2B5EF4-FFF2-40B4-BE49-F238E27FC236}">
                <a16:creationId xmlns:a16="http://schemas.microsoft.com/office/drawing/2014/main" id="{97DB38B3-DACD-486E-BAF9-CC8DA0F07159}"/>
              </a:ext>
            </a:extLst>
          </p:cNvPr>
          <p:cNvSpPr>
            <a:spLocks noChangeArrowheads="1"/>
          </p:cNvSpPr>
          <p:nvPr/>
        </p:nvSpPr>
        <p:spPr bwMode="auto">
          <a:xfrm>
            <a:off x="3124200" y="1981200"/>
            <a:ext cx="304800" cy="304800"/>
          </a:xfrm>
          <a:prstGeom prst="ellipse">
            <a:avLst/>
          </a:pr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27" name="Oval 38">
            <a:extLst>
              <a:ext uri="{FF2B5EF4-FFF2-40B4-BE49-F238E27FC236}">
                <a16:creationId xmlns:a16="http://schemas.microsoft.com/office/drawing/2014/main" id="{C51D8727-B033-47FD-82C6-0783C854B43B}"/>
              </a:ext>
            </a:extLst>
          </p:cNvPr>
          <p:cNvSpPr>
            <a:spLocks noChangeArrowheads="1"/>
          </p:cNvSpPr>
          <p:nvPr/>
        </p:nvSpPr>
        <p:spPr bwMode="auto">
          <a:xfrm>
            <a:off x="3429000" y="1981200"/>
            <a:ext cx="304800" cy="304800"/>
          </a:xfrm>
          <a:prstGeom prst="ellipse">
            <a:avLst/>
          </a:pr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28" name="Oval 39">
            <a:extLst>
              <a:ext uri="{FF2B5EF4-FFF2-40B4-BE49-F238E27FC236}">
                <a16:creationId xmlns:a16="http://schemas.microsoft.com/office/drawing/2014/main" id="{9B55833D-2201-4183-BBC8-03A1BA0F0EB6}"/>
              </a:ext>
            </a:extLst>
          </p:cNvPr>
          <p:cNvSpPr>
            <a:spLocks noChangeArrowheads="1"/>
          </p:cNvSpPr>
          <p:nvPr/>
        </p:nvSpPr>
        <p:spPr bwMode="auto">
          <a:xfrm>
            <a:off x="4267200" y="1447800"/>
            <a:ext cx="304800" cy="304800"/>
          </a:xfrm>
          <a:prstGeom prst="ellipse">
            <a:avLst/>
          </a:pr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29" name="Oval 40">
            <a:extLst>
              <a:ext uri="{FF2B5EF4-FFF2-40B4-BE49-F238E27FC236}">
                <a16:creationId xmlns:a16="http://schemas.microsoft.com/office/drawing/2014/main" id="{4FBB2500-2604-4A40-A94D-C12B8F4EB421}"/>
              </a:ext>
            </a:extLst>
          </p:cNvPr>
          <p:cNvSpPr>
            <a:spLocks noChangeArrowheads="1"/>
          </p:cNvSpPr>
          <p:nvPr/>
        </p:nvSpPr>
        <p:spPr bwMode="auto">
          <a:xfrm>
            <a:off x="4572000" y="1447800"/>
            <a:ext cx="304800" cy="304800"/>
          </a:xfrm>
          <a:prstGeom prst="ellipse">
            <a:avLst/>
          </a:pr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30" name="Oval 41">
            <a:extLst>
              <a:ext uri="{FF2B5EF4-FFF2-40B4-BE49-F238E27FC236}">
                <a16:creationId xmlns:a16="http://schemas.microsoft.com/office/drawing/2014/main" id="{0FC222E4-CAA2-46ED-9429-B6BAD1698C4D}"/>
              </a:ext>
            </a:extLst>
          </p:cNvPr>
          <p:cNvSpPr>
            <a:spLocks noChangeArrowheads="1"/>
          </p:cNvSpPr>
          <p:nvPr/>
        </p:nvSpPr>
        <p:spPr bwMode="auto">
          <a:xfrm>
            <a:off x="4876800" y="1447800"/>
            <a:ext cx="304800" cy="304800"/>
          </a:xfrm>
          <a:prstGeom prst="ellipse">
            <a:avLst/>
          </a:pr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31" name="Oval 42">
            <a:extLst>
              <a:ext uri="{FF2B5EF4-FFF2-40B4-BE49-F238E27FC236}">
                <a16:creationId xmlns:a16="http://schemas.microsoft.com/office/drawing/2014/main" id="{52D19B1F-A2DE-4C6F-9241-F23C2917EA6A}"/>
              </a:ext>
            </a:extLst>
          </p:cNvPr>
          <p:cNvSpPr>
            <a:spLocks noChangeArrowheads="1"/>
          </p:cNvSpPr>
          <p:nvPr/>
        </p:nvSpPr>
        <p:spPr bwMode="auto">
          <a:xfrm>
            <a:off x="5181600" y="1447800"/>
            <a:ext cx="304800" cy="304800"/>
          </a:xfrm>
          <a:prstGeom prst="ellipse">
            <a:avLst/>
          </a:pr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32" name="Oval 43">
            <a:extLst>
              <a:ext uri="{FF2B5EF4-FFF2-40B4-BE49-F238E27FC236}">
                <a16:creationId xmlns:a16="http://schemas.microsoft.com/office/drawing/2014/main" id="{6BA90E04-4D83-4CD3-8BA2-B9B489A690ED}"/>
              </a:ext>
            </a:extLst>
          </p:cNvPr>
          <p:cNvSpPr>
            <a:spLocks noChangeArrowheads="1"/>
          </p:cNvSpPr>
          <p:nvPr/>
        </p:nvSpPr>
        <p:spPr bwMode="auto">
          <a:xfrm>
            <a:off x="5486400" y="1447800"/>
            <a:ext cx="304800" cy="304800"/>
          </a:xfrm>
          <a:prstGeom prst="ellipse">
            <a:avLst/>
          </a:pr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33" name="Oval 44">
            <a:extLst>
              <a:ext uri="{FF2B5EF4-FFF2-40B4-BE49-F238E27FC236}">
                <a16:creationId xmlns:a16="http://schemas.microsoft.com/office/drawing/2014/main" id="{EB2DF516-9417-401B-836D-A584D604A95F}"/>
              </a:ext>
            </a:extLst>
          </p:cNvPr>
          <p:cNvSpPr>
            <a:spLocks noChangeArrowheads="1"/>
          </p:cNvSpPr>
          <p:nvPr/>
        </p:nvSpPr>
        <p:spPr bwMode="auto">
          <a:xfrm>
            <a:off x="6324600" y="990600"/>
            <a:ext cx="304800" cy="304800"/>
          </a:xfrm>
          <a:prstGeom prst="ellipse">
            <a:avLst/>
          </a:pr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34" name="Oval 45">
            <a:extLst>
              <a:ext uri="{FF2B5EF4-FFF2-40B4-BE49-F238E27FC236}">
                <a16:creationId xmlns:a16="http://schemas.microsoft.com/office/drawing/2014/main" id="{F1693CDE-90A9-44F2-9533-FB4A8F381963}"/>
              </a:ext>
            </a:extLst>
          </p:cNvPr>
          <p:cNvSpPr>
            <a:spLocks noChangeArrowheads="1"/>
          </p:cNvSpPr>
          <p:nvPr/>
        </p:nvSpPr>
        <p:spPr bwMode="auto">
          <a:xfrm>
            <a:off x="6629400" y="990600"/>
            <a:ext cx="304800" cy="304800"/>
          </a:xfrm>
          <a:prstGeom prst="ellipse">
            <a:avLst/>
          </a:pr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35" name="Oval 46">
            <a:extLst>
              <a:ext uri="{FF2B5EF4-FFF2-40B4-BE49-F238E27FC236}">
                <a16:creationId xmlns:a16="http://schemas.microsoft.com/office/drawing/2014/main" id="{3E3F3AD0-4CB8-4EF9-AB84-0E5DD0E4272B}"/>
              </a:ext>
            </a:extLst>
          </p:cNvPr>
          <p:cNvSpPr>
            <a:spLocks noChangeArrowheads="1"/>
          </p:cNvSpPr>
          <p:nvPr/>
        </p:nvSpPr>
        <p:spPr bwMode="auto">
          <a:xfrm>
            <a:off x="6934200" y="990600"/>
            <a:ext cx="304800" cy="304800"/>
          </a:xfrm>
          <a:prstGeom prst="ellipse">
            <a:avLst/>
          </a:pr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36" name="Oval 47">
            <a:extLst>
              <a:ext uri="{FF2B5EF4-FFF2-40B4-BE49-F238E27FC236}">
                <a16:creationId xmlns:a16="http://schemas.microsoft.com/office/drawing/2014/main" id="{61997663-8D48-44CF-B332-3BE32D222AD4}"/>
              </a:ext>
            </a:extLst>
          </p:cNvPr>
          <p:cNvSpPr>
            <a:spLocks noChangeArrowheads="1"/>
          </p:cNvSpPr>
          <p:nvPr/>
        </p:nvSpPr>
        <p:spPr bwMode="auto">
          <a:xfrm>
            <a:off x="7239000" y="990600"/>
            <a:ext cx="304800" cy="304800"/>
          </a:xfrm>
          <a:prstGeom prst="ellipse">
            <a:avLst/>
          </a:pr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37" name="Oval 48">
            <a:extLst>
              <a:ext uri="{FF2B5EF4-FFF2-40B4-BE49-F238E27FC236}">
                <a16:creationId xmlns:a16="http://schemas.microsoft.com/office/drawing/2014/main" id="{4254EBB7-1EF1-4391-B9E2-773700E65547}"/>
              </a:ext>
            </a:extLst>
          </p:cNvPr>
          <p:cNvSpPr>
            <a:spLocks noChangeArrowheads="1"/>
          </p:cNvSpPr>
          <p:nvPr/>
        </p:nvSpPr>
        <p:spPr bwMode="auto">
          <a:xfrm>
            <a:off x="7543800" y="990600"/>
            <a:ext cx="304800" cy="304800"/>
          </a:xfrm>
          <a:prstGeom prst="ellipse">
            <a:avLst/>
          </a:pr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38" name="Oval 49">
            <a:extLst>
              <a:ext uri="{FF2B5EF4-FFF2-40B4-BE49-F238E27FC236}">
                <a16:creationId xmlns:a16="http://schemas.microsoft.com/office/drawing/2014/main" id="{D71BAC91-422E-494B-8563-F9244E4588D2}"/>
              </a:ext>
            </a:extLst>
          </p:cNvPr>
          <p:cNvSpPr>
            <a:spLocks noChangeArrowheads="1"/>
          </p:cNvSpPr>
          <p:nvPr/>
        </p:nvSpPr>
        <p:spPr bwMode="auto">
          <a:xfrm>
            <a:off x="7848600" y="990600"/>
            <a:ext cx="304800" cy="304800"/>
          </a:xfrm>
          <a:prstGeom prst="ellipse">
            <a:avLst/>
          </a:pr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39" name="Oval 50">
            <a:extLst>
              <a:ext uri="{FF2B5EF4-FFF2-40B4-BE49-F238E27FC236}">
                <a16:creationId xmlns:a16="http://schemas.microsoft.com/office/drawing/2014/main" id="{D252645B-36BF-474F-8A99-C96A2A5EBFFD}"/>
              </a:ext>
            </a:extLst>
          </p:cNvPr>
          <p:cNvSpPr>
            <a:spLocks noChangeArrowheads="1"/>
          </p:cNvSpPr>
          <p:nvPr/>
        </p:nvSpPr>
        <p:spPr bwMode="auto">
          <a:xfrm>
            <a:off x="8153400" y="990600"/>
            <a:ext cx="304800" cy="304800"/>
          </a:xfrm>
          <a:prstGeom prst="ellipse">
            <a:avLst/>
          </a:pr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40" name="Oval 51">
            <a:extLst>
              <a:ext uri="{FF2B5EF4-FFF2-40B4-BE49-F238E27FC236}">
                <a16:creationId xmlns:a16="http://schemas.microsoft.com/office/drawing/2014/main" id="{0E31BC52-9FBB-433E-B264-BF8C31D7D34B}"/>
              </a:ext>
            </a:extLst>
          </p:cNvPr>
          <p:cNvSpPr>
            <a:spLocks noChangeArrowheads="1"/>
          </p:cNvSpPr>
          <p:nvPr/>
        </p:nvSpPr>
        <p:spPr bwMode="auto">
          <a:xfrm>
            <a:off x="1981200" y="1858963"/>
            <a:ext cx="304800" cy="304800"/>
          </a:xfrm>
          <a:prstGeom prst="ellipse">
            <a:avLst/>
          </a:prstGeom>
          <a:solidFill>
            <a:srgbClr val="99663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41" name="Oval 52">
            <a:extLst>
              <a:ext uri="{FF2B5EF4-FFF2-40B4-BE49-F238E27FC236}">
                <a16:creationId xmlns:a16="http://schemas.microsoft.com/office/drawing/2014/main" id="{B99C3F8E-EAD5-4884-80E5-36294B6C6689}"/>
              </a:ext>
            </a:extLst>
          </p:cNvPr>
          <p:cNvSpPr>
            <a:spLocks noChangeArrowheads="1"/>
          </p:cNvSpPr>
          <p:nvPr/>
        </p:nvSpPr>
        <p:spPr bwMode="auto">
          <a:xfrm>
            <a:off x="2819400" y="1143000"/>
            <a:ext cx="304800" cy="304800"/>
          </a:xfrm>
          <a:prstGeom prst="ellipse">
            <a:avLst/>
          </a:prstGeom>
          <a:solidFill>
            <a:srgbClr val="99663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42" name="Oval 53">
            <a:extLst>
              <a:ext uri="{FF2B5EF4-FFF2-40B4-BE49-F238E27FC236}">
                <a16:creationId xmlns:a16="http://schemas.microsoft.com/office/drawing/2014/main" id="{3C41086A-26A9-4349-8C38-5B727B122E7F}"/>
              </a:ext>
            </a:extLst>
          </p:cNvPr>
          <p:cNvSpPr>
            <a:spLocks noChangeArrowheads="1"/>
          </p:cNvSpPr>
          <p:nvPr/>
        </p:nvSpPr>
        <p:spPr bwMode="auto">
          <a:xfrm>
            <a:off x="3124200" y="1143000"/>
            <a:ext cx="304800" cy="304800"/>
          </a:xfrm>
          <a:prstGeom prst="ellipse">
            <a:avLst/>
          </a:prstGeom>
          <a:solidFill>
            <a:srgbClr val="99663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43" name="Oval 54">
            <a:extLst>
              <a:ext uri="{FF2B5EF4-FFF2-40B4-BE49-F238E27FC236}">
                <a16:creationId xmlns:a16="http://schemas.microsoft.com/office/drawing/2014/main" id="{290FF20A-D2FA-4B73-8D56-FC666B5E7A78}"/>
              </a:ext>
            </a:extLst>
          </p:cNvPr>
          <p:cNvSpPr>
            <a:spLocks noChangeArrowheads="1"/>
          </p:cNvSpPr>
          <p:nvPr/>
        </p:nvSpPr>
        <p:spPr bwMode="auto">
          <a:xfrm>
            <a:off x="3429000" y="1143000"/>
            <a:ext cx="304800" cy="304800"/>
          </a:xfrm>
          <a:prstGeom prst="ellipse">
            <a:avLst/>
          </a:prstGeom>
          <a:solidFill>
            <a:srgbClr val="99663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44" name="Oval 55">
            <a:extLst>
              <a:ext uri="{FF2B5EF4-FFF2-40B4-BE49-F238E27FC236}">
                <a16:creationId xmlns:a16="http://schemas.microsoft.com/office/drawing/2014/main" id="{DB635219-2674-4F3D-8FCE-65FB9806FF5E}"/>
              </a:ext>
            </a:extLst>
          </p:cNvPr>
          <p:cNvSpPr>
            <a:spLocks noChangeArrowheads="1"/>
          </p:cNvSpPr>
          <p:nvPr/>
        </p:nvSpPr>
        <p:spPr bwMode="auto">
          <a:xfrm>
            <a:off x="4267200" y="609600"/>
            <a:ext cx="304800" cy="304800"/>
          </a:xfrm>
          <a:prstGeom prst="ellipse">
            <a:avLst/>
          </a:prstGeom>
          <a:solidFill>
            <a:srgbClr val="99663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45" name="Oval 56">
            <a:extLst>
              <a:ext uri="{FF2B5EF4-FFF2-40B4-BE49-F238E27FC236}">
                <a16:creationId xmlns:a16="http://schemas.microsoft.com/office/drawing/2014/main" id="{D693EFB3-1160-4E8A-B08B-C234C1021947}"/>
              </a:ext>
            </a:extLst>
          </p:cNvPr>
          <p:cNvSpPr>
            <a:spLocks noChangeArrowheads="1"/>
          </p:cNvSpPr>
          <p:nvPr/>
        </p:nvSpPr>
        <p:spPr bwMode="auto">
          <a:xfrm>
            <a:off x="4572000" y="609600"/>
            <a:ext cx="304800" cy="304800"/>
          </a:xfrm>
          <a:prstGeom prst="ellipse">
            <a:avLst/>
          </a:prstGeom>
          <a:solidFill>
            <a:srgbClr val="99663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46" name="Oval 57">
            <a:extLst>
              <a:ext uri="{FF2B5EF4-FFF2-40B4-BE49-F238E27FC236}">
                <a16:creationId xmlns:a16="http://schemas.microsoft.com/office/drawing/2014/main" id="{E7B4391A-D35D-4F31-ADE2-011AC2363A2A}"/>
              </a:ext>
            </a:extLst>
          </p:cNvPr>
          <p:cNvSpPr>
            <a:spLocks noChangeArrowheads="1"/>
          </p:cNvSpPr>
          <p:nvPr/>
        </p:nvSpPr>
        <p:spPr bwMode="auto">
          <a:xfrm>
            <a:off x="4876800" y="609600"/>
            <a:ext cx="304800" cy="304800"/>
          </a:xfrm>
          <a:prstGeom prst="ellipse">
            <a:avLst/>
          </a:prstGeom>
          <a:solidFill>
            <a:srgbClr val="99663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47" name="Oval 58">
            <a:extLst>
              <a:ext uri="{FF2B5EF4-FFF2-40B4-BE49-F238E27FC236}">
                <a16:creationId xmlns:a16="http://schemas.microsoft.com/office/drawing/2014/main" id="{06AF70FC-56A4-4B07-BC65-4FAC23FED82E}"/>
              </a:ext>
            </a:extLst>
          </p:cNvPr>
          <p:cNvSpPr>
            <a:spLocks noChangeArrowheads="1"/>
          </p:cNvSpPr>
          <p:nvPr/>
        </p:nvSpPr>
        <p:spPr bwMode="auto">
          <a:xfrm>
            <a:off x="5181600" y="609600"/>
            <a:ext cx="304800" cy="304800"/>
          </a:xfrm>
          <a:prstGeom prst="ellipse">
            <a:avLst/>
          </a:prstGeom>
          <a:solidFill>
            <a:srgbClr val="99663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48" name="Oval 59">
            <a:extLst>
              <a:ext uri="{FF2B5EF4-FFF2-40B4-BE49-F238E27FC236}">
                <a16:creationId xmlns:a16="http://schemas.microsoft.com/office/drawing/2014/main" id="{88EFBA14-43F5-4E04-BC37-B3CE73A05061}"/>
              </a:ext>
            </a:extLst>
          </p:cNvPr>
          <p:cNvSpPr>
            <a:spLocks noChangeArrowheads="1"/>
          </p:cNvSpPr>
          <p:nvPr/>
        </p:nvSpPr>
        <p:spPr bwMode="auto">
          <a:xfrm>
            <a:off x="5486400" y="609600"/>
            <a:ext cx="304800" cy="304800"/>
          </a:xfrm>
          <a:prstGeom prst="ellipse">
            <a:avLst/>
          </a:prstGeom>
          <a:solidFill>
            <a:srgbClr val="99663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49" name="Oval 60">
            <a:extLst>
              <a:ext uri="{FF2B5EF4-FFF2-40B4-BE49-F238E27FC236}">
                <a16:creationId xmlns:a16="http://schemas.microsoft.com/office/drawing/2014/main" id="{6F3E9556-E40D-426A-A888-4B1C370213EC}"/>
              </a:ext>
            </a:extLst>
          </p:cNvPr>
          <p:cNvSpPr>
            <a:spLocks noChangeArrowheads="1"/>
          </p:cNvSpPr>
          <p:nvPr/>
        </p:nvSpPr>
        <p:spPr bwMode="auto">
          <a:xfrm>
            <a:off x="1981200" y="1041400"/>
            <a:ext cx="304800" cy="304800"/>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50" name="Oval 61">
            <a:extLst>
              <a:ext uri="{FF2B5EF4-FFF2-40B4-BE49-F238E27FC236}">
                <a16:creationId xmlns:a16="http://schemas.microsoft.com/office/drawing/2014/main" id="{A3481645-09A9-4E3E-9845-AF2AA31F6B93}"/>
              </a:ext>
            </a:extLst>
          </p:cNvPr>
          <p:cNvSpPr>
            <a:spLocks noChangeArrowheads="1"/>
          </p:cNvSpPr>
          <p:nvPr/>
        </p:nvSpPr>
        <p:spPr bwMode="auto">
          <a:xfrm>
            <a:off x="2819400" y="457200"/>
            <a:ext cx="304800" cy="304800"/>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51" name="Oval 62">
            <a:extLst>
              <a:ext uri="{FF2B5EF4-FFF2-40B4-BE49-F238E27FC236}">
                <a16:creationId xmlns:a16="http://schemas.microsoft.com/office/drawing/2014/main" id="{E7626CFB-9AB7-4F37-8ED1-D37DD7DF92FA}"/>
              </a:ext>
            </a:extLst>
          </p:cNvPr>
          <p:cNvSpPr>
            <a:spLocks noChangeArrowheads="1"/>
          </p:cNvSpPr>
          <p:nvPr/>
        </p:nvSpPr>
        <p:spPr bwMode="auto">
          <a:xfrm>
            <a:off x="3124200" y="457200"/>
            <a:ext cx="304800" cy="304800"/>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52" name="Oval 63">
            <a:extLst>
              <a:ext uri="{FF2B5EF4-FFF2-40B4-BE49-F238E27FC236}">
                <a16:creationId xmlns:a16="http://schemas.microsoft.com/office/drawing/2014/main" id="{29921483-BB53-4E03-9720-929F2B8D9C95}"/>
              </a:ext>
            </a:extLst>
          </p:cNvPr>
          <p:cNvSpPr>
            <a:spLocks noChangeArrowheads="1"/>
          </p:cNvSpPr>
          <p:nvPr/>
        </p:nvSpPr>
        <p:spPr bwMode="auto">
          <a:xfrm>
            <a:off x="3429000" y="457200"/>
            <a:ext cx="304800" cy="304800"/>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353" name="Text Box 64">
            <a:extLst>
              <a:ext uri="{FF2B5EF4-FFF2-40B4-BE49-F238E27FC236}">
                <a16:creationId xmlns:a16="http://schemas.microsoft.com/office/drawing/2014/main" id="{0B393A36-7B61-4E21-BD0D-2BC42FD08A38}"/>
              </a:ext>
            </a:extLst>
          </p:cNvPr>
          <p:cNvSpPr txBox="1">
            <a:spLocks noChangeArrowheads="1"/>
          </p:cNvSpPr>
          <p:nvPr/>
        </p:nvSpPr>
        <p:spPr bwMode="auto">
          <a:xfrm>
            <a:off x="2286000" y="6202363"/>
            <a:ext cx="6858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a:solidFill>
                  <a:schemeClr val="bg1"/>
                </a:solidFill>
                <a:latin typeface="Trebuchet MS" panose="020B0603020202020204" pitchFamily="34" charset="0"/>
              </a:rPr>
              <a:t>1s</a:t>
            </a:r>
            <a:endParaRPr lang="en-US" altLang="en-US" sz="2000">
              <a:solidFill>
                <a:schemeClr val="bg1"/>
              </a:solidFill>
              <a:latin typeface="Trebuchet MS" panose="020B0603020202020204" pitchFamily="34" charset="0"/>
            </a:endParaRPr>
          </a:p>
        </p:txBody>
      </p:sp>
      <p:sp>
        <p:nvSpPr>
          <p:cNvPr id="12354" name="Text Box 65">
            <a:extLst>
              <a:ext uri="{FF2B5EF4-FFF2-40B4-BE49-F238E27FC236}">
                <a16:creationId xmlns:a16="http://schemas.microsoft.com/office/drawing/2014/main" id="{275B28BA-D599-4734-A60D-9E6FC6C6CA73}"/>
              </a:ext>
            </a:extLst>
          </p:cNvPr>
          <p:cNvSpPr txBox="1">
            <a:spLocks noChangeArrowheads="1"/>
          </p:cNvSpPr>
          <p:nvPr/>
        </p:nvSpPr>
        <p:spPr bwMode="auto">
          <a:xfrm>
            <a:off x="2286000" y="5105400"/>
            <a:ext cx="685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a:solidFill>
                  <a:schemeClr val="bg1"/>
                </a:solidFill>
                <a:latin typeface="Trebuchet MS" panose="020B0603020202020204" pitchFamily="34" charset="0"/>
              </a:rPr>
              <a:t>2s</a:t>
            </a:r>
            <a:endParaRPr lang="en-US" altLang="en-US" sz="2000">
              <a:solidFill>
                <a:schemeClr val="bg1"/>
              </a:solidFill>
              <a:latin typeface="Trebuchet MS" panose="020B0603020202020204" pitchFamily="34" charset="0"/>
            </a:endParaRPr>
          </a:p>
        </p:txBody>
      </p:sp>
      <p:sp>
        <p:nvSpPr>
          <p:cNvPr id="12355" name="Text Box 66">
            <a:extLst>
              <a:ext uri="{FF2B5EF4-FFF2-40B4-BE49-F238E27FC236}">
                <a16:creationId xmlns:a16="http://schemas.microsoft.com/office/drawing/2014/main" id="{B8D7CAE4-F3B0-4103-B908-0A8D3310FEDA}"/>
              </a:ext>
            </a:extLst>
          </p:cNvPr>
          <p:cNvSpPr txBox="1">
            <a:spLocks noChangeArrowheads="1"/>
          </p:cNvSpPr>
          <p:nvPr/>
        </p:nvSpPr>
        <p:spPr bwMode="auto">
          <a:xfrm>
            <a:off x="2286000" y="4114800"/>
            <a:ext cx="685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a:solidFill>
                  <a:schemeClr val="bg1"/>
                </a:solidFill>
                <a:latin typeface="Trebuchet MS" panose="020B0603020202020204" pitchFamily="34" charset="0"/>
              </a:rPr>
              <a:t>3s</a:t>
            </a:r>
            <a:endParaRPr lang="en-US" altLang="en-US" sz="2000">
              <a:solidFill>
                <a:schemeClr val="bg1"/>
              </a:solidFill>
              <a:latin typeface="Trebuchet MS" panose="020B0603020202020204" pitchFamily="34" charset="0"/>
            </a:endParaRPr>
          </a:p>
        </p:txBody>
      </p:sp>
      <p:sp>
        <p:nvSpPr>
          <p:cNvPr id="12356" name="Text Box 67">
            <a:extLst>
              <a:ext uri="{FF2B5EF4-FFF2-40B4-BE49-F238E27FC236}">
                <a16:creationId xmlns:a16="http://schemas.microsoft.com/office/drawing/2014/main" id="{B006EA78-3327-45C4-8F63-C883BC08D619}"/>
              </a:ext>
            </a:extLst>
          </p:cNvPr>
          <p:cNvSpPr txBox="1">
            <a:spLocks noChangeArrowheads="1"/>
          </p:cNvSpPr>
          <p:nvPr/>
        </p:nvSpPr>
        <p:spPr bwMode="auto">
          <a:xfrm>
            <a:off x="2286000" y="3200400"/>
            <a:ext cx="685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a:solidFill>
                  <a:schemeClr val="bg1"/>
                </a:solidFill>
                <a:latin typeface="Trebuchet MS" panose="020B0603020202020204" pitchFamily="34" charset="0"/>
              </a:rPr>
              <a:t>4s</a:t>
            </a:r>
            <a:endParaRPr lang="en-US" altLang="en-US" sz="2000">
              <a:solidFill>
                <a:schemeClr val="bg1"/>
              </a:solidFill>
              <a:latin typeface="Trebuchet MS" panose="020B0603020202020204" pitchFamily="34" charset="0"/>
            </a:endParaRPr>
          </a:p>
        </p:txBody>
      </p:sp>
      <p:sp>
        <p:nvSpPr>
          <p:cNvPr id="12357" name="Text Box 68">
            <a:extLst>
              <a:ext uri="{FF2B5EF4-FFF2-40B4-BE49-F238E27FC236}">
                <a16:creationId xmlns:a16="http://schemas.microsoft.com/office/drawing/2014/main" id="{5F16EC45-4E6B-41F2-BFEE-98CE516A726D}"/>
              </a:ext>
            </a:extLst>
          </p:cNvPr>
          <p:cNvSpPr txBox="1">
            <a:spLocks noChangeArrowheads="1"/>
          </p:cNvSpPr>
          <p:nvPr/>
        </p:nvSpPr>
        <p:spPr bwMode="auto">
          <a:xfrm>
            <a:off x="2286000" y="2362200"/>
            <a:ext cx="685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a:solidFill>
                  <a:schemeClr val="bg1"/>
                </a:solidFill>
                <a:latin typeface="Trebuchet MS" panose="020B0603020202020204" pitchFamily="34" charset="0"/>
              </a:rPr>
              <a:t>5s</a:t>
            </a:r>
            <a:endParaRPr lang="en-US" altLang="en-US" sz="2000">
              <a:solidFill>
                <a:schemeClr val="bg1"/>
              </a:solidFill>
              <a:latin typeface="Trebuchet MS" panose="020B0603020202020204" pitchFamily="34" charset="0"/>
            </a:endParaRPr>
          </a:p>
        </p:txBody>
      </p:sp>
      <p:sp>
        <p:nvSpPr>
          <p:cNvPr id="12358" name="Text Box 69">
            <a:extLst>
              <a:ext uri="{FF2B5EF4-FFF2-40B4-BE49-F238E27FC236}">
                <a16:creationId xmlns:a16="http://schemas.microsoft.com/office/drawing/2014/main" id="{FDAC0365-C281-42EE-A1DC-25D977B48587}"/>
              </a:ext>
            </a:extLst>
          </p:cNvPr>
          <p:cNvSpPr txBox="1">
            <a:spLocks noChangeArrowheads="1"/>
          </p:cNvSpPr>
          <p:nvPr/>
        </p:nvSpPr>
        <p:spPr bwMode="auto">
          <a:xfrm>
            <a:off x="2235200" y="1706563"/>
            <a:ext cx="6858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a:solidFill>
                  <a:schemeClr val="bg1"/>
                </a:solidFill>
                <a:latin typeface="Trebuchet MS" panose="020B0603020202020204" pitchFamily="34" charset="0"/>
              </a:rPr>
              <a:t>6s</a:t>
            </a:r>
            <a:endParaRPr lang="en-US" altLang="en-US" sz="2000">
              <a:solidFill>
                <a:schemeClr val="bg1"/>
              </a:solidFill>
              <a:latin typeface="Trebuchet MS" panose="020B0603020202020204" pitchFamily="34" charset="0"/>
            </a:endParaRPr>
          </a:p>
        </p:txBody>
      </p:sp>
      <p:sp>
        <p:nvSpPr>
          <p:cNvPr id="12359" name="Text Box 70">
            <a:extLst>
              <a:ext uri="{FF2B5EF4-FFF2-40B4-BE49-F238E27FC236}">
                <a16:creationId xmlns:a16="http://schemas.microsoft.com/office/drawing/2014/main" id="{C8847EAF-847F-4107-81F3-CF94BD1AA594}"/>
              </a:ext>
            </a:extLst>
          </p:cNvPr>
          <p:cNvSpPr txBox="1">
            <a:spLocks noChangeArrowheads="1"/>
          </p:cNvSpPr>
          <p:nvPr/>
        </p:nvSpPr>
        <p:spPr bwMode="auto">
          <a:xfrm>
            <a:off x="2197100" y="855663"/>
            <a:ext cx="6858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a:solidFill>
                  <a:schemeClr val="bg1"/>
                </a:solidFill>
                <a:latin typeface="Trebuchet MS" panose="020B0603020202020204" pitchFamily="34" charset="0"/>
              </a:rPr>
              <a:t>7s</a:t>
            </a:r>
            <a:endParaRPr lang="en-US" altLang="en-US" sz="2000">
              <a:solidFill>
                <a:schemeClr val="bg1"/>
              </a:solidFill>
              <a:latin typeface="Trebuchet MS" panose="020B0603020202020204" pitchFamily="34" charset="0"/>
            </a:endParaRPr>
          </a:p>
        </p:txBody>
      </p:sp>
      <p:sp>
        <p:nvSpPr>
          <p:cNvPr id="12360" name="Text Box 71">
            <a:extLst>
              <a:ext uri="{FF2B5EF4-FFF2-40B4-BE49-F238E27FC236}">
                <a16:creationId xmlns:a16="http://schemas.microsoft.com/office/drawing/2014/main" id="{A5596A18-A55F-47D4-843C-DEF5FB66900F}"/>
              </a:ext>
            </a:extLst>
          </p:cNvPr>
          <p:cNvSpPr txBox="1">
            <a:spLocks noChangeArrowheads="1"/>
          </p:cNvSpPr>
          <p:nvPr/>
        </p:nvSpPr>
        <p:spPr bwMode="auto">
          <a:xfrm>
            <a:off x="3733800" y="4572000"/>
            <a:ext cx="685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a:solidFill>
                  <a:schemeClr val="bg1"/>
                </a:solidFill>
                <a:latin typeface="Trebuchet MS" panose="020B0603020202020204" pitchFamily="34" charset="0"/>
              </a:rPr>
              <a:t>2p</a:t>
            </a:r>
            <a:endParaRPr lang="en-US" altLang="en-US" sz="2000">
              <a:solidFill>
                <a:schemeClr val="bg1"/>
              </a:solidFill>
              <a:latin typeface="Trebuchet MS" panose="020B0603020202020204" pitchFamily="34" charset="0"/>
            </a:endParaRPr>
          </a:p>
        </p:txBody>
      </p:sp>
      <p:sp>
        <p:nvSpPr>
          <p:cNvPr id="12361" name="Text Box 72">
            <a:extLst>
              <a:ext uri="{FF2B5EF4-FFF2-40B4-BE49-F238E27FC236}">
                <a16:creationId xmlns:a16="http://schemas.microsoft.com/office/drawing/2014/main" id="{580B8716-8B52-49E8-8BEB-7F02EC20C277}"/>
              </a:ext>
            </a:extLst>
          </p:cNvPr>
          <p:cNvSpPr txBox="1">
            <a:spLocks noChangeArrowheads="1"/>
          </p:cNvSpPr>
          <p:nvPr/>
        </p:nvSpPr>
        <p:spPr bwMode="auto">
          <a:xfrm>
            <a:off x="3733800" y="3581400"/>
            <a:ext cx="685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a:solidFill>
                  <a:schemeClr val="bg1"/>
                </a:solidFill>
                <a:latin typeface="Trebuchet MS" panose="020B0603020202020204" pitchFamily="34" charset="0"/>
              </a:rPr>
              <a:t>3p</a:t>
            </a:r>
            <a:endParaRPr lang="en-US" altLang="en-US" sz="2000">
              <a:solidFill>
                <a:schemeClr val="bg1"/>
              </a:solidFill>
              <a:latin typeface="Trebuchet MS" panose="020B0603020202020204" pitchFamily="34" charset="0"/>
            </a:endParaRPr>
          </a:p>
        </p:txBody>
      </p:sp>
      <p:sp>
        <p:nvSpPr>
          <p:cNvPr id="12362" name="Text Box 73">
            <a:extLst>
              <a:ext uri="{FF2B5EF4-FFF2-40B4-BE49-F238E27FC236}">
                <a16:creationId xmlns:a16="http://schemas.microsoft.com/office/drawing/2014/main" id="{4FC28353-07DA-4550-9D4E-DAB790E13038}"/>
              </a:ext>
            </a:extLst>
          </p:cNvPr>
          <p:cNvSpPr txBox="1">
            <a:spLocks noChangeArrowheads="1"/>
          </p:cNvSpPr>
          <p:nvPr/>
        </p:nvSpPr>
        <p:spPr bwMode="auto">
          <a:xfrm>
            <a:off x="3733800" y="2667000"/>
            <a:ext cx="685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a:solidFill>
                  <a:schemeClr val="bg1"/>
                </a:solidFill>
                <a:latin typeface="Trebuchet MS" panose="020B0603020202020204" pitchFamily="34" charset="0"/>
              </a:rPr>
              <a:t>4p</a:t>
            </a:r>
          </a:p>
        </p:txBody>
      </p:sp>
      <p:sp>
        <p:nvSpPr>
          <p:cNvPr id="12363" name="Text Box 74">
            <a:extLst>
              <a:ext uri="{FF2B5EF4-FFF2-40B4-BE49-F238E27FC236}">
                <a16:creationId xmlns:a16="http://schemas.microsoft.com/office/drawing/2014/main" id="{C776DF12-79C3-4E31-ACA0-5C008BFD6644}"/>
              </a:ext>
            </a:extLst>
          </p:cNvPr>
          <p:cNvSpPr txBox="1">
            <a:spLocks noChangeArrowheads="1"/>
          </p:cNvSpPr>
          <p:nvPr/>
        </p:nvSpPr>
        <p:spPr bwMode="auto">
          <a:xfrm>
            <a:off x="3733800" y="1828800"/>
            <a:ext cx="685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a:solidFill>
                  <a:schemeClr val="bg1"/>
                </a:solidFill>
                <a:latin typeface="Trebuchet MS" panose="020B0603020202020204" pitchFamily="34" charset="0"/>
              </a:rPr>
              <a:t>5p</a:t>
            </a:r>
            <a:endParaRPr lang="en-US" altLang="en-US" sz="2000">
              <a:solidFill>
                <a:schemeClr val="bg1"/>
              </a:solidFill>
              <a:latin typeface="Trebuchet MS" panose="020B0603020202020204" pitchFamily="34" charset="0"/>
            </a:endParaRPr>
          </a:p>
        </p:txBody>
      </p:sp>
      <p:sp>
        <p:nvSpPr>
          <p:cNvPr id="12364" name="Text Box 75">
            <a:extLst>
              <a:ext uri="{FF2B5EF4-FFF2-40B4-BE49-F238E27FC236}">
                <a16:creationId xmlns:a16="http://schemas.microsoft.com/office/drawing/2014/main" id="{136564E4-A3F8-46E0-90C9-998F3E002F17}"/>
              </a:ext>
            </a:extLst>
          </p:cNvPr>
          <p:cNvSpPr txBox="1">
            <a:spLocks noChangeArrowheads="1"/>
          </p:cNvSpPr>
          <p:nvPr/>
        </p:nvSpPr>
        <p:spPr bwMode="auto">
          <a:xfrm>
            <a:off x="3733800" y="990600"/>
            <a:ext cx="685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a:solidFill>
                  <a:schemeClr val="bg1"/>
                </a:solidFill>
                <a:latin typeface="Trebuchet MS" panose="020B0603020202020204" pitchFamily="34" charset="0"/>
              </a:rPr>
              <a:t>6p</a:t>
            </a:r>
            <a:endParaRPr lang="en-US" altLang="en-US" sz="2000">
              <a:solidFill>
                <a:schemeClr val="bg1"/>
              </a:solidFill>
              <a:latin typeface="Trebuchet MS" panose="020B0603020202020204" pitchFamily="34" charset="0"/>
            </a:endParaRPr>
          </a:p>
        </p:txBody>
      </p:sp>
      <p:sp>
        <p:nvSpPr>
          <p:cNvPr id="12365" name="Text Box 76">
            <a:extLst>
              <a:ext uri="{FF2B5EF4-FFF2-40B4-BE49-F238E27FC236}">
                <a16:creationId xmlns:a16="http://schemas.microsoft.com/office/drawing/2014/main" id="{DDCA58C8-1B3B-43BA-B8E3-295ACCC74E0A}"/>
              </a:ext>
            </a:extLst>
          </p:cNvPr>
          <p:cNvSpPr txBox="1">
            <a:spLocks noChangeArrowheads="1"/>
          </p:cNvSpPr>
          <p:nvPr/>
        </p:nvSpPr>
        <p:spPr bwMode="auto">
          <a:xfrm>
            <a:off x="3733800" y="152400"/>
            <a:ext cx="685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a:solidFill>
                  <a:schemeClr val="bg1"/>
                </a:solidFill>
                <a:latin typeface="Trebuchet MS" panose="020B0603020202020204" pitchFamily="34" charset="0"/>
              </a:rPr>
              <a:t>7p</a:t>
            </a:r>
            <a:endParaRPr lang="en-US" altLang="en-US" sz="2000">
              <a:solidFill>
                <a:schemeClr val="bg1"/>
              </a:solidFill>
              <a:latin typeface="Trebuchet MS" panose="020B0603020202020204" pitchFamily="34" charset="0"/>
            </a:endParaRPr>
          </a:p>
        </p:txBody>
      </p:sp>
      <p:sp>
        <p:nvSpPr>
          <p:cNvPr id="12366" name="Text Box 77">
            <a:extLst>
              <a:ext uri="{FF2B5EF4-FFF2-40B4-BE49-F238E27FC236}">
                <a16:creationId xmlns:a16="http://schemas.microsoft.com/office/drawing/2014/main" id="{5C5730CD-D009-42C9-88D0-FD1F3790BF68}"/>
              </a:ext>
            </a:extLst>
          </p:cNvPr>
          <p:cNvSpPr txBox="1">
            <a:spLocks noChangeArrowheads="1"/>
          </p:cNvSpPr>
          <p:nvPr/>
        </p:nvSpPr>
        <p:spPr bwMode="auto">
          <a:xfrm>
            <a:off x="5791200" y="3078163"/>
            <a:ext cx="6858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a:solidFill>
                  <a:schemeClr val="bg1"/>
                </a:solidFill>
                <a:latin typeface="Trebuchet MS" panose="020B0603020202020204" pitchFamily="34" charset="0"/>
              </a:rPr>
              <a:t>3d</a:t>
            </a:r>
            <a:endParaRPr lang="en-US" altLang="en-US" sz="2000">
              <a:solidFill>
                <a:schemeClr val="bg1"/>
              </a:solidFill>
              <a:latin typeface="Trebuchet MS" panose="020B0603020202020204" pitchFamily="34" charset="0"/>
            </a:endParaRPr>
          </a:p>
        </p:txBody>
      </p:sp>
      <p:sp>
        <p:nvSpPr>
          <p:cNvPr id="12367" name="Text Box 78">
            <a:extLst>
              <a:ext uri="{FF2B5EF4-FFF2-40B4-BE49-F238E27FC236}">
                <a16:creationId xmlns:a16="http://schemas.microsoft.com/office/drawing/2014/main" id="{DEFA9E2E-532D-4D03-A0B9-29984608BCE9}"/>
              </a:ext>
            </a:extLst>
          </p:cNvPr>
          <p:cNvSpPr txBox="1">
            <a:spLocks noChangeArrowheads="1"/>
          </p:cNvSpPr>
          <p:nvPr/>
        </p:nvSpPr>
        <p:spPr bwMode="auto">
          <a:xfrm>
            <a:off x="5791200" y="2163763"/>
            <a:ext cx="6858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a:solidFill>
                  <a:schemeClr val="bg1"/>
                </a:solidFill>
                <a:latin typeface="Trebuchet MS" panose="020B0603020202020204" pitchFamily="34" charset="0"/>
              </a:rPr>
              <a:t>4d</a:t>
            </a:r>
            <a:endParaRPr lang="en-US" altLang="en-US" sz="2000">
              <a:solidFill>
                <a:schemeClr val="bg1"/>
              </a:solidFill>
              <a:latin typeface="Trebuchet MS" panose="020B0603020202020204" pitchFamily="34" charset="0"/>
            </a:endParaRPr>
          </a:p>
        </p:txBody>
      </p:sp>
      <p:sp>
        <p:nvSpPr>
          <p:cNvPr id="12368" name="Text Box 79">
            <a:extLst>
              <a:ext uri="{FF2B5EF4-FFF2-40B4-BE49-F238E27FC236}">
                <a16:creationId xmlns:a16="http://schemas.microsoft.com/office/drawing/2014/main" id="{458A81ED-B184-483D-8E56-2D410E53CA85}"/>
              </a:ext>
            </a:extLst>
          </p:cNvPr>
          <p:cNvSpPr txBox="1">
            <a:spLocks noChangeArrowheads="1"/>
          </p:cNvSpPr>
          <p:nvPr/>
        </p:nvSpPr>
        <p:spPr bwMode="auto">
          <a:xfrm>
            <a:off x="5791200" y="1325563"/>
            <a:ext cx="6858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a:solidFill>
                  <a:schemeClr val="bg1"/>
                </a:solidFill>
                <a:latin typeface="Trebuchet MS" panose="020B0603020202020204" pitchFamily="34" charset="0"/>
              </a:rPr>
              <a:t>5d</a:t>
            </a:r>
            <a:endParaRPr lang="en-US" altLang="en-US" sz="2000">
              <a:solidFill>
                <a:schemeClr val="bg1"/>
              </a:solidFill>
              <a:latin typeface="Trebuchet MS" panose="020B0603020202020204" pitchFamily="34" charset="0"/>
            </a:endParaRPr>
          </a:p>
        </p:txBody>
      </p:sp>
      <p:sp>
        <p:nvSpPr>
          <p:cNvPr id="12369" name="Text Box 80">
            <a:extLst>
              <a:ext uri="{FF2B5EF4-FFF2-40B4-BE49-F238E27FC236}">
                <a16:creationId xmlns:a16="http://schemas.microsoft.com/office/drawing/2014/main" id="{4973F484-3021-4FA9-AB52-777BA5761316}"/>
              </a:ext>
            </a:extLst>
          </p:cNvPr>
          <p:cNvSpPr txBox="1">
            <a:spLocks noChangeArrowheads="1"/>
          </p:cNvSpPr>
          <p:nvPr/>
        </p:nvSpPr>
        <p:spPr bwMode="auto">
          <a:xfrm>
            <a:off x="5791200" y="487363"/>
            <a:ext cx="6858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a:solidFill>
                  <a:schemeClr val="bg1"/>
                </a:solidFill>
                <a:latin typeface="Trebuchet MS" panose="020B0603020202020204" pitchFamily="34" charset="0"/>
              </a:rPr>
              <a:t>6d</a:t>
            </a:r>
            <a:endParaRPr lang="en-US" altLang="en-US" sz="2000">
              <a:solidFill>
                <a:schemeClr val="bg1"/>
              </a:solidFill>
              <a:latin typeface="Trebuchet MS" panose="020B0603020202020204" pitchFamily="34" charset="0"/>
            </a:endParaRPr>
          </a:p>
        </p:txBody>
      </p:sp>
      <p:sp>
        <p:nvSpPr>
          <p:cNvPr id="12370" name="Text Box 81">
            <a:extLst>
              <a:ext uri="{FF2B5EF4-FFF2-40B4-BE49-F238E27FC236}">
                <a16:creationId xmlns:a16="http://schemas.microsoft.com/office/drawing/2014/main" id="{2E8543C5-076C-48A0-94B1-5F465260CE29}"/>
              </a:ext>
            </a:extLst>
          </p:cNvPr>
          <p:cNvSpPr txBox="1">
            <a:spLocks noChangeArrowheads="1"/>
          </p:cNvSpPr>
          <p:nvPr/>
        </p:nvSpPr>
        <p:spPr bwMode="auto">
          <a:xfrm>
            <a:off x="8229600" y="1371600"/>
            <a:ext cx="685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a:solidFill>
                  <a:schemeClr val="bg1"/>
                </a:solidFill>
                <a:latin typeface="Trebuchet MS" panose="020B0603020202020204" pitchFamily="34" charset="0"/>
              </a:rPr>
              <a:t>4f</a:t>
            </a:r>
            <a:endParaRPr lang="en-US" altLang="en-US" sz="2000">
              <a:solidFill>
                <a:schemeClr val="bg1"/>
              </a:solidFill>
              <a:latin typeface="Trebuchet MS" panose="020B0603020202020204" pitchFamily="34" charset="0"/>
            </a:endParaRPr>
          </a:p>
        </p:txBody>
      </p:sp>
      <p:sp>
        <p:nvSpPr>
          <p:cNvPr id="12371" name="Text Box 82">
            <a:extLst>
              <a:ext uri="{FF2B5EF4-FFF2-40B4-BE49-F238E27FC236}">
                <a16:creationId xmlns:a16="http://schemas.microsoft.com/office/drawing/2014/main" id="{4308363C-5D40-4E87-A010-7D5FFA3DC99D}"/>
              </a:ext>
            </a:extLst>
          </p:cNvPr>
          <p:cNvSpPr txBox="1">
            <a:spLocks noChangeArrowheads="1"/>
          </p:cNvSpPr>
          <p:nvPr/>
        </p:nvSpPr>
        <p:spPr bwMode="auto">
          <a:xfrm>
            <a:off x="8229600" y="533400"/>
            <a:ext cx="685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a:solidFill>
                  <a:schemeClr val="bg1"/>
                </a:solidFill>
                <a:latin typeface="Trebuchet MS" panose="020B0603020202020204" pitchFamily="34" charset="0"/>
              </a:rPr>
              <a:t>5f</a:t>
            </a:r>
            <a:endParaRPr lang="en-US" altLang="en-US" sz="2000">
              <a:solidFill>
                <a:schemeClr val="bg1"/>
              </a:solidFill>
              <a:latin typeface="Trebuchet MS" panose="020B0603020202020204" pitchFamily="34" charset="0"/>
            </a:endParaRPr>
          </a:p>
        </p:txBody>
      </p:sp>
      <p:sp>
        <p:nvSpPr>
          <p:cNvPr id="48217" name="Line 89">
            <a:extLst>
              <a:ext uri="{FF2B5EF4-FFF2-40B4-BE49-F238E27FC236}">
                <a16:creationId xmlns:a16="http://schemas.microsoft.com/office/drawing/2014/main" id="{211E252B-5E91-495F-BA05-ACB45BDE12A1}"/>
              </a:ext>
            </a:extLst>
          </p:cNvPr>
          <p:cNvSpPr>
            <a:spLocks noChangeShapeType="1"/>
          </p:cNvSpPr>
          <p:nvPr/>
        </p:nvSpPr>
        <p:spPr bwMode="auto">
          <a:xfrm flipV="1">
            <a:off x="2089150" y="635635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218" name="Line 90">
            <a:extLst>
              <a:ext uri="{FF2B5EF4-FFF2-40B4-BE49-F238E27FC236}">
                <a16:creationId xmlns:a16="http://schemas.microsoft.com/office/drawing/2014/main" id="{2AEB120E-4062-4C42-A879-E638FFC7B6E2}"/>
              </a:ext>
            </a:extLst>
          </p:cNvPr>
          <p:cNvSpPr>
            <a:spLocks noChangeShapeType="1"/>
          </p:cNvSpPr>
          <p:nvPr/>
        </p:nvSpPr>
        <p:spPr bwMode="auto">
          <a:xfrm rot="10704532" flipV="1">
            <a:off x="2170113" y="6373813"/>
            <a:ext cx="4762"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219" name="Line 91">
            <a:extLst>
              <a:ext uri="{FF2B5EF4-FFF2-40B4-BE49-F238E27FC236}">
                <a16:creationId xmlns:a16="http://schemas.microsoft.com/office/drawing/2014/main" id="{840437B0-4386-47FC-8423-B3D9BBF45ED3}"/>
              </a:ext>
            </a:extLst>
          </p:cNvPr>
          <p:cNvSpPr>
            <a:spLocks noChangeShapeType="1"/>
          </p:cNvSpPr>
          <p:nvPr/>
        </p:nvSpPr>
        <p:spPr bwMode="auto">
          <a:xfrm flipV="1">
            <a:off x="2089150" y="528320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220" name="Line 92">
            <a:extLst>
              <a:ext uri="{FF2B5EF4-FFF2-40B4-BE49-F238E27FC236}">
                <a16:creationId xmlns:a16="http://schemas.microsoft.com/office/drawing/2014/main" id="{9477B008-18BF-4DC1-A0A5-922204440FF1}"/>
              </a:ext>
            </a:extLst>
          </p:cNvPr>
          <p:cNvSpPr>
            <a:spLocks noChangeShapeType="1"/>
          </p:cNvSpPr>
          <p:nvPr/>
        </p:nvSpPr>
        <p:spPr bwMode="auto">
          <a:xfrm rot="10704532" flipV="1">
            <a:off x="2170113" y="5300663"/>
            <a:ext cx="4762"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221" name="Line 93">
            <a:extLst>
              <a:ext uri="{FF2B5EF4-FFF2-40B4-BE49-F238E27FC236}">
                <a16:creationId xmlns:a16="http://schemas.microsoft.com/office/drawing/2014/main" id="{5EF65ECA-0BC6-4459-9897-6DD19779B66E}"/>
              </a:ext>
            </a:extLst>
          </p:cNvPr>
          <p:cNvSpPr>
            <a:spLocks noChangeShapeType="1"/>
          </p:cNvSpPr>
          <p:nvPr/>
        </p:nvSpPr>
        <p:spPr bwMode="auto">
          <a:xfrm flipV="1">
            <a:off x="2933700" y="475615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222" name="Line 94">
            <a:extLst>
              <a:ext uri="{FF2B5EF4-FFF2-40B4-BE49-F238E27FC236}">
                <a16:creationId xmlns:a16="http://schemas.microsoft.com/office/drawing/2014/main" id="{D51726C4-2B62-4126-9F5D-CE97FFD4AFCB}"/>
              </a:ext>
            </a:extLst>
          </p:cNvPr>
          <p:cNvSpPr>
            <a:spLocks noChangeShapeType="1"/>
          </p:cNvSpPr>
          <p:nvPr/>
        </p:nvSpPr>
        <p:spPr bwMode="auto">
          <a:xfrm rot="10704532" flipV="1">
            <a:off x="3014663" y="4773613"/>
            <a:ext cx="4762"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223" name="Line 95">
            <a:extLst>
              <a:ext uri="{FF2B5EF4-FFF2-40B4-BE49-F238E27FC236}">
                <a16:creationId xmlns:a16="http://schemas.microsoft.com/office/drawing/2014/main" id="{1426203F-4BE1-4182-96F6-5B54A8A8FDC3}"/>
              </a:ext>
            </a:extLst>
          </p:cNvPr>
          <p:cNvSpPr>
            <a:spLocks noChangeShapeType="1"/>
          </p:cNvSpPr>
          <p:nvPr/>
        </p:nvSpPr>
        <p:spPr bwMode="auto">
          <a:xfrm flipV="1">
            <a:off x="3244850" y="475615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224" name="Line 96">
            <a:extLst>
              <a:ext uri="{FF2B5EF4-FFF2-40B4-BE49-F238E27FC236}">
                <a16:creationId xmlns:a16="http://schemas.microsoft.com/office/drawing/2014/main" id="{AA8CC4DC-7B70-4D72-A068-496AFAA395AA}"/>
              </a:ext>
            </a:extLst>
          </p:cNvPr>
          <p:cNvSpPr>
            <a:spLocks noChangeShapeType="1"/>
          </p:cNvSpPr>
          <p:nvPr/>
        </p:nvSpPr>
        <p:spPr bwMode="auto">
          <a:xfrm rot="10704532" flipV="1">
            <a:off x="3325813" y="4773613"/>
            <a:ext cx="4762"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225" name="Line 97">
            <a:extLst>
              <a:ext uri="{FF2B5EF4-FFF2-40B4-BE49-F238E27FC236}">
                <a16:creationId xmlns:a16="http://schemas.microsoft.com/office/drawing/2014/main" id="{6E3C5141-8498-41ED-9428-905ED75FB85C}"/>
              </a:ext>
            </a:extLst>
          </p:cNvPr>
          <p:cNvSpPr>
            <a:spLocks noChangeShapeType="1"/>
          </p:cNvSpPr>
          <p:nvPr/>
        </p:nvSpPr>
        <p:spPr bwMode="auto">
          <a:xfrm flipV="1">
            <a:off x="3543300" y="474345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226" name="Line 98">
            <a:extLst>
              <a:ext uri="{FF2B5EF4-FFF2-40B4-BE49-F238E27FC236}">
                <a16:creationId xmlns:a16="http://schemas.microsoft.com/office/drawing/2014/main" id="{DCBD308E-69DC-404D-A746-96F2455AB9D6}"/>
              </a:ext>
            </a:extLst>
          </p:cNvPr>
          <p:cNvSpPr>
            <a:spLocks noChangeShapeType="1"/>
          </p:cNvSpPr>
          <p:nvPr/>
        </p:nvSpPr>
        <p:spPr bwMode="auto">
          <a:xfrm rot="10704532" flipV="1">
            <a:off x="3622675" y="4754563"/>
            <a:ext cx="4763" cy="20955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227" name="Line 99">
            <a:extLst>
              <a:ext uri="{FF2B5EF4-FFF2-40B4-BE49-F238E27FC236}">
                <a16:creationId xmlns:a16="http://schemas.microsoft.com/office/drawing/2014/main" id="{6CCF7ED7-E89F-4095-8C9D-4FBB5A723E31}"/>
              </a:ext>
            </a:extLst>
          </p:cNvPr>
          <p:cNvSpPr>
            <a:spLocks noChangeShapeType="1"/>
          </p:cNvSpPr>
          <p:nvPr/>
        </p:nvSpPr>
        <p:spPr bwMode="auto">
          <a:xfrm flipV="1">
            <a:off x="2095500" y="429260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228" name="Line 100">
            <a:extLst>
              <a:ext uri="{FF2B5EF4-FFF2-40B4-BE49-F238E27FC236}">
                <a16:creationId xmlns:a16="http://schemas.microsoft.com/office/drawing/2014/main" id="{495CE41A-F20C-48C3-AA8D-F859EFA3BE53}"/>
              </a:ext>
            </a:extLst>
          </p:cNvPr>
          <p:cNvSpPr>
            <a:spLocks noChangeShapeType="1"/>
          </p:cNvSpPr>
          <p:nvPr/>
        </p:nvSpPr>
        <p:spPr bwMode="auto">
          <a:xfrm rot="10704532" flipV="1">
            <a:off x="2176463" y="4310063"/>
            <a:ext cx="3175"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229" name="Line 101">
            <a:extLst>
              <a:ext uri="{FF2B5EF4-FFF2-40B4-BE49-F238E27FC236}">
                <a16:creationId xmlns:a16="http://schemas.microsoft.com/office/drawing/2014/main" id="{7B6F346C-4728-4C52-8E6E-09148AE985A7}"/>
              </a:ext>
            </a:extLst>
          </p:cNvPr>
          <p:cNvSpPr>
            <a:spLocks noChangeShapeType="1"/>
          </p:cNvSpPr>
          <p:nvPr/>
        </p:nvSpPr>
        <p:spPr bwMode="auto">
          <a:xfrm flipV="1">
            <a:off x="2933700" y="375920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230" name="Line 102">
            <a:extLst>
              <a:ext uri="{FF2B5EF4-FFF2-40B4-BE49-F238E27FC236}">
                <a16:creationId xmlns:a16="http://schemas.microsoft.com/office/drawing/2014/main" id="{54401C67-2E6B-4A08-BFB4-C0E7CAD15371}"/>
              </a:ext>
            </a:extLst>
          </p:cNvPr>
          <p:cNvSpPr>
            <a:spLocks noChangeShapeType="1"/>
          </p:cNvSpPr>
          <p:nvPr/>
        </p:nvSpPr>
        <p:spPr bwMode="auto">
          <a:xfrm rot="10704532" flipV="1">
            <a:off x="3014663" y="3776663"/>
            <a:ext cx="4762"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233" name="Line 105">
            <a:extLst>
              <a:ext uri="{FF2B5EF4-FFF2-40B4-BE49-F238E27FC236}">
                <a16:creationId xmlns:a16="http://schemas.microsoft.com/office/drawing/2014/main" id="{64A7543A-6118-45E4-89BB-FA5F2DE01855}"/>
              </a:ext>
            </a:extLst>
          </p:cNvPr>
          <p:cNvSpPr>
            <a:spLocks noChangeShapeType="1"/>
          </p:cNvSpPr>
          <p:nvPr/>
        </p:nvSpPr>
        <p:spPr bwMode="auto">
          <a:xfrm flipV="1">
            <a:off x="3238500" y="375920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234" name="Line 106">
            <a:extLst>
              <a:ext uri="{FF2B5EF4-FFF2-40B4-BE49-F238E27FC236}">
                <a16:creationId xmlns:a16="http://schemas.microsoft.com/office/drawing/2014/main" id="{9D43B992-6A38-4B78-9963-933CFCD8DB21}"/>
              </a:ext>
            </a:extLst>
          </p:cNvPr>
          <p:cNvSpPr>
            <a:spLocks noChangeShapeType="1"/>
          </p:cNvSpPr>
          <p:nvPr/>
        </p:nvSpPr>
        <p:spPr bwMode="auto">
          <a:xfrm rot="10704532" flipV="1">
            <a:off x="3316288" y="3775075"/>
            <a:ext cx="4762"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235" name="Line 107">
            <a:extLst>
              <a:ext uri="{FF2B5EF4-FFF2-40B4-BE49-F238E27FC236}">
                <a16:creationId xmlns:a16="http://schemas.microsoft.com/office/drawing/2014/main" id="{CBC0A092-4442-477F-BD13-BCBB0ECB70F5}"/>
              </a:ext>
            </a:extLst>
          </p:cNvPr>
          <p:cNvSpPr>
            <a:spLocks noChangeShapeType="1"/>
          </p:cNvSpPr>
          <p:nvPr/>
        </p:nvSpPr>
        <p:spPr bwMode="auto">
          <a:xfrm flipV="1">
            <a:off x="3549650" y="375920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236" name="Line 108">
            <a:extLst>
              <a:ext uri="{FF2B5EF4-FFF2-40B4-BE49-F238E27FC236}">
                <a16:creationId xmlns:a16="http://schemas.microsoft.com/office/drawing/2014/main" id="{A492EA1F-705B-415A-BB1D-82452E5FC61A}"/>
              </a:ext>
            </a:extLst>
          </p:cNvPr>
          <p:cNvSpPr>
            <a:spLocks noChangeShapeType="1"/>
          </p:cNvSpPr>
          <p:nvPr/>
        </p:nvSpPr>
        <p:spPr bwMode="auto">
          <a:xfrm rot="10704532" flipV="1">
            <a:off x="3630613" y="3776663"/>
            <a:ext cx="4762"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237" name="Line 109">
            <a:extLst>
              <a:ext uri="{FF2B5EF4-FFF2-40B4-BE49-F238E27FC236}">
                <a16:creationId xmlns:a16="http://schemas.microsoft.com/office/drawing/2014/main" id="{32885592-079B-4918-9588-B4899C4A41F2}"/>
              </a:ext>
            </a:extLst>
          </p:cNvPr>
          <p:cNvSpPr>
            <a:spLocks noChangeShapeType="1"/>
          </p:cNvSpPr>
          <p:nvPr/>
        </p:nvSpPr>
        <p:spPr bwMode="auto">
          <a:xfrm flipV="1">
            <a:off x="4387850" y="321945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238" name="Line 110">
            <a:extLst>
              <a:ext uri="{FF2B5EF4-FFF2-40B4-BE49-F238E27FC236}">
                <a16:creationId xmlns:a16="http://schemas.microsoft.com/office/drawing/2014/main" id="{59A5527D-0A71-4030-8D6A-1A9D5E7AD508}"/>
              </a:ext>
            </a:extLst>
          </p:cNvPr>
          <p:cNvSpPr>
            <a:spLocks noChangeShapeType="1"/>
          </p:cNvSpPr>
          <p:nvPr/>
        </p:nvSpPr>
        <p:spPr bwMode="auto">
          <a:xfrm rot="10704532" flipV="1">
            <a:off x="4468813" y="3238500"/>
            <a:ext cx="3175" cy="225425"/>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239" name="Line 111">
            <a:extLst>
              <a:ext uri="{FF2B5EF4-FFF2-40B4-BE49-F238E27FC236}">
                <a16:creationId xmlns:a16="http://schemas.microsoft.com/office/drawing/2014/main" id="{6C599417-59EC-40A4-B2DD-00CD30927F84}"/>
              </a:ext>
            </a:extLst>
          </p:cNvPr>
          <p:cNvSpPr>
            <a:spLocks noChangeShapeType="1"/>
          </p:cNvSpPr>
          <p:nvPr/>
        </p:nvSpPr>
        <p:spPr bwMode="auto">
          <a:xfrm flipV="1">
            <a:off x="4692650" y="321310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240" name="Line 112">
            <a:extLst>
              <a:ext uri="{FF2B5EF4-FFF2-40B4-BE49-F238E27FC236}">
                <a16:creationId xmlns:a16="http://schemas.microsoft.com/office/drawing/2014/main" id="{1ADAAF51-0584-4BAD-B9C8-EECF89324E24}"/>
              </a:ext>
            </a:extLst>
          </p:cNvPr>
          <p:cNvSpPr>
            <a:spLocks noChangeShapeType="1"/>
          </p:cNvSpPr>
          <p:nvPr/>
        </p:nvSpPr>
        <p:spPr bwMode="auto">
          <a:xfrm rot="10704532" flipV="1">
            <a:off x="4772025" y="3228975"/>
            <a:ext cx="635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241" name="Line 113">
            <a:extLst>
              <a:ext uri="{FF2B5EF4-FFF2-40B4-BE49-F238E27FC236}">
                <a16:creationId xmlns:a16="http://schemas.microsoft.com/office/drawing/2014/main" id="{01A5A3B7-0556-4ADC-9342-2E2245ED0C2E}"/>
              </a:ext>
            </a:extLst>
          </p:cNvPr>
          <p:cNvSpPr>
            <a:spLocks noChangeShapeType="1"/>
          </p:cNvSpPr>
          <p:nvPr/>
        </p:nvSpPr>
        <p:spPr bwMode="auto">
          <a:xfrm flipV="1">
            <a:off x="4991100" y="321310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242" name="Line 114">
            <a:extLst>
              <a:ext uri="{FF2B5EF4-FFF2-40B4-BE49-F238E27FC236}">
                <a16:creationId xmlns:a16="http://schemas.microsoft.com/office/drawing/2014/main" id="{AAEDB63E-2FF3-49BC-A304-A0936CD40E2D}"/>
              </a:ext>
            </a:extLst>
          </p:cNvPr>
          <p:cNvSpPr>
            <a:spLocks noChangeShapeType="1"/>
          </p:cNvSpPr>
          <p:nvPr/>
        </p:nvSpPr>
        <p:spPr bwMode="auto">
          <a:xfrm rot="10704532" flipV="1">
            <a:off x="5073650" y="3233738"/>
            <a:ext cx="4763" cy="225425"/>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243" name="Line 115">
            <a:extLst>
              <a:ext uri="{FF2B5EF4-FFF2-40B4-BE49-F238E27FC236}">
                <a16:creationId xmlns:a16="http://schemas.microsoft.com/office/drawing/2014/main" id="{8E239B22-3D1D-4105-A20A-2580F3B35DB9}"/>
              </a:ext>
            </a:extLst>
          </p:cNvPr>
          <p:cNvSpPr>
            <a:spLocks noChangeShapeType="1"/>
          </p:cNvSpPr>
          <p:nvPr/>
        </p:nvSpPr>
        <p:spPr bwMode="auto">
          <a:xfrm flipV="1">
            <a:off x="5289550" y="322580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244" name="Line 116">
            <a:extLst>
              <a:ext uri="{FF2B5EF4-FFF2-40B4-BE49-F238E27FC236}">
                <a16:creationId xmlns:a16="http://schemas.microsoft.com/office/drawing/2014/main" id="{A5D105BD-4CDC-46CC-9504-CCCEA735DFE4}"/>
              </a:ext>
            </a:extLst>
          </p:cNvPr>
          <p:cNvSpPr>
            <a:spLocks noChangeShapeType="1"/>
          </p:cNvSpPr>
          <p:nvPr/>
        </p:nvSpPr>
        <p:spPr bwMode="auto">
          <a:xfrm rot="10704532" flipV="1">
            <a:off x="5370513" y="3243263"/>
            <a:ext cx="4762"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245" name="Line 117">
            <a:extLst>
              <a:ext uri="{FF2B5EF4-FFF2-40B4-BE49-F238E27FC236}">
                <a16:creationId xmlns:a16="http://schemas.microsoft.com/office/drawing/2014/main" id="{9778AF29-FAAA-4752-A834-F455B4013A8D}"/>
              </a:ext>
            </a:extLst>
          </p:cNvPr>
          <p:cNvSpPr>
            <a:spLocks noChangeShapeType="1"/>
          </p:cNvSpPr>
          <p:nvPr/>
        </p:nvSpPr>
        <p:spPr bwMode="auto">
          <a:xfrm flipV="1">
            <a:off x="5600700" y="321310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246" name="Line 118">
            <a:extLst>
              <a:ext uri="{FF2B5EF4-FFF2-40B4-BE49-F238E27FC236}">
                <a16:creationId xmlns:a16="http://schemas.microsoft.com/office/drawing/2014/main" id="{0B417879-0915-4A55-8009-04609F663BAC}"/>
              </a:ext>
            </a:extLst>
          </p:cNvPr>
          <p:cNvSpPr>
            <a:spLocks noChangeShapeType="1"/>
          </p:cNvSpPr>
          <p:nvPr/>
        </p:nvSpPr>
        <p:spPr bwMode="auto">
          <a:xfrm rot="10704532" flipV="1">
            <a:off x="5681663" y="3230563"/>
            <a:ext cx="4762"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247" name="Line 119">
            <a:extLst>
              <a:ext uri="{FF2B5EF4-FFF2-40B4-BE49-F238E27FC236}">
                <a16:creationId xmlns:a16="http://schemas.microsoft.com/office/drawing/2014/main" id="{42928084-683E-434D-9D25-516FF052D6E0}"/>
              </a:ext>
            </a:extLst>
          </p:cNvPr>
          <p:cNvSpPr>
            <a:spLocks noChangeShapeType="1"/>
          </p:cNvSpPr>
          <p:nvPr/>
        </p:nvSpPr>
        <p:spPr bwMode="auto">
          <a:xfrm flipV="1">
            <a:off x="2089150" y="337185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248" name="Line 120">
            <a:extLst>
              <a:ext uri="{FF2B5EF4-FFF2-40B4-BE49-F238E27FC236}">
                <a16:creationId xmlns:a16="http://schemas.microsoft.com/office/drawing/2014/main" id="{F78C82E5-B3D8-4B5B-9AA4-F3D417F18C8D}"/>
              </a:ext>
            </a:extLst>
          </p:cNvPr>
          <p:cNvSpPr>
            <a:spLocks noChangeShapeType="1"/>
          </p:cNvSpPr>
          <p:nvPr/>
        </p:nvSpPr>
        <p:spPr bwMode="auto">
          <a:xfrm rot="10704532" flipV="1">
            <a:off x="2170113" y="3389313"/>
            <a:ext cx="4762"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251" name="Line 123">
            <a:extLst>
              <a:ext uri="{FF2B5EF4-FFF2-40B4-BE49-F238E27FC236}">
                <a16:creationId xmlns:a16="http://schemas.microsoft.com/office/drawing/2014/main" id="{D160DB74-D1D1-46B0-8029-2A1F327D7FD5}"/>
              </a:ext>
            </a:extLst>
          </p:cNvPr>
          <p:cNvSpPr>
            <a:spLocks noChangeShapeType="1"/>
          </p:cNvSpPr>
          <p:nvPr/>
        </p:nvSpPr>
        <p:spPr bwMode="auto">
          <a:xfrm flipV="1">
            <a:off x="2927350" y="284480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252" name="Line 124">
            <a:extLst>
              <a:ext uri="{FF2B5EF4-FFF2-40B4-BE49-F238E27FC236}">
                <a16:creationId xmlns:a16="http://schemas.microsoft.com/office/drawing/2014/main" id="{373F4494-F5AB-42D0-B28F-E26681CE2DA0}"/>
              </a:ext>
            </a:extLst>
          </p:cNvPr>
          <p:cNvSpPr>
            <a:spLocks noChangeShapeType="1"/>
          </p:cNvSpPr>
          <p:nvPr/>
        </p:nvSpPr>
        <p:spPr bwMode="auto">
          <a:xfrm rot="10704532" flipV="1">
            <a:off x="3008313" y="2852738"/>
            <a:ext cx="7937" cy="238125"/>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253" name="Line 125">
            <a:extLst>
              <a:ext uri="{FF2B5EF4-FFF2-40B4-BE49-F238E27FC236}">
                <a16:creationId xmlns:a16="http://schemas.microsoft.com/office/drawing/2014/main" id="{08983384-99F0-40FA-906F-EBF535E19C44}"/>
              </a:ext>
            </a:extLst>
          </p:cNvPr>
          <p:cNvSpPr>
            <a:spLocks noChangeShapeType="1"/>
          </p:cNvSpPr>
          <p:nvPr/>
        </p:nvSpPr>
        <p:spPr bwMode="auto">
          <a:xfrm flipV="1">
            <a:off x="3232150" y="283845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254" name="Line 126">
            <a:extLst>
              <a:ext uri="{FF2B5EF4-FFF2-40B4-BE49-F238E27FC236}">
                <a16:creationId xmlns:a16="http://schemas.microsoft.com/office/drawing/2014/main" id="{EEE7EEDB-B2D8-408A-A401-6AAEC1DDE3E9}"/>
              </a:ext>
            </a:extLst>
          </p:cNvPr>
          <p:cNvSpPr>
            <a:spLocks noChangeShapeType="1"/>
          </p:cNvSpPr>
          <p:nvPr/>
        </p:nvSpPr>
        <p:spPr bwMode="auto">
          <a:xfrm rot="10704532" flipV="1">
            <a:off x="3313113" y="2855913"/>
            <a:ext cx="4762"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255" name="Line 127">
            <a:extLst>
              <a:ext uri="{FF2B5EF4-FFF2-40B4-BE49-F238E27FC236}">
                <a16:creationId xmlns:a16="http://schemas.microsoft.com/office/drawing/2014/main" id="{E5B50B65-E349-4064-A8DB-15C297BCEDA1}"/>
              </a:ext>
            </a:extLst>
          </p:cNvPr>
          <p:cNvSpPr>
            <a:spLocks noChangeShapeType="1"/>
          </p:cNvSpPr>
          <p:nvPr/>
        </p:nvSpPr>
        <p:spPr bwMode="auto">
          <a:xfrm flipV="1">
            <a:off x="3536950" y="283845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27" name="Line 126">
            <a:extLst>
              <a:ext uri="{FF2B5EF4-FFF2-40B4-BE49-F238E27FC236}">
                <a16:creationId xmlns:a16="http://schemas.microsoft.com/office/drawing/2014/main" id="{B2B923D8-8ACF-4D67-83E0-95D0F8B9C007}"/>
              </a:ext>
            </a:extLst>
          </p:cNvPr>
          <p:cNvSpPr>
            <a:spLocks noChangeShapeType="1"/>
          </p:cNvSpPr>
          <p:nvPr/>
        </p:nvSpPr>
        <p:spPr bwMode="auto">
          <a:xfrm rot="10704532" flipV="1">
            <a:off x="3632200" y="2847975"/>
            <a:ext cx="4763"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28" name="Line 127">
            <a:extLst>
              <a:ext uri="{FF2B5EF4-FFF2-40B4-BE49-F238E27FC236}">
                <a16:creationId xmlns:a16="http://schemas.microsoft.com/office/drawing/2014/main" id="{0C31B616-6223-43F6-A730-107B23EB8AAB}"/>
              </a:ext>
            </a:extLst>
          </p:cNvPr>
          <p:cNvSpPr>
            <a:spLocks noChangeShapeType="1"/>
          </p:cNvSpPr>
          <p:nvPr/>
        </p:nvSpPr>
        <p:spPr bwMode="auto">
          <a:xfrm flipV="1">
            <a:off x="2076450" y="2543175"/>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29" name="Line 126">
            <a:extLst>
              <a:ext uri="{FF2B5EF4-FFF2-40B4-BE49-F238E27FC236}">
                <a16:creationId xmlns:a16="http://schemas.microsoft.com/office/drawing/2014/main" id="{F710EA90-124E-488D-AD82-60EBCD1EAEA8}"/>
              </a:ext>
            </a:extLst>
          </p:cNvPr>
          <p:cNvSpPr>
            <a:spLocks noChangeShapeType="1"/>
          </p:cNvSpPr>
          <p:nvPr/>
        </p:nvSpPr>
        <p:spPr bwMode="auto">
          <a:xfrm rot="10704532" flipV="1">
            <a:off x="2174875" y="2562225"/>
            <a:ext cx="4763"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0" name="Line 127">
            <a:extLst>
              <a:ext uri="{FF2B5EF4-FFF2-40B4-BE49-F238E27FC236}">
                <a16:creationId xmlns:a16="http://schemas.microsoft.com/office/drawing/2014/main" id="{4B5DDA2C-FD4E-4754-9A56-F0A921E56403}"/>
              </a:ext>
            </a:extLst>
          </p:cNvPr>
          <p:cNvSpPr>
            <a:spLocks noChangeShapeType="1"/>
          </p:cNvSpPr>
          <p:nvPr/>
        </p:nvSpPr>
        <p:spPr bwMode="auto">
          <a:xfrm flipV="1">
            <a:off x="4352925" y="232410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1" name="Line 127">
            <a:extLst>
              <a:ext uri="{FF2B5EF4-FFF2-40B4-BE49-F238E27FC236}">
                <a16:creationId xmlns:a16="http://schemas.microsoft.com/office/drawing/2014/main" id="{BBEDAFA5-D055-4241-9266-C84ED71C19E7}"/>
              </a:ext>
            </a:extLst>
          </p:cNvPr>
          <p:cNvSpPr>
            <a:spLocks noChangeShapeType="1"/>
          </p:cNvSpPr>
          <p:nvPr/>
        </p:nvSpPr>
        <p:spPr bwMode="auto">
          <a:xfrm flipV="1">
            <a:off x="4667250" y="232410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2" name="Line 127">
            <a:extLst>
              <a:ext uri="{FF2B5EF4-FFF2-40B4-BE49-F238E27FC236}">
                <a16:creationId xmlns:a16="http://schemas.microsoft.com/office/drawing/2014/main" id="{AD92E1F8-77F8-4546-891B-686A802B044E}"/>
              </a:ext>
            </a:extLst>
          </p:cNvPr>
          <p:cNvSpPr>
            <a:spLocks noChangeShapeType="1"/>
          </p:cNvSpPr>
          <p:nvPr/>
        </p:nvSpPr>
        <p:spPr bwMode="auto">
          <a:xfrm flipV="1">
            <a:off x="4972050" y="232410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 name="Line 127">
            <a:extLst>
              <a:ext uri="{FF2B5EF4-FFF2-40B4-BE49-F238E27FC236}">
                <a16:creationId xmlns:a16="http://schemas.microsoft.com/office/drawing/2014/main" id="{5C26FC1D-A8E0-462B-8F53-9BB2775FABBB}"/>
              </a:ext>
            </a:extLst>
          </p:cNvPr>
          <p:cNvSpPr>
            <a:spLocks noChangeShapeType="1"/>
          </p:cNvSpPr>
          <p:nvPr/>
        </p:nvSpPr>
        <p:spPr bwMode="auto">
          <a:xfrm flipV="1">
            <a:off x="5286375" y="230505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4" name="Line 127">
            <a:extLst>
              <a:ext uri="{FF2B5EF4-FFF2-40B4-BE49-F238E27FC236}">
                <a16:creationId xmlns:a16="http://schemas.microsoft.com/office/drawing/2014/main" id="{342D2C96-FFC1-4A33-9AEA-9922253EA555}"/>
              </a:ext>
            </a:extLst>
          </p:cNvPr>
          <p:cNvSpPr>
            <a:spLocks noChangeShapeType="1"/>
          </p:cNvSpPr>
          <p:nvPr/>
        </p:nvSpPr>
        <p:spPr bwMode="auto">
          <a:xfrm flipV="1">
            <a:off x="5581650" y="230505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5" name="Line 124">
            <a:extLst>
              <a:ext uri="{FF2B5EF4-FFF2-40B4-BE49-F238E27FC236}">
                <a16:creationId xmlns:a16="http://schemas.microsoft.com/office/drawing/2014/main" id="{8067FE26-A9BB-4CCB-BA7C-271782236F72}"/>
              </a:ext>
            </a:extLst>
          </p:cNvPr>
          <p:cNvSpPr>
            <a:spLocks noChangeShapeType="1"/>
          </p:cNvSpPr>
          <p:nvPr/>
        </p:nvSpPr>
        <p:spPr bwMode="auto">
          <a:xfrm rot="10704532" flipV="1">
            <a:off x="4451350" y="2343150"/>
            <a:ext cx="7938" cy="238125"/>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6" name="Line 124">
            <a:extLst>
              <a:ext uri="{FF2B5EF4-FFF2-40B4-BE49-F238E27FC236}">
                <a16:creationId xmlns:a16="http://schemas.microsoft.com/office/drawing/2014/main" id="{1C495B56-6095-44D0-9057-0C2C7D2BD9DA}"/>
              </a:ext>
            </a:extLst>
          </p:cNvPr>
          <p:cNvSpPr>
            <a:spLocks noChangeShapeType="1"/>
          </p:cNvSpPr>
          <p:nvPr/>
        </p:nvSpPr>
        <p:spPr bwMode="auto">
          <a:xfrm rot="10704532" flipV="1">
            <a:off x="4770438" y="2343150"/>
            <a:ext cx="7937" cy="238125"/>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7" name="Line 124">
            <a:extLst>
              <a:ext uri="{FF2B5EF4-FFF2-40B4-BE49-F238E27FC236}">
                <a16:creationId xmlns:a16="http://schemas.microsoft.com/office/drawing/2014/main" id="{1F30BFF1-084F-403F-BB6A-A0908F0B8F86}"/>
              </a:ext>
            </a:extLst>
          </p:cNvPr>
          <p:cNvSpPr>
            <a:spLocks noChangeShapeType="1"/>
          </p:cNvSpPr>
          <p:nvPr/>
        </p:nvSpPr>
        <p:spPr bwMode="auto">
          <a:xfrm rot="10704532" flipV="1">
            <a:off x="5094288" y="2333625"/>
            <a:ext cx="7937" cy="238125"/>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8" name="Line 124">
            <a:extLst>
              <a:ext uri="{FF2B5EF4-FFF2-40B4-BE49-F238E27FC236}">
                <a16:creationId xmlns:a16="http://schemas.microsoft.com/office/drawing/2014/main" id="{15386864-EF37-47AD-8722-343190AA7E53}"/>
              </a:ext>
            </a:extLst>
          </p:cNvPr>
          <p:cNvSpPr>
            <a:spLocks noChangeShapeType="1"/>
          </p:cNvSpPr>
          <p:nvPr/>
        </p:nvSpPr>
        <p:spPr bwMode="auto">
          <a:xfrm rot="10704532" flipV="1">
            <a:off x="5394325" y="2333625"/>
            <a:ext cx="7938" cy="238125"/>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9" name="Line 124">
            <a:extLst>
              <a:ext uri="{FF2B5EF4-FFF2-40B4-BE49-F238E27FC236}">
                <a16:creationId xmlns:a16="http://schemas.microsoft.com/office/drawing/2014/main" id="{8D0A7DFB-D119-4F94-A56D-298527955DBF}"/>
              </a:ext>
            </a:extLst>
          </p:cNvPr>
          <p:cNvSpPr>
            <a:spLocks noChangeShapeType="1"/>
          </p:cNvSpPr>
          <p:nvPr/>
        </p:nvSpPr>
        <p:spPr bwMode="auto">
          <a:xfrm rot="10704532" flipV="1">
            <a:off x="5680075" y="2333625"/>
            <a:ext cx="7938" cy="238125"/>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0" name="Line 127">
            <a:extLst>
              <a:ext uri="{FF2B5EF4-FFF2-40B4-BE49-F238E27FC236}">
                <a16:creationId xmlns:a16="http://schemas.microsoft.com/office/drawing/2014/main" id="{338927D1-A229-4DEE-B241-B7BEF784EDC7}"/>
              </a:ext>
            </a:extLst>
          </p:cNvPr>
          <p:cNvSpPr>
            <a:spLocks noChangeShapeType="1"/>
          </p:cNvSpPr>
          <p:nvPr/>
        </p:nvSpPr>
        <p:spPr bwMode="auto">
          <a:xfrm flipV="1">
            <a:off x="2905125" y="200025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1" name="Line 127">
            <a:extLst>
              <a:ext uri="{FF2B5EF4-FFF2-40B4-BE49-F238E27FC236}">
                <a16:creationId xmlns:a16="http://schemas.microsoft.com/office/drawing/2014/main" id="{9F96F952-8F1A-4557-8ECA-732884D893D0}"/>
              </a:ext>
            </a:extLst>
          </p:cNvPr>
          <p:cNvSpPr>
            <a:spLocks noChangeShapeType="1"/>
          </p:cNvSpPr>
          <p:nvPr/>
        </p:nvSpPr>
        <p:spPr bwMode="auto">
          <a:xfrm flipV="1">
            <a:off x="3219450" y="200025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2" name="Line 127">
            <a:extLst>
              <a:ext uri="{FF2B5EF4-FFF2-40B4-BE49-F238E27FC236}">
                <a16:creationId xmlns:a16="http://schemas.microsoft.com/office/drawing/2014/main" id="{FDDAD0E3-8E31-4558-9CCB-E016FD9D7067}"/>
              </a:ext>
            </a:extLst>
          </p:cNvPr>
          <p:cNvSpPr>
            <a:spLocks noChangeShapeType="1"/>
          </p:cNvSpPr>
          <p:nvPr/>
        </p:nvSpPr>
        <p:spPr bwMode="auto">
          <a:xfrm flipV="1">
            <a:off x="3533775" y="1990725"/>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3" name="Line 124">
            <a:extLst>
              <a:ext uri="{FF2B5EF4-FFF2-40B4-BE49-F238E27FC236}">
                <a16:creationId xmlns:a16="http://schemas.microsoft.com/office/drawing/2014/main" id="{F8EEF61F-73C2-4C38-A80B-E5EE2831876B}"/>
              </a:ext>
            </a:extLst>
          </p:cNvPr>
          <p:cNvSpPr>
            <a:spLocks noChangeShapeType="1"/>
          </p:cNvSpPr>
          <p:nvPr/>
        </p:nvSpPr>
        <p:spPr bwMode="auto">
          <a:xfrm rot="10704532" flipV="1">
            <a:off x="3022600" y="2038350"/>
            <a:ext cx="7938" cy="238125"/>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4" name="Line 124">
            <a:extLst>
              <a:ext uri="{FF2B5EF4-FFF2-40B4-BE49-F238E27FC236}">
                <a16:creationId xmlns:a16="http://schemas.microsoft.com/office/drawing/2014/main" id="{E1FBACA8-5933-4DBD-98F7-2BF58A2256B9}"/>
              </a:ext>
            </a:extLst>
          </p:cNvPr>
          <p:cNvSpPr>
            <a:spLocks noChangeShapeType="1"/>
          </p:cNvSpPr>
          <p:nvPr/>
        </p:nvSpPr>
        <p:spPr bwMode="auto">
          <a:xfrm rot="10704532" flipV="1">
            <a:off x="3317875" y="2028825"/>
            <a:ext cx="7938" cy="238125"/>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5" name="Line 124">
            <a:extLst>
              <a:ext uri="{FF2B5EF4-FFF2-40B4-BE49-F238E27FC236}">
                <a16:creationId xmlns:a16="http://schemas.microsoft.com/office/drawing/2014/main" id="{6C3BCC14-3F43-4EE5-B16B-F7AE590E3A15}"/>
              </a:ext>
            </a:extLst>
          </p:cNvPr>
          <p:cNvSpPr>
            <a:spLocks noChangeShapeType="1"/>
          </p:cNvSpPr>
          <p:nvPr/>
        </p:nvSpPr>
        <p:spPr bwMode="auto">
          <a:xfrm rot="10704532" flipV="1">
            <a:off x="3632200" y="2009775"/>
            <a:ext cx="7938" cy="238125"/>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6" name="Line 127">
            <a:extLst>
              <a:ext uri="{FF2B5EF4-FFF2-40B4-BE49-F238E27FC236}">
                <a16:creationId xmlns:a16="http://schemas.microsoft.com/office/drawing/2014/main" id="{08F0C43E-E55B-42E6-B137-C1F6EB4E0E43}"/>
              </a:ext>
            </a:extLst>
          </p:cNvPr>
          <p:cNvSpPr>
            <a:spLocks noChangeShapeType="1"/>
          </p:cNvSpPr>
          <p:nvPr/>
        </p:nvSpPr>
        <p:spPr bwMode="auto">
          <a:xfrm flipV="1">
            <a:off x="6429375" y="186690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7" name="Line 127">
            <a:extLst>
              <a:ext uri="{FF2B5EF4-FFF2-40B4-BE49-F238E27FC236}">
                <a16:creationId xmlns:a16="http://schemas.microsoft.com/office/drawing/2014/main" id="{0429F7D9-2EBB-489D-A8A7-20453868B127}"/>
              </a:ext>
            </a:extLst>
          </p:cNvPr>
          <p:cNvSpPr>
            <a:spLocks noChangeShapeType="1"/>
          </p:cNvSpPr>
          <p:nvPr/>
        </p:nvSpPr>
        <p:spPr bwMode="auto">
          <a:xfrm flipV="1">
            <a:off x="6734175" y="1838325"/>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8" name="Line 127">
            <a:extLst>
              <a:ext uri="{FF2B5EF4-FFF2-40B4-BE49-F238E27FC236}">
                <a16:creationId xmlns:a16="http://schemas.microsoft.com/office/drawing/2014/main" id="{E8F1E5CA-962D-49F1-A859-0C67E2687960}"/>
              </a:ext>
            </a:extLst>
          </p:cNvPr>
          <p:cNvSpPr>
            <a:spLocks noChangeShapeType="1"/>
          </p:cNvSpPr>
          <p:nvPr/>
        </p:nvSpPr>
        <p:spPr bwMode="auto">
          <a:xfrm flipV="1">
            <a:off x="7029450" y="1857375"/>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9" name="Line 127">
            <a:extLst>
              <a:ext uri="{FF2B5EF4-FFF2-40B4-BE49-F238E27FC236}">
                <a16:creationId xmlns:a16="http://schemas.microsoft.com/office/drawing/2014/main" id="{75620CEA-ADA7-4F62-AA4A-42DD2F63052C}"/>
              </a:ext>
            </a:extLst>
          </p:cNvPr>
          <p:cNvSpPr>
            <a:spLocks noChangeShapeType="1"/>
          </p:cNvSpPr>
          <p:nvPr/>
        </p:nvSpPr>
        <p:spPr bwMode="auto">
          <a:xfrm flipV="1">
            <a:off x="7334250" y="186690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0" name="Line 127">
            <a:extLst>
              <a:ext uri="{FF2B5EF4-FFF2-40B4-BE49-F238E27FC236}">
                <a16:creationId xmlns:a16="http://schemas.microsoft.com/office/drawing/2014/main" id="{F13542FA-D888-4288-8F70-E860D87A2D83}"/>
              </a:ext>
            </a:extLst>
          </p:cNvPr>
          <p:cNvSpPr>
            <a:spLocks noChangeShapeType="1"/>
          </p:cNvSpPr>
          <p:nvPr/>
        </p:nvSpPr>
        <p:spPr bwMode="auto">
          <a:xfrm flipV="1">
            <a:off x="7645400" y="185420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1" name="Line 127">
            <a:extLst>
              <a:ext uri="{FF2B5EF4-FFF2-40B4-BE49-F238E27FC236}">
                <a16:creationId xmlns:a16="http://schemas.microsoft.com/office/drawing/2014/main" id="{FD1B5AA3-B494-475F-8F43-05A4519A21DB}"/>
              </a:ext>
            </a:extLst>
          </p:cNvPr>
          <p:cNvSpPr>
            <a:spLocks noChangeShapeType="1"/>
          </p:cNvSpPr>
          <p:nvPr/>
        </p:nvSpPr>
        <p:spPr bwMode="auto">
          <a:xfrm flipV="1">
            <a:off x="7950200" y="185420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2" name="Line 127">
            <a:extLst>
              <a:ext uri="{FF2B5EF4-FFF2-40B4-BE49-F238E27FC236}">
                <a16:creationId xmlns:a16="http://schemas.microsoft.com/office/drawing/2014/main" id="{72CD18F5-D8D9-4014-BBDA-13666B0BDE56}"/>
              </a:ext>
            </a:extLst>
          </p:cNvPr>
          <p:cNvSpPr>
            <a:spLocks noChangeShapeType="1"/>
          </p:cNvSpPr>
          <p:nvPr/>
        </p:nvSpPr>
        <p:spPr bwMode="auto">
          <a:xfrm flipV="1">
            <a:off x="8255000" y="184150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4" name="Line 124">
            <a:extLst>
              <a:ext uri="{FF2B5EF4-FFF2-40B4-BE49-F238E27FC236}">
                <a16:creationId xmlns:a16="http://schemas.microsoft.com/office/drawing/2014/main" id="{964DD469-D2C1-4AF4-9654-F012895D76CC}"/>
              </a:ext>
            </a:extLst>
          </p:cNvPr>
          <p:cNvSpPr>
            <a:spLocks noChangeShapeType="1"/>
          </p:cNvSpPr>
          <p:nvPr/>
        </p:nvSpPr>
        <p:spPr bwMode="auto">
          <a:xfrm rot="10704532" flipV="1">
            <a:off x="6530975" y="1879600"/>
            <a:ext cx="7938" cy="238125"/>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5" name="Line 124">
            <a:extLst>
              <a:ext uri="{FF2B5EF4-FFF2-40B4-BE49-F238E27FC236}">
                <a16:creationId xmlns:a16="http://schemas.microsoft.com/office/drawing/2014/main" id="{C6F0D50E-27FB-445C-B827-BDE34C66E99C}"/>
              </a:ext>
            </a:extLst>
          </p:cNvPr>
          <p:cNvSpPr>
            <a:spLocks noChangeShapeType="1"/>
          </p:cNvSpPr>
          <p:nvPr/>
        </p:nvSpPr>
        <p:spPr bwMode="auto">
          <a:xfrm rot="10704532" flipV="1">
            <a:off x="6821488" y="1854200"/>
            <a:ext cx="7937" cy="238125"/>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6" name="Line 124">
            <a:extLst>
              <a:ext uri="{FF2B5EF4-FFF2-40B4-BE49-F238E27FC236}">
                <a16:creationId xmlns:a16="http://schemas.microsoft.com/office/drawing/2014/main" id="{467C0353-A929-4053-81D0-F896BB3EDBB1}"/>
              </a:ext>
            </a:extLst>
          </p:cNvPr>
          <p:cNvSpPr>
            <a:spLocks noChangeShapeType="1"/>
          </p:cNvSpPr>
          <p:nvPr/>
        </p:nvSpPr>
        <p:spPr bwMode="auto">
          <a:xfrm rot="10704532" flipV="1">
            <a:off x="7126288" y="1854200"/>
            <a:ext cx="7937" cy="238125"/>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7" name="Line 124">
            <a:extLst>
              <a:ext uri="{FF2B5EF4-FFF2-40B4-BE49-F238E27FC236}">
                <a16:creationId xmlns:a16="http://schemas.microsoft.com/office/drawing/2014/main" id="{385E9E5C-7A7F-47B5-ACA3-0330DB0CF59E}"/>
              </a:ext>
            </a:extLst>
          </p:cNvPr>
          <p:cNvSpPr>
            <a:spLocks noChangeShapeType="1"/>
          </p:cNvSpPr>
          <p:nvPr/>
        </p:nvSpPr>
        <p:spPr bwMode="auto">
          <a:xfrm rot="10704532" flipV="1">
            <a:off x="7431088" y="1882775"/>
            <a:ext cx="7937" cy="238125"/>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8" name="Line 124">
            <a:extLst>
              <a:ext uri="{FF2B5EF4-FFF2-40B4-BE49-F238E27FC236}">
                <a16:creationId xmlns:a16="http://schemas.microsoft.com/office/drawing/2014/main" id="{A6D9AEA8-BC1C-4F48-8D95-46DC9FFAC0EC}"/>
              </a:ext>
            </a:extLst>
          </p:cNvPr>
          <p:cNvSpPr>
            <a:spLocks noChangeShapeType="1"/>
          </p:cNvSpPr>
          <p:nvPr/>
        </p:nvSpPr>
        <p:spPr bwMode="auto">
          <a:xfrm rot="10704532" flipV="1">
            <a:off x="7735888" y="1879600"/>
            <a:ext cx="7937" cy="238125"/>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9" name="Line 124">
            <a:extLst>
              <a:ext uri="{FF2B5EF4-FFF2-40B4-BE49-F238E27FC236}">
                <a16:creationId xmlns:a16="http://schemas.microsoft.com/office/drawing/2014/main" id="{0C237E4E-09EC-4D40-B9AD-C31206730022}"/>
              </a:ext>
            </a:extLst>
          </p:cNvPr>
          <p:cNvSpPr>
            <a:spLocks noChangeShapeType="1"/>
          </p:cNvSpPr>
          <p:nvPr/>
        </p:nvSpPr>
        <p:spPr bwMode="auto">
          <a:xfrm rot="10704532" flipV="1">
            <a:off x="8040688" y="1866900"/>
            <a:ext cx="7937" cy="238125"/>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60" name="Line 124">
            <a:extLst>
              <a:ext uri="{FF2B5EF4-FFF2-40B4-BE49-F238E27FC236}">
                <a16:creationId xmlns:a16="http://schemas.microsoft.com/office/drawing/2014/main" id="{53162A01-9646-47C2-AEC1-3591D6E5069E}"/>
              </a:ext>
            </a:extLst>
          </p:cNvPr>
          <p:cNvSpPr>
            <a:spLocks noChangeShapeType="1"/>
          </p:cNvSpPr>
          <p:nvPr/>
        </p:nvSpPr>
        <p:spPr bwMode="auto">
          <a:xfrm rot="10704532" flipV="1">
            <a:off x="8347075" y="1866900"/>
            <a:ext cx="7938" cy="238125"/>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61" name="Line 127">
            <a:extLst>
              <a:ext uri="{FF2B5EF4-FFF2-40B4-BE49-F238E27FC236}">
                <a16:creationId xmlns:a16="http://schemas.microsoft.com/office/drawing/2014/main" id="{5AE0ABE6-9316-4F16-BD74-69BC6BEA9A53}"/>
              </a:ext>
            </a:extLst>
          </p:cNvPr>
          <p:cNvSpPr>
            <a:spLocks noChangeShapeType="1"/>
          </p:cNvSpPr>
          <p:nvPr/>
        </p:nvSpPr>
        <p:spPr bwMode="auto">
          <a:xfrm flipV="1">
            <a:off x="2082800" y="1884363"/>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62" name="Line 124">
            <a:extLst>
              <a:ext uri="{FF2B5EF4-FFF2-40B4-BE49-F238E27FC236}">
                <a16:creationId xmlns:a16="http://schemas.microsoft.com/office/drawing/2014/main" id="{F7AF9FF4-6820-4285-843E-779C8E9FD038}"/>
              </a:ext>
            </a:extLst>
          </p:cNvPr>
          <p:cNvSpPr>
            <a:spLocks noChangeShapeType="1"/>
          </p:cNvSpPr>
          <p:nvPr/>
        </p:nvSpPr>
        <p:spPr bwMode="auto">
          <a:xfrm rot="10704532" flipV="1">
            <a:off x="2187575" y="1858963"/>
            <a:ext cx="7938" cy="238125"/>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63" name="Line 127">
            <a:extLst>
              <a:ext uri="{FF2B5EF4-FFF2-40B4-BE49-F238E27FC236}">
                <a16:creationId xmlns:a16="http://schemas.microsoft.com/office/drawing/2014/main" id="{0F63C157-0F12-4A76-9977-D034FBE53317}"/>
              </a:ext>
            </a:extLst>
          </p:cNvPr>
          <p:cNvSpPr>
            <a:spLocks noChangeShapeType="1"/>
          </p:cNvSpPr>
          <p:nvPr/>
        </p:nvSpPr>
        <p:spPr bwMode="auto">
          <a:xfrm flipV="1">
            <a:off x="4368800" y="146050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64" name="Line 127">
            <a:extLst>
              <a:ext uri="{FF2B5EF4-FFF2-40B4-BE49-F238E27FC236}">
                <a16:creationId xmlns:a16="http://schemas.microsoft.com/office/drawing/2014/main" id="{5C1193DA-C70D-4420-A499-DD13E12B630B}"/>
              </a:ext>
            </a:extLst>
          </p:cNvPr>
          <p:cNvSpPr>
            <a:spLocks noChangeShapeType="1"/>
          </p:cNvSpPr>
          <p:nvPr/>
        </p:nvSpPr>
        <p:spPr bwMode="auto">
          <a:xfrm flipV="1">
            <a:off x="4699000" y="144780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65" name="Line 127">
            <a:extLst>
              <a:ext uri="{FF2B5EF4-FFF2-40B4-BE49-F238E27FC236}">
                <a16:creationId xmlns:a16="http://schemas.microsoft.com/office/drawing/2014/main" id="{CAC7B491-DCAE-4E2F-A9E1-C0C79D1401E6}"/>
              </a:ext>
            </a:extLst>
          </p:cNvPr>
          <p:cNvSpPr>
            <a:spLocks noChangeShapeType="1"/>
          </p:cNvSpPr>
          <p:nvPr/>
        </p:nvSpPr>
        <p:spPr bwMode="auto">
          <a:xfrm flipV="1">
            <a:off x="4991100" y="147320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66" name="Line 127">
            <a:extLst>
              <a:ext uri="{FF2B5EF4-FFF2-40B4-BE49-F238E27FC236}">
                <a16:creationId xmlns:a16="http://schemas.microsoft.com/office/drawing/2014/main" id="{A1D0E469-58D3-4FD9-970D-1139D9FA77B4}"/>
              </a:ext>
            </a:extLst>
          </p:cNvPr>
          <p:cNvSpPr>
            <a:spLocks noChangeShapeType="1"/>
          </p:cNvSpPr>
          <p:nvPr/>
        </p:nvSpPr>
        <p:spPr bwMode="auto">
          <a:xfrm flipV="1">
            <a:off x="5270500" y="147320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67" name="Line 127">
            <a:extLst>
              <a:ext uri="{FF2B5EF4-FFF2-40B4-BE49-F238E27FC236}">
                <a16:creationId xmlns:a16="http://schemas.microsoft.com/office/drawing/2014/main" id="{E208B6C1-9CA8-47D5-977E-80263D60DA11}"/>
              </a:ext>
            </a:extLst>
          </p:cNvPr>
          <p:cNvSpPr>
            <a:spLocks noChangeShapeType="1"/>
          </p:cNvSpPr>
          <p:nvPr/>
        </p:nvSpPr>
        <p:spPr bwMode="auto">
          <a:xfrm flipV="1">
            <a:off x="5600700" y="147320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68" name="Line 124">
            <a:extLst>
              <a:ext uri="{FF2B5EF4-FFF2-40B4-BE49-F238E27FC236}">
                <a16:creationId xmlns:a16="http://schemas.microsoft.com/office/drawing/2014/main" id="{0C9B2ED7-F375-4B27-BA05-45E5094BC869}"/>
              </a:ext>
            </a:extLst>
          </p:cNvPr>
          <p:cNvSpPr>
            <a:spLocks noChangeShapeType="1"/>
          </p:cNvSpPr>
          <p:nvPr/>
        </p:nvSpPr>
        <p:spPr bwMode="auto">
          <a:xfrm rot="10704532" flipV="1">
            <a:off x="4460875" y="1498600"/>
            <a:ext cx="7938" cy="238125"/>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69" name="Line 124">
            <a:extLst>
              <a:ext uri="{FF2B5EF4-FFF2-40B4-BE49-F238E27FC236}">
                <a16:creationId xmlns:a16="http://schemas.microsoft.com/office/drawing/2014/main" id="{EF361C2E-A49E-4CC1-A784-68D3EDDF5FFB}"/>
              </a:ext>
            </a:extLst>
          </p:cNvPr>
          <p:cNvSpPr>
            <a:spLocks noChangeShapeType="1"/>
          </p:cNvSpPr>
          <p:nvPr/>
        </p:nvSpPr>
        <p:spPr bwMode="auto">
          <a:xfrm rot="10704532" flipV="1">
            <a:off x="4776788" y="1473200"/>
            <a:ext cx="7937" cy="238125"/>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0" name="Line 124">
            <a:extLst>
              <a:ext uri="{FF2B5EF4-FFF2-40B4-BE49-F238E27FC236}">
                <a16:creationId xmlns:a16="http://schemas.microsoft.com/office/drawing/2014/main" id="{A4E4E393-5B54-432C-827B-80CA104CE40E}"/>
              </a:ext>
            </a:extLst>
          </p:cNvPr>
          <p:cNvSpPr>
            <a:spLocks noChangeShapeType="1"/>
          </p:cNvSpPr>
          <p:nvPr/>
        </p:nvSpPr>
        <p:spPr bwMode="auto">
          <a:xfrm rot="10704532" flipV="1">
            <a:off x="5081588" y="1498600"/>
            <a:ext cx="7937" cy="238125"/>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1" name="Line 124">
            <a:extLst>
              <a:ext uri="{FF2B5EF4-FFF2-40B4-BE49-F238E27FC236}">
                <a16:creationId xmlns:a16="http://schemas.microsoft.com/office/drawing/2014/main" id="{A6BACC6F-AB3D-46D5-BA27-DAF0A4C664DF}"/>
              </a:ext>
            </a:extLst>
          </p:cNvPr>
          <p:cNvSpPr>
            <a:spLocks noChangeShapeType="1"/>
          </p:cNvSpPr>
          <p:nvPr/>
        </p:nvSpPr>
        <p:spPr bwMode="auto">
          <a:xfrm rot="10704532" flipV="1">
            <a:off x="5360988" y="1473200"/>
            <a:ext cx="7937" cy="238125"/>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2" name="Line 124">
            <a:extLst>
              <a:ext uri="{FF2B5EF4-FFF2-40B4-BE49-F238E27FC236}">
                <a16:creationId xmlns:a16="http://schemas.microsoft.com/office/drawing/2014/main" id="{C7796F79-4E1A-4AAB-B8C6-351D34B71389}"/>
              </a:ext>
            </a:extLst>
          </p:cNvPr>
          <p:cNvSpPr>
            <a:spLocks noChangeShapeType="1"/>
          </p:cNvSpPr>
          <p:nvPr/>
        </p:nvSpPr>
        <p:spPr bwMode="auto">
          <a:xfrm rot="10704532" flipV="1">
            <a:off x="5691188" y="1511300"/>
            <a:ext cx="7937" cy="238125"/>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3" name="Line 127">
            <a:extLst>
              <a:ext uri="{FF2B5EF4-FFF2-40B4-BE49-F238E27FC236}">
                <a16:creationId xmlns:a16="http://schemas.microsoft.com/office/drawing/2014/main" id="{F63D4AAE-CB0D-4E97-8AC8-94D3DB323C31}"/>
              </a:ext>
            </a:extLst>
          </p:cNvPr>
          <p:cNvSpPr>
            <a:spLocks noChangeShapeType="1"/>
          </p:cNvSpPr>
          <p:nvPr/>
        </p:nvSpPr>
        <p:spPr bwMode="auto">
          <a:xfrm flipV="1">
            <a:off x="2933700" y="114300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4" name="Line 127">
            <a:extLst>
              <a:ext uri="{FF2B5EF4-FFF2-40B4-BE49-F238E27FC236}">
                <a16:creationId xmlns:a16="http://schemas.microsoft.com/office/drawing/2014/main" id="{45F8D4D6-1236-4A3B-9430-1AF4B7AEF041}"/>
              </a:ext>
            </a:extLst>
          </p:cNvPr>
          <p:cNvSpPr>
            <a:spLocks noChangeShapeType="1"/>
          </p:cNvSpPr>
          <p:nvPr/>
        </p:nvSpPr>
        <p:spPr bwMode="auto">
          <a:xfrm flipV="1">
            <a:off x="3225800" y="116840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5" name="Line 127">
            <a:extLst>
              <a:ext uri="{FF2B5EF4-FFF2-40B4-BE49-F238E27FC236}">
                <a16:creationId xmlns:a16="http://schemas.microsoft.com/office/drawing/2014/main" id="{CC1A943B-7798-433A-B3C7-79324F9CDACF}"/>
              </a:ext>
            </a:extLst>
          </p:cNvPr>
          <p:cNvSpPr>
            <a:spLocks noChangeShapeType="1"/>
          </p:cNvSpPr>
          <p:nvPr/>
        </p:nvSpPr>
        <p:spPr bwMode="auto">
          <a:xfrm flipV="1">
            <a:off x="3530600" y="115570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6" name="Line 124">
            <a:extLst>
              <a:ext uri="{FF2B5EF4-FFF2-40B4-BE49-F238E27FC236}">
                <a16:creationId xmlns:a16="http://schemas.microsoft.com/office/drawing/2014/main" id="{66051809-0645-4920-A893-F9E7FF5CA825}"/>
              </a:ext>
            </a:extLst>
          </p:cNvPr>
          <p:cNvSpPr>
            <a:spLocks noChangeShapeType="1"/>
          </p:cNvSpPr>
          <p:nvPr/>
        </p:nvSpPr>
        <p:spPr bwMode="auto">
          <a:xfrm rot="10704532" flipV="1">
            <a:off x="3025775" y="1181100"/>
            <a:ext cx="7938" cy="238125"/>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7" name="Line 124">
            <a:extLst>
              <a:ext uri="{FF2B5EF4-FFF2-40B4-BE49-F238E27FC236}">
                <a16:creationId xmlns:a16="http://schemas.microsoft.com/office/drawing/2014/main" id="{4A9E4F53-FBF9-4A03-98C7-94B3E7CA310E}"/>
              </a:ext>
            </a:extLst>
          </p:cNvPr>
          <p:cNvSpPr>
            <a:spLocks noChangeShapeType="1"/>
          </p:cNvSpPr>
          <p:nvPr/>
        </p:nvSpPr>
        <p:spPr bwMode="auto">
          <a:xfrm rot="10704532" flipV="1">
            <a:off x="3341688" y="1193800"/>
            <a:ext cx="7937" cy="238125"/>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8" name="Line 124">
            <a:extLst>
              <a:ext uri="{FF2B5EF4-FFF2-40B4-BE49-F238E27FC236}">
                <a16:creationId xmlns:a16="http://schemas.microsoft.com/office/drawing/2014/main" id="{B92BA1F4-DB40-4422-A952-B5FB15DBA50B}"/>
              </a:ext>
            </a:extLst>
          </p:cNvPr>
          <p:cNvSpPr>
            <a:spLocks noChangeShapeType="1"/>
          </p:cNvSpPr>
          <p:nvPr/>
        </p:nvSpPr>
        <p:spPr bwMode="auto">
          <a:xfrm rot="10704532" flipV="1">
            <a:off x="3635375" y="1181100"/>
            <a:ext cx="7938" cy="238125"/>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9" name="Line 127">
            <a:extLst>
              <a:ext uri="{FF2B5EF4-FFF2-40B4-BE49-F238E27FC236}">
                <a16:creationId xmlns:a16="http://schemas.microsoft.com/office/drawing/2014/main" id="{51BB9F5F-C708-49C2-AF7A-9C930963B66C}"/>
              </a:ext>
            </a:extLst>
          </p:cNvPr>
          <p:cNvSpPr>
            <a:spLocks noChangeShapeType="1"/>
          </p:cNvSpPr>
          <p:nvPr/>
        </p:nvSpPr>
        <p:spPr bwMode="auto">
          <a:xfrm flipV="1">
            <a:off x="2082800" y="106680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0" name="Line 124">
            <a:extLst>
              <a:ext uri="{FF2B5EF4-FFF2-40B4-BE49-F238E27FC236}">
                <a16:creationId xmlns:a16="http://schemas.microsoft.com/office/drawing/2014/main" id="{B0BB4BD0-2449-44E0-A306-A5197C8BBB85}"/>
              </a:ext>
            </a:extLst>
          </p:cNvPr>
          <p:cNvSpPr>
            <a:spLocks noChangeShapeType="1"/>
          </p:cNvSpPr>
          <p:nvPr/>
        </p:nvSpPr>
        <p:spPr bwMode="auto">
          <a:xfrm rot="10704532" flipV="1">
            <a:off x="2187575" y="1092200"/>
            <a:ext cx="7938" cy="238125"/>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1" name="Line 127">
            <a:extLst>
              <a:ext uri="{FF2B5EF4-FFF2-40B4-BE49-F238E27FC236}">
                <a16:creationId xmlns:a16="http://schemas.microsoft.com/office/drawing/2014/main" id="{9780DA69-69E4-4F95-B0EF-1EB161583DA4}"/>
              </a:ext>
            </a:extLst>
          </p:cNvPr>
          <p:cNvSpPr>
            <a:spLocks noChangeShapeType="1"/>
          </p:cNvSpPr>
          <p:nvPr/>
        </p:nvSpPr>
        <p:spPr bwMode="auto">
          <a:xfrm flipV="1">
            <a:off x="6426200" y="100330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2" name="Line 127">
            <a:extLst>
              <a:ext uri="{FF2B5EF4-FFF2-40B4-BE49-F238E27FC236}">
                <a16:creationId xmlns:a16="http://schemas.microsoft.com/office/drawing/2014/main" id="{3D17703F-1585-42B9-AEEF-FB56CDCB5238}"/>
              </a:ext>
            </a:extLst>
          </p:cNvPr>
          <p:cNvSpPr>
            <a:spLocks noChangeShapeType="1"/>
          </p:cNvSpPr>
          <p:nvPr/>
        </p:nvSpPr>
        <p:spPr bwMode="auto">
          <a:xfrm flipV="1">
            <a:off x="6731000" y="101600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3" name="Line 127">
            <a:extLst>
              <a:ext uri="{FF2B5EF4-FFF2-40B4-BE49-F238E27FC236}">
                <a16:creationId xmlns:a16="http://schemas.microsoft.com/office/drawing/2014/main" id="{35CF09C8-C816-4120-BE36-3387DC71BA70}"/>
              </a:ext>
            </a:extLst>
          </p:cNvPr>
          <p:cNvSpPr>
            <a:spLocks noChangeShapeType="1"/>
          </p:cNvSpPr>
          <p:nvPr/>
        </p:nvSpPr>
        <p:spPr bwMode="auto">
          <a:xfrm flipV="1">
            <a:off x="7035800" y="101600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 name="Line 127">
            <a:extLst>
              <a:ext uri="{FF2B5EF4-FFF2-40B4-BE49-F238E27FC236}">
                <a16:creationId xmlns:a16="http://schemas.microsoft.com/office/drawing/2014/main" id="{777A2CCF-3466-4222-88F6-F51BE23BE796}"/>
              </a:ext>
            </a:extLst>
          </p:cNvPr>
          <p:cNvSpPr>
            <a:spLocks noChangeShapeType="1"/>
          </p:cNvSpPr>
          <p:nvPr/>
        </p:nvSpPr>
        <p:spPr bwMode="auto">
          <a:xfrm flipV="1">
            <a:off x="7340600" y="101600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5" name="Line 127">
            <a:extLst>
              <a:ext uri="{FF2B5EF4-FFF2-40B4-BE49-F238E27FC236}">
                <a16:creationId xmlns:a16="http://schemas.microsoft.com/office/drawing/2014/main" id="{304190FA-9357-47A3-9467-D5F78AE31A27}"/>
              </a:ext>
            </a:extLst>
          </p:cNvPr>
          <p:cNvSpPr>
            <a:spLocks noChangeShapeType="1"/>
          </p:cNvSpPr>
          <p:nvPr/>
        </p:nvSpPr>
        <p:spPr bwMode="auto">
          <a:xfrm flipV="1">
            <a:off x="7645400" y="100330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6" name="Line 127">
            <a:extLst>
              <a:ext uri="{FF2B5EF4-FFF2-40B4-BE49-F238E27FC236}">
                <a16:creationId xmlns:a16="http://schemas.microsoft.com/office/drawing/2014/main" id="{ECB4620D-A87C-4768-965C-65788B0CE8A0}"/>
              </a:ext>
            </a:extLst>
          </p:cNvPr>
          <p:cNvSpPr>
            <a:spLocks noChangeShapeType="1"/>
          </p:cNvSpPr>
          <p:nvPr/>
        </p:nvSpPr>
        <p:spPr bwMode="auto">
          <a:xfrm flipV="1">
            <a:off x="7937500" y="100330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7" name="Line 127">
            <a:extLst>
              <a:ext uri="{FF2B5EF4-FFF2-40B4-BE49-F238E27FC236}">
                <a16:creationId xmlns:a16="http://schemas.microsoft.com/office/drawing/2014/main" id="{833ADA46-6250-42DF-B2A9-9DB072A91124}"/>
              </a:ext>
            </a:extLst>
          </p:cNvPr>
          <p:cNvSpPr>
            <a:spLocks noChangeShapeType="1"/>
          </p:cNvSpPr>
          <p:nvPr/>
        </p:nvSpPr>
        <p:spPr bwMode="auto">
          <a:xfrm flipV="1">
            <a:off x="8267700" y="101600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8" name="Line 124">
            <a:extLst>
              <a:ext uri="{FF2B5EF4-FFF2-40B4-BE49-F238E27FC236}">
                <a16:creationId xmlns:a16="http://schemas.microsoft.com/office/drawing/2014/main" id="{955AFD90-1DBF-459E-9349-7B5D8713C57F}"/>
              </a:ext>
            </a:extLst>
          </p:cNvPr>
          <p:cNvSpPr>
            <a:spLocks noChangeShapeType="1"/>
          </p:cNvSpPr>
          <p:nvPr/>
        </p:nvSpPr>
        <p:spPr bwMode="auto">
          <a:xfrm rot="10704532" flipV="1">
            <a:off x="6516688" y="1028700"/>
            <a:ext cx="7937" cy="238125"/>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9" name="Line 124">
            <a:extLst>
              <a:ext uri="{FF2B5EF4-FFF2-40B4-BE49-F238E27FC236}">
                <a16:creationId xmlns:a16="http://schemas.microsoft.com/office/drawing/2014/main" id="{A2BF3BFB-F570-4CD6-98F6-EA932B0804D8}"/>
              </a:ext>
            </a:extLst>
          </p:cNvPr>
          <p:cNvSpPr>
            <a:spLocks noChangeShapeType="1"/>
          </p:cNvSpPr>
          <p:nvPr/>
        </p:nvSpPr>
        <p:spPr bwMode="auto">
          <a:xfrm rot="10704532" flipV="1">
            <a:off x="6834188" y="1041400"/>
            <a:ext cx="7937" cy="238125"/>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0" name="Line 124">
            <a:extLst>
              <a:ext uri="{FF2B5EF4-FFF2-40B4-BE49-F238E27FC236}">
                <a16:creationId xmlns:a16="http://schemas.microsoft.com/office/drawing/2014/main" id="{401F700D-4174-445A-99C2-89FAA8217B42}"/>
              </a:ext>
            </a:extLst>
          </p:cNvPr>
          <p:cNvSpPr>
            <a:spLocks noChangeShapeType="1"/>
          </p:cNvSpPr>
          <p:nvPr/>
        </p:nvSpPr>
        <p:spPr bwMode="auto">
          <a:xfrm rot="10704532" flipV="1">
            <a:off x="7113588" y="1057275"/>
            <a:ext cx="7937" cy="238125"/>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1" name="Line 124">
            <a:extLst>
              <a:ext uri="{FF2B5EF4-FFF2-40B4-BE49-F238E27FC236}">
                <a16:creationId xmlns:a16="http://schemas.microsoft.com/office/drawing/2014/main" id="{8F0A477B-4AF0-4C28-88C1-76D76AEF0F5B}"/>
              </a:ext>
            </a:extLst>
          </p:cNvPr>
          <p:cNvSpPr>
            <a:spLocks noChangeShapeType="1"/>
          </p:cNvSpPr>
          <p:nvPr/>
        </p:nvSpPr>
        <p:spPr bwMode="auto">
          <a:xfrm rot="10704532" flipV="1">
            <a:off x="7458075" y="1057275"/>
            <a:ext cx="7938" cy="238125"/>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2" name="Line 124">
            <a:extLst>
              <a:ext uri="{FF2B5EF4-FFF2-40B4-BE49-F238E27FC236}">
                <a16:creationId xmlns:a16="http://schemas.microsoft.com/office/drawing/2014/main" id="{A04AD34D-17CB-4CEE-9528-1E3D437686EB}"/>
              </a:ext>
            </a:extLst>
          </p:cNvPr>
          <p:cNvSpPr>
            <a:spLocks noChangeShapeType="1"/>
          </p:cNvSpPr>
          <p:nvPr/>
        </p:nvSpPr>
        <p:spPr bwMode="auto">
          <a:xfrm rot="10704532" flipV="1">
            <a:off x="7748588" y="1031875"/>
            <a:ext cx="7937" cy="238125"/>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3" name="Line 124">
            <a:extLst>
              <a:ext uri="{FF2B5EF4-FFF2-40B4-BE49-F238E27FC236}">
                <a16:creationId xmlns:a16="http://schemas.microsoft.com/office/drawing/2014/main" id="{57FF0884-0163-4287-B569-7CB794F560C4}"/>
              </a:ext>
            </a:extLst>
          </p:cNvPr>
          <p:cNvSpPr>
            <a:spLocks noChangeShapeType="1"/>
          </p:cNvSpPr>
          <p:nvPr/>
        </p:nvSpPr>
        <p:spPr bwMode="auto">
          <a:xfrm rot="10704532" flipV="1">
            <a:off x="8040688" y="1044575"/>
            <a:ext cx="7937" cy="238125"/>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4" name="Line 124">
            <a:extLst>
              <a:ext uri="{FF2B5EF4-FFF2-40B4-BE49-F238E27FC236}">
                <a16:creationId xmlns:a16="http://schemas.microsoft.com/office/drawing/2014/main" id="{5BD68159-05AC-4567-AEBA-8492C34424A1}"/>
              </a:ext>
            </a:extLst>
          </p:cNvPr>
          <p:cNvSpPr>
            <a:spLocks noChangeShapeType="1"/>
          </p:cNvSpPr>
          <p:nvPr/>
        </p:nvSpPr>
        <p:spPr bwMode="auto">
          <a:xfrm rot="10704532" flipV="1">
            <a:off x="8358188" y="1044575"/>
            <a:ext cx="7937" cy="238125"/>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5" name="Line 127">
            <a:extLst>
              <a:ext uri="{FF2B5EF4-FFF2-40B4-BE49-F238E27FC236}">
                <a16:creationId xmlns:a16="http://schemas.microsoft.com/office/drawing/2014/main" id="{7F1FA46E-EB9A-4F9F-9450-148A85AA556F}"/>
              </a:ext>
            </a:extLst>
          </p:cNvPr>
          <p:cNvSpPr>
            <a:spLocks noChangeShapeType="1"/>
          </p:cNvSpPr>
          <p:nvPr/>
        </p:nvSpPr>
        <p:spPr bwMode="auto">
          <a:xfrm flipV="1">
            <a:off x="4368800" y="63500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6" name="Line 127">
            <a:extLst>
              <a:ext uri="{FF2B5EF4-FFF2-40B4-BE49-F238E27FC236}">
                <a16:creationId xmlns:a16="http://schemas.microsoft.com/office/drawing/2014/main" id="{011F3F34-CAB2-4EC0-B8AC-E787C08DC4AE}"/>
              </a:ext>
            </a:extLst>
          </p:cNvPr>
          <p:cNvSpPr>
            <a:spLocks noChangeShapeType="1"/>
          </p:cNvSpPr>
          <p:nvPr/>
        </p:nvSpPr>
        <p:spPr bwMode="auto">
          <a:xfrm flipV="1">
            <a:off x="4673600" y="64770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7" name="Line 127">
            <a:extLst>
              <a:ext uri="{FF2B5EF4-FFF2-40B4-BE49-F238E27FC236}">
                <a16:creationId xmlns:a16="http://schemas.microsoft.com/office/drawing/2014/main" id="{17B985EC-9440-4AC9-89A4-0497997F85A2}"/>
              </a:ext>
            </a:extLst>
          </p:cNvPr>
          <p:cNvSpPr>
            <a:spLocks noChangeShapeType="1"/>
          </p:cNvSpPr>
          <p:nvPr/>
        </p:nvSpPr>
        <p:spPr bwMode="auto">
          <a:xfrm flipV="1">
            <a:off x="4991100" y="63500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8" name="Line 127">
            <a:extLst>
              <a:ext uri="{FF2B5EF4-FFF2-40B4-BE49-F238E27FC236}">
                <a16:creationId xmlns:a16="http://schemas.microsoft.com/office/drawing/2014/main" id="{A4202DDB-986F-4FC8-96D3-19F8F1B1A9B2}"/>
              </a:ext>
            </a:extLst>
          </p:cNvPr>
          <p:cNvSpPr>
            <a:spLocks noChangeShapeType="1"/>
          </p:cNvSpPr>
          <p:nvPr/>
        </p:nvSpPr>
        <p:spPr bwMode="auto">
          <a:xfrm flipV="1">
            <a:off x="5283200" y="62230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9" name="Line 127">
            <a:extLst>
              <a:ext uri="{FF2B5EF4-FFF2-40B4-BE49-F238E27FC236}">
                <a16:creationId xmlns:a16="http://schemas.microsoft.com/office/drawing/2014/main" id="{4F9D45EB-1831-4C89-B26D-0A1B549FCD8C}"/>
              </a:ext>
            </a:extLst>
          </p:cNvPr>
          <p:cNvSpPr>
            <a:spLocks noChangeShapeType="1"/>
          </p:cNvSpPr>
          <p:nvPr/>
        </p:nvSpPr>
        <p:spPr bwMode="auto">
          <a:xfrm flipV="1">
            <a:off x="5588000" y="63500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01" name="Line 124">
            <a:extLst>
              <a:ext uri="{FF2B5EF4-FFF2-40B4-BE49-F238E27FC236}">
                <a16:creationId xmlns:a16="http://schemas.microsoft.com/office/drawing/2014/main" id="{C7E6BF4F-423A-48CF-B7F5-6FD88A448B3D}"/>
              </a:ext>
            </a:extLst>
          </p:cNvPr>
          <p:cNvSpPr>
            <a:spLocks noChangeShapeType="1"/>
          </p:cNvSpPr>
          <p:nvPr/>
        </p:nvSpPr>
        <p:spPr bwMode="auto">
          <a:xfrm rot="10704532" flipV="1">
            <a:off x="4460875" y="647700"/>
            <a:ext cx="7938" cy="238125"/>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02" name="Line 124">
            <a:extLst>
              <a:ext uri="{FF2B5EF4-FFF2-40B4-BE49-F238E27FC236}">
                <a16:creationId xmlns:a16="http://schemas.microsoft.com/office/drawing/2014/main" id="{8B2F4175-56F7-4E37-A45E-0566809147C0}"/>
              </a:ext>
            </a:extLst>
          </p:cNvPr>
          <p:cNvSpPr>
            <a:spLocks noChangeShapeType="1"/>
          </p:cNvSpPr>
          <p:nvPr/>
        </p:nvSpPr>
        <p:spPr bwMode="auto">
          <a:xfrm rot="10704532" flipV="1">
            <a:off x="4778375" y="660400"/>
            <a:ext cx="7938" cy="238125"/>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03" name="Line 124">
            <a:extLst>
              <a:ext uri="{FF2B5EF4-FFF2-40B4-BE49-F238E27FC236}">
                <a16:creationId xmlns:a16="http://schemas.microsoft.com/office/drawing/2014/main" id="{0E6AB01D-D541-4DE0-97F0-E95E1857CD93}"/>
              </a:ext>
            </a:extLst>
          </p:cNvPr>
          <p:cNvSpPr>
            <a:spLocks noChangeShapeType="1"/>
          </p:cNvSpPr>
          <p:nvPr/>
        </p:nvSpPr>
        <p:spPr bwMode="auto">
          <a:xfrm rot="10704532" flipV="1">
            <a:off x="5081588" y="663575"/>
            <a:ext cx="7937" cy="238125"/>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04" name="Line 124">
            <a:extLst>
              <a:ext uri="{FF2B5EF4-FFF2-40B4-BE49-F238E27FC236}">
                <a16:creationId xmlns:a16="http://schemas.microsoft.com/office/drawing/2014/main" id="{0A3A84CF-1194-476A-A587-A1D7C1C2E771}"/>
              </a:ext>
            </a:extLst>
          </p:cNvPr>
          <p:cNvSpPr>
            <a:spLocks noChangeShapeType="1"/>
          </p:cNvSpPr>
          <p:nvPr/>
        </p:nvSpPr>
        <p:spPr bwMode="auto">
          <a:xfrm rot="10704532" flipV="1">
            <a:off x="5386388" y="673100"/>
            <a:ext cx="7937" cy="238125"/>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05" name="Line 124">
            <a:extLst>
              <a:ext uri="{FF2B5EF4-FFF2-40B4-BE49-F238E27FC236}">
                <a16:creationId xmlns:a16="http://schemas.microsoft.com/office/drawing/2014/main" id="{CB148FDB-CA69-4954-9319-DEBE079508ED}"/>
              </a:ext>
            </a:extLst>
          </p:cNvPr>
          <p:cNvSpPr>
            <a:spLocks noChangeShapeType="1"/>
          </p:cNvSpPr>
          <p:nvPr/>
        </p:nvSpPr>
        <p:spPr bwMode="auto">
          <a:xfrm rot="10704532" flipV="1">
            <a:off x="5691188" y="673100"/>
            <a:ext cx="7937" cy="238125"/>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06" name="Line 127">
            <a:extLst>
              <a:ext uri="{FF2B5EF4-FFF2-40B4-BE49-F238E27FC236}">
                <a16:creationId xmlns:a16="http://schemas.microsoft.com/office/drawing/2014/main" id="{20E53855-E5D6-4089-8A1C-5C7A042DB13F}"/>
              </a:ext>
            </a:extLst>
          </p:cNvPr>
          <p:cNvSpPr>
            <a:spLocks noChangeShapeType="1"/>
          </p:cNvSpPr>
          <p:nvPr/>
        </p:nvSpPr>
        <p:spPr bwMode="auto">
          <a:xfrm flipV="1">
            <a:off x="2908300" y="46990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07" name="Line 127">
            <a:extLst>
              <a:ext uri="{FF2B5EF4-FFF2-40B4-BE49-F238E27FC236}">
                <a16:creationId xmlns:a16="http://schemas.microsoft.com/office/drawing/2014/main" id="{CAD4F5B5-C4D8-4BA6-9A6E-3B97ACD10A21}"/>
              </a:ext>
            </a:extLst>
          </p:cNvPr>
          <p:cNvSpPr>
            <a:spLocks noChangeShapeType="1"/>
          </p:cNvSpPr>
          <p:nvPr/>
        </p:nvSpPr>
        <p:spPr bwMode="auto">
          <a:xfrm flipV="1">
            <a:off x="3238500" y="46990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08" name="Line 127">
            <a:extLst>
              <a:ext uri="{FF2B5EF4-FFF2-40B4-BE49-F238E27FC236}">
                <a16:creationId xmlns:a16="http://schemas.microsoft.com/office/drawing/2014/main" id="{F65E8EA2-22BC-4D8F-BD0F-BC698851FEEF}"/>
              </a:ext>
            </a:extLst>
          </p:cNvPr>
          <p:cNvSpPr>
            <a:spLocks noChangeShapeType="1"/>
          </p:cNvSpPr>
          <p:nvPr/>
        </p:nvSpPr>
        <p:spPr bwMode="auto">
          <a:xfrm flipV="1">
            <a:off x="3530600" y="469900"/>
            <a:ext cx="0" cy="228600"/>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09" name="Line 124">
            <a:extLst>
              <a:ext uri="{FF2B5EF4-FFF2-40B4-BE49-F238E27FC236}">
                <a16:creationId xmlns:a16="http://schemas.microsoft.com/office/drawing/2014/main" id="{A69F27AE-7467-49B2-B4F8-C5BECFA3F4F0}"/>
              </a:ext>
            </a:extLst>
          </p:cNvPr>
          <p:cNvSpPr>
            <a:spLocks noChangeShapeType="1"/>
          </p:cNvSpPr>
          <p:nvPr/>
        </p:nvSpPr>
        <p:spPr bwMode="auto">
          <a:xfrm rot="10704532" flipV="1">
            <a:off x="3025775" y="495300"/>
            <a:ext cx="7938" cy="238125"/>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10" name="Line 124">
            <a:extLst>
              <a:ext uri="{FF2B5EF4-FFF2-40B4-BE49-F238E27FC236}">
                <a16:creationId xmlns:a16="http://schemas.microsoft.com/office/drawing/2014/main" id="{4EFE847E-61AE-44FC-966C-B36694B25A64}"/>
              </a:ext>
            </a:extLst>
          </p:cNvPr>
          <p:cNvSpPr>
            <a:spLocks noChangeShapeType="1"/>
          </p:cNvSpPr>
          <p:nvPr/>
        </p:nvSpPr>
        <p:spPr bwMode="auto">
          <a:xfrm rot="10704532" flipV="1">
            <a:off x="3328988" y="482600"/>
            <a:ext cx="7937" cy="238125"/>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11" name="Line 124">
            <a:extLst>
              <a:ext uri="{FF2B5EF4-FFF2-40B4-BE49-F238E27FC236}">
                <a16:creationId xmlns:a16="http://schemas.microsoft.com/office/drawing/2014/main" id="{8DCAB548-F928-45B9-B3C0-3F0C0417D607}"/>
              </a:ext>
            </a:extLst>
          </p:cNvPr>
          <p:cNvSpPr>
            <a:spLocks noChangeShapeType="1"/>
          </p:cNvSpPr>
          <p:nvPr/>
        </p:nvSpPr>
        <p:spPr bwMode="auto">
          <a:xfrm rot="10704532" flipV="1">
            <a:off x="3633788" y="508000"/>
            <a:ext cx="7937" cy="238125"/>
          </a:xfrm>
          <a:prstGeom prst="line">
            <a:avLst/>
          </a:prstGeom>
          <a:noFill/>
          <a:ln w="63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cxnSp>
        <p:nvCxnSpPr>
          <p:cNvPr id="213" name="Straight Arrow Connector 212">
            <a:extLst>
              <a:ext uri="{FF2B5EF4-FFF2-40B4-BE49-F238E27FC236}">
                <a16:creationId xmlns:a16="http://schemas.microsoft.com/office/drawing/2014/main" id="{172DB388-C905-4A4C-B615-F79E7F17499B}"/>
              </a:ext>
            </a:extLst>
          </p:cNvPr>
          <p:cNvCxnSpPr/>
          <p:nvPr/>
        </p:nvCxnSpPr>
        <p:spPr>
          <a:xfrm flipV="1">
            <a:off x="2514600" y="5562600"/>
            <a:ext cx="0" cy="914400"/>
          </a:xfrm>
          <a:prstGeom prst="straightConnector1">
            <a:avLst/>
          </a:prstGeom>
          <a:ln w="41275">
            <a:solidFill>
              <a:srgbClr val="FF66FF"/>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16" name="Straight Arrow Connector 215">
            <a:extLst>
              <a:ext uri="{FF2B5EF4-FFF2-40B4-BE49-F238E27FC236}">
                <a16:creationId xmlns:a16="http://schemas.microsoft.com/office/drawing/2014/main" id="{0EA30B59-D237-4F17-82A7-0AEE63D6DFA9}"/>
              </a:ext>
            </a:extLst>
          </p:cNvPr>
          <p:cNvCxnSpPr/>
          <p:nvPr/>
        </p:nvCxnSpPr>
        <p:spPr>
          <a:xfrm flipV="1">
            <a:off x="2590800" y="4953000"/>
            <a:ext cx="1447800" cy="457200"/>
          </a:xfrm>
          <a:prstGeom prst="straightConnector1">
            <a:avLst/>
          </a:prstGeom>
          <a:ln w="41275">
            <a:solidFill>
              <a:srgbClr val="FF66FF"/>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18" name="Straight Arrow Connector 217">
            <a:extLst>
              <a:ext uri="{FF2B5EF4-FFF2-40B4-BE49-F238E27FC236}">
                <a16:creationId xmlns:a16="http://schemas.microsoft.com/office/drawing/2014/main" id="{CFD15509-D7FD-4E89-BE36-A1E8E96BB8BD}"/>
              </a:ext>
            </a:extLst>
          </p:cNvPr>
          <p:cNvCxnSpPr/>
          <p:nvPr/>
        </p:nvCxnSpPr>
        <p:spPr>
          <a:xfrm flipH="1" flipV="1">
            <a:off x="2667000" y="4419600"/>
            <a:ext cx="1219200" cy="381000"/>
          </a:xfrm>
          <a:prstGeom prst="straightConnector1">
            <a:avLst/>
          </a:prstGeom>
          <a:ln w="41275">
            <a:solidFill>
              <a:srgbClr val="FF66FF"/>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20" name="Straight Arrow Connector 219">
            <a:extLst>
              <a:ext uri="{FF2B5EF4-FFF2-40B4-BE49-F238E27FC236}">
                <a16:creationId xmlns:a16="http://schemas.microsoft.com/office/drawing/2014/main" id="{485B3CEB-0E98-4908-B9AA-9ADA1DB7E11D}"/>
              </a:ext>
            </a:extLst>
          </p:cNvPr>
          <p:cNvCxnSpPr/>
          <p:nvPr/>
        </p:nvCxnSpPr>
        <p:spPr>
          <a:xfrm flipV="1">
            <a:off x="2590800" y="3962400"/>
            <a:ext cx="1524000" cy="381000"/>
          </a:xfrm>
          <a:prstGeom prst="straightConnector1">
            <a:avLst/>
          </a:prstGeom>
          <a:ln w="41275">
            <a:solidFill>
              <a:srgbClr val="FF66FF"/>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22" name="Straight Arrow Connector 221">
            <a:extLst>
              <a:ext uri="{FF2B5EF4-FFF2-40B4-BE49-F238E27FC236}">
                <a16:creationId xmlns:a16="http://schemas.microsoft.com/office/drawing/2014/main" id="{326FCE8E-C3CC-4967-A6B6-BE3B9C60C591}"/>
              </a:ext>
            </a:extLst>
          </p:cNvPr>
          <p:cNvCxnSpPr/>
          <p:nvPr/>
        </p:nvCxnSpPr>
        <p:spPr>
          <a:xfrm flipH="1" flipV="1">
            <a:off x="2438400" y="2667000"/>
            <a:ext cx="1524000" cy="304800"/>
          </a:xfrm>
          <a:prstGeom prst="straightConnector1">
            <a:avLst/>
          </a:prstGeom>
          <a:ln w="41275">
            <a:solidFill>
              <a:srgbClr val="FF66FF"/>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23" name="Straight Arrow Connector 222">
            <a:extLst>
              <a:ext uri="{FF2B5EF4-FFF2-40B4-BE49-F238E27FC236}">
                <a16:creationId xmlns:a16="http://schemas.microsoft.com/office/drawing/2014/main" id="{11277371-D8E4-48F1-A9F2-27FC4243E39F}"/>
              </a:ext>
            </a:extLst>
          </p:cNvPr>
          <p:cNvCxnSpPr/>
          <p:nvPr/>
        </p:nvCxnSpPr>
        <p:spPr>
          <a:xfrm flipV="1">
            <a:off x="2667000" y="3352800"/>
            <a:ext cx="3352800" cy="152400"/>
          </a:xfrm>
          <a:prstGeom prst="straightConnector1">
            <a:avLst/>
          </a:prstGeom>
          <a:ln w="41275">
            <a:solidFill>
              <a:srgbClr val="FF66FF"/>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26" name="Straight Arrow Connector 225">
            <a:extLst>
              <a:ext uri="{FF2B5EF4-FFF2-40B4-BE49-F238E27FC236}">
                <a16:creationId xmlns:a16="http://schemas.microsoft.com/office/drawing/2014/main" id="{DDFE1698-B5C2-4A26-AF71-9F1E0EE5C3BA}"/>
              </a:ext>
            </a:extLst>
          </p:cNvPr>
          <p:cNvCxnSpPr/>
          <p:nvPr/>
        </p:nvCxnSpPr>
        <p:spPr>
          <a:xfrm flipH="1" flipV="1">
            <a:off x="4114800" y="2971800"/>
            <a:ext cx="1905000" cy="304800"/>
          </a:xfrm>
          <a:prstGeom prst="straightConnector1">
            <a:avLst/>
          </a:prstGeom>
          <a:ln w="41275">
            <a:solidFill>
              <a:srgbClr val="FF66FF"/>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28" name="Straight Arrow Connector 227">
            <a:extLst>
              <a:ext uri="{FF2B5EF4-FFF2-40B4-BE49-F238E27FC236}">
                <a16:creationId xmlns:a16="http://schemas.microsoft.com/office/drawing/2014/main" id="{501117C7-29BA-49EB-8F21-72F2128C6790}"/>
              </a:ext>
            </a:extLst>
          </p:cNvPr>
          <p:cNvCxnSpPr/>
          <p:nvPr/>
        </p:nvCxnSpPr>
        <p:spPr>
          <a:xfrm flipH="1" flipV="1">
            <a:off x="2819400" y="3657600"/>
            <a:ext cx="1219200" cy="381000"/>
          </a:xfrm>
          <a:prstGeom prst="straightConnector1">
            <a:avLst/>
          </a:prstGeom>
          <a:ln w="41275">
            <a:solidFill>
              <a:srgbClr val="FF66FF"/>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32" name="Straight Arrow Connector 231">
            <a:extLst>
              <a:ext uri="{FF2B5EF4-FFF2-40B4-BE49-F238E27FC236}">
                <a16:creationId xmlns:a16="http://schemas.microsoft.com/office/drawing/2014/main" id="{DD39C726-DFB6-4795-951C-0D899BF195C6}"/>
              </a:ext>
            </a:extLst>
          </p:cNvPr>
          <p:cNvCxnSpPr/>
          <p:nvPr/>
        </p:nvCxnSpPr>
        <p:spPr>
          <a:xfrm flipV="1">
            <a:off x="2438400" y="2438400"/>
            <a:ext cx="3657600" cy="152400"/>
          </a:xfrm>
          <a:prstGeom prst="straightConnector1">
            <a:avLst/>
          </a:prstGeom>
          <a:ln w="41275">
            <a:solidFill>
              <a:srgbClr val="FF66FF"/>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35" name="Straight Arrow Connector 234">
            <a:extLst>
              <a:ext uri="{FF2B5EF4-FFF2-40B4-BE49-F238E27FC236}">
                <a16:creationId xmlns:a16="http://schemas.microsoft.com/office/drawing/2014/main" id="{AD658867-BCFE-4252-978E-1982C9BED61F}"/>
              </a:ext>
            </a:extLst>
          </p:cNvPr>
          <p:cNvCxnSpPr/>
          <p:nvPr/>
        </p:nvCxnSpPr>
        <p:spPr>
          <a:xfrm flipH="1" flipV="1">
            <a:off x="3962400" y="2133600"/>
            <a:ext cx="2057400" cy="228600"/>
          </a:xfrm>
          <a:prstGeom prst="straightConnector1">
            <a:avLst/>
          </a:prstGeom>
          <a:ln w="41275">
            <a:solidFill>
              <a:srgbClr val="FF66FF"/>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37" name="Straight Arrow Connector 236">
            <a:extLst>
              <a:ext uri="{FF2B5EF4-FFF2-40B4-BE49-F238E27FC236}">
                <a16:creationId xmlns:a16="http://schemas.microsoft.com/office/drawing/2014/main" id="{085A8932-AD7A-4041-9981-60DD499BE366}"/>
              </a:ext>
            </a:extLst>
          </p:cNvPr>
          <p:cNvCxnSpPr/>
          <p:nvPr/>
        </p:nvCxnSpPr>
        <p:spPr>
          <a:xfrm flipH="1" flipV="1">
            <a:off x="2362200" y="1981200"/>
            <a:ext cx="1492250" cy="184150"/>
          </a:xfrm>
          <a:prstGeom prst="straightConnector1">
            <a:avLst/>
          </a:prstGeom>
          <a:ln w="41275">
            <a:solidFill>
              <a:srgbClr val="FF66FF"/>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42" name="Straight Arrow Connector 241">
            <a:extLst>
              <a:ext uri="{FF2B5EF4-FFF2-40B4-BE49-F238E27FC236}">
                <a16:creationId xmlns:a16="http://schemas.microsoft.com/office/drawing/2014/main" id="{6515DC00-F9AF-445E-BBAC-A4E6B44041FB}"/>
              </a:ext>
            </a:extLst>
          </p:cNvPr>
          <p:cNvCxnSpPr/>
          <p:nvPr/>
        </p:nvCxnSpPr>
        <p:spPr>
          <a:xfrm flipV="1">
            <a:off x="2667000" y="1752600"/>
            <a:ext cx="5715000" cy="228600"/>
          </a:xfrm>
          <a:prstGeom prst="straightConnector1">
            <a:avLst/>
          </a:prstGeom>
          <a:ln w="41275">
            <a:solidFill>
              <a:srgbClr val="FF66FF"/>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44" name="Straight Arrow Connector 243">
            <a:extLst>
              <a:ext uri="{FF2B5EF4-FFF2-40B4-BE49-F238E27FC236}">
                <a16:creationId xmlns:a16="http://schemas.microsoft.com/office/drawing/2014/main" id="{10ED2829-603A-413C-B309-F645D8A83D5C}"/>
              </a:ext>
            </a:extLst>
          </p:cNvPr>
          <p:cNvCxnSpPr/>
          <p:nvPr/>
        </p:nvCxnSpPr>
        <p:spPr>
          <a:xfrm flipH="1" flipV="1">
            <a:off x="6248400" y="1600200"/>
            <a:ext cx="2209800" cy="76200"/>
          </a:xfrm>
          <a:prstGeom prst="straightConnector1">
            <a:avLst/>
          </a:prstGeom>
          <a:ln w="41275">
            <a:solidFill>
              <a:srgbClr val="FF66FF"/>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47" name="Straight Arrow Connector 246">
            <a:extLst>
              <a:ext uri="{FF2B5EF4-FFF2-40B4-BE49-F238E27FC236}">
                <a16:creationId xmlns:a16="http://schemas.microsoft.com/office/drawing/2014/main" id="{B0D5625C-0A4B-41F8-91BC-22D430F800B6}"/>
              </a:ext>
            </a:extLst>
          </p:cNvPr>
          <p:cNvCxnSpPr/>
          <p:nvPr/>
        </p:nvCxnSpPr>
        <p:spPr>
          <a:xfrm flipH="1" flipV="1">
            <a:off x="4114800" y="1295400"/>
            <a:ext cx="1981200" cy="304800"/>
          </a:xfrm>
          <a:prstGeom prst="straightConnector1">
            <a:avLst/>
          </a:prstGeom>
          <a:ln w="41275">
            <a:solidFill>
              <a:srgbClr val="FF66FF"/>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49" name="Straight Arrow Connector 248">
            <a:extLst>
              <a:ext uri="{FF2B5EF4-FFF2-40B4-BE49-F238E27FC236}">
                <a16:creationId xmlns:a16="http://schemas.microsoft.com/office/drawing/2014/main" id="{EAA9D797-7BEE-4582-8A6B-754D4451405A}"/>
              </a:ext>
            </a:extLst>
          </p:cNvPr>
          <p:cNvCxnSpPr/>
          <p:nvPr/>
        </p:nvCxnSpPr>
        <p:spPr>
          <a:xfrm flipH="1" flipV="1">
            <a:off x="2362200" y="1066800"/>
            <a:ext cx="1676400" cy="228600"/>
          </a:xfrm>
          <a:prstGeom prst="straightConnector1">
            <a:avLst/>
          </a:prstGeom>
          <a:ln w="41275">
            <a:solidFill>
              <a:srgbClr val="FF66FF"/>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51" name="Straight Arrow Connector 250">
            <a:extLst>
              <a:ext uri="{FF2B5EF4-FFF2-40B4-BE49-F238E27FC236}">
                <a16:creationId xmlns:a16="http://schemas.microsoft.com/office/drawing/2014/main" id="{90BEBA0B-16D5-435C-A855-280EFA0FB706}"/>
              </a:ext>
            </a:extLst>
          </p:cNvPr>
          <p:cNvCxnSpPr/>
          <p:nvPr/>
        </p:nvCxnSpPr>
        <p:spPr>
          <a:xfrm flipV="1">
            <a:off x="2438400" y="838200"/>
            <a:ext cx="5943600" cy="228600"/>
          </a:xfrm>
          <a:prstGeom prst="straightConnector1">
            <a:avLst/>
          </a:prstGeom>
          <a:ln w="41275">
            <a:solidFill>
              <a:srgbClr val="FF66FF"/>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53" name="Straight Arrow Connector 252">
            <a:extLst>
              <a:ext uri="{FF2B5EF4-FFF2-40B4-BE49-F238E27FC236}">
                <a16:creationId xmlns:a16="http://schemas.microsoft.com/office/drawing/2014/main" id="{9644818F-2240-4527-9FB8-22FFE8992011}"/>
              </a:ext>
            </a:extLst>
          </p:cNvPr>
          <p:cNvCxnSpPr/>
          <p:nvPr/>
        </p:nvCxnSpPr>
        <p:spPr>
          <a:xfrm flipH="1" flipV="1">
            <a:off x="6248400" y="762000"/>
            <a:ext cx="2057400" cy="76200"/>
          </a:xfrm>
          <a:prstGeom prst="straightConnector1">
            <a:avLst/>
          </a:prstGeom>
          <a:ln w="41275">
            <a:solidFill>
              <a:srgbClr val="FF66FF"/>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56" name="Straight Arrow Connector 255">
            <a:extLst>
              <a:ext uri="{FF2B5EF4-FFF2-40B4-BE49-F238E27FC236}">
                <a16:creationId xmlns:a16="http://schemas.microsoft.com/office/drawing/2014/main" id="{FC930671-7B39-4D00-929D-9A78EA749F86}"/>
              </a:ext>
            </a:extLst>
          </p:cNvPr>
          <p:cNvCxnSpPr/>
          <p:nvPr/>
        </p:nvCxnSpPr>
        <p:spPr>
          <a:xfrm flipH="1" flipV="1">
            <a:off x="4114800" y="457200"/>
            <a:ext cx="2057400" cy="304800"/>
          </a:xfrm>
          <a:prstGeom prst="straightConnector1">
            <a:avLst/>
          </a:prstGeom>
          <a:ln w="41275">
            <a:solidFill>
              <a:srgbClr val="FF66FF"/>
            </a:solidFill>
            <a:prstDash val="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8217"/>
                                        </p:tgtEl>
                                        <p:attrNameLst>
                                          <p:attrName>style.visibility</p:attrName>
                                        </p:attrNameLst>
                                      </p:cBhvr>
                                      <p:to>
                                        <p:strVal val="visible"/>
                                      </p:to>
                                    </p:set>
                                    <p:animEffect transition="in" filter="dissolve">
                                      <p:cBhvr>
                                        <p:cTn id="7" dur="500"/>
                                        <p:tgtEl>
                                          <p:spTgt spid="482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48218"/>
                                        </p:tgtEl>
                                        <p:attrNameLst>
                                          <p:attrName>style.visibility</p:attrName>
                                        </p:attrNameLst>
                                      </p:cBhvr>
                                      <p:to>
                                        <p:strVal val="visible"/>
                                      </p:to>
                                    </p:set>
                                    <p:animEffect transition="in" filter="dissolve">
                                      <p:cBhvr>
                                        <p:cTn id="12" dur="500"/>
                                        <p:tgtEl>
                                          <p:spTgt spid="4821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213"/>
                                        </p:tgtEl>
                                        <p:attrNameLst>
                                          <p:attrName>style.visibility</p:attrName>
                                        </p:attrNameLst>
                                      </p:cBhvr>
                                      <p:to>
                                        <p:strVal val="visible"/>
                                      </p:to>
                                    </p:set>
                                    <p:anim calcmode="lin" valueType="num">
                                      <p:cBhvr additive="base">
                                        <p:cTn id="17" dur="500" fill="hold"/>
                                        <p:tgtEl>
                                          <p:spTgt spid="213"/>
                                        </p:tgtEl>
                                        <p:attrNameLst>
                                          <p:attrName>ppt_x</p:attrName>
                                        </p:attrNameLst>
                                      </p:cBhvr>
                                      <p:tavLst>
                                        <p:tav tm="0">
                                          <p:val>
                                            <p:strVal val="#ppt_x"/>
                                          </p:val>
                                        </p:tav>
                                        <p:tav tm="100000">
                                          <p:val>
                                            <p:strVal val="#ppt_x"/>
                                          </p:val>
                                        </p:tav>
                                      </p:tavLst>
                                    </p:anim>
                                    <p:anim calcmode="lin" valueType="num">
                                      <p:cBhvr additive="base">
                                        <p:cTn id="18" dur="500" fill="hold"/>
                                        <p:tgtEl>
                                          <p:spTgt spid="213"/>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nodeType="clickEffect">
                                  <p:stCondLst>
                                    <p:cond delay="0"/>
                                  </p:stCondLst>
                                  <p:childTnLst>
                                    <p:set>
                                      <p:cBhvr>
                                        <p:cTn id="22" dur="1" fill="hold">
                                          <p:stCondLst>
                                            <p:cond delay="0"/>
                                          </p:stCondLst>
                                        </p:cTn>
                                        <p:tgtEl>
                                          <p:spTgt spid="48219"/>
                                        </p:tgtEl>
                                        <p:attrNameLst>
                                          <p:attrName>style.visibility</p:attrName>
                                        </p:attrNameLst>
                                      </p:cBhvr>
                                      <p:to>
                                        <p:strVal val="visible"/>
                                      </p:to>
                                    </p:set>
                                    <p:animEffect transition="in" filter="dissolve">
                                      <p:cBhvr>
                                        <p:cTn id="23" dur="500"/>
                                        <p:tgtEl>
                                          <p:spTgt spid="48219"/>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nodeType="clickEffect">
                                  <p:stCondLst>
                                    <p:cond delay="0"/>
                                  </p:stCondLst>
                                  <p:childTnLst>
                                    <p:set>
                                      <p:cBhvr>
                                        <p:cTn id="27" dur="1" fill="hold">
                                          <p:stCondLst>
                                            <p:cond delay="0"/>
                                          </p:stCondLst>
                                        </p:cTn>
                                        <p:tgtEl>
                                          <p:spTgt spid="48220"/>
                                        </p:tgtEl>
                                        <p:attrNameLst>
                                          <p:attrName>style.visibility</p:attrName>
                                        </p:attrNameLst>
                                      </p:cBhvr>
                                      <p:to>
                                        <p:strVal val="visible"/>
                                      </p:to>
                                    </p:set>
                                    <p:animEffect transition="in" filter="dissolve">
                                      <p:cBhvr>
                                        <p:cTn id="28" dur="500"/>
                                        <p:tgtEl>
                                          <p:spTgt spid="48220"/>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216"/>
                                        </p:tgtEl>
                                        <p:attrNameLst>
                                          <p:attrName>style.visibility</p:attrName>
                                        </p:attrNameLst>
                                      </p:cBhvr>
                                      <p:to>
                                        <p:strVal val="visible"/>
                                      </p:to>
                                    </p:set>
                                    <p:anim calcmode="lin" valueType="num">
                                      <p:cBhvr additive="base">
                                        <p:cTn id="33" dur="500" fill="hold"/>
                                        <p:tgtEl>
                                          <p:spTgt spid="216"/>
                                        </p:tgtEl>
                                        <p:attrNameLst>
                                          <p:attrName>ppt_x</p:attrName>
                                        </p:attrNameLst>
                                      </p:cBhvr>
                                      <p:tavLst>
                                        <p:tav tm="0">
                                          <p:val>
                                            <p:strVal val="#ppt_x"/>
                                          </p:val>
                                        </p:tav>
                                        <p:tav tm="100000">
                                          <p:val>
                                            <p:strVal val="#ppt_x"/>
                                          </p:val>
                                        </p:tav>
                                      </p:tavLst>
                                    </p:anim>
                                    <p:anim calcmode="lin" valueType="num">
                                      <p:cBhvr additive="base">
                                        <p:cTn id="34" dur="500" fill="hold"/>
                                        <p:tgtEl>
                                          <p:spTgt spid="216"/>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9" presetClass="entr" presetSubtype="0" fill="hold" nodeType="clickEffect">
                                  <p:stCondLst>
                                    <p:cond delay="0"/>
                                  </p:stCondLst>
                                  <p:childTnLst>
                                    <p:set>
                                      <p:cBhvr>
                                        <p:cTn id="38" dur="1" fill="hold">
                                          <p:stCondLst>
                                            <p:cond delay="0"/>
                                          </p:stCondLst>
                                        </p:cTn>
                                        <p:tgtEl>
                                          <p:spTgt spid="48221"/>
                                        </p:tgtEl>
                                        <p:attrNameLst>
                                          <p:attrName>style.visibility</p:attrName>
                                        </p:attrNameLst>
                                      </p:cBhvr>
                                      <p:to>
                                        <p:strVal val="visible"/>
                                      </p:to>
                                    </p:set>
                                    <p:animEffect transition="in" filter="dissolve">
                                      <p:cBhvr>
                                        <p:cTn id="39" dur="500"/>
                                        <p:tgtEl>
                                          <p:spTgt spid="48221"/>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9" presetClass="entr" presetSubtype="0" fill="hold" nodeType="clickEffect">
                                  <p:stCondLst>
                                    <p:cond delay="0"/>
                                  </p:stCondLst>
                                  <p:childTnLst>
                                    <p:set>
                                      <p:cBhvr>
                                        <p:cTn id="43" dur="1" fill="hold">
                                          <p:stCondLst>
                                            <p:cond delay="0"/>
                                          </p:stCondLst>
                                        </p:cTn>
                                        <p:tgtEl>
                                          <p:spTgt spid="48223"/>
                                        </p:tgtEl>
                                        <p:attrNameLst>
                                          <p:attrName>style.visibility</p:attrName>
                                        </p:attrNameLst>
                                      </p:cBhvr>
                                      <p:to>
                                        <p:strVal val="visible"/>
                                      </p:to>
                                    </p:set>
                                    <p:animEffect transition="in" filter="dissolve">
                                      <p:cBhvr>
                                        <p:cTn id="44" dur="500"/>
                                        <p:tgtEl>
                                          <p:spTgt spid="48223"/>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9" presetClass="entr" presetSubtype="0" fill="hold" nodeType="clickEffect">
                                  <p:stCondLst>
                                    <p:cond delay="0"/>
                                  </p:stCondLst>
                                  <p:childTnLst>
                                    <p:set>
                                      <p:cBhvr>
                                        <p:cTn id="48" dur="1" fill="hold">
                                          <p:stCondLst>
                                            <p:cond delay="0"/>
                                          </p:stCondLst>
                                        </p:cTn>
                                        <p:tgtEl>
                                          <p:spTgt spid="48225"/>
                                        </p:tgtEl>
                                        <p:attrNameLst>
                                          <p:attrName>style.visibility</p:attrName>
                                        </p:attrNameLst>
                                      </p:cBhvr>
                                      <p:to>
                                        <p:strVal val="visible"/>
                                      </p:to>
                                    </p:set>
                                    <p:animEffect transition="in" filter="dissolve">
                                      <p:cBhvr>
                                        <p:cTn id="49" dur="500"/>
                                        <p:tgtEl>
                                          <p:spTgt spid="48225"/>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9" presetClass="entr" presetSubtype="0" fill="hold" nodeType="clickEffect">
                                  <p:stCondLst>
                                    <p:cond delay="0"/>
                                  </p:stCondLst>
                                  <p:childTnLst>
                                    <p:set>
                                      <p:cBhvr>
                                        <p:cTn id="53" dur="1" fill="hold">
                                          <p:stCondLst>
                                            <p:cond delay="0"/>
                                          </p:stCondLst>
                                        </p:cTn>
                                        <p:tgtEl>
                                          <p:spTgt spid="48222"/>
                                        </p:tgtEl>
                                        <p:attrNameLst>
                                          <p:attrName>style.visibility</p:attrName>
                                        </p:attrNameLst>
                                      </p:cBhvr>
                                      <p:to>
                                        <p:strVal val="visible"/>
                                      </p:to>
                                    </p:set>
                                    <p:animEffect transition="in" filter="dissolve">
                                      <p:cBhvr>
                                        <p:cTn id="54" dur="500"/>
                                        <p:tgtEl>
                                          <p:spTgt spid="48222"/>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9" presetClass="entr" presetSubtype="0" fill="hold" nodeType="clickEffect">
                                  <p:stCondLst>
                                    <p:cond delay="0"/>
                                  </p:stCondLst>
                                  <p:childTnLst>
                                    <p:set>
                                      <p:cBhvr>
                                        <p:cTn id="58" dur="1" fill="hold">
                                          <p:stCondLst>
                                            <p:cond delay="0"/>
                                          </p:stCondLst>
                                        </p:cTn>
                                        <p:tgtEl>
                                          <p:spTgt spid="48224"/>
                                        </p:tgtEl>
                                        <p:attrNameLst>
                                          <p:attrName>style.visibility</p:attrName>
                                        </p:attrNameLst>
                                      </p:cBhvr>
                                      <p:to>
                                        <p:strVal val="visible"/>
                                      </p:to>
                                    </p:set>
                                    <p:animEffect transition="in" filter="dissolve">
                                      <p:cBhvr>
                                        <p:cTn id="59" dur="500"/>
                                        <p:tgtEl>
                                          <p:spTgt spid="48224"/>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9" presetClass="entr" presetSubtype="0" fill="hold" nodeType="clickEffect">
                                  <p:stCondLst>
                                    <p:cond delay="0"/>
                                  </p:stCondLst>
                                  <p:childTnLst>
                                    <p:set>
                                      <p:cBhvr>
                                        <p:cTn id="63" dur="1" fill="hold">
                                          <p:stCondLst>
                                            <p:cond delay="0"/>
                                          </p:stCondLst>
                                        </p:cTn>
                                        <p:tgtEl>
                                          <p:spTgt spid="48226"/>
                                        </p:tgtEl>
                                        <p:attrNameLst>
                                          <p:attrName>style.visibility</p:attrName>
                                        </p:attrNameLst>
                                      </p:cBhvr>
                                      <p:to>
                                        <p:strVal val="visible"/>
                                      </p:to>
                                    </p:set>
                                    <p:animEffect transition="in" filter="dissolve">
                                      <p:cBhvr>
                                        <p:cTn id="64" dur="500"/>
                                        <p:tgtEl>
                                          <p:spTgt spid="48226"/>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 presetClass="entr" presetSubtype="4" fill="hold" nodeType="clickEffect">
                                  <p:stCondLst>
                                    <p:cond delay="0"/>
                                  </p:stCondLst>
                                  <p:childTnLst>
                                    <p:set>
                                      <p:cBhvr>
                                        <p:cTn id="68" dur="1" fill="hold">
                                          <p:stCondLst>
                                            <p:cond delay="0"/>
                                          </p:stCondLst>
                                        </p:cTn>
                                        <p:tgtEl>
                                          <p:spTgt spid="218"/>
                                        </p:tgtEl>
                                        <p:attrNameLst>
                                          <p:attrName>style.visibility</p:attrName>
                                        </p:attrNameLst>
                                      </p:cBhvr>
                                      <p:to>
                                        <p:strVal val="visible"/>
                                      </p:to>
                                    </p:set>
                                    <p:anim calcmode="lin" valueType="num">
                                      <p:cBhvr additive="base">
                                        <p:cTn id="69" dur="500" fill="hold"/>
                                        <p:tgtEl>
                                          <p:spTgt spid="218"/>
                                        </p:tgtEl>
                                        <p:attrNameLst>
                                          <p:attrName>ppt_x</p:attrName>
                                        </p:attrNameLst>
                                      </p:cBhvr>
                                      <p:tavLst>
                                        <p:tav tm="0">
                                          <p:val>
                                            <p:strVal val="#ppt_x"/>
                                          </p:val>
                                        </p:tav>
                                        <p:tav tm="100000">
                                          <p:val>
                                            <p:strVal val="#ppt_x"/>
                                          </p:val>
                                        </p:tav>
                                      </p:tavLst>
                                    </p:anim>
                                    <p:anim calcmode="lin" valueType="num">
                                      <p:cBhvr additive="base">
                                        <p:cTn id="70" dur="500" fill="hold"/>
                                        <p:tgtEl>
                                          <p:spTgt spid="218"/>
                                        </p:tgtEl>
                                        <p:attrNameLst>
                                          <p:attrName>ppt_y</p:attrName>
                                        </p:attrNameLst>
                                      </p:cBhvr>
                                      <p:tavLst>
                                        <p:tav tm="0">
                                          <p:val>
                                            <p:strVal val="1+#ppt_h/2"/>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9" presetClass="entr" presetSubtype="0" fill="hold" nodeType="clickEffect">
                                  <p:stCondLst>
                                    <p:cond delay="0"/>
                                  </p:stCondLst>
                                  <p:childTnLst>
                                    <p:set>
                                      <p:cBhvr>
                                        <p:cTn id="74" dur="1" fill="hold">
                                          <p:stCondLst>
                                            <p:cond delay="0"/>
                                          </p:stCondLst>
                                        </p:cTn>
                                        <p:tgtEl>
                                          <p:spTgt spid="48227"/>
                                        </p:tgtEl>
                                        <p:attrNameLst>
                                          <p:attrName>style.visibility</p:attrName>
                                        </p:attrNameLst>
                                      </p:cBhvr>
                                      <p:to>
                                        <p:strVal val="visible"/>
                                      </p:to>
                                    </p:set>
                                    <p:animEffect transition="in" filter="dissolve">
                                      <p:cBhvr>
                                        <p:cTn id="75" dur="500"/>
                                        <p:tgtEl>
                                          <p:spTgt spid="48227"/>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9" presetClass="entr" presetSubtype="0" fill="hold" nodeType="clickEffect">
                                  <p:stCondLst>
                                    <p:cond delay="0"/>
                                  </p:stCondLst>
                                  <p:childTnLst>
                                    <p:set>
                                      <p:cBhvr>
                                        <p:cTn id="79" dur="1" fill="hold">
                                          <p:stCondLst>
                                            <p:cond delay="0"/>
                                          </p:stCondLst>
                                        </p:cTn>
                                        <p:tgtEl>
                                          <p:spTgt spid="48228"/>
                                        </p:tgtEl>
                                        <p:attrNameLst>
                                          <p:attrName>style.visibility</p:attrName>
                                        </p:attrNameLst>
                                      </p:cBhvr>
                                      <p:to>
                                        <p:strVal val="visible"/>
                                      </p:to>
                                    </p:set>
                                    <p:animEffect transition="in" filter="dissolve">
                                      <p:cBhvr>
                                        <p:cTn id="80" dur="500"/>
                                        <p:tgtEl>
                                          <p:spTgt spid="48228"/>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nodeType="clickEffect">
                                  <p:stCondLst>
                                    <p:cond delay="0"/>
                                  </p:stCondLst>
                                  <p:childTnLst>
                                    <p:set>
                                      <p:cBhvr>
                                        <p:cTn id="84" dur="1" fill="hold">
                                          <p:stCondLst>
                                            <p:cond delay="0"/>
                                          </p:stCondLst>
                                        </p:cTn>
                                        <p:tgtEl>
                                          <p:spTgt spid="220"/>
                                        </p:tgtEl>
                                        <p:attrNameLst>
                                          <p:attrName>style.visibility</p:attrName>
                                        </p:attrNameLst>
                                      </p:cBhvr>
                                      <p:to>
                                        <p:strVal val="visible"/>
                                      </p:to>
                                    </p:set>
                                    <p:anim calcmode="lin" valueType="num">
                                      <p:cBhvr additive="base">
                                        <p:cTn id="85" dur="500" fill="hold"/>
                                        <p:tgtEl>
                                          <p:spTgt spid="220"/>
                                        </p:tgtEl>
                                        <p:attrNameLst>
                                          <p:attrName>ppt_x</p:attrName>
                                        </p:attrNameLst>
                                      </p:cBhvr>
                                      <p:tavLst>
                                        <p:tav tm="0">
                                          <p:val>
                                            <p:strVal val="#ppt_x"/>
                                          </p:val>
                                        </p:tav>
                                        <p:tav tm="100000">
                                          <p:val>
                                            <p:strVal val="#ppt_x"/>
                                          </p:val>
                                        </p:tav>
                                      </p:tavLst>
                                    </p:anim>
                                    <p:anim calcmode="lin" valueType="num">
                                      <p:cBhvr additive="base">
                                        <p:cTn id="86" dur="500" fill="hold"/>
                                        <p:tgtEl>
                                          <p:spTgt spid="220"/>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9" presetClass="entr" presetSubtype="0" fill="hold" nodeType="clickEffect">
                                  <p:stCondLst>
                                    <p:cond delay="0"/>
                                  </p:stCondLst>
                                  <p:childTnLst>
                                    <p:set>
                                      <p:cBhvr>
                                        <p:cTn id="90" dur="1" fill="hold">
                                          <p:stCondLst>
                                            <p:cond delay="0"/>
                                          </p:stCondLst>
                                        </p:cTn>
                                        <p:tgtEl>
                                          <p:spTgt spid="48229"/>
                                        </p:tgtEl>
                                        <p:attrNameLst>
                                          <p:attrName>style.visibility</p:attrName>
                                        </p:attrNameLst>
                                      </p:cBhvr>
                                      <p:to>
                                        <p:strVal val="visible"/>
                                      </p:to>
                                    </p:set>
                                    <p:animEffect transition="in" filter="dissolve">
                                      <p:cBhvr>
                                        <p:cTn id="91" dur="500"/>
                                        <p:tgtEl>
                                          <p:spTgt spid="48229"/>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9" presetClass="entr" presetSubtype="0" fill="hold" nodeType="clickEffect">
                                  <p:stCondLst>
                                    <p:cond delay="0"/>
                                  </p:stCondLst>
                                  <p:childTnLst>
                                    <p:set>
                                      <p:cBhvr>
                                        <p:cTn id="95" dur="1" fill="hold">
                                          <p:stCondLst>
                                            <p:cond delay="0"/>
                                          </p:stCondLst>
                                        </p:cTn>
                                        <p:tgtEl>
                                          <p:spTgt spid="48233"/>
                                        </p:tgtEl>
                                        <p:attrNameLst>
                                          <p:attrName>style.visibility</p:attrName>
                                        </p:attrNameLst>
                                      </p:cBhvr>
                                      <p:to>
                                        <p:strVal val="visible"/>
                                      </p:to>
                                    </p:set>
                                    <p:animEffect transition="in" filter="dissolve">
                                      <p:cBhvr>
                                        <p:cTn id="96" dur="500"/>
                                        <p:tgtEl>
                                          <p:spTgt spid="48233"/>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9" presetClass="entr" presetSubtype="0" fill="hold" nodeType="clickEffect">
                                  <p:stCondLst>
                                    <p:cond delay="0"/>
                                  </p:stCondLst>
                                  <p:childTnLst>
                                    <p:set>
                                      <p:cBhvr>
                                        <p:cTn id="100" dur="1" fill="hold">
                                          <p:stCondLst>
                                            <p:cond delay="0"/>
                                          </p:stCondLst>
                                        </p:cTn>
                                        <p:tgtEl>
                                          <p:spTgt spid="48235"/>
                                        </p:tgtEl>
                                        <p:attrNameLst>
                                          <p:attrName>style.visibility</p:attrName>
                                        </p:attrNameLst>
                                      </p:cBhvr>
                                      <p:to>
                                        <p:strVal val="visible"/>
                                      </p:to>
                                    </p:set>
                                    <p:animEffect transition="in" filter="dissolve">
                                      <p:cBhvr>
                                        <p:cTn id="101" dur="500"/>
                                        <p:tgtEl>
                                          <p:spTgt spid="48235"/>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9" presetClass="entr" presetSubtype="0" fill="hold" nodeType="clickEffect">
                                  <p:stCondLst>
                                    <p:cond delay="0"/>
                                  </p:stCondLst>
                                  <p:childTnLst>
                                    <p:set>
                                      <p:cBhvr>
                                        <p:cTn id="105" dur="1" fill="hold">
                                          <p:stCondLst>
                                            <p:cond delay="0"/>
                                          </p:stCondLst>
                                        </p:cTn>
                                        <p:tgtEl>
                                          <p:spTgt spid="48230"/>
                                        </p:tgtEl>
                                        <p:attrNameLst>
                                          <p:attrName>style.visibility</p:attrName>
                                        </p:attrNameLst>
                                      </p:cBhvr>
                                      <p:to>
                                        <p:strVal val="visible"/>
                                      </p:to>
                                    </p:set>
                                    <p:animEffect transition="in" filter="dissolve">
                                      <p:cBhvr>
                                        <p:cTn id="106" dur="500"/>
                                        <p:tgtEl>
                                          <p:spTgt spid="48230"/>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9" presetClass="entr" presetSubtype="0" fill="hold" nodeType="clickEffect">
                                  <p:stCondLst>
                                    <p:cond delay="0"/>
                                  </p:stCondLst>
                                  <p:childTnLst>
                                    <p:set>
                                      <p:cBhvr>
                                        <p:cTn id="110" dur="1" fill="hold">
                                          <p:stCondLst>
                                            <p:cond delay="0"/>
                                          </p:stCondLst>
                                        </p:cTn>
                                        <p:tgtEl>
                                          <p:spTgt spid="48234"/>
                                        </p:tgtEl>
                                        <p:attrNameLst>
                                          <p:attrName>style.visibility</p:attrName>
                                        </p:attrNameLst>
                                      </p:cBhvr>
                                      <p:to>
                                        <p:strVal val="visible"/>
                                      </p:to>
                                    </p:set>
                                    <p:animEffect transition="in" filter="dissolve">
                                      <p:cBhvr>
                                        <p:cTn id="111" dur="500"/>
                                        <p:tgtEl>
                                          <p:spTgt spid="48234"/>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9" presetClass="entr" presetSubtype="0" fill="hold" nodeType="clickEffect">
                                  <p:stCondLst>
                                    <p:cond delay="0"/>
                                  </p:stCondLst>
                                  <p:childTnLst>
                                    <p:set>
                                      <p:cBhvr>
                                        <p:cTn id="115" dur="1" fill="hold">
                                          <p:stCondLst>
                                            <p:cond delay="0"/>
                                          </p:stCondLst>
                                        </p:cTn>
                                        <p:tgtEl>
                                          <p:spTgt spid="48236"/>
                                        </p:tgtEl>
                                        <p:attrNameLst>
                                          <p:attrName>style.visibility</p:attrName>
                                        </p:attrNameLst>
                                      </p:cBhvr>
                                      <p:to>
                                        <p:strVal val="visible"/>
                                      </p:to>
                                    </p:set>
                                    <p:animEffect transition="in" filter="dissolve">
                                      <p:cBhvr>
                                        <p:cTn id="116" dur="500"/>
                                        <p:tgtEl>
                                          <p:spTgt spid="48236"/>
                                        </p:tgtEl>
                                      </p:cBhvr>
                                    </p:animEffec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 presetClass="entr" presetSubtype="4" fill="hold" nodeType="clickEffect">
                                  <p:stCondLst>
                                    <p:cond delay="0"/>
                                  </p:stCondLst>
                                  <p:childTnLst>
                                    <p:set>
                                      <p:cBhvr>
                                        <p:cTn id="120" dur="1" fill="hold">
                                          <p:stCondLst>
                                            <p:cond delay="0"/>
                                          </p:stCondLst>
                                        </p:cTn>
                                        <p:tgtEl>
                                          <p:spTgt spid="228"/>
                                        </p:tgtEl>
                                        <p:attrNameLst>
                                          <p:attrName>style.visibility</p:attrName>
                                        </p:attrNameLst>
                                      </p:cBhvr>
                                      <p:to>
                                        <p:strVal val="visible"/>
                                      </p:to>
                                    </p:set>
                                    <p:anim calcmode="lin" valueType="num">
                                      <p:cBhvr additive="base">
                                        <p:cTn id="121" dur="500" fill="hold"/>
                                        <p:tgtEl>
                                          <p:spTgt spid="228"/>
                                        </p:tgtEl>
                                        <p:attrNameLst>
                                          <p:attrName>ppt_x</p:attrName>
                                        </p:attrNameLst>
                                      </p:cBhvr>
                                      <p:tavLst>
                                        <p:tav tm="0">
                                          <p:val>
                                            <p:strVal val="#ppt_x"/>
                                          </p:val>
                                        </p:tav>
                                        <p:tav tm="100000">
                                          <p:val>
                                            <p:strVal val="#ppt_x"/>
                                          </p:val>
                                        </p:tav>
                                      </p:tavLst>
                                    </p:anim>
                                    <p:anim calcmode="lin" valueType="num">
                                      <p:cBhvr additive="base">
                                        <p:cTn id="122" dur="500" fill="hold"/>
                                        <p:tgtEl>
                                          <p:spTgt spid="228"/>
                                        </p:tgtEl>
                                        <p:attrNameLst>
                                          <p:attrName>ppt_y</p:attrName>
                                        </p:attrNameLst>
                                      </p:cBhvr>
                                      <p:tavLst>
                                        <p:tav tm="0">
                                          <p:val>
                                            <p:strVal val="1+#ppt_h/2"/>
                                          </p:val>
                                        </p:tav>
                                        <p:tav tm="100000">
                                          <p:val>
                                            <p:strVal val="#ppt_y"/>
                                          </p:val>
                                        </p:tav>
                                      </p:tavLst>
                                    </p:anim>
                                  </p:childTnLst>
                                </p:cTn>
                              </p:par>
                            </p:childTnLst>
                          </p:cTn>
                        </p:par>
                      </p:childTnLst>
                    </p:cTn>
                  </p:par>
                  <p:par>
                    <p:cTn id="123" fill="hold" nodeType="clickPar">
                      <p:stCondLst>
                        <p:cond delay="indefinite"/>
                      </p:stCondLst>
                      <p:childTnLst>
                        <p:par>
                          <p:cTn id="124" fill="hold" nodeType="withGroup">
                            <p:stCondLst>
                              <p:cond delay="0"/>
                            </p:stCondLst>
                            <p:childTnLst>
                              <p:par>
                                <p:cTn id="125" presetID="9" presetClass="entr" presetSubtype="0" fill="hold" nodeType="clickEffect">
                                  <p:stCondLst>
                                    <p:cond delay="0"/>
                                  </p:stCondLst>
                                  <p:childTnLst>
                                    <p:set>
                                      <p:cBhvr>
                                        <p:cTn id="126" dur="1" fill="hold">
                                          <p:stCondLst>
                                            <p:cond delay="0"/>
                                          </p:stCondLst>
                                        </p:cTn>
                                        <p:tgtEl>
                                          <p:spTgt spid="48247"/>
                                        </p:tgtEl>
                                        <p:attrNameLst>
                                          <p:attrName>style.visibility</p:attrName>
                                        </p:attrNameLst>
                                      </p:cBhvr>
                                      <p:to>
                                        <p:strVal val="visible"/>
                                      </p:to>
                                    </p:set>
                                    <p:animEffect transition="in" filter="dissolve">
                                      <p:cBhvr>
                                        <p:cTn id="127" dur="500"/>
                                        <p:tgtEl>
                                          <p:spTgt spid="48247"/>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9" presetClass="entr" presetSubtype="0" fill="hold" nodeType="clickEffect">
                                  <p:stCondLst>
                                    <p:cond delay="0"/>
                                  </p:stCondLst>
                                  <p:childTnLst>
                                    <p:set>
                                      <p:cBhvr>
                                        <p:cTn id="131" dur="1" fill="hold">
                                          <p:stCondLst>
                                            <p:cond delay="0"/>
                                          </p:stCondLst>
                                        </p:cTn>
                                        <p:tgtEl>
                                          <p:spTgt spid="48248"/>
                                        </p:tgtEl>
                                        <p:attrNameLst>
                                          <p:attrName>style.visibility</p:attrName>
                                        </p:attrNameLst>
                                      </p:cBhvr>
                                      <p:to>
                                        <p:strVal val="visible"/>
                                      </p:to>
                                    </p:set>
                                    <p:animEffect transition="in" filter="dissolve">
                                      <p:cBhvr>
                                        <p:cTn id="132" dur="500"/>
                                        <p:tgtEl>
                                          <p:spTgt spid="48248"/>
                                        </p:tgtEl>
                                      </p:cBhvr>
                                    </p:animEffec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2" presetClass="entr" presetSubtype="4" fill="hold" nodeType="clickEffect">
                                  <p:stCondLst>
                                    <p:cond delay="0"/>
                                  </p:stCondLst>
                                  <p:childTnLst>
                                    <p:set>
                                      <p:cBhvr>
                                        <p:cTn id="136" dur="1" fill="hold">
                                          <p:stCondLst>
                                            <p:cond delay="0"/>
                                          </p:stCondLst>
                                        </p:cTn>
                                        <p:tgtEl>
                                          <p:spTgt spid="223"/>
                                        </p:tgtEl>
                                        <p:attrNameLst>
                                          <p:attrName>style.visibility</p:attrName>
                                        </p:attrNameLst>
                                      </p:cBhvr>
                                      <p:to>
                                        <p:strVal val="visible"/>
                                      </p:to>
                                    </p:set>
                                    <p:anim calcmode="lin" valueType="num">
                                      <p:cBhvr additive="base">
                                        <p:cTn id="137" dur="500" fill="hold"/>
                                        <p:tgtEl>
                                          <p:spTgt spid="223"/>
                                        </p:tgtEl>
                                        <p:attrNameLst>
                                          <p:attrName>ppt_x</p:attrName>
                                        </p:attrNameLst>
                                      </p:cBhvr>
                                      <p:tavLst>
                                        <p:tav tm="0">
                                          <p:val>
                                            <p:strVal val="#ppt_x"/>
                                          </p:val>
                                        </p:tav>
                                        <p:tav tm="100000">
                                          <p:val>
                                            <p:strVal val="#ppt_x"/>
                                          </p:val>
                                        </p:tav>
                                      </p:tavLst>
                                    </p:anim>
                                    <p:anim calcmode="lin" valueType="num">
                                      <p:cBhvr additive="base">
                                        <p:cTn id="138" dur="500" fill="hold"/>
                                        <p:tgtEl>
                                          <p:spTgt spid="223"/>
                                        </p:tgtEl>
                                        <p:attrNameLst>
                                          <p:attrName>ppt_y</p:attrName>
                                        </p:attrNameLst>
                                      </p:cBhvr>
                                      <p:tavLst>
                                        <p:tav tm="0">
                                          <p:val>
                                            <p:strVal val="1+#ppt_h/2"/>
                                          </p:val>
                                        </p:tav>
                                        <p:tav tm="100000">
                                          <p:val>
                                            <p:strVal val="#ppt_y"/>
                                          </p:val>
                                        </p:tav>
                                      </p:tavLst>
                                    </p:anim>
                                  </p:childTnLst>
                                </p:cTn>
                              </p:par>
                            </p:childTnLst>
                          </p:cTn>
                        </p:par>
                      </p:childTnLst>
                    </p:cTn>
                  </p:par>
                  <p:par>
                    <p:cTn id="139" fill="hold" nodeType="clickPar">
                      <p:stCondLst>
                        <p:cond delay="indefinite"/>
                      </p:stCondLst>
                      <p:childTnLst>
                        <p:par>
                          <p:cTn id="140" fill="hold" nodeType="withGroup">
                            <p:stCondLst>
                              <p:cond delay="0"/>
                            </p:stCondLst>
                            <p:childTnLst>
                              <p:par>
                                <p:cTn id="141" presetID="9" presetClass="entr" presetSubtype="0" fill="hold" nodeType="clickEffect">
                                  <p:stCondLst>
                                    <p:cond delay="0"/>
                                  </p:stCondLst>
                                  <p:childTnLst>
                                    <p:set>
                                      <p:cBhvr>
                                        <p:cTn id="142" dur="1" fill="hold">
                                          <p:stCondLst>
                                            <p:cond delay="0"/>
                                          </p:stCondLst>
                                        </p:cTn>
                                        <p:tgtEl>
                                          <p:spTgt spid="48237"/>
                                        </p:tgtEl>
                                        <p:attrNameLst>
                                          <p:attrName>style.visibility</p:attrName>
                                        </p:attrNameLst>
                                      </p:cBhvr>
                                      <p:to>
                                        <p:strVal val="visible"/>
                                      </p:to>
                                    </p:set>
                                    <p:animEffect transition="in" filter="dissolve">
                                      <p:cBhvr>
                                        <p:cTn id="143" dur="500"/>
                                        <p:tgtEl>
                                          <p:spTgt spid="48237"/>
                                        </p:tgtEl>
                                      </p:cBhvr>
                                    </p:animEffect>
                                  </p:childTnLst>
                                </p:cTn>
                              </p:par>
                            </p:childTnLst>
                          </p:cTn>
                        </p:par>
                      </p:childTnLst>
                    </p:cTn>
                  </p:par>
                  <p:par>
                    <p:cTn id="144" fill="hold" nodeType="clickPar">
                      <p:stCondLst>
                        <p:cond delay="indefinite"/>
                      </p:stCondLst>
                      <p:childTnLst>
                        <p:par>
                          <p:cTn id="145" fill="hold" nodeType="withGroup">
                            <p:stCondLst>
                              <p:cond delay="0"/>
                            </p:stCondLst>
                            <p:childTnLst>
                              <p:par>
                                <p:cTn id="146" presetID="9" presetClass="entr" presetSubtype="0" fill="hold" nodeType="clickEffect">
                                  <p:stCondLst>
                                    <p:cond delay="0"/>
                                  </p:stCondLst>
                                  <p:childTnLst>
                                    <p:set>
                                      <p:cBhvr>
                                        <p:cTn id="147" dur="1" fill="hold">
                                          <p:stCondLst>
                                            <p:cond delay="0"/>
                                          </p:stCondLst>
                                        </p:cTn>
                                        <p:tgtEl>
                                          <p:spTgt spid="48239"/>
                                        </p:tgtEl>
                                        <p:attrNameLst>
                                          <p:attrName>style.visibility</p:attrName>
                                        </p:attrNameLst>
                                      </p:cBhvr>
                                      <p:to>
                                        <p:strVal val="visible"/>
                                      </p:to>
                                    </p:set>
                                    <p:animEffect transition="in" filter="dissolve">
                                      <p:cBhvr>
                                        <p:cTn id="148" dur="500"/>
                                        <p:tgtEl>
                                          <p:spTgt spid="48239"/>
                                        </p:tgtEl>
                                      </p:cBhvr>
                                    </p:animEffect>
                                  </p:childTnLst>
                                </p:cTn>
                              </p:par>
                            </p:childTnLst>
                          </p:cTn>
                        </p:par>
                      </p:childTnLst>
                    </p:cTn>
                  </p:par>
                  <p:par>
                    <p:cTn id="149" fill="hold" nodeType="clickPar">
                      <p:stCondLst>
                        <p:cond delay="indefinite"/>
                      </p:stCondLst>
                      <p:childTnLst>
                        <p:par>
                          <p:cTn id="150" fill="hold" nodeType="withGroup">
                            <p:stCondLst>
                              <p:cond delay="0"/>
                            </p:stCondLst>
                            <p:childTnLst>
                              <p:par>
                                <p:cTn id="151" presetID="9" presetClass="entr" presetSubtype="0" fill="hold" nodeType="clickEffect">
                                  <p:stCondLst>
                                    <p:cond delay="0"/>
                                  </p:stCondLst>
                                  <p:childTnLst>
                                    <p:set>
                                      <p:cBhvr>
                                        <p:cTn id="152" dur="1" fill="hold">
                                          <p:stCondLst>
                                            <p:cond delay="0"/>
                                          </p:stCondLst>
                                        </p:cTn>
                                        <p:tgtEl>
                                          <p:spTgt spid="48241"/>
                                        </p:tgtEl>
                                        <p:attrNameLst>
                                          <p:attrName>style.visibility</p:attrName>
                                        </p:attrNameLst>
                                      </p:cBhvr>
                                      <p:to>
                                        <p:strVal val="visible"/>
                                      </p:to>
                                    </p:set>
                                    <p:animEffect transition="in" filter="dissolve">
                                      <p:cBhvr>
                                        <p:cTn id="153" dur="500"/>
                                        <p:tgtEl>
                                          <p:spTgt spid="48241"/>
                                        </p:tgtEl>
                                      </p:cBhvr>
                                    </p:animEffect>
                                  </p:childTnLst>
                                </p:cTn>
                              </p:par>
                            </p:childTnLst>
                          </p:cTn>
                        </p:par>
                      </p:childTnLst>
                    </p:cTn>
                  </p:par>
                  <p:par>
                    <p:cTn id="154" fill="hold" nodeType="clickPar">
                      <p:stCondLst>
                        <p:cond delay="indefinite"/>
                      </p:stCondLst>
                      <p:childTnLst>
                        <p:par>
                          <p:cTn id="155" fill="hold" nodeType="withGroup">
                            <p:stCondLst>
                              <p:cond delay="0"/>
                            </p:stCondLst>
                            <p:childTnLst>
                              <p:par>
                                <p:cTn id="156" presetID="9" presetClass="entr" presetSubtype="0" fill="hold" nodeType="clickEffect">
                                  <p:stCondLst>
                                    <p:cond delay="0"/>
                                  </p:stCondLst>
                                  <p:childTnLst>
                                    <p:set>
                                      <p:cBhvr>
                                        <p:cTn id="157" dur="1" fill="hold">
                                          <p:stCondLst>
                                            <p:cond delay="0"/>
                                          </p:stCondLst>
                                        </p:cTn>
                                        <p:tgtEl>
                                          <p:spTgt spid="48243"/>
                                        </p:tgtEl>
                                        <p:attrNameLst>
                                          <p:attrName>style.visibility</p:attrName>
                                        </p:attrNameLst>
                                      </p:cBhvr>
                                      <p:to>
                                        <p:strVal val="visible"/>
                                      </p:to>
                                    </p:set>
                                    <p:animEffect transition="in" filter="dissolve">
                                      <p:cBhvr>
                                        <p:cTn id="158" dur="500"/>
                                        <p:tgtEl>
                                          <p:spTgt spid="48243"/>
                                        </p:tgtEl>
                                      </p:cBhvr>
                                    </p:animEffect>
                                  </p:childTnLst>
                                </p:cTn>
                              </p:par>
                            </p:childTnLst>
                          </p:cTn>
                        </p:par>
                      </p:childTnLst>
                    </p:cTn>
                  </p:par>
                  <p:par>
                    <p:cTn id="159" fill="hold" nodeType="clickPar">
                      <p:stCondLst>
                        <p:cond delay="indefinite"/>
                      </p:stCondLst>
                      <p:childTnLst>
                        <p:par>
                          <p:cTn id="160" fill="hold" nodeType="withGroup">
                            <p:stCondLst>
                              <p:cond delay="0"/>
                            </p:stCondLst>
                            <p:childTnLst>
                              <p:par>
                                <p:cTn id="161" presetID="9" presetClass="entr" presetSubtype="0" fill="hold" nodeType="clickEffect">
                                  <p:stCondLst>
                                    <p:cond delay="0"/>
                                  </p:stCondLst>
                                  <p:childTnLst>
                                    <p:set>
                                      <p:cBhvr>
                                        <p:cTn id="162" dur="1" fill="hold">
                                          <p:stCondLst>
                                            <p:cond delay="0"/>
                                          </p:stCondLst>
                                        </p:cTn>
                                        <p:tgtEl>
                                          <p:spTgt spid="48245"/>
                                        </p:tgtEl>
                                        <p:attrNameLst>
                                          <p:attrName>style.visibility</p:attrName>
                                        </p:attrNameLst>
                                      </p:cBhvr>
                                      <p:to>
                                        <p:strVal val="visible"/>
                                      </p:to>
                                    </p:set>
                                    <p:animEffect transition="in" filter="dissolve">
                                      <p:cBhvr>
                                        <p:cTn id="163" dur="500"/>
                                        <p:tgtEl>
                                          <p:spTgt spid="48245"/>
                                        </p:tgtEl>
                                      </p:cBhvr>
                                    </p:animEffect>
                                  </p:childTnLst>
                                </p:cTn>
                              </p:par>
                            </p:childTnLst>
                          </p:cTn>
                        </p:par>
                      </p:childTnLst>
                    </p:cTn>
                  </p:par>
                  <p:par>
                    <p:cTn id="164" fill="hold" nodeType="clickPar">
                      <p:stCondLst>
                        <p:cond delay="indefinite"/>
                      </p:stCondLst>
                      <p:childTnLst>
                        <p:par>
                          <p:cTn id="165" fill="hold" nodeType="withGroup">
                            <p:stCondLst>
                              <p:cond delay="0"/>
                            </p:stCondLst>
                            <p:childTnLst>
                              <p:par>
                                <p:cTn id="166" presetID="9" presetClass="entr" presetSubtype="0" fill="hold" nodeType="clickEffect">
                                  <p:stCondLst>
                                    <p:cond delay="0"/>
                                  </p:stCondLst>
                                  <p:childTnLst>
                                    <p:set>
                                      <p:cBhvr>
                                        <p:cTn id="167" dur="1" fill="hold">
                                          <p:stCondLst>
                                            <p:cond delay="0"/>
                                          </p:stCondLst>
                                        </p:cTn>
                                        <p:tgtEl>
                                          <p:spTgt spid="48238"/>
                                        </p:tgtEl>
                                        <p:attrNameLst>
                                          <p:attrName>style.visibility</p:attrName>
                                        </p:attrNameLst>
                                      </p:cBhvr>
                                      <p:to>
                                        <p:strVal val="visible"/>
                                      </p:to>
                                    </p:set>
                                    <p:animEffect transition="in" filter="dissolve">
                                      <p:cBhvr>
                                        <p:cTn id="168" dur="500"/>
                                        <p:tgtEl>
                                          <p:spTgt spid="48238"/>
                                        </p:tgtEl>
                                      </p:cBhvr>
                                    </p:animEffect>
                                  </p:childTnLst>
                                </p:cTn>
                              </p:par>
                            </p:childTnLst>
                          </p:cTn>
                        </p:par>
                      </p:childTnLst>
                    </p:cTn>
                  </p:par>
                  <p:par>
                    <p:cTn id="169" fill="hold" nodeType="clickPar">
                      <p:stCondLst>
                        <p:cond delay="indefinite"/>
                      </p:stCondLst>
                      <p:childTnLst>
                        <p:par>
                          <p:cTn id="170" fill="hold" nodeType="withGroup">
                            <p:stCondLst>
                              <p:cond delay="0"/>
                            </p:stCondLst>
                            <p:childTnLst>
                              <p:par>
                                <p:cTn id="171" presetID="9" presetClass="entr" presetSubtype="0" fill="hold" nodeType="clickEffect">
                                  <p:stCondLst>
                                    <p:cond delay="0"/>
                                  </p:stCondLst>
                                  <p:childTnLst>
                                    <p:set>
                                      <p:cBhvr>
                                        <p:cTn id="172" dur="1" fill="hold">
                                          <p:stCondLst>
                                            <p:cond delay="0"/>
                                          </p:stCondLst>
                                        </p:cTn>
                                        <p:tgtEl>
                                          <p:spTgt spid="48240"/>
                                        </p:tgtEl>
                                        <p:attrNameLst>
                                          <p:attrName>style.visibility</p:attrName>
                                        </p:attrNameLst>
                                      </p:cBhvr>
                                      <p:to>
                                        <p:strVal val="visible"/>
                                      </p:to>
                                    </p:set>
                                    <p:animEffect transition="in" filter="dissolve">
                                      <p:cBhvr>
                                        <p:cTn id="173" dur="500"/>
                                        <p:tgtEl>
                                          <p:spTgt spid="48240"/>
                                        </p:tgtEl>
                                      </p:cBhvr>
                                    </p:animEffect>
                                  </p:childTnLst>
                                </p:cTn>
                              </p:par>
                            </p:childTnLst>
                          </p:cTn>
                        </p:par>
                      </p:childTnLst>
                    </p:cTn>
                  </p:par>
                  <p:par>
                    <p:cTn id="174" fill="hold" nodeType="clickPar">
                      <p:stCondLst>
                        <p:cond delay="indefinite"/>
                      </p:stCondLst>
                      <p:childTnLst>
                        <p:par>
                          <p:cTn id="175" fill="hold" nodeType="withGroup">
                            <p:stCondLst>
                              <p:cond delay="0"/>
                            </p:stCondLst>
                            <p:childTnLst>
                              <p:par>
                                <p:cTn id="176" presetID="9" presetClass="entr" presetSubtype="0" fill="hold" nodeType="clickEffect">
                                  <p:stCondLst>
                                    <p:cond delay="0"/>
                                  </p:stCondLst>
                                  <p:childTnLst>
                                    <p:set>
                                      <p:cBhvr>
                                        <p:cTn id="177" dur="1" fill="hold">
                                          <p:stCondLst>
                                            <p:cond delay="0"/>
                                          </p:stCondLst>
                                        </p:cTn>
                                        <p:tgtEl>
                                          <p:spTgt spid="48242"/>
                                        </p:tgtEl>
                                        <p:attrNameLst>
                                          <p:attrName>style.visibility</p:attrName>
                                        </p:attrNameLst>
                                      </p:cBhvr>
                                      <p:to>
                                        <p:strVal val="visible"/>
                                      </p:to>
                                    </p:set>
                                    <p:animEffect transition="in" filter="dissolve">
                                      <p:cBhvr>
                                        <p:cTn id="178" dur="500"/>
                                        <p:tgtEl>
                                          <p:spTgt spid="48242"/>
                                        </p:tgtEl>
                                      </p:cBhvr>
                                    </p:animEffect>
                                  </p:childTnLst>
                                </p:cTn>
                              </p:par>
                            </p:childTnLst>
                          </p:cTn>
                        </p:par>
                      </p:childTnLst>
                    </p:cTn>
                  </p:par>
                  <p:par>
                    <p:cTn id="179" fill="hold" nodeType="clickPar">
                      <p:stCondLst>
                        <p:cond delay="indefinite"/>
                      </p:stCondLst>
                      <p:childTnLst>
                        <p:par>
                          <p:cTn id="180" fill="hold" nodeType="withGroup">
                            <p:stCondLst>
                              <p:cond delay="0"/>
                            </p:stCondLst>
                            <p:childTnLst>
                              <p:par>
                                <p:cTn id="181" presetID="9" presetClass="entr" presetSubtype="0" fill="hold" nodeType="clickEffect">
                                  <p:stCondLst>
                                    <p:cond delay="0"/>
                                  </p:stCondLst>
                                  <p:childTnLst>
                                    <p:set>
                                      <p:cBhvr>
                                        <p:cTn id="182" dur="1" fill="hold">
                                          <p:stCondLst>
                                            <p:cond delay="0"/>
                                          </p:stCondLst>
                                        </p:cTn>
                                        <p:tgtEl>
                                          <p:spTgt spid="48244"/>
                                        </p:tgtEl>
                                        <p:attrNameLst>
                                          <p:attrName>style.visibility</p:attrName>
                                        </p:attrNameLst>
                                      </p:cBhvr>
                                      <p:to>
                                        <p:strVal val="visible"/>
                                      </p:to>
                                    </p:set>
                                    <p:animEffect transition="in" filter="dissolve">
                                      <p:cBhvr>
                                        <p:cTn id="183" dur="500"/>
                                        <p:tgtEl>
                                          <p:spTgt spid="48244"/>
                                        </p:tgtEl>
                                      </p:cBhvr>
                                    </p:animEffect>
                                  </p:childTnLst>
                                </p:cTn>
                              </p:par>
                            </p:childTnLst>
                          </p:cTn>
                        </p:par>
                      </p:childTnLst>
                    </p:cTn>
                  </p:par>
                  <p:par>
                    <p:cTn id="184" fill="hold" nodeType="clickPar">
                      <p:stCondLst>
                        <p:cond delay="indefinite"/>
                      </p:stCondLst>
                      <p:childTnLst>
                        <p:par>
                          <p:cTn id="185" fill="hold" nodeType="withGroup">
                            <p:stCondLst>
                              <p:cond delay="0"/>
                            </p:stCondLst>
                            <p:childTnLst>
                              <p:par>
                                <p:cTn id="186" presetID="9" presetClass="entr" presetSubtype="0" fill="hold" nodeType="clickEffect">
                                  <p:stCondLst>
                                    <p:cond delay="0"/>
                                  </p:stCondLst>
                                  <p:childTnLst>
                                    <p:set>
                                      <p:cBhvr>
                                        <p:cTn id="187" dur="1" fill="hold">
                                          <p:stCondLst>
                                            <p:cond delay="0"/>
                                          </p:stCondLst>
                                        </p:cTn>
                                        <p:tgtEl>
                                          <p:spTgt spid="48246"/>
                                        </p:tgtEl>
                                        <p:attrNameLst>
                                          <p:attrName>style.visibility</p:attrName>
                                        </p:attrNameLst>
                                      </p:cBhvr>
                                      <p:to>
                                        <p:strVal val="visible"/>
                                      </p:to>
                                    </p:set>
                                    <p:animEffect transition="in" filter="dissolve">
                                      <p:cBhvr>
                                        <p:cTn id="188" dur="500"/>
                                        <p:tgtEl>
                                          <p:spTgt spid="48246"/>
                                        </p:tgtEl>
                                      </p:cBhvr>
                                    </p:animEffect>
                                  </p:childTnLst>
                                </p:cTn>
                              </p:par>
                            </p:childTnLst>
                          </p:cTn>
                        </p:par>
                      </p:childTnLst>
                    </p:cTn>
                  </p:par>
                  <p:par>
                    <p:cTn id="189" fill="hold" nodeType="clickPar">
                      <p:stCondLst>
                        <p:cond delay="indefinite"/>
                      </p:stCondLst>
                      <p:childTnLst>
                        <p:par>
                          <p:cTn id="190" fill="hold" nodeType="withGroup">
                            <p:stCondLst>
                              <p:cond delay="0"/>
                            </p:stCondLst>
                            <p:childTnLst>
                              <p:par>
                                <p:cTn id="191" presetID="2" presetClass="entr" presetSubtype="4" fill="hold" nodeType="clickEffect">
                                  <p:stCondLst>
                                    <p:cond delay="0"/>
                                  </p:stCondLst>
                                  <p:childTnLst>
                                    <p:set>
                                      <p:cBhvr>
                                        <p:cTn id="192" dur="1" fill="hold">
                                          <p:stCondLst>
                                            <p:cond delay="0"/>
                                          </p:stCondLst>
                                        </p:cTn>
                                        <p:tgtEl>
                                          <p:spTgt spid="226"/>
                                        </p:tgtEl>
                                        <p:attrNameLst>
                                          <p:attrName>style.visibility</p:attrName>
                                        </p:attrNameLst>
                                      </p:cBhvr>
                                      <p:to>
                                        <p:strVal val="visible"/>
                                      </p:to>
                                    </p:set>
                                    <p:anim calcmode="lin" valueType="num">
                                      <p:cBhvr additive="base">
                                        <p:cTn id="193" dur="500" fill="hold"/>
                                        <p:tgtEl>
                                          <p:spTgt spid="226"/>
                                        </p:tgtEl>
                                        <p:attrNameLst>
                                          <p:attrName>ppt_x</p:attrName>
                                        </p:attrNameLst>
                                      </p:cBhvr>
                                      <p:tavLst>
                                        <p:tav tm="0">
                                          <p:val>
                                            <p:strVal val="#ppt_x"/>
                                          </p:val>
                                        </p:tav>
                                        <p:tav tm="100000">
                                          <p:val>
                                            <p:strVal val="#ppt_x"/>
                                          </p:val>
                                        </p:tav>
                                      </p:tavLst>
                                    </p:anim>
                                    <p:anim calcmode="lin" valueType="num">
                                      <p:cBhvr additive="base">
                                        <p:cTn id="194" dur="500" fill="hold"/>
                                        <p:tgtEl>
                                          <p:spTgt spid="226"/>
                                        </p:tgtEl>
                                        <p:attrNameLst>
                                          <p:attrName>ppt_y</p:attrName>
                                        </p:attrNameLst>
                                      </p:cBhvr>
                                      <p:tavLst>
                                        <p:tav tm="0">
                                          <p:val>
                                            <p:strVal val="1+#ppt_h/2"/>
                                          </p:val>
                                        </p:tav>
                                        <p:tav tm="100000">
                                          <p:val>
                                            <p:strVal val="#ppt_y"/>
                                          </p:val>
                                        </p:tav>
                                      </p:tavLst>
                                    </p:anim>
                                  </p:childTnLst>
                                </p:cTn>
                              </p:par>
                            </p:childTnLst>
                          </p:cTn>
                        </p:par>
                      </p:childTnLst>
                    </p:cTn>
                  </p:par>
                  <p:par>
                    <p:cTn id="195" fill="hold" nodeType="clickPar">
                      <p:stCondLst>
                        <p:cond delay="indefinite"/>
                      </p:stCondLst>
                      <p:childTnLst>
                        <p:par>
                          <p:cTn id="196" fill="hold" nodeType="withGroup">
                            <p:stCondLst>
                              <p:cond delay="0"/>
                            </p:stCondLst>
                            <p:childTnLst>
                              <p:par>
                                <p:cTn id="197" presetID="9" presetClass="entr" presetSubtype="0" fill="hold" nodeType="clickEffect">
                                  <p:stCondLst>
                                    <p:cond delay="0"/>
                                  </p:stCondLst>
                                  <p:childTnLst>
                                    <p:set>
                                      <p:cBhvr>
                                        <p:cTn id="198" dur="1" fill="hold">
                                          <p:stCondLst>
                                            <p:cond delay="0"/>
                                          </p:stCondLst>
                                        </p:cTn>
                                        <p:tgtEl>
                                          <p:spTgt spid="48251"/>
                                        </p:tgtEl>
                                        <p:attrNameLst>
                                          <p:attrName>style.visibility</p:attrName>
                                        </p:attrNameLst>
                                      </p:cBhvr>
                                      <p:to>
                                        <p:strVal val="visible"/>
                                      </p:to>
                                    </p:set>
                                    <p:animEffect transition="in" filter="dissolve">
                                      <p:cBhvr>
                                        <p:cTn id="199" dur="500"/>
                                        <p:tgtEl>
                                          <p:spTgt spid="48251"/>
                                        </p:tgtEl>
                                      </p:cBhvr>
                                    </p:animEffect>
                                  </p:childTnLst>
                                </p:cTn>
                              </p:par>
                            </p:childTnLst>
                          </p:cTn>
                        </p:par>
                      </p:childTnLst>
                    </p:cTn>
                  </p:par>
                  <p:par>
                    <p:cTn id="200" fill="hold" nodeType="clickPar">
                      <p:stCondLst>
                        <p:cond delay="indefinite"/>
                      </p:stCondLst>
                      <p:childTnLst>
                        <p:par>
                          <p:cTn id="201" fill="hold" nodeType="withGroup">
                            <p:stCondLst>
                              <p:cond delay="0"/>
                            </p:stCondLst>
                            <p:childTnLst>
                              <p:par>
                                <p:cTn id="202" presetID="9" presetClass="entr" presetSubtype="0" fill="hold" nodeType="clickEffect">
                                  <p:stCondLst>
                                    <p:cond delay="0"/>
                                  </p:stCondLst>
                                  <p:childTnLst>
                                    <p:set>
                                      <p:cBhvr>
                                        <p:cTn id="203" dur="1" fill="hold">
                                          <p:stCondLst>
                                            <p:cond delay="0"/>
                                          </p:stCondLst>
                                        </p:cTn>
                                        <p:tgtEl>
                                          <p:spTgt spid="48253"/>
                                        </p:tgtEl>
                                        <p:attrNameLst>
                                          <p:attrName>style.visibility</p:attrName>
                                        </p:attrNameLst>
                                      </p:cBhvr>
                                      <p:to>
                                        <p:strVal val="visible"/>
                                      </p:to>
                                    </p:set>
                                    <p:animEffect transition="in" filter="dissolve">
                                      <p:cBhvr>
                                        <p:cTn id="204" dur="500"/>
                                        <p:tgtEl>
                                          <p:spTgt spid="48253"/>
                                        </p:tgtEl>
                                      </p:cBhvr>
                                    </p:animEffect>
                                  </p:childTnLst>
                                </p:cTn>
                              </p:par>
                            </p:childTnLst>
                          </p:cTn>
                        </p:par>
                      </p:childTnLst>
                    </p:cTn>
                  </p:par>
                  <p:par>
                    <p:cTn id="205" fill="hold" nodeType="clickPar">
                      <p:stCondLst>
                        <p:cond delay="indefinite"/>
                      </p:stCondLst>
                      <p:childTnLst>
                        <p:par>
                          <p:cTn id="206" fill="hold" nodeType="withGroup">
                            <p:stCondLst>
                              <p:cond delay="0"/>
                            </p:stCondLst>
                            <p:childTnLst>
                              <p:par>
                                <p:cTn id="207" presetID="9" presetClass="entr" presetSubtype="0" fill="hold" nodeType="clickEffect">
                                  <p:stCondLst>
                                    <p:cond delay="0"/>
                                  </p:stCondLst>
                                  <p:childTnLst>
                                    <p:set>
                                      <p:cBhvr>
                                        <p:cTn id="208" dur="1" fill="hold">
                                          <p:stCondLst>
                                            <p:cond delay="0"/>
                                          </p:stCondLst>
                                        </p:cTn>
                                        <p:tgtEl>
                                          <p:spTgt spid="48255"/>
                                        </p:tgtEl>
                                        <p:attrNameLst>
                                          <p:attrName>style.visibility</p:attrName>
                                        </p:attrNameLst>
                                      </p:cBhvr>
                                      <p:to>
                                        <p:strVal val="visible"/>
                                      </p:to>
                                    </p:set>
                                    <p:animEffect transition="in" filter="dissolve">
                                      <p:cBhvr>
                                        <p:cTn id="209" dur="500"/>
                                        <p:tgtEl>
                                          <p:spTgt spid="48255"/>
                                        </p:tgtEl>
                                      </p:cBhvr>
                                    </p:animEffect>
                                  </p:childTnLst>
                                </p:cTn>
                              </p:par>
                            </p:childTnLst>
                          </p:cTn>
                        </p:par>
                      </p:childTnLst>
                    </p:cTn>
                  </p:par>
                  <p:par>
                    <p:cTn id="210" fill="hold" nodeType="clickPar">
                      <p:stCondLst>
                        <p:cond delay="indefinite"/>
                      </p:stCondLst>
                      <p:childTnLst>
                        <p:par>
                          <p:cTn id="211" fill="hold" nodeType="withGroup">
                            <p:stCondLst>
                              <p:cond delay="0"/>
                            </p:stCondLst>
                            <p:childTnLst>
                              <p:par>
                                <p:cTn id="212" presetID="9" presetClass="entr" presetSubtype="0" fill="hold" nodeType="clickEffect">
                                  <p:stCondLst>
                                    <p:cond delay="0"/>
                                  </p:stCondLst>
                                  <p:childTnLst>
                                    <p:set>
                                      <p:cBhvr>
                                        <p:cTn id="213" dur="1" fill="hold">
                                          <p:stCondLst>
                                            <p:cond delay="0"/>
                                          </p:stCondLst>
                                        </p:cTn>
                                        <p:tgtEl>
                                          <p:spTgt spid="48252"/>
                                        </p:tgtEl>
                                        <p:attrNameLst>
                                          <p:attrName>style.visibility</p:attrName>
                                        </p:attrNameLst>
                                      </p:cBhvr>
                                      <p:to>
                                        <p:strVal val="visible"/>
                                      </p:to>
                                    </p:set>
                                    <p:animEffect transition="in" filter="dissolve">
                                      <p:cBhvr>
                                        <p:cTn id="214" dur="500"/>
                                        <p:tgtEl>
                                          <p:spTgt spid="48252"/>
                                        </p:tgtEl>
                                      </p:cBhvr>
                                    </p:animEffect>
                                  </p:childTnLst>
                                </p:cTn>
                              </p:par>
                            </p:childTnLst>
                          </p:cTn>
                        </p:par>
                      </p:childTnLst>
                    </p:cTn>
                  </p:par>
                  <p:par>
                    <p:cTn id="215" fill="hold" nodeType="clickPar">
                      <p:stCondLst>
                        <p:cond delay="indefinite"/>
                      </p:stCondLst>
                      <p:childTnLst>
                        <p:par>
                          <p:cTn id="216" fill="hold" nodeType="withGroup">
                            <p:stCondLst>
                              <p:cond delay="0"/>
                            </p:stCondLst>
                            <p:childTnLst>
                              <p:par>
                                <p:cTn id="217" presetID="9" presetClass="entr" presetSubtype="0" fill="hold" nodeType="clickEffect">
                                  <p:stCondLst>
                                    <p:cond delay="0"/>
                                  </p:stCondLst>
                                  <p:childTnLst>
                                    <p:set>
                                      <p:cBhvr>
                                        <p:cTn id="218" dur="1" fill="hold">
                                          <p:stCondLst>
                                            <p:cond delay="0"/>
                                          </p:stCondLst>
                                        </p:cTn>
                                        <p:tgtEl>
                                          <p:spTgt spid="48254"/>
                                        </p:tgtEl>
                                        <p:attrNameLst>
                                          <p:attrName>style.visibility</p:attrName>
                                        </p:attrNameLst>
                                      </p:cBhvr>
                                      <p:to>
                                        <p:strVal val="visible"/>
                                      </p:to>
                                    </p:set>
                                    <p:animEffect transition="in" filter="dissolve">
                                      <p:cBhvr>
                                        <p:cTn id="219" dur="500"/>
                                        <p:tgtEl>
                                          <p:spTgt spid="48254"/>
                                        </p:tgtEl>
                                      </p:cBhvr>
                                    </p:animEffect>
                                  </p:childTnLst>
                                </p:cTn>
                              </p:par>
                            </p:childTnLst>
                          </p:cTn>
                        </p:par>
                      </p:childTnLst>
                    </p:cTn>
                  </p:par>
                  <p:par>
                    <p:cTn id="220" fill="hold" nodeType="clickPar">
                      <p:stCondLst>
                        <p:cond delay="indefinite"/>
                      </p:stCondLst>
                      <p:childTnLst>
                        <p:par>
                          <p:cTn id="221" fill="hold" nodeType="withGroup">
                            <p:stCondLst>
                              <p:cond delay="0"/>
                            </p:stCondLst>
                            <p:childTnLst>
                              <p:par>
                                <p:cTn id="222" presetID="9" presetClass="entr" presetSubtype="0" fill="hold" nodeType="clickEffect">
                                  <p:stCondLst>
                                    <p:cond delay="0"/>
                                  </p:stCondLst>
                                  <p:childTnLst>
                                    <p:set>
                                      <p:cBhvr>
                                        <p:cTn id="223" dur="1" fill="hold">
                                          <p:stCondLst>
                                            <p:cond delay="0"/>
                                          </p:stCondLst>
                                        </p:cTn>
                                        <p:tgtEl>
                                          <p:spTgt spid="127"/>
                                        </p:tgtEl>
                                        <p:attrNameLst>
                                          <p:attrName>style.visibility</p:attrName>
                                        </p:attrNameLst>
                                      </p:cBhvr>
                                      <p:to>
                                        <p:strVal val="visible"/>
                                      </p:to>
                                    </p:set>
                                    <p:animEffect transition="in" filter="dissolve">
                                      <p:cBhvr>
                                        <p:cTn id="224" dur="500"/>
                                        <p:tgtEl>
                                          <p:spTgt spid="127"/>
                                        </p:tgtEl>
                                      </p:cBhvr>
                                    </p:animEffect>
                                  </p:childTnLst>
                                </p:cTn>
                              </p:par>
                            </p:childTnLst>
                          </p:cTn>
                        </p:par>
                      </p:childTnLst>
                    </p:cTn>
                  </p:par>
                  <p:par>
                    <p:cTn id="225" fill="hold" nodeType="clickPar">
                      <p:stCondLst>
                        <p:cond delay="indefinite"/>
                      </p:stCondLst>
                      <p:childTnLst>
                        <p:par>
                          <p:cTn id="226" fill="hold" nodeType="withGroup">
                            <p:stCondLst>
                              <p:cond delay="0"/>
                            </p:stCondLst>
                            <p:childTnLst>
                              <p:par>
                                <p:cTn id="227" presetID="2" presetClass="entr" presetSubtype="4" fill="hold" nodeType="clickEffect">
                                  <p:stCondLst>
                                    <p:cond delay="0"/>
                                  </p:stCondLst>
                                  <p:childTnLst>
                                    <p:set>
                                      <p:cBhvr>
                                        <p:cTn id="228" dur="1" fill="hold">
                                          <p:stCondLst>
                                            <p:cond delay="0"/>
                                          </p:stCondLst>
                                        </p:cTn>
                                        <p:tgtEl>
                                          <p:spTgt spid="222"/>
                                        </p:tgtEl>
                                        <p:attrNameLst>
                                          <p:attrName>style.visibility</p:attrName>
                                        </p:attrNameLst>
                                      </p:cBhvr>
                                      <p:to>
                                        <p:strVal val="visible"/>
                                      </p:to>
                                    </p:set>
                                    <p:anim calcmode="lin" valueType="num">
                                      <p:cBhvr additive="base">
                                        <p:cTn id="229" dur="500" fill="hold"/>
                                        <p:tgtEl>
                                          <p:spTgt spid="222"/>
                                        </p:tgtEl>
                                        <p:attrNameLst>
                                          <p:attrName>ppt_x</p:attrName>
                                        </p:attrNameLst>
                                      </p:cBhvr>
                                      <p:tavLst>
                                        <p:tav tm="0">
                                          <p:val>
                                            <p:strVal val="#ppt_x"/>
                                          </p:val>
                                        </p:tav>
                                        <p:tav tm="100000">
                                          <p:val>
                                            <p:strVal val="#ppt_x"/>
                                          </p:val>
                                        </p:tav>
                                      </p:tavLst>
                                    </p:anim>
                                    <p:anim calcmode="lin" valueType="num">
                                      <p:cBhvr additive="base">
                                        <p:cTn id="230" dur="500" fill="hold"/>
                                        <p:tgtEl>
                                          <p:spTgt spid="222"/>
                                        </p:tgtEl>
                                        <p:attrNameLst>
                                          <p:attrName>ppt_y</p:attrName>
                                        </p:attrNameLst>
                                      </p:cBhvr>
                                      <p:tavLst>
                                        <p:tav tm="0">
                                          <p:val>
                                            <p:strVal val="1+#ppt_h/2"/>
                                          </p:val>
                                        </p:tav>
                                        <p:tav tm="100000">
                                          <p:val>
                                            <p:strVal val="#ppt_y"/>
                                          </p:val>
                                        </p:tav>
                                      </p:tavLst>
                                    </p:anim>
                                  </p:childTnLst>
                                </p:cTn>
                              </p:par>
                            </p:childTnLst>
                          </p:cTn>
                        </p:par>
                      </p:childTnLst>
                    </p:cTn>
                  </p:par>
                  <p:par>
                    <p:cTn id="231" fill="hold" nodeType="clickPar">
                      <p:stCondLst>
                        <p:cond delay="indefinite"/>
                      </p:stCondLst>
                      <p:childTnLst>
                        <p:par>
                          <p:cTn id="232" fill="hold" nodeType="withGroup">
                            <p:stCondLst>
                              <p:cond delay="0"/>
                            </p:stCondLst>
                            <p:childTnLst>
                              <p:par>
                                <p:cTn id="233" presetID="9" presetClass="entr" presetSubtype="0" fill="hold" nodeType="clickEffect">
                                  <p:stCondLst>
                                    <p:cond delay="0"/>
                                  </p:stCondLst>
                                  <p:childTnLst>
                                    <p:set>
                                      <p:cBhvr>
                                        <p:cTn id="234" dur="1" fill="hold">
                                          <p:stCondLst>
                                            <p:cond delay="0"/>
                                          </p:stCondLst>
                                        </p:cTn>
                                        <p:tgtEl>
                                          <p:spTgt spid="128"/>
                                        </p:tgtEl>
                                        <p:attrNameLst>
                                          <p:attrName>style.visibility</p:attrName>
                                        </p:attrNameLst>
                                      </p:cBhvr>
                                      <p:to>
                                        <p:strVal val="visible"/>
                                      </p:to>
                                    </p:set>
                                    <p:animEffect transition="in" filter="dissolve">
                                      <p:cBhvr>
                                        <p:cTn id="235" dur="500"/>
                                        <p:tgtEl>
                                          <p:spTgt spid="128"/>
                                        </p:tgtEl>
                                      </p:cBhvr>
                                    </p:animEffect>
                                  </p:childTnLst>
                                </p:cTn>
                              </p:par>
                            </p:childTnLst>
                          </p:cTn>
                        </p:par>
                      </p:childTnLst>
                    </p:cTn>
                  </p:par>
                  <p:par>
                    <p:cTn id="236" fill="hold" nodeType="clickPar">
                      <p:stCondLst>
                        <p:cond delay="indefinite"/>
                      </p:stCondLst>
                      <p:childTnLst>
                        <p:par>
                          <p:cTn id="237" fill="hold" nodeType="withGroup">
                            <p:stCondLst>
                              <p:cond delay="0"/>
                            </p:stCondLst>
                            <p:childTnLst>
                              <p:par>
                                <p:cTn id="238" presetID="9" presetClass="entr" presetSubtype="0" fill="hold" nodeType="clickEffect">
                                  <p:stCondLst>
                                    <p:cond delay="0"/>
                                  </p:stCondLst>
                                  <p:childTnLst>
                                    <p:set>
                                      <p:cBhvr>
                                        <p:cTn id="239" dur="1" fill="hold">
                                          <p:stCondLst>
                                            <p:cond delay="0"/>
                                          </p:stCondLst>
                                        </p:cTn>
                                        <p:tgtEl>
                                          <p:spTgt spid="129"/>
                                        </p:tgtEl>
                                        <p:attrNameLst>
                                          <p:attrName>style.visibility</p:attrName>
                                        </p:attrNameLst>
                                      </p:cBhvr>
                                      <p:to>
                                        <p:strVal val="visible"/>
                                      </p:to>
                                    </p:set>
                                    <p:animEffect transition="in" filter="dissolve">
                                      <p:cBhvr>
                                        <p:cTn id="240" dur="500"/>
                                        <p:tgtEl>
                                          <p:spTgt spid="129"/>
                                        </p:tgtEl>
                                      </p:cBhvr>
                                    </p:animEffect>
                                  </p:childTnLst>
                                </p:cTn>
                              </p:par>
                            </p:childTnLst>
                          </p:cTn>
                        </p:par>
                      </p:childTnLst>
                    </p:cTn>
                  </p:par>
                  <p:par>
                    <p:cTn id="241" fill="hold" nodeType="clickPar">
                      <p:stCondLst>
                        <p:cond delay="indefinite"/>
                      </p:stCondLst>
                      <p:childTnLst>
                        <p:par>
                          <p:cTn id="242" fill="hold" nodeType="withGroup">
                            <p:stCondLst>
                              <p:cond delay="0"/>
                            </p:stCondLst>
                            <p:childTnLst>
                              <p:par>
                                <p:cTn id="243" presetID="2" presetClass="entr" presetSubtype="4" fill="hold" nodeType="clickEffect">
                                  <p:stCondLst>
                                    <p:cond delay="0"/>
                                  </p:stCondLst>
                                  <p:childTnLst>
                                    <p:set>
                                      <p:cBhvr>
                                        <p:cTn id="244" dur="1" fill="hold">
                                          <p:stCondLst>
                                            <p:cond delay="0"/>
                                          </p:stCondLst>
                                        </p:cTn>
                                        <p:tgtEl>
                                          <p:spTgt spid="232"/>
                                        </p:tgtEl>
                                        <p:attrNameLst>
                                          <p:attrName>style.visibility</p:attrName>
                                        </p:attrNameLst>
                                      </p:cBhvr>
                                      <p:to>
                                        <p:strVal val="visible"/>
                                      </p:to>
                                    </p:set>
                                    <p:anim calcmode="lin" valueType="num">
                                      <p:cBhvr additive="base">
                                        <p:cTn id="245" dur="500" fill="hold"/>
                                        <p:tgtEl>
                                          <p:spTgt spid="232"/>
                                        </p:tgtEl>
                                        <p:attrNameLst>
                                          <p:attrName>ppt_x</p:attrName>
                                        </p:attrNameLst>
                                      </p:cBhvr>
                                      <p:tavLst>
                                        <p:tav tm="0">
                                          <p:val>
                                            <p:strVal val="#ppt_x"/>
                                          </p:val>
                                        </p:tav>
                                        <p:tav tm="100000">
                                          <p:val>
                                            <p:strVal val="#ppt_x"/>
                                          </p:val>
                                        </p:tav>
                                      </p:tavLst>
                                    </p:anim>
                                    <p:anim calcmode="lin" valueType="num">
                                      <p:cBhvr additive="base">
                                        <p:cTn id="246" dur="500" fill="hold"/>
                                        <p:tgtEl>
                                          <p:spTgt spid="232"/>
                                        </p:tgtEl>
                                        <p:attrNameLst>
                                          <p:attrName>ppt_y</p:attrName>
                                        </p:attrNameLst>
                                      </p:cBhvr>
                                      <p:tavLst>
                                        <p:tav tm="0">
                                          <p:val>
                                            <p:strVal val="1+#ppt_h/2"/>
                                          </p:val>
                                        </p:tav>
                                        <p:tav tm="100000">
                                          <p:val>
                                            <p:strVal val="#ppt_y"/>
                                          </p:val>
                                        </p:tav>
                                      </p:tavLst>
                                    </p:anim>
                                  </p:childTnLst>
                                </p:cTn>
                              </p:par>
                            </p:childTnLst>
                          </p:cTn>
                        </p:par>
                      </p:childTnLst>
                    </p:cTn>
                  </p:par>
                  <p:par>
                    <p:cTn id="247" fill="hold" nodeType="clickPar">
                      <p:stCondLst>
                        <p:cond delay="indefinite"/>
                      </p:stCondLst>
                      <p:childTnLst>
                        <p:par>
                          <p:cTn id="248" fill="hold" nodeType="withGroup">
                            <p:stCondLst>
                              <p:cond delay="0"/>
                            </p:stCondLst>
                            <p:childTnLst>
                              <p:par>
                                <p:cTn id="249" presetID="9" presetClass="entr" presetSubtype="0" fill="hold" nodeType="clickEffect">
                                  <p:stCondLst>
                                    <p:cond delay="0"/>
                                  </p:stCondLst>
                                  <p:childTnLst>
                                    <p:set>
                                      <p:cBhvr>
                                        <p:cTn id="250" dur="1" fill="hold">
                                          <p:stCondLst>
                                            <p:cond delay="0"/>
                                          </p:stCondLst>
                                        </p:cTn>
                                        <p:tgtEl>
                                          <p:spTgt spid="130"/>
                                        </p:tgtEl>
                                        <p:attrNameLst>
                                          <p:attrName>style.visibility</p:attrName>
                                        </p:attrNameLst>
                                      </p:cBhvr>
                                      <p:to>
                                        <p:strVal val="visible"/>
                                      </p:to>
                                    </p:set>
                                    <p:animEffect transition="in" filter="dissolve">
                                      <p:cBhvr>
                                        <p:cTn id="251" dur="500"/>
                                        <p:tgtEl>
                                          <p:spTgt spid="130"/>
                                        </p:tgtEl>
                                      </p:cBhvr>
                                    </p:animEffect>
                                  </p:childTnLst>
                                </p:cTn>
                              </p:par>
                            </p:childTnLst>
                          </p:cTn>
                        </p:par>
                      </p:childTnLst>
                    </p:cTn>
                  </p:par>
                  <p:par>
                    <p:cTn id="252" fill="hold" nodeType="clickPar">
                      <p:stCondLst>
                        <p:cond delay="indefinite"/>
                      </p:stCondLst>
                      <p:childTnLst>
                        <p:par>
                          <p:cTn id="253" fill="hold" nodeType="withGroup">
                            <p:stCondLst>
                              <p:cond delay="0"/>
                            </p:stCondLst>
                            <p:childTnLst>
                              <p:par>
                                <p:cTn id="254" presetID="9" presetClass="entr" presetSubtype="0" fill="hold" nodeType="clickEffect">
                                  <p:stCondLst>
                                    <p:cond delay="0"/>
                                  </p:stCondLst>
                                  <p:childTnLst>
                                    <p:set>
                                      <p:cBhvr>
                                        <p:cTn id="255" dur="1" fill="hold">
                                          <p:stCondLst>
                                            <p:cond delay="0"/>
                                          </p:stCondLst>
                                        </p:cTn>
                                        <p:tgtEl>
                                          <p:spTgt spid="131"/>
                                        </p:tgtEl>
                                        <p:attrNameLst>
                                          <p:attrName>style.visibility</p:attrName>
                                        </p:attrNameLst>
                                      </p:cBhvr>
                                      <p:to>
                                        <p:strVal val="visible"/>
                                      </p:to>
                                    </p:set>
                                    <p:animEffect transition="in" filter="dissolve">
                                      <p:cBhvr>
                                        <p:cTn id="256" dur="500"/>
                                        <p:tgtEl>
                                          <p:spTgt spid="131"/>
                                        </p:tgtEl>
                                      </p:cBhvr>
                                    </p:animEffect>
                                  </p:childTnLst>
                                </p:cTn>
                              </p:par>
                            </p:childTnLst>
                          </p:cTn>
                        </p:par>
                      </p:childTnLst>
                    </p:cTn>
                  </p:par>
                  <p:par>
                    <p:cTn id="257" fill="hold" nodeType="clickPar">
                      <p:stCondLst>
                        <p:cond delay="indefinite"/>
                      </p:stCondLst>
                      <p:childTnLst>
                        <p:par>
                          <p:cTn id="258" fill="hold" nodeType="withGroup">
                            <p:stCondLst>
                              <p:cond delay="0"/>
                            </p:stCondLst>
                            <p:childTnLst>
                              <p:par>
                                <p:cTn id="259" presetID="9" presetClass="entr" presetSubtype="0" fill="hold" nodeType="clickEffect">
                                  <p:stCondLst>
                                    <p:cond delay="0"/>
                                  </p:stCondLst>
                                  <p:childTnLst>
                                    <p:set>
                                      <p:cBhvr>
                                        <p:cTn id="260" dur="1" fill="hold">
                                          <p:stCondLst>
                                            <p:cond delay="0"/>
                                          </p:stCondLst>
                                        </p:cTn>
                                        <p:tgtEl>
                                          <p:spTgt spid="132"/>
                                        </p:tgtEl>
                                        <p:attrNameLst>
                                          <p:attrName>style.visibility</p:attrName>
                                        </p:attrNameLst>
                                      </p:cBhvr>
                                      <p:to>
                                        <p:strVal val="visible"/>
                                      </p:to>
                                    </p:set>
                                    <p:animEffect transition="in" filter="dissolve">
                                      <p:cBhvr>
                                        <p:cTn id="261" dur="500"/>
                                        <p:tgtEl>
                                          <p:spTgt spid="132"/>
                                        </p:tgtEl>
                                      </p:cBhvr>
                                    </p:animEffect>
                                  </p:childTnLst>
                                </p:cTn>
                              </p:par>
                            </p:childTnLst>
                          </p:cTn>
                        </p:par>
                      </p:childTnLst>
                    </p:cTn>
                  </p:par>
                  <p:par>
                    <p:cTn id="262" fill="hold" nodeType="clickPar">
                      <p:stCondLst>
                        <p:cond delay="indefinite"/>
                      </p:stCondLst>
                      <p:childTnLst>
                        <p:par>
                          <p:cTn id="263" fill="hold" nodeType="withGroup">
                            <p:stCondLst>
                              <p:cond delay="0"/>
                            </p:stCondLst>
                            <p:childTnLst>
                              <p:par>
                                <p:cTn id="264" presetID="9" presetClass="entr" presetSubtype="0" fill="hold" nodeType="clickEffect">
                                  <p:stCondLst>
                                    <p:cond delay="0"/>
                                  </p:stCondLst>
                                  <p:childTnLst>
                                    <p:set>
                                      <p:cBhvr>
                                        <p:cTn id="265" dur="1" fill="hold">
                                          <p:stCondLst>
                                            <p:cond delay="0"/>
                                          </p:stCondLst>
                                        </p:cTn>
                                        <p:tgtEl>
                                          <p:spTgt spid="133"/>
                                        </p:tgtEl>
                                        <p:attrNameLst>
                                          <p:attrName>style.visibility</p:attrName>
                                        </p:attrNameLst>
                                      </p:cBhvr>
                                      <p:to>
                                        <p:strVal val="visible"/>
                                      </p:to>
                                    </p:set>
                                    <p:animEffect transition="in" filter="dissolve">
                                      <p:cBhvr>
                                        <p:cTn id="266" dur="500"/>
                                        <p:tgtEl>
                                          <p:spTgt spid="133"/>
                                        </p:tgtEl>
                                      </p:cBhvr>
                                    </p:animEffect>
                                  </p:childTnLst>
                                </p:cTn>
                              </p:par>
                            </p:childTnLst>
                          </p:cTn>
                        </p:par>
                      </p:childTnLst>
                    </p:cTn>
                  </p:par>
                  <p:par>
                    <p:cTn id="267" fill="hold" nodeType="clickPar">
                      <p:stCondLst>
                        <p:cond delay="indefinite"/>
                      </p:stCondLst>
                      <p:childTnLst>
                        <p:par>
                          <p:cTn id="268" fill="hold" nodeType="withGroup">
                            <p:stCondLst>
                              <p:cond delay="0"/>
                            </p:stCondLst>
                            <p:childTnLst>
                              <p:par>
                                <p:cTn id="269" presetID="9" presetClass="entr" presetSubtype="0" fill="hold" nodeType="clickEffect">
                                  <p:stCondLst>
                                    <p:cond delay="0"/>
                                  </p:stCondLst>
                                  <p:childTnLst>
                                    <p:set>
                                      <p:cBhvr>
                                        <p:cTn id="270" dur="1" fill="hold">
                                          <p:stCondLst>
                                            <p:cond delay="0"/>
                                          </p:stCondLst>
                                        </p:cTn>
                                        <p:tgtEl>
                                          <p:spTgt spid="134"/>
                                        </p:tgtEl>
                                        <p:attrNameLst>
                                          <p:attrName>style.visibility</p:attrName>
                                        </p:attrNameLst>
                                      </p:cBhvr>
                                      <p:to>
                                        <p:strVal val="visible"/>
                                      </p:to>
                                    </p:set>
                                    <p:animEffect transition="in" filter="dissolve">
                                      <p:cBhvr>
                                        <p:cTn id="271" dur="500"/>
                                        <p:tgtEl>
                                          <p:spTgt spid="134"/>
                                        </p:tgtEl>
                                      </p:cBhvr>
                                    </p:animEffect>
                                  </p:childTnLst>
                                </p:cTn>
                              </p:par>
                            </p:childTnLst>
                          </p:cTn>
                        </p:par>
                      </p:childTnLst>
                    </p:cTn>
                  </p:par>
                  <p:par>
                    <p:cTn id="272" fill="hold" nodeType="clickPar">
                      <p:stCondLst>
                        <p:cond delay="indefinite"/>
                      </p:stCondLst>
                      <p:childTnLst>
                        <p:par>
                          <p:cTn id="273" fill="hold" nodeType="withGroup">
                            <p:stCondLst>
                              <p:cond delay="0"/>
                            </p:stCondLst>
                            <p:childTnLst>
                              <p:par>
                                <p:cTn id="274" presetID="9" presetClass="entr" presetSubtype="0" fill="hold" nodeType="clickEffect">
                                  <p:stCondLst>
                                    <p:cond delay="0"/>
                                  </p:stCondLst>
                                  <p:childTnLst>
                                    <p:set>
                                      <p:cBhvr>
                                        <p:cTn id="275" dur="1" fill="hold">
                                          <p:stCondLst>
                                            <p:cond delay="0"/>
                                          </p:stCondLst>
                                        </p:cTn>
                                        <p:tgtEl>
                                          <p:spTgt spid="135"/>
                                        </p:tgtEl>
                                        <p:attrNameLst>
                                          <p:attrName>style.visibility</p:attrName>
                                        </p:attrNameLst>
                                      </p:cBhvr>
                                      <p:to>
                                        <p:strVal val="visible"/>
                                      </p:to>
                                    </p:set>
                                    <p:animEffect transition="in" filter="dissolve">
                                      <p:cBhvr>
                                        <p:cTn id="276" dur="500"/>
                                        <p:tgtEl>
                                          <p:spTgt spid="135"/>
                                        </p:tgtEl>
                                      </p:cBhvr>
                                    </p:animEffect>
                                  </p:childTnLst>
                                </p:cTn>
                              </p:par>
                            </p:childTnLst>
                          </p:cTn>
                        </p:par>
                      </p:childTnLst>
                    </p:cTn>
                  </p:par>
                  <p:par>
                    <p:cTn id="277" fill="hold" nodeType="clickPar">
                      <p:stCondLst>
                        <p:cond delay="indefinite"/>
                      </p:stCondLst>
                      <p:childTnLst>
                        <p:par>
                          <p:cTn id="278" fill="hold" nodeType="withGroup">
                            <p:stCondLst>
                              <p:cond delay="0"/>
                            </p:stCondLst>
                            <p:childTnLst>
                              <p:par>
                                <p:cTn id="279" presetID="9" presetClass="entr" presetSubtype="0" fill="hold" nodeType="clickEffect">
                                  <p:stCondLst>
                                    <p:cond delay="0"/>
                                  </p:stCondLst>
                                  <p:childTnLst>
                                    <p:set>
                                      <p:cBhvr>
                                        <p:cTn id="280" dur="1" fill="hold">
                                          <p:stCondLst>
                                            <p:cond delay="0"/>
                                          </p:stCondLst>
                                        </p:cTn>
                                        <p:tgtEl>
                                          <p:spTgt spid="136"/>
                                        </p:tgtEl>
                                        <p:attrNameLst>
                                          <p:attrName>style.visibility</p:attrName>
                                        </p:attrNameLst>
                                      </p:cBhvr>
                                      <p:to>
                                        <p:strVal val="visible"/>
                                      </p:to>
                                    </p:set>
                                    <p:animEffect transition="in" filter="dissolve">
                                      <p:cBhvr>
                                        <p:cTn id="281" dur="500"/>
                                        <p:tgtEl>
                                          <p:spTgt spid="136"/>
                                        </p:tgtEl>
                                      </p:cBhvr>
                                    </p:animEffect>
                                  </p:childTnLst>
                                </p:cTn>
                              </p:par>
                            </p:childTnLst>
                          </p:cTn>
                        </p:par>
                      </p:childTnLst>
                    </p:cTn>
                  </p:par>
                  <p:par>
                    <p:cTn id="282" fill="hold" nodeType="clickPar">
                      <p:stCondLst>
                        <p:cond delay="indefinite"/>
                      </p:stCondLst>
                      <p:childTnLst>
                        <p:par>
                          <p:cTn id="283" fill="hold" nodeType="withGroup">
                            <p:stCondLst>
                              <p:cond delay="0"/>
                            </p:stCondLst>
                            <p:childTnLst>
                              <p:par>
                                <p:cTn id="284" presetID="9" presetClass="entr" presetSubtype="0" fill="hold" nodeType="clickEffect">
                                  <p:stCondLst>
                                    <p:cond delay="0"/>
                                  </p:stCondLst>
                                  <p:childTnLst>
                                    <p:set>
                                      <p:cBhvr>
                                        <p:cTn id="285" dur="1" fill="hold">
                                          <p:stCondLst>
                                            <p:cond delay="0"/>
                                          </p:stCondLst>
                                        </p:cTn>
                                        <p:tgtEl>
                                          <p:spTgt spid="137"/>
                                        </p:tgtEl>
                                        <p:attrNameLst>
                                          <p:attrName>style.visibility</p:attrName>
                                        </p:attrNameLst>
                                      </p:cBhvr>
                                      <p:to>
                                        <p:strVal val="visible"/>
                                      </p:to>
                                    </p:set>
                                    <p:animEffect transition="in" filter="dissolve">
                                      <p:cBhvr>
                                        <p:cTn id="286" dur="500"/>
                                        <p:tgtEl>
                                          <p:spTgt spid="137"/>
                                        </p:tgtEl>
                                      </p:cBhvr>
                                    </p:animEffect>
                                  </p:childTnLst>
                                </p:cTn>
                              </p:par>
                            </p:childTnLst>
                          </p:cTn>
                        </p:par>
                      </p:childTnLst>
                    </p:cTn>
                  </p:par>
                  <p:par>
                    <p:cTn id="287" fill="hold" nodeType="clickPar">
                      <p:stCondLst>
                        <p:cond delay="indefinite"/>
                      </p:stCondLst>
                      <p:childTnLst>
                        <p:par>
                          <p:cTn id="288" fill="hold" nodeType="withGroup">
                            <p:stCondLst>
                              <p:cond delay="0"/>
                            </p:stCondLst>
                            <p:childTnLst>
                              <p:par>
                                <p:cTn id="289" presetID="9" presetClass="entr" presetSubtype="0" fill="hold" nodeType="clickEffect">
                                  <p:stCondLst>
                                    <p:cond delay="0"/>
                                  </p:stCondLst>
                                  <p:childTnLst>
                                    <p:set>
                                      <p:cBhvr>
                                        <p:cTn id="290" dur="1" fill="hold">
                                          <p:stCondLst>
                                            <p:cond delay="0"/>
                                          </p:stCondLst>
                                        </p:cTn>
                                        <p:tgtEl>
                                          <p:spTgt spid="138"/>
                                        </p:tgtEl>
                                        <p:attrNameLst>
                                          <p:attrName>style.visibility</p:attrName>
                                        </p:attrNameLst>
                                      </p:cBhvr>
                                      <p:to>
                                        <p:strVal val="visible"/>
                                      </p:to>
                                    </p:set>
                                    <p:animEffect transition="in" filter="dissolve">
                                      <p:cBhvr>
                                        <p:cTn id="291" dur="500"/>
                                        <p:tgtEl>
                                          <p:spTgt spid="138"/>
                                        </p:tgtEl>
                                      </p:cBhvr>
                                    </p:animEffect>
                                  </p:childTnLst>
                                </p:cTn>
                              </p:par>
                            </p:childTnLst>
                          </p:cTn>
                        </p:par>
                      </p:childTnLst>
                    </p:cTn>
                  </p:par>
                  <p:par>
                    <p:cTn id="292" fill="hold" nodeType="clickPar">
                      <p:stCondLst>
                        <p:cond delay="indefinite"/>
                      </p:stCondLst>
                      <p:childTnLst>
                        <p:par>
                          <p:cTn id="293" fill="hold" nodeType="withGroup">
                            <p:stCondLst>
                              <p:cond delay="0"/>
                            </p:stCondLst>
                            <p:childTnLst>
                              <p:par>
                                <p:cTn id="294" presetID="9" presetClass="entr" presetSubtype="0" fill="hold" nodeType="clickEffect">
                                  <p:stCondLst>
                                    <p:cond delay="0"/>
                                  </p:stCondLst>
                                  <p:childTnLst>
                                    <p:set>
                                      <p:cBhvr>
                                        <p:cTn id="295" dur="1" fill="hold">
                                          <p:stCondLst>
                                            <p:cond delay="0"/>
                                          </p:stCondLst>
                                        </p:cTn>
                                        <p:tgtEl>
                                          <p:spTgt spid="139"/>
                                        </p:tgtEl>
                                        <p:attrNameLst>
                                          <p:attrName>style.visibility</p:attrName>
                                        </p:attrNameLst>
                                      </p:cBhvr>
                                      <p:to>
                                        <p:strVal val="visible"/>
                                      </p:to>
                                    </p:set>
                                    <p:animEffect transition="in" filter="dissolve">
                                      <p:cBhvr>
                                        <p:cTn id="296" dur="500"/>
                                        <p:tgtEl>
                                          <p:spTgt spid="139"/>
                                        </p:tgtEl>
                                      </p:cBhvr>
                                    </p:animEffect>
                                  </p:childTnLst>
                                </p:cTn>
                              </p:par>
                            </p:childTnLst>
                          </p:cTn>
                        </p:par>
                      </p:childTnLst>
                    </p:cTn>
                  </p:par>
                  <p:par>
                    <p:cTn id="297" fill="hold" nodeType="clickPar">
                      <p:stCondLst>
                        <p:cond delay="indefinite"/>
                      </p:stCondLst>
                      <p:childTnLst>
                        <p:par>
                          <p:cTn id="298" fill="hold" nodeType="withGroup">
                            <p:stCondLst>
                              <p:cond delay="0"/>
                            </p:stCondLst>
                            <p:childTnLst>
                              <p:par>
                                <p:cTn id="299" presetID="2" presetClass="entr" presetSubtype="4" fill="hold" nodeType="clickEffect">
                                  <p:stCondLst>
                                    <p:cond delay="0"/>
                                  </p:stCondLst>
                                  <p:childTnLst>
                                    <p:set>
                                      <p:cBhvr>
                                        <p:cTn id="300" dur="1" fill="hold">
                                          <p:stCondLst>
                                            <p:cond delay="0"/>
                                          </p:stCondLst>
                                        </p:cTn>
                                        <p:tgtEl>
                                          <p:spTgt spid="235"/>
                                        </p:tgtEl>
                                        <p:attrNameLst>
                                          <p:attrName>style.visibility</p:attrName>
                                        </p:attrNameLst>
                                      </p:cBhvr>
                                      <p:to>
                                        <p:strVal val="visible"/>
                                      </p:to>
                                    </p:set>
                                    <p:anim calcmode="lin" valueType="num">
                                      <p:cBhvr additive="base">
                                        <p:cTn id="301" dur="500" fill="hold"/>
                                        <p:tgtEl>
                                          <p:spTgt spid="235"/>
                                        </p:tgtEl>
                                        <p:attrNameLst>
                                          <p:attrName>ppt_x</p:attrName>
                                        </p:attrNameLst>
                                      </p:cBhvr>
                                      <p:tavLst>
                                        <p:tav tm="0">
                                          <p:val>
                                            <p:strVal val="#ppt_x"/>
                                          </p:val>
                                        </p:tav>
                                        <p:tav tm="100000">
                                          <p:val>
                                            <p:strVal val="#ppt_x"/>
                                          </p:val>
                                        </p:tav>
                                      </p:tavLst>
                                    </p:anim>
                                    <p:anim calcmode="lin" valueType="num">
                                      <p:cBhvr additive="base">
                                        <p:cTn id="302" dur="500" fill="hold"/>
                                        <p:tgtEl>
                                          <p:spTgt spid="235"/>
                                        </p:tgtEl>
                                        <p:attrNameLst>
                                          <p:attrName>ppt_y</p:attrName>
                                        </p:attrNameLst>
                                      </p:cBhvr>
                                      <p:tavLst>
                                        <p:tav tm="0">
                                          <p:val>
                                            <p:strVal val="1+#ppt_h/2"/>
                                          </p:val>
                                        </p:tav>
                                        <p:tav tm="100000">
                                          <p:val>
                                            <p:strVal val="#ppt_y"/>
                                          </p:val>
                                        </p:tav>
                                      </p:tavLst>
                                    </p:anim>
                                  </p:childTnLst>
                                </p:cTn>
                              </p:par>
                            </p:childTnLst>
                          </p:cTn>
                        </p:par>
                      </p:childTnLst>
                    </p:cTn>
                  </p:par>
                  <p:par>
                    <p:cTn id="303" fill="hold" nodeType="clickPar">
                      <p:stCondLst>
                        <p:cond delay="indefinite"/>
                      </p:stCondLst>
                      <p:childTnLst>
                        <p:par>
                          <p:cTn id="304" fill="hold" nodeType="withGroup">
                            <p:stCondLst>
                              <p:cond delay="0"/>
                            </p:stCondLst>
                            <p:childTnLst>
                              <p:par>
                                <p:cTn id="305" presetID="9" presetClass="entr" presetSubtype="0" fill="hold" nodeType="clickEffect">
                                  <p:stCondLst>
                                    <p:cond delay="0"/>
                                  </p:stCondLst>
                                  <p:childTnLst>
                                    <p:set>
                                      <p:cBhvr>
                                        <p:cTn id="306" dur="1" fill="hold">
                                          <p:stCondLst>
                                            <p:cond delay="0"/>
                                          </p:stCondLst>
                                        </p:cTn>
                                        <p:tgtEl>
                                          <p:spTgt spid="140"/>
                                        </p:tgtEl>
                                        <p:attrNameLst>
                                          <p:attrName>style.visibility</p:attrName>
                                        </p:attrNameLst>
                                      </p:cBhvr>
                                      <p:to>
                                        <p:strVal val="visible"/>
                                      </p:to>
                                    </p:set>
                                    <p:animEffect transition="in" filter="dissolve">
                                      <p:cBhvr>
                                        <p:cTn id="307" dur="500"/>
                                        <p:tgtEl>
                                          <p:spTgt spid="140"/>
                                        </p:tgtEl>
                                      </p:cBhvr>
                                    </p:animEffect>
                                  </p:childTnLst>
                                </p:cTn>
                              </p:par>
                            </p:childTnLst>
                          </p:cTn>
                        </p:par>
                      </p:childTnLst>
                    </p:cTn>
                  </p:par>
                  <p:par>
                    <p:cTn id="308" fill="hold" nodeType="clickPar">
                      <p:stCondLst>
                        <p:cond delay="indefinite"/>
                      </p:stCondLst>
                      <p:childTnLst>
                        <p:par>
                          <p:cTn id="309" fill="hold" nodeType="withGroup">
                            <p:stCondLst>
                              <p:cond delay="0"/>
                            </p:stCondLst>
                            <p:childTnLst>
                              <p:par>
                                <p:cTn id="310" presetID="9" presetClass="entr" presetSubtype="0" fill="hold" nodeType="clickEffect">
                                  <p:stCondLst>
                                    <p:cond delay="0"/>
                                  </p:stCondLst>
                                  <p:childTnLst>
                                    <p:set>
                                      <p:cBhvr>
                                        <p:cTn id="311" dur="1" fill="hold">
                                          <p:stCondLst>
                                            <p:cond delay="0"/>
                                          </p:stCondLst>
                                        </p:cTn>
                                        <p:tgtEl>
                                          <p:spTgt spid="141"/>
                                        </p:tgtEl>
                                        <p:attrNameLst>
                                          <p:attrName>style.visibility</p:attrName>
                                        </p:attrNameLst>
                                      </p:cBhvr>
                                      <p:to>
                                        <p:strVal val="visible"/>
                                      </p:to>
                                    </p:set>
                                    <p:animEffect transition="in" filter="dissolve">
                                      <p:cBhvr>
                                        <p:cTn id="312" dur="500"/>
                                        <p:tgtEl>
                                          <p:spTgt spid="141"/>
                                        </p:tgtEl>
                                      </p:cBhvr>
                                    </p:animEffect>
                                  </p:childTnLst>
                                </p:cTn>
                              </p:par>
                            </p:childTnLst>
                          </p:cTn>
                        </p:par>
                      </p:childTnLst>
                    </p:cTn>
                  </p:par>
                  <p:par>
                    <p:cTn id="313" fill="hold" nodeType="clickPar">
                      <p:stCondLst>
                        <p:cond delay="indefinite"/>
                      </p:stCondLst>
                      <p:childTnLst>
                        <p:par>
                          <p:cTn id="314" fill="hold" nodeType="withGroup">
                            <p:stCondLst>
                              <p:cond delay="0"/>
                            </p:stCondLst>
                            <p:childTnLst>
                              <p:par>
                                <p:cTn id="315" presetID="9" presetClass="entr" presetSubtype="0" fill="hold" nodeType="clickEffect">
                                  <p:stCondLst>
                                    <p:cond delay="0"/>
                                  </p:stCondLst>
                                  <p:childTnLst>
                                    <p:set>
                                      <p:cBhvr>
                                        <p:cTn id="316" dur="1" fill="hold">
                                          <p:stCondLst>
                                            <p:cond delay="0"/>
                                          </p:stCondLst>
                                        </p:cTn>
                                        <p:tgtEl>
                                          <p:spTgt spid="142"/>
                                        </p:tgtEl>
                                        <p:attrNameLst>
                                          <p:attrName>style.visibility</p:attrName>
                                        </p:attrNameLst>
                                      </p:cBhvr>
                                      <p:to>
                                        <p:strVal val="visible"/>
                                      </p:to>
                                    </p:set>
                                    <p:animEffect transition="in" filter="dissolve">
                                      <p:cBhvr>
                                        <p:cTn id="317" dur="500"/>
                                        <p:tgtEl>
                                          <p:spTgt spid="142"/>
                                        </p:tgtEl>
                                      </p:cBhvr>
                                    </p:animEffect>
                                  </p:childTnLst>
                                </p:cTn>
                              </p:par>
                            </p:childTnLst>
                          </p:cTn>
                        </p:par>
                      </p:childTnLst>
                    </p:cTn>
                  </p:par>
                  <p:par>
                    <p:cTn id="318" fill="hold" nodeType="clickPar">
                      <p:stCondLst>
                        <p:cond delay="indefinite"/>
                      </p:stCondLst>
                      <p:childTnLst>
                        <p:par>
                          <p:cTn id="319" fill="hold" nodeType="withGroup">
                            <p:stCondLst>
                              <p:cond delay="0"/>
                            </p:stCondLst>
                            <p:childTnLst>
                              <p:par>
                                <p:cTn id="320" presetID="9" presetClass="entr" presetSubtype="0" fill="hold" nodeType="clickEffect">
                                  <p:stCondLst>
                                    <p:cond delay="0"/>
                                  </p:stCondLst>
                                  <p:childTnLst>
                                    <p:set>
                                      <p:cBhvr>
                                        <p:cTn id="321" dur="1" fill="hold">
                                          <p:stCondLst>
                                            <p:cond delay="0"/>
                                          </p:stCondLst>
                                        </p:cTn>
                                        <p:tgtEl>
                                          <p:spTgt spid="143"/>
                                        </p:tgtEl>
                                        <p:attrNameLst>
                                          <p:attrName>style.visibility</p:attrName>
                                        </p:attrNameLst>
                                      </p:cBhvr>
                                      <p:to>
                                        <p:strVal val="visible"/>
                                      </p:to>
                                    </p:set>
                                    <p:animEffect transition="in" filter="dissolve">
                                      <p:cBhvr>
                                        <p:cTn id="322" dur="500"/>
                                        <p:tgtEl>
                                          <p:spTgt spid="143"/>
                                        </p:tgtEl>
                                      </p:cBhvr>
                                    </p:animEffect>
                                  </p:childTnLst>
                                </p:cTn>
                              </p:par>
                            </p:childTnLst>
                          </p:cTn>
                        </p:par>
                      </p:childTnLst>
                    </p:cTn>
                  </p:par>
                  <p:par>
                    <p:cTn id="323" fill="hold" nodeType="clickPar">
                      <p:stCondLst>
                        <p:cond delay="indefinite"/>
                      </p:stCondLst>
                      <p:childTnLst>
                        <p:par>
                          <p:cTn id="324" fill="hold" nodeType="withGroup">
                            <p:stCondLst>
                              <p:cond delay="0"/>
                            </p:stCondLst>
                            <p:childTnLst>
                              <p:par>
                                <p:cTn id="325" presetID="9" presetClass="entr" presetSubtype="0" fill="hold" nodeType="clickEffect">
                                  <p:stCondLst>
                                    <p:cond delay="0"/>
                                  </p:stCondLst>
                                  <p:childTnLst>
                                    <p:set>
                                      <p:cBhvr>
                                        <p:cTn id="326" dur="1" fill="hold">
                                          <p:stCondLst>
                                            <p:cond delay="0"/>
                                          </p:stCondLst>
                                        </p:cTn>
                                        <p:tgtEl>
                                          <p:spTgt spid="144"/>
                                        </p:tgtEl>
                                        <p:attrNameLst>
                                          <p:attrName>style.visibility</p:attrName>
                                        </p:attrNameLst>
                                      </p:cBhvr>
                                      <p:to>
                                        <p:strVal val="visible"/>
                                      </p:to>
                                    </p:set>
                                    <p:animEffect transition="in" filter="dissolve">
                                      <p:cBhvr>
                                        <p:cTn id="327" dur="500"/>
                                        <p:tgtEl>
                                          <p:spTgt spid="144"/>
                                        </p:tgtEl>
                                      </p:cBhvr>
                                    </p:animEffect>
                                  </p:childTnLst>
                                </p:cTn>
                              </p:par>
                            </p:childTnLst>
                          </p:cTn>
                        </p:par>
                      </p:childTnLst>
                    </p:cTn>
                  </p:par>
                  <p:par>
                    <p:cTn id="328" fill="hold" nodeType="clickPar">
                      <p:stCondLst>
                        <p:cond delay="indefinite"/>
                      </p:stCondLst>
                      <p:childTnLst>
                        <p:par>
                          <p:cTn id="329" fill="hold" nodeType="withGroup">
                            <p:stCondLst>
                              <p:cond delay="0"/>
                            </p:stCondLst>
                            <p:childTnLst>
                              <p:par>
                                <p:cTn id="330" presetID="9" presetClass="entr" presetSubtype="0" fill="hold" nodeType="clickEffect">
                                  <p:stCondLst>
                                    <p:cond delay="0"/>
                                  </p:stCondLst>
                                  <p:childTnLst>
                                    <p:set>
                                      <p:cBhvr>
                                        <p:cTn id="331" dur="1" fill="hold">
                                          <p:stCondLst>
                                            <p:cond delay="0"/>
                                          </p:stCondLst>
                                        </p:cTn>
                                        <p:tgtEl>
                                          <p:spTgt spid="145"/>
                                        </p:tgtEl>
                                        <p:attrNameLst>
                                          <p:attrName>style.visibility</p:attrName>
                                        </p:attrNameLst>
                                      </p:cBhvr>
                                      <p:to>
                                        <p:strVal val="visible"/>
                                      </p:to>
                                    </p:set>
                                    <p:animEffect transition="in" filter="dissolve">
                                      <p:cBhvr>
                                        <p:cTn id="332" dur="500"/>
                                        <p:tgtEl>
                                          <p:spTgt spid="145"/>
                                        </p:tgtEl>
                                      </p:cBhvr>
                                    </p:animEffect>
                                  </p:childTnLst>
                                </p:cTn>
                              </p:par>
                            </p:childTnLst>
                          </p:cTn>
                        </p:par>
                      </p:childTnLst>
                    </p:cTn>
                  </p:par>
                  <p:par>
                    <p:cTn id="333" fill="hold" nodeType="clickPar">
                      <p:stCondLst>
                        <p:cond delay="indefinite"/>
                      </p:stCondLst>
                      <p:childTnLst>
                        <p:par>
                          <p:cTn id="334" fill="hold" nodeType="withGroup">
                            <p:stCondLst>
                              <p:cond delay="0"/>
                            </p:stCondLst>
                            <p:childTnLst>
                              <p:par>
                                <p:cTn id="335" presetID="2" presetClass="entr" presetSubtype="4" fill="hold" nodeType="clickEffect">
                                  <p:stCondLst>
                                    <p:cond delay="0"/>
                                  </p:stCondLst>
                                  <p:childTnLst>
                                    <p:set>
                                      <p:cBhvr>
                                        <p:cTn id="336" dur="1" fill="hold">
                                          <p:stCondLst>
                                            <p:cond delay="0"/>
                                          </p:stCondLst>
                                        </p:cTn>
                                        <p:tgtEl>
                                          <p:spTgt spid="237"/>
                                        </p:tgtEl>
                                        <p:attrNameLst>
                                          <p:attrName>style.visibility</p:attrName>
                                        </p:attrNameLst>
                                      </p:cBhvr>
                                      <p:to>
                                        <p:strVal val="visible"/>
                                      </p:to>
                                    </p:set>
                                    <p:anim calcmode="lin" valueType="num">
                                      <p:cBhvr additive="base">
                                        <p:cTn id="337" dur="500" fill="hold"/>
                                        <p:tgtEl>
                                          <p:spTgt spid="237"/>
                                        </p:tgtEl>
                                        <p:attrNameLst>
                                          <p:attrName>ppt_x</p:attrName>
                                        </p:attrNameLst>
                                      </p:cBhvr>
                                      <p:tavLst>
                                        <p:tav tm="0">
                                          <p:val>
                                            <p:strVal val="#ppt_x"/>
                                          </p:val>
                                        </p:tav>
                                        <p:tav tm="100000">
                                          <p:val>
                                            <p:strVal val="#ppt_x"/>
                                          </p:val>
                                        </p:tav>
                                      </p:tavLst>
                                    </p:anim>
                                    <p:anim calcmode="lin" valueType="num">
                                      <p:cBhvr additive="base">
                                        <p:cTn id="338" dur="500" fill="hold"/>
                                        <p:tgtEl>
                                          <p:spTgt spid="237"/>
                                        </p:tgtEl>
                                        <p:attrNameLst>
                                          <p:attrName>ppt_y</p:attrName>
                                        </p:attrNameLst>
                                      </p:cBhvr>
                                      <p:tavLst>
                                        <p:tav tm="0">
                                          <p:val>
                                            <p:strVal val="1+#ppt_h/2"/>
                                          </p:val>
                                        </p:tav>
                                        <p:tav tm="100000">
                                          <p:val>
                                            <p:strVal val="#ppt_y"/>
                                          </p:val>
                                        </p:tav>
                                      </p:tavLst>
                                    </p:anim>
                                  </p:childTnLst>
                                </p:cTn>
                              </p:par>
                            </p:childTnLst>
                          </p:cTn>
                        </p:par>
                      </p:childTnLst>
                    </p:cTn>
                  </p:par>
                  <p:par>
                    <p:cTn id="339" fill="hold" nodeType="clickPar">
                      <p:stCondLst>
                        <p:cond delay="indefinite"/>
                      </p:stCondLst>
                      <p:childTnLst>
                        <p:par>
                          <p:cTn id="340" fill="hold" nodeType="withGroup">
                            <p:stCondLst>
                              <p:cond delay="0"/>
                            </p:stCondLst>
                            <p:childTnLst>
                              <p:par>
                                <p:cTn id="341" presetID="9" presetClass="entr" presetSubtype="0" fill="hold" nodeType="clickEffect">
                                  <p:stCondLst>
                                    <p:cond delay="0"/>
                                  </p:stCondLst>
                                  <p:childTnLst>
                                    <p:set>
                                      <p:cBhvr>
                                        <p:cTn id="342" dur="1" fill="hold">
                                          <p:stCondLst>
                                            <p:cond delay="0"/>
                                          </p:stCondLst>
                                        </p:cTn>
                                        <p:tgtEl>
                                          <p:spTgt spid="161"/>
                                        </p:tgtEl>
                                        <p:attrNameLst>
                                          <p:attrName>style.visibility</p:attrName>
                                        </p:attrNameLst>
                                      </p:cBhvr>
                                      <p:to>
                                        <p:strVal val="visible"/>
                                      </p:to>
                                    </p:set>
                                    <p:animEffect transition="in" filter="dissolve">
                                      <p:cBhvr>
                                        <p:cTn id="343" dur="500"/>
                                        <p:tgtEl>
                                          <p:spTgt spid="161"/>
                                        </p:tgtEl>
                                      </p:cBhvr>
                                    </p:animEffect>
                                  </p:childTnLst>
                                </p:cTn>
                              </p:par>
                            </p:childTnLst>
                          </p:cTn>
                        </p:par>
                      </p:childTnLst>
                    </p:cTn>
                  </p:par>
                  <p:par>
                    <p:cTn id="344" fill="hold" nodeType="clickPar">
                      <p:stCondLst>
                        <p:cond delay="indefinite"/>
                      </p:stCondLst>
                      <p:childTnLst>
                        <p:par>
                          <p:cTn id="345" fill="hold" nodeType="withGroup">
                            <p:stCondLst>
                              <p:cond delay="0"/>
                            </p:stCondLst>
                            <p:childTnLst>
                              <p:par>
                                <p:cTn id="346" presetID="9" presetClass="entr" presetSubtype="0" fill="hold" nodeType="clickEffect">
                                  <p:stCondLst>
                                    <p:cond delay="0"/>
                                  </p:stCondLst>
                                  <p:childTnLst>
                                    <p:set>
                                      <p:cBhvr>
                                        <p:cTn id="347" dur="1" fill="hold">
                                          <p:stCondLst>
                                            <p:cond delay="0"/>
                                          </p:stCondLst>
                                        </p:cTn>
                                        <p:tgtEl>
                                          <p:spTgt spid="162"/>
                                        </p:tgtEl>
                                        <p:attrNameLst>
                                          <p:attrName>style.visibility</p:attrName>
                                        </p:attrNameLst>
                                      </p:cBhvr>
                                      <p:to>
                                        <p:strVal val="visible"/>
                                      </p:to>
                                    </p:set>
                                    <p:animEffect transition="in" filter="dissolve">
                                      <p:cBhvr>
                                        <p:cTn id="348" dur="500"/>
                                        <p:tgtEl>
                                          <p:spTgt spid="162"/>
                                        </p:tgtEl>
                                      </p:cBhvr>
                                    </p:animEffect>
                                  </p:childTnLst>
                                </p:cTn>
                              </p:par>
                            </p:childTnLst>
                          </p:cTn>
                        </p:par>
                      </p:childTnLst>
                    </p:cTn>
                  </p:par>
                  <p:par>
                    <p:cTn id="349" fill="hold" nodeType="clickPar">
                      <p:stCondLst>
                        <p:cond delay="indefinite"/>
                      </p:stCondLst>
                      <p:childTnLst>
                        <p:par>
                          <p:cTn id="350" fill="hold" nodeType="withGroup">
                            <p:stCondLst>
                              <p:cond delay="0"/>
                            </p:stCondLst>
                            <p:childTnLst>
                              <p:par>
                                <p:cTn id="351" presetID="2" presetClass="entr" presetSubtype="4" fill="hold" nodeType="clickEffect">
                                  <p:stCondLst>
                                    <p:cond delay="0"/>
                                  </p:stCondLst>
                                  <p:childTnLst>
                                    <p:set>
                                      <p:cBhvr>
                                        <p:cTn id="352" dur="1" fill="hold">
                                          <p:stCondLst>
                                            <p:cond delay="0"/>
                                          </p:stCondLst>
                                        </p:cTn>
                                        <p:tgtEl>
                                          <p:spTgt spid="242"/>
                                        </p:tgtEl>
                                        <p:attrNameLst>
                                          <p:attrName>style.visibility</p:attrName>
                                        </p:attrNameLst>
                                      </p:cBhvr>
                                      <p:to>
                                        <p:strVal val="visible"/>
                                      </p:to>
                                    </p:set>
                                    <p:anim calcmode="lin" valueType="num">
                                      <p:cBhvr additive="base">
                                        <p:cTn id="353" dur="500" fill="hold"/>
                                        <p:tgtEl>
                                          <p:spTgt spid="242"/>
                                        </p:tgtEl>
                                        <p:attrNameLst>
                                          <p:attrName>ppt_x</p:attrName>
                                        </p:attrNameLst>
                                      </p:cBhvr>
                                      <p:tavLst>
                                        <p:tav tm="0">
                                          <p:val>
                                            <p:strVal val="#ppt_x"/>
                                          </p:val>
                                        </p:tav>
                                        <p:tav tm="100000">
                                          <p:val>
                                            <p:strVal val="#ppt_x"/>
                                          </p:val>
                                        </p:tav>
                                      </p:tavLst>
                                    </p:anim>
                                    <p:anim calcmode="lin" valueType="num">
                                      <p:cBhvr additive="base">
                                        <p:cTn id="354" dur="500" fill="hold"/>
                                        <p:tgtEl>
                                          <p:spTgt spid="242"/>
                                        </p:tgtEl>
                                        <p:attrNameLst>
                                          <p:attrName>ppt_y</p:attrName>
                                        </p:attrNameLst>
                                      </p:cBhvr>
                                      <p:tavLst>
                                        <p:tav tm="0">
                                          <p:val>
                                            <p:strVal val="1+#ppt_h/2"/>
                                          </p:val>
                                        </p:tav>
                                        <p:tav tm="100000">
                                          <p:val>
                                            <p:strVal val="#ppt_y"/>
                                          </p:val>
                                        </p:tav>
                                      </p:tavLst>
                                    </p:anim>
                                  </p:childTnLst>
                                </p:cTn>
                              </p:par>
                            </p:childTnLst>
                          </p:cTn>
                        </p:par>
                      </p:childTnLst>
                    </p:cTn>
                  </p:par>
                  <p:par>
                    <p:cTn id="355" fill="hold" nodeType="clickPar">
                      <p:stCondLst>
                        <p:cond delay="indefinite"/>
                      </p:stCondLst>
                      <p:childTnLst>
                        <p:par>
                          <p:cTn id="356" fill="hold" nodeType="withGroup">
                            <p:stCondLst>
                              <p:cond delay="0"/>
                            </p:stCondLst>
                            <p:childTnLst>
                              <p:par>
                                <p:cTn id="357" presetID="9" presetClass="entr" presetSubtype="0" fill="hold" nodeType="clickEffect">
                                  <p:stCondLst>
                                    <p:cond delay="0"/>
                                  </p:stCondLst>
                                  <p:childTnLst>
                                    <p:set>
                                      <p:cBhvr>
                                        <p:cTn id="358" dur="1" fill="hold">
                                          <p:stCondLst>
                                            <p:cond delay="0"/>
                                          </p:stCondLst>
                                        </p:cTn>
                                        <p:tgtEl>
                                          <p:spTgt spid="146"/>
                                        </p:tgtEl>
                                        <p:attrNameLst>
                                          <p:attrName>style.visibility</p:attrName>
                                        </p:attrNameLst>
                                      </p:cBhvr>
                                      <p:to>
                                        <p:strVal val="visible"/>
                                      </p:to>
                                    </p:set>
                                    <p:animEffect transition="in" filter="dissolve">
                                      <p:cBhvr>
                                        <p:cTn id="359" dur="500"/>
                                        <p:tgtEl>
                                          <p:spTgt spid="146"/>
                                        </p:tgtEl>
                                      </p:cBhvr>
                                    </p:animEffect>
                                  </p:childTnLst>
                                </p:cTn>
                              </p:par>
                            </p:childTnLst>
                          </p:cTn>
                        </p:par>
                      </p:childTnLst>
                    </p:cTn>
                  </p:par>
                  <p:par>
                    <p:cTn id="360" fill="hold" nodeType="clickPar">
                      <p:stCondLst>
                        <p:cond delay="indefinite"/>
                      </p:stCondLst>
                      <p:childTnLst>
                        <p:par>
                          <p:cTn id="361" fill="hold" nodeType="withGroup">
                            <p:stCondLst>
                              <p:cond delay="0"/>
                            </p:stCondLst>
                            <p:childTnLst>
                              <p:par>
                                <p:cTn id="362" presetID="9" presetClass="entr" presetSubtype="0" fill="hold" nodeType="clickEffect">
                                  <p:stCondLst>
                                    <p:cond delay="0"/>
                                  </p:stCondLst>
                                  <p:childTnLst>
                                    <p:set>
                                      <p:cBhvr>
                                        <p:cTn id="363" dur="1" fill="hold">
                                          <p:stCondLst>
                                            <p:cond delay="0"/>
                                          </p:stCondLst>
                                        </p:cTn>
                                        <p:tgtEl>
                                          <p:spTgt spid="147"/>
                                        </p:tgtEl>
                                        <p:attrNameLst>
                                          <p:attrName>style.visibility</p:attrName>
                                        </p:attrNameLst>
                                      </p:cBhvr>
                                      <p:to>
                                        <p:strVal val="visible"/>
                                      </p:to>
                                    </p:set>
                                    <p:animEffect transition="in" filter="dissolve">
                                      <p:cBhvr>
                                        <p:cTn id="364" dur="500"/>
                                        <p:tgtEl>
                                          <p:spTgt spid="147"/>
                                        </p:tgtEl>
                                      </p:cBhvr>
                                    </p:animEffect>
                                  </p:childTnLst>
                                </p:cTn>
                              </p:par>
                            </p:childTnLst>
                          </p:cTn>
                        </p:par>
                      </p:childTnLst>
                    </p:cTn>
                  </p:par>
                  <p:par>
                    <p:cTn id="365" fill="hold" nodeType="clickPar">
                      <p:stCondLst>
                        <p:cond delay="indefinite"/>
                      </p:stCondLst>
                      <p:childTnLst>
                        <p:par>
                          <p:cTn id="366" fill="hold" nodeType="withGroup">
                            <p:stCondLst>
                              <p:cond delay="0"/>
                            </p:stCondLst>
                            <p:childTnLst>
                              <p:par>
                                <p:cTn id="367" presetID="9" presetClass="entr" presetSubtype="0" fill="hold" nodeType="clickEffect">
                                  <p:stCondLst>
                                    <p:cond delay="0"/>
                                  </p:stCondLst>
                                  <p:childTnLst>
                                    <p:set>
                                      <p:cBhvr>
                                        <p:cTn id="368" dur="1" fill="hold">
                                          <p:stCondLst>
                                            <p:cond delay="0"/>
                                          </p:stCondLst>
                                        </p:cTn>
                                        <p:tgtEl>
                                          <p:spTgt spid="148"/>
                                        </p:tgtEl>
                                        <p:attrNameLst>
                                          <p:attrName>style.visibility</p:attrName>
                                        </p:attrNameLst>
                                      </p:cBhvr>
                                      <p:to>
                                        <p:strVal val="visible"/>
                                      </p:to>
                                    </p:set>
                                    <p:animEffect transition="in" filter="dissolve">
                                      <p:cBhvr>
                                        <p:cTn id="369" dur="500"/>
                                        <p:tgtEl>
                                          <p:spTgt spid="148"/>
                                        </p:tgtEl>
                                      </p:cBhvr>
                                    </p:animEffect>
                                  </p:childTnLst>
                                </p:cTn>
                              </p:par>
                            </p:childTnLst>
                          </p:cTn>
                        </p:par>
                      </p:childTnLst>
                    </p:cTn>
                  </p:par>
                  <p:par>
                    <p:cTn id="370" fill="hold" nodeType="clickPar">
                      <p:stCondLst>
                        <p:cond delay="indefinite"/>
                      </p:stCondLst>
                      <p:childTnLst>
                        <p:par>
                          <p:cTn id="371" fill="hold" nodeType="withGroup">
                            <p:stCondLst>
                              <p:cond delay="0"/>
                            </p:stCondLst>
                            <p:childTnLst>
                              <p:par>
                                <p:cTn id="372" presetID="9" presetClass="entr" presetSubtype="0" fill="hold" nodeType="clickEffect">
                                  <p:stCondLst>
                                    <p:cond delay="0"/>
                                  </p:stCondLst>
                                  <p:childTnLst>
                                    <p:set>
                                      <p:cBhvr>
                                        <p:cTn id="373" dur="1" fill="hold">
                                          <p:stCondLst>
                                            <p:cond delay="0"/>
                                          </p:stCondLst>
                                        </p:cTn>
                                        <p:tgtEl>
                                          <p:spTgt spid="149"/>
                                        </p:tgtEl>
                                        <p:attrNameLst>
                                          <p:attrName>style.visibility</p:attrName>
                                        </p:attrNameLst>
                                      </p:cBhvr>
                                      <p:to>
                                        <p:strVal val="visible"/>
                                      </p:to>
                                    </p:set>
                                    <p:animEffect transition="in" filter="dissolve">
                                      <p:cBhvr>
                                        <p:cTn id="374" dur="500"/>
                                        <p:tgtEl>
                                          <p:spTgt spid="149"/>
                                        </p:tgtEl>
                                      </p:cBhvr>
                                    </p:animEffect>
                                  </p:childTnLst>
                                </p:cTn>
                              </p:par>
                            </p:childTnLst>
                          </p:cTn>
                        </p:par>
                      </p:childTnLst>
                    </p:cTn>
                  </p:par>
                  <p:par>
                    <p:cTn id="375" fill="hold" nodeType="clickPar">
                      <p:stCondLst>
                        <p:cond delay="indefinite"/>
                      </p:stCondLst>
                      <p:childTnLst>
                        <p:par>
                          <p:cTn id="376" fill="hold" nodeType="withGroup">
                            <p:stCondLst>
                              <p:cond delay="0"/>
                            </p:stCondLst>
                            <p:childTnLst>
                              <p:par>
                                <p:cTn id="377" presetID="9" presetClass="entr" presetSubtype="0" fill="hold" nodeType="clickEffect">
                                  <p:stCondLst>
                                    <p:cond delay="0"/>
                                  </p:stCondLst>
                                  <p:childTnLst>
                                    <p:set>
                                      <p:cBhvr>
                                        <p:cTn id="378" dur="1" fill="hold">
                                          <p:stCondLst>
                                            <p:cond delay="0"/>
                                          </p:stCondLst>
                                        </p:cTn>
                                        <p:tgtEl>
                                          <p:spTgt spid="150"/>
                                        </p:tgtEl>
                                        <p:attrNameLst>
                                          <p:attrName>style.visibility</p:attrName>
                                        </p:attrNameLst>
                                      </p:cBhvr>
                                      <p:to>
                                        <p:strVal val="visible"/>
                                      </p:to>
                                    </p:set>
                                    <p:animEffect transition="in" filter="dissolve">
                                      <p:cBhvr>
                                        <p:cTn id="379" dur="500"/>
                                        <p:tgtEl>
                                          <p:spTgt spid="150"/>
                                        </p:tgtEl>
                                      </p:cBhvr>
                                    </p:animEffect>
                                  </p:childTnLst>
                                </p:cTn>
                              </p:par>
                            </p:childTnLst>
                          </p:cTn>
                        </p:par>
                      </p:childTnLst>
                    </p:cTn>
                  </p:par>
                  <p:par>
                    <p:cTn id="380" fill="hold" nodeType="clickPar">
                      <p:stCondLst>
                        <p:cond delay="indefinite"/>
                      </p:stCondLst>
                      <p:childTnLst>
                        <p:par>
                          <p:cTn id="381" fill="hold" nodeType="withGroup">
                            <p:stCondLst>
                              <p:cond delay="0"/>
                            </p:stCondLst>
                            <p:childTnLst>
                              <p:par>
                                <p:cTn id="382" presetID="9" presetClass="entr" presetSubtype="0" fill="hold" nodeType="clickEffect">
                                  <p:stCondLst>
                                    <p:cond delay="0"/>
                                  </p:stCondLst>
                                  <p:childTnLst>
                                    <p:set>
                                      <p:cBhvr>
                                        <p:cTn id="383" dur="1" fill="hold">
                                          <p:stCondLst>
                                            <p:cond delay="0"/>
                                          </p:stCondLst>
                                        </p:cTn>
                                        <p:tgtEl>
                                          <p:spTgt spid="151"/>
                                        </p:tgtEl>
                                        <p:attrNameLst>
                                          <p:attrName>style.visibility</p:attrName>
                                        </p:attrNameLst>
                                      </p:cBhvr>
                                      <p:to>
                                        <p:strVal val="visible"/>
                                      </p:to>
                                    </p:set>
                                    <p:animEffect transition="in" filter="dissolve">
                                      <p:cBhvr>
                                        <p:cTn id="384" dur="500"/>
                                        <p:tgtEl>
                                          <p:spTgt spid="151"/>
                                        </p:tgtEl>
                                      </p:cBhvr>
                                    </p:animEffect>
                                  </p:childTnLst>
                                </p:cTn>
                              </p:par>
                            </p:childTnLst>
                          </p:cTn>
                        </p:par>
                      </p:childTnLst>
                    </p:cTn>
                  </p:par>
                  <p:par>
                    <p:cTn id="385" fill="hold" nodeType="clickPar">
                      <p:stCondLst>
                        <p:cond delay="indefinite"/>
                      </p:stCondLst>
                      <p:childTnLst>
                        <p:par>
                          <p:cTn id="386" fill="hold" nodeType="withGroup">
                            <p:stCondLst>
                              <p:cond delay="0"/>
                            </p:stCondLst>
                            <p:childTnLst>
                              <p:par>
                                <p:cTn id="387" presetID="9" presetClass="entr" presetSubtype="0" fill="hold" nodeType="clickEffect">
                                  <p:stCondLst>
                                    <p:cond delay="0"/>
                                  </p:stCondLst>
                                  <p:childTnLst>
                                    <p:set>
                                      <p:cBhvr>
                                        <p:cTn id="388" dur="1" fill="hold">
                                          <p:stCondLst>
                                            <p:cond delay="0"/>
                                          </p:stCondLst>
                                        </p:cTn>
                                        <p:tgtEl>
                                          <p:spTgt spid="152"/>
                                        </p:tgtEl>
                                        <p:attrNameLst>
                                          <p:attrName>style.visibility</p:attrName>
                                        </p:attrNameLst>
                                      </p:cBhvr>
                                      <p:to>
                                        <p:strVal val="visible"/>
                                      </p:to>
                                    </p:set>
                                    <p:animEffect transition="in" filter="dissolve">
                                      <p:cBhvr>
                                        <p:cTn id="389" dur="500"/>
                                        <p:tgtEl>
                                          <p:spTgt spid="152"/>
                                        </p:tgtEl>
                                      </p:cBhvr>
                                    </p:animEffect>
                                  </p:childTnLst>
                                </p:cTn>
                              </p:par>
                            </p:childTnLst>
                          </p:cTn>
                        </p:par>
                      </p:childTnLst>
                    </p:cTn>
                  </p:par>
                  <p:par>
                    <p:cTn id="390" fill="hold" nodeType="clickPar">
                      <p:stCondLst>
                        <p:cond delay="indefinite"/>
                      </p:stCondLst>
                      <p:childTnLst>
                        <p:par>
                          <p:cTn id="391" fill="hold" nodeType="withGroup">
                            <p:stCondLst>
                              <p:cond delay="0"/>
                            </p:stCondLst>
                            <p:childTnLst>
                              <p:par>
                                <p:cTn id="392" presetID="9" presetClass="entr" presetSubtype="0" fill="hold" nodeType="clickEffect">
                                  <p:stCondLst>
                                    <p:cond delay="0"/>
                                  </p:stCondLst>
                                  <p:childTnLst>
                                    <p:set>
                                      <p:cBhvr>
                                        <p:cTn id="393" dur="1" fill="hold">
                                          <p:stCondLst>
                                            <p:cond delay="0"/>
                                          </p:stCondLst>
                                        </p:cTn>
                                        <p:tgtEl>
                                          <p:spTgt spid="154"/>
                                        </p:tgtEl>
                                        <p:attrNameLst>
                                          <p:attrName>style.visibility</p:attrName>
                                        </p:attrNameLst>
                                      </p:cBhvr>
                                      <p:to>
                                        <p:strVal val="visible"/>
                                      </p:to>
                                    </p:set>
                                    <p:animEffect transition="in" filter="dissolve">
                                      <p:cBhvr>
                                        <p:cTn id="394" dur="500"/>
                                        <p:tgtEl>
                                          <p:spTgt spid="154"/>
                                        </p:tgtEl>
                                      </p:cBhvr>
                                    </p:animEffect>
                                  </p:childTnLst>
                                </p:cTn>
                              </p:par>
                            </p:childTnLst>
                          </p:cTn>
                        </p:par>
                      </p:childTnLst>
                    </p:cTn>
                  </p:par>
                  <p:par>
                    <p:cTn id="395" fill="hold" nodeType="clickPar">
                      <p:stCondLst>
                        <p:cond delay="indefinite"/>
                      </p:stCondLst>
                      <p:childTnLst>
                        <p:par>
                          <p:cTn id="396" fill="hold" nodeType="withGroup">
                            <p:stCondLst>
                              <p:cond delay="0"/>
                            </p:stCondLst>
                            <p:childTnLst>
                              <p:par>
                                <p:cTn id="397" presetID="9" presetClass="entr" presetSubtype="0" fill="hold" nodeType="clickEffect">
                                  <p:stCondLst>
                                    <p:cond delay="0"/>
                                  </p:stCondLst>
                                  <p:childTnLst>
                                    <p:set>
                                      <p:cBhvr>
                                        <p:cTn id="398" dur="1" fill="hold">
                                          <p:stCondLst>
                                            <p:cond delay="0"/>
                                          </p:stCondLst>
                                        </p:cTn>
                                        <p:tgtEl>
                                          <p:spTgt spid="155"/>
                                        </p:tgtEl>
                                        <p:attrNameLst>
                                          <p:attrName>style.visibility</p:attrName>
                                        </p:attrNameLst>
                                      </p:cBhvr>
                                      <p:to>
                                        <p:strVal val="visible"/>
                                      </p:to>
                                    </p:set>
                                    <p:animEffect transition="in" filter="dissolve">
                                      <p:cBhvr>
                                        <p:cTn id="399" dur="500"/>
                                        <p:tgtEl>
                                          <p:spTgt spid="155"/>
                                        </p:tgtEl>
                                      </p:cBhvr>
                                    </p:animEffect>
                                  </p:childTnLst>
                                </p:cTn>
                              </p:par>
                            </p:childTnLst>
                          </p:cTn>
                        </p:par>
                      </p:childTnLst>
                    </p:cTn>
                  </p:par>
                  <p:par>
                    <p:cTn id="400" fill="hold" nodeType="clickPar">
                      <p:stCondLst>
                        <p:cond delay="indefinite"/>
                      </p:stCondLst>
                      <p:childTnLst>
                        <p:par>
                          <p:cTn id="401" fill="hold" nodeType="withGroup">
                            <p:stCondLst>
                              <p:cond delay="0"/>
                            </p:stCondLst>
                            <p:childTnLst>
                              <p:par>
                                <p:cTn id="402" presetID="9" presetClass="entr" presetSubtype="0" fill="hold" nodeType="clickEffect">
                                  <p:stCondLst>
                                    <p:cond delay="0"/>
                                  </p:stCondLst>
                                  <p:childTnLst>
                                    <p:set>
                                      <p:cBhvr>
                                        <p:cTn id="403" dur="1" fill="hold">
                                          <p:stCondLst>
                                            <p:cond delay="0"/>
                                          </p:stCondLst>
                                        </p:cTn>
                                        <p:tgtEl>
                                          <p:spTgt spid="156"/>
                                        </p:tgtEl>
                                        <p:attrNameLst>
                                          <p:attrName>style.visibility</p:attrName>
                                        </p:attrNameLst>
                                      </p:cBhvr>
                                      <p:to>
                                        <p:strVal val="visible"/>
                                      </p:to>
                                    </p:set>
                                    <p:animEffect transition="in" filter="dissolve">
                                      <p:cBhvr>
                                        <p:cTn id="404" dur="500"/>
                                        <p:tgtEl>
                                          <p:spTgt spid="156"/>
                                        </p:tgtEl>
                                      </p:cBhvr>
                                    </p:animEffect>
                                  </p:childTnLst>
                                </p:cTn>
                              </p:par>
                            </p:childTnLst>
                          </p:cTn>
                        </p:par>
                      </p:childTnLst>
                    </p:cTn>
                  </p:par>
                  <p:par>
                    <p:cTn id="405" fill="hold" nodeType="clickPar">
                      <p:stCondLst>
                        <p:cond delay="indefinite"/>
                      </p:stCondLst>
                      <p:childTnLst>
                        <p:par>
                          <p:cTn id="406" fill="hold" nodeType="withGroup">
                            <p:stCondLst>
                              <p:cond delay="0"/>
                            </p:stCondLst>
                            <p:childTnLst>
                              <p:par>
                                <p:cTn id="407" presetID="9" presetClass="entr" presetSubtype="0" fill="hold" nodeType="clickEffect">
                                  <p:stCondLst>
                                    <p:cond delay="0"/>
                                  </p:stCondLst>
                                  <p:childTnLst>
                                    <p:set>
                                      <p:cBhvr>
                                        <p:cTn id="408" dur="1" fill="hold">
                                          <p:stCondLst>
                                            <p:cond delay="0"/>
                                          </p:stCondLst>
                                        </p:cTn>
                                        <p:tgtEl>
                                          <p:spTgt spid="157"/>
                                        </p:tgtEl>
                                        <p:attrNameLst>
                                          <p:attrName>style.visibility</p:attrName>
                                        </p:attrNameLst>
                                      </p:cBhvr>
                                      <p:to>
                                        <p:strVal val="visible"/>
                                      </p:to>
                                    </p:set>
                                    <p:animEffect transition="in" filter="dissolve">
                                      <p:cBhvr>
                                        <p:cTn id="409" dur="500"/>
                                        <p:tgtEl>
                                          <p:spTgt spid="157"/>
                                        </p:tgtEl>
                                      </p:cBhvr>
                                    </p:animEffect>
                                  </p:childTnLst>
                                </p:cTn>
                              </p:par>
                            </p:childTnLst>
                          </p:cTn>
                        </p:par>
                      </p:childTnLst>
                    </p:cTn>
                  </p:par>
                  <p:par>
                    <p:cTn id="410" fill="hold" nodeType="clickPar">
                      <p:stCondLst>
                        <p:cond delay="indefinite"/>
                      </p:stCondLst>
                      <p:childTnLst>
                        <p:par>
                          <p:cTn id="411" fill="hold" nodeType="withGroup">
                            <p:stCondLst>
                              <p:cond delay="0"/>
                            </p:stCondLst>
                            <p:childTnLst>
                              <p:par>
                                <p:cTn id="412" presetID="9" presetClass="entr" presetSubtype="0" fill="hold" nodeType="clickEffect">
                                  <p:stCondLst>
                                    <p:cond delay="0"/>
                                  </p:stCondLst>
                                  <p:childTnLst>
                                    <p:set>
                                      <p:cBhvr>
                                        <p:cTn id="413" dur="1" fill="hold">
                                          <p:stCondLst>
                                            <p:cond delay="0"/>
                                          </p:stCondLst>
                                        </p:cTn>
                                        <p:tgtEl>
                                          <p:spTgt spid="158"/>
                                        </p:tgtEl>
                                        <p:attrNameLst>
                                          <p:attrName>style.visibility</p:attrName>
                                        </p:attrNameLst>
                                      </p:cBhvr>
                                      <p:to>
                                        <p:strVal val="visible"/>
                                      </p:to>
                                    </p:set>
                                    <p:animEffect transition="in" filter="dissolve">
                                      <p:cBhvr>
                                        <p:cTn id="414" dur="500"/>
                                        <p:tgtEl>
                                          <p:spTgt spid="158"/>
                                        </p:tgtEl>
                                      </p:cBhvr>
                                    </p:animEffect>
                                  </p:childTnLst>
                                </p:cTn>
                              </p:par>
                            </p:childTnLst>
                          </p:cTn>
                        </p:par>
                      </p:childTnLst>
                    </p:cTn>
                  </p:par>
                  <p:par>
                    <p:cTn id="415" fill="hold" nodeType="clickPar">
                      <p:stCondLst>
                        <p:cond delay="indefinite"/>
                      </p:stCondLst>
                      <p:childTnLst>
                        <p:par>
                          <p:cTn id="416" fill="hold" nodeType="withGroup">
                            <p:stCondLst>
                              <p:cond delay="0"/>
                            </p:stCondLst>
                            <p:childTnLst>
                              <p:par>
                                <p:cTn id="417" presetID="9" presetClass="entr" presetSubtype="0" fill="hold" nodeType="clickEffect">
                                  <p:stCondLst>
                                    <p:cond delay="0"/>
                                  </p:stCondLst>
                                  <p:childTnLst>
                                    <p:set>
                                      <p:cBhvr>
                                        <p:cTn id="418" dur="1" fill="hold">
                                          <p:stCondLst>
                                            <p:cond delay="0"/>
                                          </p:stCondLst>
                                        </p:cTn>
                                        <p:tgtEl>
                                          <p:spTgt spid="159"/>
                                        </p:tgtEl>
                                        <p:attrNameLst>
                                          <p:attrName>style.visibility</p:attrName>
                                        </p:attrNameLst>
                                      </p:cBhvr>
                                      <p:to>
                                        <p:strVal val="visible"/>
                                      </p:to>
                                    </p:set>
                                    <p:animEffect transition="in" filter="dissolve">
                                      <p:cBhvr>
                                        <p:cTn id="419" dur="500"/>
                                        <p:tgtEl>
                                          <p:spTgt spid="159"/>
                                        </p:tgtEl>
                                      </p:cBhvr>
                                    </p:animEffect>
                                  </p:childTnLst>
                                </p:cTn>
                              </p:par>
                            </p:childTnLst>
                          </p:cTn>
                        </p:par>
                      </p:childTnLst>
                    </p:cTn>
                  </p:par>
                  <p:par>
                    <p:cTn id="420" fill="hold" nodeType="clickPar">
                      <p:stCondLst>
                        <p:cond delay="indefinite"/>
                      </p:stCondLst>
                      <p:childTnLst>
                        <p:par>
                          <p:cTn id="421" fill="hold" nodeType="withGroup">
                            <p:stCondLst>
                              <p:cond delay="0"/>
                            </p:stCondLst>
                            <p:childTnLst>
                              <p:par>
                                <p:cTn id="422" presetID="9" presetClass="entr" presetSubtype="0" fill="hold" nodeType="clickEffect">
                                  <p:stCondLst>
                                    <p:cond delay="0"/>
                                  </p:stCondLst>
                                  <p:childTnLst>
                                    <p:set>
                                      <p:cBhvr>
                                        <p:cTn id="423" dur="1" fill="hold">
                                          <p:stCondLst>
                                            <p:cond delay="0"/>
                                          </p:stCondLst>
                                        </p:cTn>
                                        <p:tgtEl>
                                          <p:spTgt spid="160"/>
                                        </p:tgtEl>
                                        <p:attrNameLst>
                                          <p:attrName>style.visibility</p:attrName>
                                        </p:attrNameLst>
                                      </p:cBhvr>
                                      <p:to>
                                        <p:strVal val="visible"/>
                                      </p:to>
                                    </p:set>
                                    <p:animEffect transition="in" filter="dissolve">
                                      <p:cBhvr>
                                        <p:cTn id="424" dur="500"/>
                                        <p:tgtEl>
                                          <p:spTgt spid="160"/>
                                        </p:tgtEl>
                                      </p:cBhvr>
                                    </p:animEffect>
                                  </p:childTnLst>
                                </p:cTn>
                              </p:par>
                            </p:childTnLst>
                          </p:cTn>
                        </p:par>
                      </p:childTnLst>
                    </p:cTn>
                  </p:par>
                  <p:par>
                    <p:cTn id="425" fill="hold" nodeType="clickPar">
                      <p:stCondLst>
                        <p:cond delay="indefinite"/>
                      </p:stCondLst>
                      <p:childTnLst>
                        <p:par>
                          <p:cTn id="426" fill="hold" nodeType="withGroup">
                            <p:stCondLst>
                              <p:cond delay="0"/>
                            </p:stCondLst>
                            <p:childTnLst>
                              <p:par>
                                <p:cTn id="427" presetID="2" presetClass="entr" presetSubtype="4" fill="hold" nodeType="clickEffect">
                                  <p:stCondLst>
                                    <p:cond delay="0"/>
                                  </p:stCondLst>
                                  <p:childTnLst>
                                    <p:set>
                                      <p:cBhvr>
                                        <p:cTn id="428" dur="1" fill="hold">
                                          <p:stCondLst>
                                            <p:cond delay="0"/>
                                          </p:stCondLst>
                                        </p:cTn>
                                        <p:tgtEl>
                                          <p:spTgt spid="244"/>
                                        </p:tgtEl>
                                        <p:attrNameLst>
                                          <p:attrName>style.visibility</p:attrName>
                                        </p:attrNameLst>
                                      </p:cBhvr>
                                      <p:to>
                                        <p:strVal val="visible"/>
                                      </p:to>
                                    </p:set>
                                    <p:anim calcmode="lin" valueType="num">
                                      <p:cBhvr additive="base">
                                        <p:cTn id="429" dur="500" fill="hold"/>
                                        <p:tgtEl>
                                          <p:spTgt spid="244"/>
                                        </p:tgtEl>
                                        <p:attrNameLst>
                                          <p:attrName>ppt_x</p:attrName>
                                        </p:attrNameLst>
                                      </p:cBhvr>
                                      <p:tavLst>
                                        <p:tav tm="0">
                                          <p:val>
                                            <p:strVal val="#ppt_x"/>
                                          </p:val>
                                        </p:tav>
                                        <p:tav tm="100000">
                                          <p:val>
                                            <p:strVal val="#ppt_x"/>
                                          </p:val>
                                        </p:tav>
                                      </p:tavLst>
                                    </p:anim>
                                    <p:anim calcmode="lin" valueType="num">
                                      <p:cBhvr additive="base">
                                        <p:cTn id="430" dur="500" fill="hold"/>
                                        <p:tgtEl>
                                          <p:spTgt spid="244"/>
                                        </p:tgtEl>
                                        <p:attrNameLst>
                                          <p:attrName>ppt_y</p:attrName>
                                        </p:attrNameLst>
                                      </p:cBhvr>
                                      <p:tavLst>
                                        <p:tav tm="0">
                                          <p:val>
                                            <p:strVal val="1+#ppt_h/2"/>
                                          </p:val>
                                        </p:tav>
                                        <p:tav tm="100000">
                                          <p:val>
                                            <p:strVal val="#ppt_y"/>
                                          </p:val>
                                        </p:tav>
                                      </p:tavLst>
                                    </p:anim>
                                  </p:childTnLst>
                                </p:cTn>
                              </p:par>
                            </p:childTnLst>
                          </p:cTn>
                        </p:par>
                      </p:childTnLst>
                    </p:cTn>
                  </p:par>
                  <p:par>
                    <p:cTn id="431" fill="hold" nodeType="clickPar">
                      <p:stCondLst>
                        <p:cond delay="indefinite"/>
                      </p:stCondLst>
                      <p:childTnLst>
                        <p:par>
                          <p:cTn id="432" fill="hold" nodeType="withGroup">
                            <p:stCondLst>
                              <p:cond delay="0"/>
                            </p:stCondLst>
                            <p:childTnLst>
                              <p:par>
                                <p:cTn id="433" presetID="9" presetClass="entr" presetSubtype="0" fill="hold" nodeType="clickEffect">
                                  <p:stCondLst>
                                    <p:cond delay="0"/>
                                  </p:stCondLst>
                                  <p:childTnLst>
                                    <p:set>
                                      <p:cBhvr>
                                        <p:cTn id="434" dur="1" fill="hold">
                                          <p:stCondLst>
                                            <p:cond delay="0"/>
                                          </p:stCondLst>
                                        </p:cTn>
                                        <p:tgtEl>
                                          <p:spTgt spid="163"/>
                                        </p:tgtEl>
                                        <p:attrNameLst>
                                          <p:attrName>style.visibility</p:attrName>
                                        </p:attrNameLst>
                                      </p:cBhvr>
                                      <p:to>
                                        <p:strVal val="visible"/>
                                      </p:to>
                                    </p:set>
                                    <p:animEffect transition="in" filter="dissolve">
                                      <p:cBhvr>
                                        <p:cTn id="435" dur="500"/>
                                        <p:tgtEl>
                                          <p:spTgt spid="163"/>
                                        </p:tgtEl>
                                      </p:cBhvr>
                                    </p:animEffect>
                                  </p:childTnLst>
                                </p:cTn>
                              </p:par>
                            </p:childTnLst>
                          </p:cTn>
                        </p:par>
                      </p:childTnLst>
                    </p:cTn>
                  </p:par>
                  <p:par>
                    <p:cTn id="436" fill="hold" nodeType="clickPar">
                      <p:stCondLst>
                        <p:cond delay="indefinite"/>
                      </p:stCondLst>
                      <p:childTnLst>
                        <p:par>
                          <p:cTn id="437" fill="hold" nodeType="withGroup">
                            <p:stCondLst>
                              <p:cond delay="0"/>
                            </p:stCondLst>
                            <p:childTnLst>
                              <p:par>
                                <p:cTn id="438" presetID="9" presetClass="entr" presetSubtype="0" fill="hold" nodeType="clickEffect">
                                  <p:stCondLst>
                                    <p:cond delay="0"/>
                                  </p:stCondLst>
                                  <p:childTnLst>
                                    <p:set>
                                      <p:cBhvr>
                                        <p:cTn id="439" dur="1" fill="hold">
                                          <p:stCondLst>
                                            <p:cond delay="0"/>
                                          </p:stCondLst>
                                        </p:cTn>
                                        <p:tgtEl>
                                          <p:spTgt spid="164"/>
                                        </p:tgtEl>
                                        <p:attrNameLst>
                                          <p:attrName>style.visibility</p:attrName>
                                        </p:attrNameLst>
                                      </p:cBhvr>
                                      <p:to>
                                        <p:strVal val="visible"/>
                                      </p:to>
                                    </p:set>
                                    <p:animEffect transition="in" filter="dissolve">
                                      <p:cBhvr>
                                        <p:cTn id="440" dur="500"/>
                                        <p:tgtEl>
                                          <p:spTgt spid="164"/>
                                        </p:tgtEl>
                                      </p:cBhvr>
                                    </p:animEffect>
                                  </p:childTnLst>
                                </p:cTn>
                              </p:par>
                            </p:childTnLst>
                          </p:cTn>
                        </p:par>
                      </p:childTnLst>
                    </p:cTn>
                  </p:par>
                  <p:par>
                    <p:cTn id="441" fill="hold" nodeType="clickPar">
                      <p:stCondLst>
                        <p:cond delay="indefinite"/>
                      </p:stCondLst>
                      <p:childTnLst>
                        <p:par>
                          <p:cTn id="442" fill="hold" nodeType="withGroup">
                            <p:stCondLst>
                              <p:cond delay="0"/>
                            </p:stCondLst>
                            <p:childTnLst>
                              <p:par>
                                <p:cTn id="443" presetID="9" presetClass="entr" presetSubtype="0" fill="hold" nodeType="clickEffect">
                                  <p:stCondLst>
                                    <p:cond delay="0"/>
                                  </p:stCondLst>
                                  <p:childTnLst>
                                    <p:set>
                                      <p:cBhvr>
                                        <p:cTn id="444" dur="1" fill="hold">
                                          <p:stCondLst>
                                            <p:cond delay="0"/>
                                          </p:stCondLst>
                                        </p:cTn>
                                        <p:tgtEl>
                                          <p:spTgt spid="165"/>
                                        </p:tgtEl>
                                        <p:attrNameLst>
                                          <p:attrName>style.visibility</p:attrName>
                                        </p:attrNameLst>
                                      </p:cBhvr>
                                      <p:to>
                                        <p:strVal val="visible"/>
                                      </p:to>
                                    </p:set>
                                    <p:animEffect transition="in" filter="dissolve">
                                      <p:cBhvr>
                                        <p:cTn id="445" dur="500"/>
                                        <p:tgtEl>
                                          <p:spTgt spid="165"/>
                                        </p:tgtEl>
                                      </p:cBhvr>
                                    </p:animEffect>
                                  </p:childTnLst>
                                </p:cTn>
                              </p:par>
                            </p:childTnLst>
                          </p:cTn>
                        </p:par>
                      </p:childTnLst>
                    </p:cTn>
                  </p:par>
                  <p:par>
                    <p:cTn id="446" fill="hold" nodeType="clickPar">
                      <p:stCondLst>
                        <p:cond delay="indefinite"/>
                      </p:stCondLst>
                      <p:childTnLst>
                        <p:par>
                          <p:cTn id="447" fill="hold" nodeType="withGroup">
                            <p:stCondLst>
                              <p:cond delay="0"/>
                            </p:stCondLst>
                            <p:childTnLst>
                              <p:par>
                                <p:cTn id="448" presetID="9" presetClass="entr" presetSubtype="0" fill="hold" nodeType="clickEffect">
                                  <p:stCondLst>
                                    <p:cond delay="0"/>
                                  </p:stCondLst>
                                  <p:childTnLst>
                                    <p:set>
                                      <p:cBhvr>
                                        <p:cTn id="449" dur="1" fill="hold">
                                          <p:stCondLst>
                                            <p:cond delay="0"/>
                                          </p:stCondLst>
                                        </p:cTn>
                                        <p:tgtEl>
                                          <p:spTgt spid="166"/>
                                        </p:tgtEl>
                                        <p:attrNameLst>
                                          <p:attrName>style.visibility</p:attrName>
                                        </p:attrNameLst>
                                      </p:cBhvr>
                                      <p:to>
                                        <p:strVal val="visible"/>
                                      </p:to>
                                    </p:set>
                                    <p:animEffect transition="in" filter="dissolve">
                                      <p:cBhvr>
                                        <p:cTn id="450" dur="500"/>
                                        <p:tgtEl>
                                          <p:spTgt spid="166"/>
                                        </p:tgtEl>
                                      </p:cBhvr>
                                    </p:animEffect>
                                  </p:childTnLst>
                                </p:cTn>
                              </p:par>
                            </p:childTnLst>
                          </p:cTn>
                        </p:par>
                      </p:childTnLst>
                    </p:cTn>
                  </p:par>
                  <p:par>
                    <p:cTn id="451" fill="hold" nodeType="clickPar">
                      <p:stCondLst>
                        <p:cond delay="indefinite"/>
                      </p:stCondLst>
                      <p:childTnLst>
                        <p:par>
                          <p:cTn id="452" fill="hold" nodeType="withGroup">
                            <p:stCondLst>
                              <p:cond delay="0"/>
                            </p:stCondLst>
                            <p:childTnLst>
                              <p:par>
                                <p:cTn id="453" presetID="9" presetClass="entr" presetSubtype="0" fill="hold" nodeType="clickEffect">
                                  <p:stCondLst>
                                    <p:cond delay="0"/>
                                  </p:stCondLst>
                                  <p:childTnLst>
                                    <p:set>
                                      <p:cBhvr>
                                        <p:cTn id="454" dur="1" fill="hold">
                                          <p:stCondLst>
                                            <p:cond delay="0"/>
                                          </p:stCondLst>
                                        </p:cTn>
                                        <p:tgtEl>
                                          <p:spTgt spid="167"/>
                                        </p:tgtEl>
                                        <p:attrNameLst>
                                          <p:attrName>style.visibility</p:attrName>
                                        </p:attrNameLst>
                                      </p:cBhvr>
                                      <p:to>
                                        <p:strVal val="visible"/>
                                      </p:to>
                                    </p:set>
                                    <p:animEffect transition="in" filter="dissolve">
                                      <p:cBhvr>
                                        <p:cTn id="455" dur="500"/>
                                        <p:tgtEl>
                                          <p:spTgt spid="167"/>
                                        </p:tgtEl>
                                      </p:cBhvr>
                                    </p:animEffect>
                                  </p:childTnLst>
                                </p:cTn>
                              </p:par>
                            </p:childTnLst>
                          </p:cTn>
                        </p:par>
                      </p:childTnLst>
                    </p:cTn>
                  </p:par>
                  <p:par>
                    <p:cTn id="456" fill="hold" nodeType="clickPar">
                      <p:stCondLst>
                        <p:cond delay="indefinite"/>
                      </p:stCondLst>
                      <p:childTnLst>
                        <p:par>
                          <p:cTn id="457" fill="hold" nodeType="withGroup">
                            <p:stCondLst>
                              <p:cond delay="0"/>
                            </p:stCondLst>
                            <p:childTnLst>
                              <p:par>
                                <p:cTn id="458" presetID="9" presetClass="entr" presetSubtype="0" fill="hold" nodeType="clickEffect">
                                  <p:stCondLst>
                                    <p:cond delay="0"/>
                                  </p:stCondLst>
                                  <p:childTnLst>
                                    <p:set>
                                      <p:cBhvr>
                                        <p:cTn id="459" dur="1" fill="hold">
                                          <p:stCondLst>
                                            <p:cond delay="0"/>
                                          </p:stCondLst>
                                        </p:cTn>
                                        <p:tgtEl>
                                          <p:spTgt spid="168"/>
                                        </p:tgtEl>
                                        <p:attrNameLst>
                                          <p:attrName>style.visibility</p:attrName>
                                        </p:attrNameLst>
                                      </p:cBhvr>
                                      <p:to>
                                        <p:strVal val="visible"/>
                                      </p:to>
                                    </p:set>
                                    <p:animEffect transition="in" filter="dissolve">
                                      <p:cBhvr>
                                        <p:cTn id="460" dur="500"/>
                                        <p:tgtEl>
                                          <p:spTgt spid="168"/>
                                        </p:tgtEl>
                                      </p:cBhvr>
                                    </p:animEffect>
                                  </p:childTnLst>
                                </p:cTn>
                              </p:par>
                            </p:childTnLst>
                          </p:cTn>
                        </p:par>
                      </p:childTnLst>
                    </p:cTn>
                  </p:par>
                  <p:par>
                    <p:cTn id="461" fill="hold" nodeType="clickPar">
                      <p:stCondLst>
                        <p:cond delay="indefinite"/>
                      </p:stCondLst>
                      <p:childTnLst>
                        <p:par>
                          <p:cTn id="462" fill="hold" nodeType="withGroup">
                            <p:stCondLst>
                              <p:cond delay="0"/>
                            </p:stCondLst>
                            <p:childTnLst>
                              <p:par>
                                <p:cTn id="463" presetID="9" presetClass="entr" presetSubtype="0" fill="hold" nodeType="clickEffect">
                                  <p:stCondLst>
                                    <p:cond delay="0"/>
                                  </p:stCondLst>
                                  <p:childTnLst>
                                    <p:set>
                                      <p:cBhvr>
                                        <p:cTn id="464" dur="1" fill="hold">
                                          <p:stCondLst>
                                            <p:cond delay="0"/>
                                          </p:stCondLst>
                                        </p:cTn>
                                        <p:tgtEl>
                                          <p:spTgt spid="169"/>
                                        </p:tgtEl>
                                        <p:attrNameLst>
                                          <p:attrName>style.visibility</p:attrName>
                                        </p:attrNameLst>
                                      </p:cBhvr>
                                      <p:to>
                                        <p:strVal val="visible"/>
                                      </p:to>
                                    </p:set>
                                    <p:animEffect transition="in" filter="dissolve">
                                      <p:cBhvr>
                                        <p:cTn id="465" dur="500"/>
                                        <p:tgtEl>
                                          <p:spTgt spid="169"/>
                                        </p:tgtEl>
                                      </p:cBhvr>
                                    </p:animEffect>
                                  </p:childTnLst>
                                </p:cTn>
                              </p:par>
                            </p:childTnLst>
                          </p:cTn>
                        </p:par>
                      </p:childTnLst>
                    </p:cTn>
                  </p:par>
                  <p:par>
                    <p:cTn id="466" fill="hold" nodeType="clickPar">
                      <p:stCondLst>
                        <p:cond delay="indefinite"/>
                      </p:stCondLst>
                      <p:childTnLst>
                        <p:par>
                          <p:cTn id="467" fill="hold" nodeType="withGroup">
                            <p:stCondLst>
                              <p:cond delay="0"/>
                            </p:stCondLst>
                            <p:childTnLst>
                              <p:par>
                                <p:cTn id="468" presetID="9" presetClass="entr" presetSubtype="0" fill="hold" nodeType="clickEffect">
                                  <p:stCondLst>
                                    <p:cond delay="0"/>
                                  </p:stCondLst>
                                  <p:childTnLst>
                                    <p:set>
                                      <p:cBhvr>
                                        <p:cTn id="469" dur="1" fill="hold">
                                          <p:stCondLst>
                                            <p:cond delay="0"/>
                                          </p:stCondLst>
                                        </p:cTn>
                                        <p:tgtEl>
                                          <p:spTgt spid="170"/>
                                        </p:tgtEl>
                                        <p:attrNameLst>
                                          <p:attrName>style.visibility</p:attrName>
                                        </p:attrNameLst>
                                      </p:cBhvr>
                                      <p:to>
                                        <p:strVal val="visible"/>
                                      </p:to>
                                    </p:set>
                                    <p:animEffect transition="in" filter="dissolve">
                                      <p:cBhvr>
                                        <p:cTn id="470" dur="500"/>
                                        <p:tgtEl>
                                          <p:spTgt spid="170"/>
                                        </p:tgtEl>
                                      </p:cBhvr>
                                    </p:animEffect>
                                  </p:childTnLst>
                                </p:cTn>
                              </p:par>
                            </p:childTnLst>
                          </p:cTn>
                        </p:par>
                      </p:childTnLst>
                    </p:cTn>
                  </p:par>
                  <p:par>
                    <p:cTn id="471" fill="hold" nodeType="clickPar">
                      <p:stCondLst>
                        <p:cond delay="indefinite"/>
                      </p:stCondLst>
                      <p:childTnLst>
                        <p:par>
                          <p:cTn id="472" fill="hold" nodeType="withGroup">
                            <p:stCondLst>
                              <p:cond delay="0"/>
                            </p:stCondLst>
                            <p:childTnLst>
                              <p:par>
                                <p:cTn id="473" presetID="9" presetClass="entr" presetSubtype="0" fill="hold" nodeType="clickEffect">
                                  <p:stCondLst>
                                    <p:cond delay="0"/>
                                  </p:stCondLst>
                                  <p:childTnLst>
                                    <p:set>
                                      <p:cBhvr>
                                        <p:cTn id="474" dur="1" fill="hold">
                                          <p:stCondLst>
                                            <p:cond delay="0"/>
                                          </p:stCondLst>
                                        </p:cTn>
                                        <p:tgtEl>
                                          <p:spTgt spid="171"/>
                                        </p:tgtEl>
                                        <p:attrNameLst>
                                          <p:attrName>style.visibility</p:attrName>
                                        </p:attrNameLst>
                                      </p:cBhvr>
                                      <p:to>
                                        <p:strVal val="visible"/>
                                      </p:to>
                                    </p:set>
                                    <p:animEffect transition="in" filter="dissolve">
                                      <p:cBhvr>
                                        <p:cTn id="475" dur="500"/>
                                        <p:tgtEl>
                                          <p:spTgt spid="171"/>
                                        </p:tgtEl>
                                      </p:cBhvr>
                                    </p:animEffect>
                                  </p:childTnLst>
                                </p:cTn>
                              </p:par>
                            </p:childTnLst>
                          </p:cTn>
                        </p:par>
                      </p:childTnLst>
                    </p:cTn>
                  </p:par>
                  <p:par>
                    <p:cTn id="476" fill="hold" nodeType="clickPar">
                      <p:stCondLst>
                        <p:cond delay="indefinite"/>
                      </p:stCondLst>
                      <p:childTnLst>
                        <p:par>
                          <p:cTn id="477" fill="hold" nodeType="withGroup">
                            <p:stCondLst>
                              <p:cond delay="0"/>
                            </p:stCondLst>
                            <p:childTnLst>
                              <p:par>
                                <p:cTn id="478" presetID="9" presetClass="entr" presetSubtype="0" fill="hold" nodeType="clickEffect">
                                  <p:stCondLst>
                                    <p:cond delay="0"/>
                                  </p:stCondLst>
                                  <p:childTnLst>
                                    <p:set>
                                      <p:cBhvr>
                                        <p:cTn id="479" dur="1" fill="hold">
                                          <p:stCondLst>
                                            <p:cond delay="0"/>
                                          </p:stCondLst>
                                        </p:cTn>
                                        <p:tgtEl>
                                          <p:spTgt spid="172"/>
                                        </p:tgtEl>
                                        <p:attrNameLst>
                                          <p:attrName>style.visibility</p:attrName>
                                        </p:attrNameLst>
                                      </p:cBhvr>
                                      <p:to>
                                        <p:strVal val="visible"/>
                                      </p:to>
                                    </p:set>
                                    <p:animEffect transition="in" filter="dissolve">
                                      <p:cBhvr>
                                        <p:cTn id="480" dur="500"/>
                                        <p:tgtEl>
                                          <p:spTgt spid="172"/>
                                        </p:tgtEl>
                                      </p:cBhvr>
                                    </p:animEffect>
                                  </p:childTnLst>
                                </p:cTn>
                              </p:par>
                            </p:childTnLst>
                          </p:cTn>
                        </p:par>
                      </p:childTnLst>
                    </p:cTn>
                  </p:par>
                  <p:par>
                    <p:cTn id="481" fill="hold" nodeType="clickPar">
                      <p:stCondLst>
                        <p:cond delay="indefinite"/>
                      </p:stCondLst>
                      <p:childTnLst>
                        <p:par>
                          <p:cTn id="482" fill="hold" nodeType="withGroup">
                            <p:stCondLst>
                              <p:cond delay="0"/>
                            </p:stCondLst>
                            <p:childTnLst>
                              <p:par>
                                <p:cTn id="483" presetID="2" presetClass="entr" presetSubtype="4" fill="hold" nodeType="clickEffect">
                                  <p:stCondLst>
                                    <p:cond delay="0"/>
                                  </p:stCondLst>
                                  <p:childTnLst>
                                    <p:set>
                                      <p:cBhvr>
                                        <p:cTn id="484" dur="1" fill="hold">
                                          <p:stCondLst>
                                            <p:cond delay="0"/>
                                          </p:stCondLst>
                                        </p:cTn>
                                        <p:tgtEl>
                                          <p:spTgt spid="247"/>
                                        </p:tgtEl>
                                        <p:attrNameLst>
                                          <p:attrName>style.visibility</p:attrName>
                                        </p:attrNameLst>
                                      </p:cBhvr>
                                      <p:to>
                                        <p:strVal val="visible"/>
                                      </p:to>
                                    </p:set>
                                    <p:anim calcmode="lin" valueType="num">
                                      <p:cBhvr additive="base">
                                        <p:cTn id="485" dur="500" fill="hold"/>
                                        <p:tgtEl>
                                          <p:spTgt spid="247"/>
                                        </p:tgtEl>
                                        <p:attrNameLst>
                                          <p:attrName>ppt_x</p:attrName>
                                        </p:attrNameLst>
                                      </p:cBhvr>
                                      <p:tavLst>
                                        <p:tav tm="0">
                                          <p:val>
                                            <p:strVal val="#ppt_x"/>
                                          </p:val>
                                        </p:tav>
                                        <p:tav tm="100000">
                                          <p:val>
                                            <p:strVal val="#ppt_x"/>
                                          </p:val>
                                        </p:tav>
                                      </p:tavLst>
                                    </p:anim>
                                    <p:anim calcmode="lin" valueType="num">
                                      <p:cBhvr additive="base">
                                        <p:cTn id="486" dur="500" fill="hold"/>
                                        <p:tgtEl>
                                          <p:spTgt spid="247"/>
                                        </p:tgtEl>
                                        <p:attrNameLst>
                                          <p:attrName>ppt_y</p:attrName>
                                        </p:attrNameLst>
                                      </p:cBhvr>
                                      <p:tavLst>
                                        <p:tav tm="0">
                                          <p:val>
                                            <p:strVal val="1+#ppt_h/2"/>
                                          </p:val>
                                        </p:tav>
                                        <p:tav tm="100000">
                                          <p:val>
                                            <p:strVal val="#ppt_y"/>
                                          </p:val>
                                        </p:tav>
                                      </p:tavLst>
                                    </p:anim>
                                  </p:childTnLst>
                                </p:cTn>
                              </p:par>
                            </p:childTnLst>
                          </p:cTn>
                        </p:par>
                      </p:childTnLst>
                    </p:cTn>
                  </p:par>
                  <p:par>
                    <p:cTn id="487" fill="hold" nodeType="clickPar">
                      <p:stCondLst>
                        <p:cond delay="indefinite"/>
                      </p:stCondLst>
                      <p:childTnLst>
                        <p:par>
                          <p:cTn id="488" fill="hold" nodeType="withGroup">
                            <p:stCondLst>
                              <p:cond delay="0"/>
                            </p:stCondLst>
                            <p:childTnLst>
                              <p:par>
                                <p:cTn id="489" presetID="9" presetClass="entr" presetSubtype="0" fill="hold" nodeType="clickEffect">
                                  <p:stCondLst>
                                    <p:cond delay="0"/>
                                  </p:stCondLst>
                                  <p:childTnLst>
                                    <p:set>
                                      <p:cBhvr>
                                        <p:cTn id="490" dur="1" fill="hold">
                                          <p:stCondLst>
                                            <p:cond delay="0"/>
                                          </p:stCondLst>
                                        </p:cTn>
                                        <p:tgtEl>
                                          <p:spTgt spid="173"/>
                                        </p:tgtEl>
                                        <p:attrNameLst>
                                          <p:attrName>style.visibility</p:attrName>
                                        </p:attrNameLst>
                                      </p:cBhvr>
                                      <p:to>
                                        <p:strVal val="visible"/>
                                      </p:to>
                                    </p:set>
                                    <p:animEffect transition="in" filter="dissolve">
                                      <p:cBhvr>
                                        <p:cTn id="491" dur="500"/>
                                        <p:tgtEl>
                                          <p:spTgt spid="173"/>
                                        </p:tgtEl>
                                      </p:cBhvr>
                                    </p:animEffect>
                                  </p:childTnLst>
                                </p:cTn>
                              </p:par>
                            </p:childTnLst>
                          </p:cTn>
                        </p:par>
                      </p:childTnLst>
                    </p:cTn>
                  </p:par>
                  <p:par>
                    <p:cTn id="492" fill="hold" nodeType="clickPar">
                      <p:stCondLst>
                        <p:cond delay="indefinite"/>
                      </p:stCondLst>
                      <p:childTnLst>
                        <p:par>
                          <p:cTn id="493" fill="hold" nodeType="withGroup">
                            <p:stCondLst>
                              <p:cond delay="0"/>
                            </p:stCondLst>
                            <p:childTnLst>
                              <p:par>
                                <p:cTn id="494" presetID="9" presetClass="entr" presetSubtype="0" fill="hold" nodeType="clickEffect">
                                  <p:stCondLst>
                                    <p:cond delay="0"/>
                                  </p:stCondLst>
                                  <p:childTnLst>
                                    <p:set>
                                      <p:cBhvr>
                                        <p:cTn id="495" dur="1" fill="hold">
                                          <p:stCondLst>
                                            <p:cond delay="0"/>
                                          </p:stCondLst>
                                        </p:cTn>
                                        <p:tgtEl>
                                          <p:spTgt spid="174"/>
                                        </p:tgtEl>
                                        <p:attrNameLst>
                                          <p:attrName>style.visibility</p:attrName>
                                        </p:attrNameLst>
                                      </p:cBhvr>
                                      <p:to>
                                        <p:strVal val="visible"/>
                                      </p:to>
                                    </p:set>
                                    <p:animEffect transition="in" filter="dissolve">
                                      <p:cBhvr>
                                        <p:cTn id="496" dur="500"/>
                                        <p:tgtEl>
                                          <p:spTgt spid="174"/>
                                        </p:tgtEl>
                                      </p:cBhvr>
                                    </p:animEffect>
                                  </p:childTnLst>
                                </p:cTn>
                              </p:par>
                            </p:childTnLst>
                          </p:cTn>
                        </p:par>
                      </p:childTnLst>
                    </p:cTn>
                  </p:par>
                  <p:par>
                    <p:cTn id="497" fill="hold" nodeType="clickPar">
                      <p:stCondLst>
                        <p:cond delay="indefinite"/>
                      </p:stCondLst>
                      <p:childTnLst>
                        <p:par>
                          <p:cTn id="498" fill="hold" nodeType="withGroup">
                            <p:stCondLst>
                              <p:cond delay="0"/>
                            </p:stCondLst>
                            <p:childTnLst>
                              <p:par>
                                <p:cTn id="499" presetID="9" presetClass="entr" presetSubtype="0" fill="hold" nodeType="clickEffect">
                                  <p:stCondLst>
                                    <p:cond delay="0"/>
                                  </p:stCondLst>
                                  <p:childTnLst>
                                    <p:set>
                                      <p:cBhvr>
                                        <p:cTn id="500" dur="1" fill="hold">
                                          <p:stCondLst>
                                            <p:cond delay="0"/>
                                          </p:stCondLst>
                                        </p:cTn>
                                        <p:tgtEl>
                                          <p:spTgt spid="175"/>
                                        </p:tgtEl>
                                        <p:attrNameLst>
                                          <p:attrName>style.visibility</p:attrName>
                                        </p:attrNameLst>
                                      </p:cBhvr>
                                      <p:to>
                                        <p:strVal val="visible"/>
                                      </p:to>
                                    </p:set>
                                    <p:animEffect transition="in" filter="dissolve">
                                      <p:cBhvr>
                                        <p:cTn id="501" dur="500"/>
                                        <p:tgtEl>
                                          <p:spTgt spid="175"/>
                                        </p:tgtEl>
                                      </p:cBhvr>
                                    </p:animEffect>
                                  </p:childTnLst>
                                </p:cTn>
                              </p:par>
                            </p:childTnLst>
                          </p:cTn>
                        </p:par>
                      </p:childTnLst>
                    </p:cTn>
                  </p:par>
                  <p:par>
                    <p:cTn id="502" fill="hold" nodeType="clickPar">
                      <p:stCondLst>
                        <p:cond delay="indefinite"/>
                      </p:stCondLst>
                      <p:childTnLst>
                        <p:par>
                          <p:cTn id="503" fill="hold" nodeType="withGroup">
                            <p:stCondLst>
                              <p:cond delay="0"/>
                            </p:stCondLst>
                            <p:childTnLst>
                              <p:par>
                                <p:cTn id="504" presetID="9" presetClass="entr" presetSubtype="0" fill="hold" nodeType="clickEffect">
                                  <p:stCondLst>
                                    <p:cond delay="0"/>
                                  </p:stCondLst>
                                  <p:childTnLst>
                                    <p:set>
                                      <p:cBhvr>
                                        <p:cTn id="505" dur="1" fill="hold">
                                          <p:stCondLst>
                                            <p:cond delay="0"/>
                                          </p:stCondLst>
                                        </p:cTn>
                                        <p:tgtEl>
                                          <p:spTgt spid="176"/>
                                        </p:tgtEl>
                                        <p:attrNameLst>
                                          <p:attrName>style.visibility</p:attrName>
                                        </p:attrNameLst>
                                      </p:cBhvr>
                                      <p:to>
                                        <p:strVal val="visible"/>
                                      </p:to>
                                    </p:set>
                                    <p:animEffect transition="in" filter="dissolve">
                                      <p:cBhvr>
                                        <p:cTn id="506" dur="500"/>
                                        <p:tgtEl>
                                          <p:spTgt spid="176"/>
                                        </p:tgtEl>
                                      </p:cBhvr>
                                    </p:animEffect>
                                  </p:childTnLst>
                                </p:cTn>
                              </p:par>
                            </p:childTnLst>
                          </p:cTn>
                        </p:par>
                      </p:childTnLst>
                    </p:cTn>
                  </p:par>
                  <p:par>
                    <p:cTn id="507" fill="hold" nodeType="clickPar">
                      <p:stCondLst>
                        <p:cond delay="indefinite"/>
                      </p:stCondLst>
                      <p:childTnLst>
                        <p:par>
                          <p:cTn id="508" fill="hold" nodeType="withGroup">
                            <p:stCondLst>
                              <p:cond delay="0"/>
                            </p:stCondLst>
                            <p:childTnLst>
                              <p:par>
                                <p:cTn id="509" presetID="9" presetClass="entr" presetSubtype="0" fill="hold" nodeType="clickEffect">
                                  <p:stCondLst>
                                    <p:cond delay="0"/>
                                  </p:stCondLst>
                                  <p:childTnLst>
                                    <p:set>
                                      <p:cBhvr>
                                        <p:cTn id="510" dur="1" fill="hold">
                                          <p:stCondLst>
                                            <p:cond delay="0"/>
                                          </p:stCondLst>
                                        </p:cTn>
                                        <p:tgtEl>
                                          <p:spTgt spid="177"/>
                                        </p:tgtEl>
                                        <p:attrNameLst>
                                          <p:attrName>style.visibility</p:attrName>
                                        </p:attrNameLst>
                                      </p:cBhvr>
                                      <p:to>
                                        <p:strVal val="visible"/>
                                      </p:to>
                                    </p:set>
                                    <p:animEffect transition="in" filter="dissolve">
                                      <p:cBhvr>
                                        <p:cTn id="511" dur="500"/>
                                        <p:tgtEl>
                                          <p:spTgt spid="177"/>
                                        </p:tgtEl>
                                      </p:cBhvr>
                                    </p:animEffect>
                                  </p:childTnLst>
                                </p:cTn>
                              </p:par>
                            </p:childTnLst>
                          </p:cTn>
                        </p:par>
                      </p:childTnLst>
                    </p:cTn>
                  </p:par>
                  <p:par>
                    <p:cTn id="512" fill="hold" nodeType="clickPar">
                      <p:stCondLst>
                        <p:cond delay="indefinite"/>
                      </p:stCondLst>
                      <p:childTnLst>
                        <p:par>
                          <p:cTn id="513" fill="hold" nodeType="withGroup">
                            <p:stCondLst>
                              <p:cond delay="0"/>
                            </p:stCondLst>
                            <p:childTnLst>
                              <p:par>
                                <p:cTn id="514" presetID="9" presetClass="entr" presetSubtype="0" fill="hold" nodeType="clickEffect">
                                  <p:stCondLst>
                                    <p:cond delay="0"/>
                                  </p:stCondLst>
                                  <p:childTnLst>
                                    <p:set>
                                      <p:cBhvr>
                                        <p:cTn id="515" dur="1" fill="hold">
                                          <p:stCondLst>
                                            <p:cond delay="0"/>
                                          </p:stCondLst>
                                        </p:cTn>
                                        <p:tgtEl>
                                          <p:spTgt spid="178"/>
                                        </p:tgtEl>
                                        <p:attrNameLst>
                                          <p:attrName>style.visibility</p:attrName>
                                        </p:attrNameLst>
                                      </p:cBhvr>
                                      <p:to>
                                        <p:strVal val="visible"/>
                                      </p:to>
                                    </p:set>
                                    <p:animEffect transition="in" filter="dissolve">
                                      <p:cBhvr>
                                        <p:cTn id="516" dur="500"/>
                                        <p:tgtEl>
                                          <p:spTgt spid="178"/>
                                        </p:tgtEl>
                                      </p:cBhvr>
                                    </p:animEffect>
                                  </p:childTnLst>
                                </p:cTn>
                              </p:par>
                            </p:childTnLst>
                          </p:cTn>
                        </p:par>
                      </p:childTnLst>
                    </p:cTn>
                  </p:par>
                  <p:par>
                    <p:cTn id="517" fill="hold" nodeType="clickPar">
                      <p:stCondLst>
                        <p:cond delay="indefinite"/>
                      </p:stCondLst>
                      <p:childTnLst>
                        <p:par>
                          <p:cTn id="518" fill="hold" nodeType="withGroup">
                            <p:stCondLst>
                              <p:cond delay="0"/>
                            </p:stCondLst>
                            <p:childTnLst>
                              <p:par>
                                <p:cTn id="519" presetID="2" presetClass="entr" presetSubtype="4" fill="hold" nodeType="clickEffect">
                                  <p:stCondLst>
                                    <p:cond delay="0"/>
                                  </p:stCondLst>
                                  <p:childTnLst>
                                    <p:set>
                                      <p:cBhvr>
                                        <p:cTn id="520" dur="1" fill="hold">
                                          <p:stCondLst>
                                            <p:cond delay="0"/>
                                          </p:stCondLst>
                                        </p:cTn>
                                        <p:tgtEl>
                                          <p:spTgt spid="249"/>
                                        </p:tgtEl>
                                        <p:attrNameLst>
                                          <p:attrName>style.visibility</p:attrName>
                                        </p:attrNameLst>
                                      </p:cBhvr>
                                      <p:to>
                                        <p:strVal val="visible"/>
                                      </p:to>
                                    </p:set>
                                    <p:anim calcmode="lin" valueType="num">
                                      <p:cBhvr additive="base">
                                        <p:cTn id="521" dur="500" fill="hold"/>
                                        <p:tgtEl>
                                          <p:spTgt spid="249"/>
                                        </p:tgtEl>
                                        <p:attrNameLst>
                                          <p:attrName>ppt_x</p:attrName>
                                        </p:attrNameLst>
                                      </p:cBhvr>
                                      <p:tavLst>
                                        <p:tav tm="0">
                                          <p:val>
                                            <p:strVal val="#ppt_x"/>
                                          </p:val>
                                        </p:tav>
                                        <p:tav tm="100000">
                                          <p:val>
                                            <p:strVal val="#ppt_x"/>
                                          </p:val>
                                        </p:tav>
                                      </p:tavLst>
                                    </p:anim>
                                    <p:anim calcmode="lin" valueType="num">
                                      <p:cBhvr additive="base">
                                        <p:cTn id="522" dur="500" fill="hold"/>
                                        <p:tgtEl>
                                          <p:spTgt spid="249"/>
                                        </p:tgtEl>
                                        <p:attrNameLst>
                                          <p:attrName>ppt_y</p:attrName>
                                        </p:attrNameLst>
                                      </p:cBhvr>
                                      <p:tavLst>
                                        <p:tav tm="0">
                                          <p:val>
                                            <p:strVal val="1+#ppt_h/2"/>
                                          </p:val>
                                        </p:tav>
                                        <p:tav tm="100000">
                                          <p:val>
                                            <p:strVal val="#ppt_y"/>
                                          </p:val>
                                        </p:tav>
                                      </p:tavLst>
                                    </p:anim>
                                  </p:childTnLst>
                                </p:cTn>
                              </p:par>
                            </p:childTnLst>
                          </p:cTn>
                        </p:par>
                      </p:childTnLst>
                    </p:cTn>
                  </p:par>
                  <p:par>
                    <p:cTn id="523" fill="hold" nodeType="clickPar">
                      <p:stCondLst>
                        <p:cond delay="indefinite"/>
                      </p:stCondLst>
                      <p:childTnLst>
                        <p:par>
                          <p:cTn id="524" fill="hold" nodeType="withGroup">
                            <p:stCondLst>
                              <p:cond delay="0"/>
                            </p:stCondLst>
                            <p:childTnLst>
                              <p:par>
                                <p:cTn id="525" presetID="9" presetClass="entr" presetSubtype="0" fill="hold" nodeType="clickEffect">
                                  <p:stCondLst>
                                    <p:cond delay="0"/>
                                  </p:stCondLst>
                                  <p:childTnLst>
                                    <p:set>
                                      <p:cBhvr>
                                        <p:cTn id="526" dur="1" fill="hold">
                                          <p:stCondLst>
                                            <p:cond delay="0"/>
                                          </p:stCondLst>
                                        </p:cTn>
                                        <p:tgtEl>
                                          <p:spTgt spid="179"/>
                                        </p:tgtEl>
                                        <p:attrNameLst>
                                          <p:attrName>style.visibility</p:attrName>
                                        </p:attrNameLst>
                                      </p:cBhvr>
                                      <p:to>
                                        <p:strVal val="visible"/>
                                      </p:to>
                                    </p:set>
                                    <p:animEffect transition="in" filter="dissolve">
                                      <p:cBhvr>
                                        <p:cTn id="527" dur="500"/>
                                        <p:tgtEl>
                                          <p:spTgt spid="179"/>
                                        </p:tgtEl>
                                      </p:cBhvr>
                                    </p:animEffect>
                                  </p:childTnLst>
                                </p:cTn>
                              </p:par>
                            </p:childTnLst>
                          </p:cTn>
                        </p:par>
                      </p:childTnLst>
                    </p:cTn>
                  </p:par>
                  <p:par>
                    <p:cTn id="528" fill="hold" nodeType="clickPar">
                      <p:stCondLst>
                        <p:cond delay="indefinite"/>
                      </p:stCondLst>
                      <p:childTnLst>
                        <p:par>
                          <p:cTn id="529" fill="hold" nodeType="withGroup">
                            <p:stCondLst>
                              <p:cond delay="0"/>
                            </p:stCondLst>
                            <p:childTnLst>
                              <p:par>
                                <p:cTn id="530" presetID="9" presetClass="entr" presetSubtype="0" fill="hold" nodeType="clickEffect">
                                  <p:stCondLst>
                                    <p:cond delay="0"/>
                                  </p:stCondLst>
                                  <p:childTnLst>
                                    <p:set>
                                      <p:cBhvr>
                                        <p:cTn id="531" dur="1" fill="hold">
                                          <p:stCondLst>
                                            <p:cond delay="0"/>
                                          </p:stCondLst>
                                        </p:cTn>
                                        <p:tgtEl>
                                          <p:spTgt spid="180"/>
                                        </p:tgtEl>
                                        <p:attrNameLst>
                                          <p:attrName>style.visibility</p:attrName>
                                        </p:attrNameLst>
                                      </p:cBhvr>
                                      <p:to>
                                        <p:strVal val="visible"/>
                                      </p:to>
                                    </p:set>
                                    <p:animEffect transition="in" filter="dissolve">
                                      <p:cBhvr>
                                        <p:cTn id="532" dur="500"/>
                                        <p:tgtEl>
                                          <p:spTgt spid="180"/>
                                        </p:tgtEl>
                                      </p:cBhvr>
                                    </p:animEffect>
                                  </p:childTnLst>
                                </p:cTn>
                              </p:par>
                            </p:childTnLst>
                          </p:cTn>
                        </p:par>
                      </p:childTnLst>
                    </p:cTn>
                  </p:par>
                  <p:par>
                    <p:cTn id="533" fill="hold" nodeType="clickPar">
                      <p:stCondLst>
                        <p:cond delay="indefinite"/>
                      </p:stCondLst>
                      <p:childTnLst>
                        <p:par>
                          <p:cTn id="534" fill="hold" nodeType="withGroup">
                            <p:stCondLst>
                              <p:cond delay="0"/>
                            </p:stCondLst>
                            <p:childTnLst>
                              <p:par>
                                <p:cTn id="535" presetID="2" presetClass="entr" presetSubtype="4" fill="hold" nodeType="clickEffect">
                                  <p:stCondLst>
                                    <p:cond delay="0"/>
                                  </p:stCondLst>
                                  <p:childTnLst>
                                    <p:set>
                                      <p:cBhvr>
                                        <p:cTn id="536" dur="1" fill="hold">
                                          <p:stCondLst>
                                            <p:cond delay="0"/>
                                          </p:stCondLst>
                                        </p:cTn>
                                        <p:tgtEl>
                                          <p:spTgt spid="251"/>
                                        </p:tgtEl>
                                        <p:attrNameLst>
                                          <p:attrName>style.visibility</p:attrName>
                                        </p:attrNameLst>
                                      </p:cBhvr>
                                      <p:to>
                                        <p:strVal val="visible"/>
                                      </p:to>
                                    </p:set>
                                    <p:anim calcmode="lin" valueType="num">
                                      <p:cBhvr additive="base">
                                        <p:cTn id="537" dur="500" fill="hold"/>
                                        <p:tgtEl>
                                          <p:spTgt spid="251"/>
                                        </p:tgtEl>
                                        <p:attrNameLst>
                                          <p:attrName>ppt_x</p:attrName>
                                        </p:attrNameLst>
                                      </p:cBhvr>
                                      <p:tavLst>
                                        <p:tav tm="0">
                                          <p:val>
                                            <p:strVal val="#ppt_x"/>
                                          </p:val>
                                        </p:tav>
                                        <p:tav tm="100000">
                                          <p:val>
                                            <p:strVal val="#ppt_x"/>
                                          </p:val>
                                        </p:tav>
                                      </p:tavLst>
                                    </p:anim>
                                    <p:anim calcmode="lin" valueType="num">
                                      <p:cBhvr additive="base">
                                        <p:cTn id="538" dur="500" fill="hold"/>
                                        <p:tgtEl>
                                          <p:spTgt spid="251"/>
                                        </p:tgtEl>
                                        <p:attrNameLst>
                                          <p:attrName>ppt_y</p:attrName>
                                        </p:attrNameLst>
                                      </p:cBhvr>
                                      <p:tavLst>
                                        <p:tav tm="0">
                                          <p:val>
                                            <p:strVal val="1+#ppt_h/2"/>
                                          </p:val>
                                        </p:tav>
                                        <p:tav tm="100000">
                                          <p:val>
                                            <p:strVal val="#ppt_y"/>
                                          </p:val>
                                        </p:tav>
                                      </p:tavLst>
                                    </p:anim>
                                  </p:childTnLst>
                                </p:cTn>
                              </p:par>
                            </p:childTnLst>
                          </p:cTn>
                        </p:par>
                      </p:childTnLst>
                    </p:cTn>
                  </p:par>
                  <p:par>
                    <p:cTn id="539" fill="hold" nodeType="clickPar">
                      <p:stCondLst>
                        <p:cond delay="indefinite"/>
                      </p:stCondLst>
                      <p:childTnLst>
                        <p:par>
                          <p:cTn id="540" fill="hold" nodeType="withGroup">
                            <p:stCondLst>
                              <p:cond delay="0"/>
                            </p:stCondLst>
                            <p:childTnLst>
                              <p:par>
                                <p:cTn id="541" presetID="9" presetClass="entr" presetSubtype="0" fill="hold" nodeType="clickEffect">
                                  <p:stCondLst>
                                    <p:cond delay="0"/>
                                  </p:stCondLst>
                                  <p:childTnLst>
                                    <p:set>
                                      <p:cBhvr>
                                        <p:cTn id="542" dur="1" fill="hold">
                                          <p:stCondLst>
                                            <p:cond delay="0"/>
                                          </p:stCondLst>
                                        </p:cTn>
                                        <p:tgtEl>
                                          <p:spTgt spid="181"/>
                                        </p:tgtEl>
                                        <p:attrNameLst>
                                          <p:attrName>style.visibility</p:attrName>
                                        </p:attrNameLst>
                                      </p:cBhvr>
                                      <p:to>
                                        <p:strVal val="visible"/>
                                      </p:to>
                                    </p:set>
                                    <p:animEffect transition="in" filter="dissolve">
                                      <p:cBhvr>
                                        <p:cTn id="543" dur="500"/>
                                        <p:tgtEl>
                                          <p:spTgt spid="181"/>
                                        </p:tgtEl>
                                      </p:cBhvr>
                                    </p:animEffect>
                                  </p:childTnLst>
                                </p:cTn>
                              </p:par>
                            </p:childTnLst>
                          </p:cTn>
                        </p:par>
                      </p:childTnLst>
                    </p:cTn>
                  </p:par>
                  <p:par>
                    <p:cTn id="544" fill="hold" nodeType="clickPar">
                      <p:stCondLst>
                        <p:cond delay="indefinite"/>
                      </p:stCondLst>
                      <p:childTnLst>
                        <p:par>
                          <p:cTn id="545" fill="hold" nodeType="withGroup">
                            <p:stCondLst>
                              <p:cond delay="0"/>
                            </p:stCondLst>
                            <p:childTnLst>
                              <p:par>
                                <p:cTn id="546" presetID="9" presetClass="entr" presetSubtype="0" fill="hold" nodeType="clickEffect">
                                  <p:stCondLst>
                                    <p:cond delay="0"/>
                                  </p:stCondLst>
                                  <p:childTnLst>
                                    <p:set>
                                      <p:cBhvr>
                                        <p:cTn id="547" dur="1" fill="hold">
                                          <p:stCondLst>
                                            <p:cond delay="0"/>
                                          </p:stCondLst>
                                        </p:cTn>
                                        <p:tgtEl>
                                          <p:spTgt spid="182"/>
                                        </p:tgtEl>
                                        <p:attrNameLst>
                                          <p:attrName>style.visibility</p:attrName>
                                        </p:attrNameLst>
                                      </p:cBhvr>
                                      <p:to>
                                        <p:strVal val="visible"/>
                                      </p:to>
                                    </p:set>
                                    <p:animEffect transition="in" filter="dissolve">
                                      <p:cBhvr>
                                        <p:cTn id="548" dur="500"/>
                                        <p:tgtEl>
                                          <p:spTgt spid="182"/>
                                        </p:tgtEl>
                                      </p:cBhvr>
                                    </p:animEffect>
                                  </p:childTnLst>
                                </p:cTn>
                              </p:par>
                            </p:childTnLst>
                          </p:cTn>
                        </p:par>
                      </p:childTnLst>
                    </p:cTn>
                  </p:par>
                  <p:par>
                    <p:cTn id="549" fill="hold" nodeType="clickPar">
                      <p:stCondLst>
                        <p:cond delay="indefinite"/>
                      </p:stCondLst>
                      <p:childTnLst>
                        <p:par>
                          <p:cTn id="550" fill="hold" nodeType="withGroup">
                            <p:stCondLst>
                              <p:cond delay="0"/>
                            </p:stCondLst>
                            <p:childTnLst>
                              <p:par>
                                <p:cTn id="551" presetID="9" presetClass="entr" presetSubtype="0" fill="hold" nodeType="clickEffect">
                                  <p:stCondLst>
                                    <p:cond delay="0"/>
                                  </p:stCondLst>
                                  <p:childTnLst>
                                    <p:set>
                                      <p:cBhvr>
                                        <p:cTn id="552" dur="1" fill="hold">
                                          <p:stCondLst>
                                            <p:cond delay="0"/>
                                          </p:stCondLst>
                                        </p:cTn>
                                        <p:tgtEl>
                                          <p:spTgt spid="183"/>
                                        </p:tgtEl>
                                        <p:attrNameLst>
                                          <p:attrName>style.visibility</p:attrName>
                                        </p:attrNameLst>
                                      </p:cBhvr>
                                      <p:to>
                                        <p:strVal val="visible"/>
                                      </p:to>
                                    </p:set>
                                    <p:animEffect transition="in" filter="dissolve">
                                      <p:cBhvr>
                                        <p:cTn id="553" dur="500"/>
                                        <p:tgtEl>
                                          <p:spTgt spid="183"/>
                                        </p:tgtEl>
                                      </p:cBhvr>
                                    </p:animEffect>
                                  </p:childTnLst>
                                </p:cTn>
                              </p:par>
                            </p:childTnLst>
                          </p:cTn>
                        </p:par>
                      </p:childTnLst>
                    </p:cTn>
                  </p:par>
                  <p:par>
                    <p:cTn id="554" fill="hold" nodeType="clickPar">
                      <p:stCondLst>
                        <p:cond delay="indefinite"/>
                      </p:stCondLst>
                      <p:childTnLst>
                        <p:par>
                          <p:cTn id="555" fill="hold" nodeType="withGroup">
                            <p:stCondLst>
                              <p:cond delay="0"/>
                            </p:stCondLst>
                            <p:childTnLst>
                              <p:par>
                                <p:cTn id="556" presetID="9" presetClass="entr" presetSubtype="0" fill="hold" nodeType="clickEffect">
                                  <p:stCondLst>
                                    <p:cond delay="0"/>
                                  </p:stCondLst>
                                  <p:childTnLst>
                                    <p:set>
                                      <p:cBhvr>
                                        <p:cTn id="557" dur="1" fill="hold">
                                          <p:stCondLst>
                                            <p:cond delay="0"/>
                                          </p:stCondLst>
                                        </p:cTn>
                                        <p:tgtEl>
                                          <p:spTgt spid="184"/>
                                        </p:tgtEl>
                                        <p:attrNameLst>
                                          <p:attrName>style.visibility</p:attrName>
                                        </p:attrNameLst>
                                      </p:cBhvr>
                                      <p:to>
                                        <p:strVal val="visible"/>
                                      </p:to>
                                    </p:set>
                                    <p:animEffect transition="in" filter="dissolve">
                                      <p:cBhvr>
                                        <p:cTn id="558" dur="500"/>
                                        <p:tgtEl>
                                          <p:spTgt spid="184"/>
                                        </p:tgtEl>
                                      </p:cBhvr>
                                    </p:animEffect>
                                  </p:childTnLst>
                                </p:cTn>
                              </p:par>
                            </p:childTnLst>
                          </p:cTn>
                        </p:par>
                      </p:childTnLst>
                    </p:cTn>
                  </p:par>
                  <p:par>
                    <p:cTn id="559" fill="hold" nodeType="clickPar">
                      <p:stCondLst>
                        <p:cond delay="indefinite"/>
                      </p:stCondLst>
                      <p:childTnLst>
                        <p:par>
                          <p:cTn id="560" fill="hold" nodeType="withGroup">
                            <p:stCondLst>
                              <p:cond delay="0"/>
                            </p:stCondLst>
                            <p:childTnLst>
                              <p:par>
                                <p:cTn id="561" presetID="9" presetClass="entr" presetSubtype="0" fill="hold" nodeType="clickEffect">
                                  <p:stCondLst>
                                    <p:cond delay="0"/>
                                  </p:stCondLst>
                                  <p:childTnLst>
                                    <p:set>
                                      <p:cBhvr>
                                        <p:cTn id="562" dur="1" fill="hold">
                                          <p:stCondLst>
                                            <p:cond delay="0"/>
                                          </p:stCondLst>
                                        </p:cTn>
                                        <p:tgtEl>
                                          <p:spTgt spid="185"/>
                                        </p:tgtEl>
                                        <p:attrNameLst>
                                          <p:attrName>style.visibility</p:attrName>
                                        </p:attrNameLst>
                                      </p:cBhvr>
                                      <p:to>
                                        <p:strVal val="visible"/>
                                      </p:to>
                                    </p:set>
                                    <p:animEffect transition="in" filter="dissolve">
                                      <p:cBhvr>
                                        <p:cTn id="563" dur="500"/>
                                        <p:tgtEl>
                                          <p:spTgt spid="185"/>
                                        </p:tgtEl>
                                      </p:cBhvr>
                                    </p:animEffect>
                                  </p:childTnLst>
                                </p:cTn>
                              </p:par>
                            </p:childTnLst>
                          </p:cTn>
                        </p:par>
                      </p:childTnLst>
                    </p:cTn>
                  </p:par>
                  <p:par>
                    <p:cTn id="564" fill="hold" nodeType="clickPar">
                      <p:stCondLst>
                        <p:cond delay="indefinite"/>
                      </p:stCondLst>
                      <p:childTnLst>
                        <p:par>
                          <p:cTn id="565" fill="hold" nodeType="withGroup">
                            <p:stCondLst>
                              <p:cond delay="0"/>
                            </p:stCondLst>
                            <p:childTnLst>
                              <p:par>
                                <p:cTn id="566" presetID="9" presetClass="entr" presetSubtype="0" fill="hold" nodeType="clickEffect">
                                  <p:stCondLst>
                                    <p:cond delay="0"/>
                                  </p:stCondLst>
                                  <p:childTnLst>
                                    <p:set>
                                      <p:cBhvr>
                                        <p:cTn id="567" dur="1" fill="hold">
                                          <p:stCondLst>
                                            <p:cond delay="0"/>
                                          </p:stCondLst>
                                        </p:cTn>
                                        <p:tgtEl>
                                          <p:spTgt spid="186"/>
                                        </p:tgtEl>
                                        <p:attrNameLst>
                                          <p:attrName>style.visibility</p:attrName>
                                        </p:attrNameLst>
                                      </p:cBhvr>
                                      <p:to>
                                        <p:strVal val="visible"/>
                                      </p:to>
                                    </p:set>
                                    <p:animEffect transition="in" filter="dissolve">
                                      <p:cBhvr>
                                        <p:cTn id="568" dur="500"/>
                                        <p:tgtEl>
                                          <p:spTgt spid="186"/>
                                        </p:tgtEl>
                                      </p:cBhvr>
                                    </p:animEffect>
                                  </p:childTnLst>
                                </p:cTn>
                              </p:par>
                            </p:childTnLst>
                          </p:cTn>
                        </p:par>
                      </p:childTnLst>
                    </p:cTn>
                  </p:par>
                  <p:par>
                    <p:cTn id="569" fill="hold" nodeType="clickPar">
                      <p:stCondLst>
                        <p:cond delay="indefinite"/>
                      </p:stCondLst>
                      <p:childTnLst>
                        <p:par>
                          <p:cTn id="570" fill="hold" nodeType="withGroup">
                            <p:stCondLst>
                              <p:cond delay="0"/>
                            </p:stCondLst>
                            <p:childTnLst>
                              <p:par>
                                <p:cTn id="571" presetID="9" presetClass="entr" presetSubtype="0" fill="hold" nodeType="clickEffect">
                                  <p:stCondLst>
                                    <p:cond delay="0"/>
                                  </p:stCondLst>
                                  <p:childTnLst>
                                    <p:set>
                                      <p:cBhvr>
                                        <p:cTn id="572" dur="1" fill="hold">
                                          <p:stCondLst>
                                            <p:cond delay="0"/>
                                          </p:stCondLst>
                                        </p:cTn>
                                        <p:tgtEl>
                                          <p:spTgt spid="187"/>
                                        </p:tgtEl>
                                        <p:attrNameLst>
                                          <p:attrName>style.visibility</p:attrName>
                                        </p:attrNameLst>
                                      </p:cBhvr>
                                      <p:to>
                                        <p:strVal val="visible"/>
                                      </p:to>
                                    </p:set>
                                    <p:animEffect transition="in" filter="dissolve">
                                      <p:cBhvr>
                                        <p:cTn id="573" dur="500"/>
                                        <p:tgtEl>
                                          <p:spTgt spid="187"/>
                                        </p:tgtEl>
                                      </p:cBhvr>
                                    </p:animEffect>
                                  </p:childTnLst>
                                </p:cTn>
                              </p:par>
                            </p:childTnLst>
                          </p:cTn>
                        </p:par>
                      </p:childTnLst>
                    </p:cTn>
                  </p:par>
                  <p:par>
                    <p:cTn id="574" fill="hold" nodeType="clickPar">
                      <p:stCondLst>
                        <p:cond delay="indefinite"/>
                      </p:stCondLst>
                      <p:childTnLst>
                        <p:par>
                          <p:cTn id="575" fill="hold" nodeType="withGroup">
                            <p:stCondLst>
                              <p:cond delay="0"/>
                            </p:stCondLst>
                            <p:childTnLst>
                              <p:par>
                                <p:cTn id="576" presetID="9" presetClass="entr" presetSubtype="0" fill="hold" nodeType="clickEffect">
                                  <p:stCondLst>
                                    <p:cond delay="0"/>
                                  </p:stCondLst>
                                  <p:childTnLst>
                                    <p:set>
                                      <p:cBhvr>
                                        <p:cTn id="577" dur="1" fill="hold">
                                          <p:stCondLst>
                                            <p:cond delay="0"/>
                                          </p:stCondLst>
                                        </p:cTn>
                                        <p:tgtEl>
                                          <p:spTgt spid="188"/>
                                        </p:tgtEl>
                                        <p:attrNameLst>
                                          <p:attrName>style.visibility</p:attrName>
                                        </p:attrNameLst>
                                      </p:cBhvr>
                                      <p:to>
                                        <p:strVal val="visible"/>
                                      </p:to>
                                    </p:set>
                                    <p:animEffect transition="in" filter="dissolve">
                                      <p:cBhvr>
                                        <p:cTn id="578" dur="500"/>
                                        <p:tgtEl>
                                          <p:spTgt spid="188"/>
                                        </p:tgtEl>
                                      </p:cBhvr>
                                    </p:animEffect>
                                  </p:childTnLst>
                                </p:cTn>
                              </p:par>
                            </p:childTnLst>
                          </p:cTn>
                        </p:par>
                      </p:childTnLst>
                    </p:cTn>
                  </p:par>
                  <p:par>
                    <p:cTn id="579" fill="hold" nodeType="clickPar">
                      <p:stCondLst>
                        <p:cond delay="indefinite"/>
                      </p:stCondLst>
                      <p:childTnLst>
                        <p:par>
                          <p:cTn id="580" fill="hold" nodeType="withGroup">
                            <p:stCondLst>
                              <p:cond delay="0"/>
                            </p:stCondLst>
                            <p:childTnLst>
                              <p:par>
                                <p:cTn id="581" presetID="9" presetClass="entr" presetSubtype="0" fill="hold" nodeType="clickEffect">
                                  <p:stCondLst>
                                    <p:cond delay="0"/>
                                  </p:stCondLst>
                                  <p:childTnLst>
                                    <p:set>
                                      <p:cBhvr>
                                        <p:cTn id="582" dur="1" fill="hold">
                                          <p:stCondLst>
                                            <p:cond delay="0"/>
                                          </p:stCondLst>
                                        </p:cTn>
                                        <p:tgtEl>
                                          <p:spTgt spid="189"/>
                                        </p:tgtEl>
                                        <p:attrNameLst>
                                          <p:attrName>style.visibility</p:attrName>
                                        </p:attrNameLst>
                                      </p:cBhvr>
                                      <p:to>
                                        <p:strVal val="visible"/>
                                      </p:to>
                                    </p:set>
                                    <p:animEffect transition="in" filter="dissolve">
                                      <p:cBhvr>
                                        <p:cTn id="583" dur="500"/>
                                        <p:tgtEl>
                                          <p:spTgt spid="189"/>
                                        </p:tgtEl>
                                      </p:cBhvr>
                                    </p:animEffect>
                                  </p:childTnLst>
                                </p:cTn>
                              </p:par>
                            </p:childTnLst>
                          </p:cTn>
                        </p:par>
                      </p:childTnLst>
                    </p:cTn>
                  </p:par>
                  <p:par>
                    <p:cTn id="584" fill="hold" nodeType="clickPar">
                      <p:stCondLst>
                        <p:cond delay="indefinite"/>
                      </p:stCondLst>
                      <p:childTnLst>
                        <p:par>
                          <p:cTn id="585" fill="hold" nodeType="withGroup">
                            <p:stCondLst>
                              <p:cond delay="0"/>
                            </p:stCondLst>
                            <p:childTnLst>
                              <p:par>
                                <p:cTn id="586" presetID="9" presetClass="entr" presetSubtype="0" fill="hold" nodeType="clickEffect">
                                  <p:stCondLst>
                                    <p:cond delay="0"/>
                                  </p:stCondLst>
                                  <p:childTnLst>
                                    <p:set>
                                      <p:cBhvr>
                                        <p:cTn id="587" dur="1" fill="hold">
                                          <p:stCondLst>
                                            <p:cond delay="0"/>
                                          </p:stCondLst>
                                        </p:cTn>
                                        <p:tgtEl>
                                          <p:spTgt spid="190"/>
                                        </p:tgtEl>
                                        <p:attrNameLst>
                                          <p:attrName>style.visibility</p:attrName>
                                        </p:attrNameLst>
                                      </p:cBhvr>
                                      <p:to>
                                        <p:strVal val="visible"/>
                                      </p:to>
                                    </p:set>
                                    <p:animEffect transition="in" filter="dissolve">
                                      <p:cBhvr>
                                        <p:cTn id="588" dur="500"/>
                                        <p:tgtEl>
                                          <p:spTgt spid="190"/>
                                        </p:tgtEl>
                                      </p:cBhvr>
                                    </p:animEffect>
                                  </p:childTnLst>
                                </p:cTn>
                              </p:par>
                            </p:childTnLst>
                          </p:cTn>
                        </p:par>
                      </p:childTnLst>
                    </p:cTn>
                  </p:par>
                  <p:par>
                    <p:cTn id="589" fill="hold" nodeType="clickPar">
                      <p:stCondLst>
                        <p:cond delay="indefinite"/>
                      </p:stCondLst>
                      <p:childTnLst>
                        <p:par>
                          <p:cTn id="590" fill="hold" nodeType="withGroup">
                            <p:stCondLst>
                              <p:cond delay="0"/>
                            </p:stCondLst>
                            <p:childTnLst>
                              <p:par>
                                <p:cTn id="591" presetID="9" presetClass="entr" presetSubtype="0" fill="hold" nodeType="clickEffect">
                                  <p:stCondLst>
                                    <p:cond delay="0"/>
                                  </p:stCondLst>
                                  <p:childTnLst>
                                    <p:set>
                                      <p:cBhvr>
                                        <p:cTn id="592" dur="1" fill="hold">
                                          <p:stCondLst>
                                            <p:cond delay="0"/>
                                          </p:stCondLst>
                                        </p:cTn>
                                        <p:tgtEl>
                                          <p:spTgt spid="191"/>
                                        </p:tgtEl>
                                        <p:attrNameLst>
                                          <p:attrName>style.visibility</p:attrName>
                                        </p:attrNameLst>
                                      </p:cBhvr>
                                      <p:to>
                                        <p:strVal val="visible"/>
                                      </p:to>
                                    </p:set>
                                    <p:animEffect transition="in" filter="dissolve">
                                      <p:cBhvr>
                                        <p:cTn id="593" dur="500"/>
                                        <p:tgtEl>
                                          <p:spTgt spid="191"/>
                                        </p:tgtEl>
                                      </p:cBhvr>
                                    </p:animEffect>
                                  </p:childTnLst>
                                </p:cTn>
                              </p:par>
                            </p:childTnLst>
                          </p:cTn>
                        </p:par>
                      </p:childTnLst>
                    </p:cTn>
                  </p:par>
                  <p:par>
                    <p:cTn id="594" fill="hold" nodeType="clickPar">
                      <p:stCondLst>
                        <p:cond delay="indefinite"/>
                      </p:stCondLst>
                      <p:childTnLst>
                        <p:par>
                          <p:cTn id="595" fill="hold" nodeType="withGroup">
                            <p:stCondLst>
                              <p:cond delay="0"/>
                            </p:stCondLst>
                            <p:childTnLst>
                              <p:par>
                                <p:cTn id="596" presetID="9" presetClass="entr" presetSubtype="0" fill="hold" nodeType="clickEffect">
                                  <p:stCondLst>
                                    <p:cond delay="0"/>
                                  </p:stCondLst>
                                  <p:childTnLst>
                                    <p:set>
                                      <p:cBhvr>
                                        <p:cTn id="597" dur="1" fill="hold">
                                          <p:stCondLst>
                                            <p:cond delay="0"/>
                                          </p:stCondLst>
                                        </p:cTn>
                                        <p:tgtEl>
                                          <p:spTgt spid="192"/>
                                        </p:tgtEl>
                                        <p:attrNameLst>
                                          <p:attrName>style.visibility</p:attrName>
                                        </p:attrNameLst>
                                      </p:cBhvr>
                                      <p:to>
                                        <p:strVal val="visible"/>
                                      </p:to>
                                    </p:set>
                                    <p:animEffect transition="in" filter="dissolve">
                                      <p:cBhvr>
                                        <p:cTn id="598" dur="500"/>
                                        <p:tgtEl>
                                          <p:spTgt spid="192"/>
                                        </p:tgtEl>
                                      </p:cBhvr>
                                    </p:animEffect>
                                  </p:childTnLst>
                                </p:cTn>
                              </p:par>
                            </p:childTnLst>
                          </p:cTn>
                        </p:par>
                      </p:childTnLst>
                    </p:cTn>
                  </p:par>
                  <p:par>
                    <p:cTn id="599" fill="hold" nodeType="clickPar">
                      <p:stCondLst>
                        <p:cond delay="indefinite"/>
                      </p:stCondLst>
                      <p:childTnLst>
                        <p:par>
                          <p:cTn id="600" fill="hold" nodeType="withGroup">
                            <p:stCondLst>
                              <p:cond delay="0"/>
                            </p:stCondLst>
                            <p:childTnLst>
                              <p:par>
                                <p:cTn id="601" presetID="9" presetClass="entr" presetSubtype="0" fill="hold" nodeType="clickEffect">
                                  <p:stCondLst>
                                    <p:cond delay="0"/>
                                  </p:stCondLst>
                                  <p:childTnLst>
                                    <p:set>
                                      <p:cBhvr>
                                        <p:cTn id="602" dur="1" fill="hold">
                                          <p:stCondLst>
                                            <p:cond delay="0"/>
                                          </p:stCondLst>
                                        </p:cTn>
                                        <p:tgtEl>
                                          <p:spTgt spid="193"/>
                                        </p:tgtEl>
                                        <p:attrNameLst>
                                          <p:attrName>style.visibility</p:attrName>
                                        </p:attrNameLst>
                                      </p:cBhvr>
                                      <p:to>
                                        <p:strVal val="visible"/>
                                      </p:to>
                                    </p:set>
                                    <p:animEffect transition="in" filter="dissolve">
                                      <p:cBhvr>
                                        <p:cTn id="603" dur="500"/>
                                        <p:tgtEl>
                                          <p:spTgt spid="193"/>
                                        </p:tgtEl>
                                      </p:cBhvr>
                                    </p:animEffect>
                                  </p:childTnLst>
                                </p:cTn>
                              </p:par>
                            </p:childTnLst>
                          </p:cTn>
                        </p:par>
                      </p:childTnLst>
                    </p:cTn>
                  </p:par>
                  <p:par>
                    <p:cTn id="604" fill="hold" nodeType="clickPar">
                      <p:stCondLst>
                        <p:cond delay="indefinite"/>
                      </p:stCondLst>
                      <p:childTnLst>
                        <p:par>
                          <p:cTn id="605" fill="hold" nodeType="withGroup">
                            <p:stCondLst>
                              <p:cond delay="0"/>
                            </p:stCondLst>
                            <p:childTnLst>
                              <p:par>
                                <p:cTn id="606" presetID="9" presetClass="entr" presetSubtype="0" fill="hold" nodeType="clickEffect">
                                  <p:stCondLst>
                                    <p:cond delay="0"/>
                                  </p:stCondLst>
                                  <p:childTnLst>
                                    <p:set>
                                      <p:cBhvr>
                                        <p:cTn id="607" dur="1" fill="hold">
                                          <p:stCondLst>
                                            <p:cond delay="0"/>
                                          </p:stCondLst>
                                        </p:cTn>
                                        <p:tgtEl>
                                          <p:spTgt spid="194"/>
                                        </p:tgtEl>
                                        <p:attrNameLst>
                                          <p:attrName>style.visibility</p:attrName>
                                        </p:attrNameLst>
                                      </p:cBhvr>
                                      <p:to>
                                        <p:strVal val="visible"/>
                                      </p:to>
                                    </p:set>
                                    <p:animEffect transition="in" filter="dissolve">
                                      <p:cBhvr>
                                        <p:cTn id="608" dur="500"/>
                                        <p:tgtEl>
                                          <p:spTgt spid="194"/>
                                        </p:tgtEl>
                                      </p:cBhvr>
                                    </p:animEffect>
                                  </p:childTnLst>
                                </p:cTn>
                              </p:par>
                            </p:childTnLst>
                          </p:cTn>
                        </p:par>
                      </p:childTnLst>
                    </p:cTn>
                  </p:par>
                  <p:par>
                    <p:cTn id="609" fill="hold" nodeType="clickPar">
                      <p:stCondLst>
                        <p:cond delay="indefinite"/>
                      </p:stCondLst>
                      <p:childTnLst>
                        <p:par>
                          <p:cTn id="610" fill="hold" nodeType="withGroup">
                            <p:stCondLst>
                              <p:cond delay="0"/>
                            </p:stCondLst>
                            <p:childTnLst>
                              <p:par>
                                <p:cTn id="611" presetID="2" presetClass="entr" presetSubtype="4" fill="hold" nodeType="clickEffect">
                                  <p:stCondLst>
                                    <p:cond delay="0"/>
                                  </p:stCondLst>
                                  <p:childTnLst>
                                    <p:set>
                                      <p:cBhvr>
                                        <p:cTn id="612" dur="1" fill="hold">
                                          <p:stCondLst>
                                            <p:cond delay="0"/>
                                          </p:stCondLst>
                                        </p:cTn>
                                        <p:tgtEl>
                                          <p:spTgt spid="253"/>
                                        </p:tgtEl>
                                        <p:attrNameLst>
                                          <p:attrName>style.visibility</p:attrName>
                                        </p:attrNameLst>
                                      </p:cBhvr>
                                      <p:to>
                                        <p:strVal val="visible"/>
                                      </p:to>
                                    </p:set>
                                    <p:anim calcmode="lin" valueType="num">
                                      <p:cBhvr additive="base">
                                        <p:cTn id="613" dur="500" fill="hold"/>
                                        <p:tgtEl>
                                          <p:spTgt spid="253"/>
                                        </p:tgtEl>
                                        <p:attrNameLst>
                                          <p:attrName>ppt_x</p:attrName>
                                        </p:attrNameLst>
                                      </p:cBhvr>
                                      <p:tavLst>
                                        <p:tav tm="0">
                                          <p:val>
                                            <p:strVal val="#ppt_x"/>
                                          </p:val>
                                        </p:tav>
                                        <p:tav tm="100000">
                                          <p:val>
                                            <p:strVal val="#ppt_x"/>
                                          </p:val>
                                        </p:tav>
                                      </p:tavLst>
                                    </p:anim>
                                    <p:anim calcmode="lin" valueType="num">
                                      <p:cBhvr additive="base">
                                        <p:cTn id="614" dur="500" fill="hold"/>
                                        <p:tgtEl>
                                          <p:spTgt spid="253"/>
                                        </p:tgtEl>
                                        <p:attrNameLst>
                                          <p:attrName>ppt_y</p:attrName>
                                        </p:attrNameLst>
                                      </p:cBhvr>
                                      <p:tavLst>
                                        <p:tav tm="0">
                                          <p:val>
                                            <p:strVal val="1+#ppt_h/2"/>
                                          </p:val>
                                        </p:tav>
                                        <p:tav tm="100000">
                                          <p:val>
                                            <p:strVal val="#ppt_y"/>
                                          </p:val>
                                        </p:tav>
                                      </p:tavLst>
                                    </p:anim>
                                  </p:childTnLst>
                                </p:cTn>
                              </p:par>
                            </p:childTnLst>
                          </p:cTn>
                        </p:par>
                      </p:childTnLst>
                    </p:cTn>
                  </p:par>
                  <p:par>
                    <p:cTn id="615" fill="hold" nodeType="clickPar">
                      <p:stCondLst>
                        <p:cond delay="indefinite"/>
                      </p:stCondLst>
                      <p:childTnLst>
                        <p:par>
                          <p:cTn id="616" fill="hold" nodeType="withGroup">
                            <p:stCondLst>
                              <p:cond delay="0"/>
                            </p:stCondLst>
                            <p:childTnLst>
                              <p:par>
                                <p:cTn id="617" presetID="9" presetClass="entr" presetSubtype="0" fill="hold" nodeType="clickEffect">
                                  <p:stCondLst>
                                    <p:cond delay="0"/>
                                  </p:stCondLst>
                                  <p:childTnLst>
                                    <p:set>
                                      <p:cBhvr>
                                        <p:cTn id="618" dur="1" fill="hold">
                                          <p:stCondLst>
                                            <p:cond delay="0"/>
                                          </p:stCondLst>
                                        </p:cTn>
                                        <p:tgtEl>
                                          <p:spTgt spid="195"/>
                                        </p:tgtEl>
                                        <p:attrNameLst>
                                          <p:attrName>style.visibility</p:attrName>
                                        </p:attrNameLst>
                                      </p:cBhvr>
                                      <p:to>
                                        <p:strVal val="visible"/>
                                      </p:to>
                                    </p:set>
                                    <p:animEffect transition="in" filter="dissolve">
                                      <p:cBhvr>
                                        <p:cTn id="619" dur="500"/>
                                        <p:tgtEl>
                                          <p:spTgt spid="195"/>
                                        </p:tgtEl>
                                      </p:cBhvr>
                                    </p:animEffect>
                                  </p:childTnLst>
                                </p:cTn>
                              </p:par>
                            </p:childTnLst>
                          </p:cTn>
                        </p:par>
                      </p:childTnLst>
                    </p:cTn>
                  </p:par>
                  <p:par>
                    <p:cTn id="620" fill="hold" nodeType="clickPar">
                      <p:stCondLst>
                        <p:cond delay="indefinite"/>
                      </p:stCondLst>
                      <p:childTnLst>
                        <p:par>
                          <p:cTn id="621" fill="hold" nodeType="withGroup">
                            <p:stCondLst>
                              <p:cond delay="0"/>
                            </p:stCondLst>
                            <p:childTnLst>
                              <p:par>
                                <p:cTn id="622" presetID="9" presetClass="entr" presetSubtype="0" fill="hold" nodeType="clickEffect">
                                  <p:stCondLst>
                                    <p:cond delay="0"/>
                                  </p:stCondLst>
                                  <p:childTnLst>
                                    <p:set>
                                      <p:cBhvr>
                                        <p:cTn id="623" dur="1" fill="hold">
                                          <p:stCondLst>
                                            <p:cond delay="0"/>
                                          </p:stCondLst>
                                        </p:cTn>
                                        <p:tgtEl>
                                          <p:spTgt spid="196"/>
                                        </p:tgtEl>
                                        <p:attrNameLst>
                                          <p:attrName>style.visibility</p:attrName>
                                        </p:attrNameLst>
                                      </p:cBhvr>
                                      <p:to>
                                        <p:strVal val="visible"/>
                                      </p:to>
                                    </p:set>
                                    <p:animEffect transition="in" filter="dissolve">
                                      <p:cBhvr>
                                        <p:cTn id="624" dur="500"/>
                                        <p:tgtEl>
                                          <p:spTgt spid="196"/>
                                        </p:tgtEl>
                                      </p:cBhvr>
                                    </p:animEffect>
                                  </p:childTnLst>
                                </p:cTn>
                              </p:par>
                            </p:childTnLst>
                          </p:cTn>
                        </p:par>
                      </p:childTnLst>
                    </p:cTn>
                  </p:par>
                  <p:par>
                    <p:cTn id="625" fill="hold" nodeType="clickPar">
                      <p:stCondLst>
                        <p:cond delay="indefinite"/>
                      </p:stCondLst>
                      <p:childTnLst>
                        <p:par>
                          <p:cTn id="626" fill="hold" nodeType="withGroup">
                            <p:stCondLst>
                              <p:cond delay="0"/>
                            </p:stCondLst>
                            <p:childTnLst>
                              <p:par>
                                <p:cTn id="627" presetID="9" presetClass="entr" presetSubtype="0" fill="hold" nodeType="clickEffect">
                                  <p:stCondLst>
                                    <p:cond delay="0"/>
                                  </p:stCondLst>
                                  <p:childTnLst>
                                    <p:set>
                                      <p:cBhvr>
                                        <p:cTn id="628" dur="1" fill="hold">
                                          <p:stCondLst>
                                            <p:cond delay="0"/>
                                          </p:stCondLst>
                                        </p:cTn>
                                        <p:tgtEl>
                                          <p:spTgt spid="197"/>
                                        </p:tgtEl>
                                        <p:attrNameLst>
                                          <p:attrName>style.visibility</p:attrName>
                                        </p:attrNameLst>
                                      </p:cBhvr>
                                      <p:to>
                                        <p:strVal val="visible"/>
                                      </p:to>
                                    </p:set>
                                    <p:animEffect transition="in" filter="dissolve">
                                      <p:cBhvr>
                                        <p:cTn id="629" dur="500"/>
                                        <p:tgtEl>
                                          <p:spTgt spid="197"/>
                                        </p:tgtEl>
                                      </p:cBhvr>
                                    </p:animEffect>
                                  </p:childTnLst>
                                </p:cTn>
                              </p:par>
                            </p:childTnLst>
                          </p:cTn>
                        </p:par>
                      </p:childTnLst>
                    </p:cTn>
                  </p:par>
                  <p:par>
                    <p:cTn id="630" fill="hold" nodeType="clickPar">
                      <p:stCondLst>
                        <p:cond delay="indefinite"/>
                      </p:stCondLst>
                      <p:childTnLst>
                        <p:par>
                          <p:cTn id="631" fill="hold" nodeType="withGroup">
                            <p:stCondLst>
                              <p:cond delay="0"/>
                            </p:stCondLst>
                            <p:childTnLst>
                              <p:par>
                                <p:cTn id="632" presetID="9" presetClass="entr" presetSubtype="0" fill="hold" nodeType="clickEffect">
                                  <p:stCondLst>
                                    <p:cond delay="0"/>
                                  </p:stCondLst>
                                  <p:childTnLst>
                                    <p:set>
                                      <p:cBhvr>
                                        <p:cTn id="633" dur="1" fill="hold">
                                          <p:stCondLst>
                                            <p:cond delay="0"/>
                                          </p:stCondLst>
                                        </p:cTn>
                                        <p:tgtEl>
                                          <p:spTgt spid="198"/>
                                        </p:tgtEl>
                                        <p:attrNameLst>
                                          <p:attrName>style.visibility</p:attrName>
                                        </p:attrNameLst>
                                      </p:cBhvr>
                                      <p:to>
                                        <p:strVal val="visible"/>
                                      </p:to>
                                    </p:set>
                                    <p:animEffect transition="in" filter="dissolve">
                                      <p:cBhvr>
                                        <p:cTn id="634" dur="500"/>
                                        <p:tgtEl>
                                          <p:spTgt spid="198"/>
                                        </p:tgtEl>
                                      </p:cBhvr>
                                    </p:animEffect>
                                  </p:childTnLst>
                                </p:cTn>
                              </p:par>
                            </p:childTnLst>
                          </p:cTn>
                        </p:par>
                      </p:childTnLst>
                    </p:cTn>
                  </p:par>
                  <p:par>
                    <p:cTn id="635" fill="hold" nodeType="clickPar">
                      <p:stCondLst>
                        <p:cond delay="indefinite"/>
                      </p:stCondLst>
                      <p:childTnLst>
                        <p:par>
                          <p:cTn id="636" fill="hold" nodeType="withGroup">
                            <p:stCondLst>
                              <p:cond delay="0"/>
                            </p:stCondLst>
                            <p:childTnLst>
                              <p:par>
                                <p:cTn id="637" presetID="9" presetClass="entr" presetSubtype="0" fill="hold" nodeType="clickEffect">
                                  <p:stCondLst>
                                    <p:cond delay="0"/>
                                  </p:stCondLst>
                                  <p:childTnLst>
                                    <p:set>
                                      <p:cBhvr>
                                        <p:cTn id="638" dur="1" fill="hold">
                                          <p:stCondLst>
                                            <p:cond delay="0"/>
                                          </p:stCondLst>
                                        </p:cTn>
                                        <p:tgtEl>
                                          <p:spTgt spid="199"/>
                                        </p:tgtEl>
                                        <p:attrNameLst>
                                          <p:attrName>style.visibility</p:attrName>
                                        </p:attrNameLst>
                                      </p:cBhvr>
                                      <p:to>
                                        <p:strVal val="visible"/>
                                      </p:to>
                                    </p:set>
                                    <p:animEffect transition="in" filter="dissolve">
                                      <p:cBhvr>
                                        <p:cTn id="639" dur="500"/>
                                        <p:tgtEl>
                                          <p:spTgt spid="199"/>
                                        </p:tgtEl>
                                      </p:cBhvr>
                                    </p:animEffect>
                                  </p:childTnLst>
                                </p:cTn>
                              </p:par>
                            </p:childTnLst>
                          </p:cTn>
                        </p:par>
                      </p:childTnLst>
                    </p:cTn>
                  </p:par>
                  <p:par>
                    <p:cTn id="640" fill="hold" nodeType="clickPar">
                      <p:stCondLst>
                        <p:cond delay="indefinite"/>
                      </p:stCondLst>
                      <p:childTnLst>
                        <p:par>
                          <p:cTn id="641" fill="hold" nodeType="withGroup">
                            <p:stCondLst>
                              <p:cond delay="0"/>
                            </p:stCondLst>
                            <p:childTnLst>
                              <p:par>
                                <p:cTn id="642" presetID="9" presetClass="entr" presetSubtype="0" fill="hold" nodeType="clickEffect">
                                  <p:stCondLst>
                                    <p:cond delay="0"/>
                                  </p:stCondLst>
                                  <p:childTnLst>
                                    <p:set>
                                      <p:cBhvr>
                                        <p:cTn id="643" dur="1" fill="hold">
                                          <p:stCondLst>
                                            <p:cond delay="0"/>
                                          </p:stCondLst>
                                        </p:cTn>
                                        <p:tgtEl>
                                          <p:spTgt spid="201"/>
                                        </p:tgtEl>
                                        <p:attrNameLst>
                                          <p:attrName>style.visibility</p:attrName>
                                        </p:attrNameLst>
                                      </p:cBhvr>
                                      <p:to>
                                        <p:strVal val="visible"/>
                                      </p:to>
                                    </p:set>
                                    <p:animEffect transition="in" filter="dissolve">
                                      <p:cBhvr>
                                        <p:cTn id="644" dur="500"/>
                                        <p:tgtEl>
                                          <p:spTgt spid="201"/>
                                        </p:tgtEl>
                                      </p:cBhvr>
                                    </p:animEffect>
                                  </p:childTnLst>
                                </p:cTn>
                              </p:par>
                            </p:childTnLst>
                          </p:cTn>
                        </p:par>
                      </p:childTnLst>
                    </p:cTn>
                  </p:par>
                  <p:par>
                    <p:cTn id="645" fill="hold" nodeType="clickPar">
                      <p:stCondLst>
                        <p:cond delay="indefinite"/>
                      </p:stCondLst>
                      <p:childTnLst>
                        <p:par>
                          <p:cTn id="646" fill="hold" nodeType="withGroup">
                            <p:stCondLst>
                              <p:cond delay="0"/>
                            </p:stCondLst>
                            <p:childTnLst>
                              <p:par>
                                <p:cTn id="647" presetID="9" presetClass="entr" presetSubtype="0" fill="hold" nodeType="clickEffect">
                                  <p:stCondLst>
                                    <p:cond delay="0"/>
                                  </p:stCondLst>
                                  <p:childTnLst>
                                    <p:set>
                                      <p:cBhvr>
                                        <p:cTn id="648" dur="1" fill="hold">
                                          <p:stCondLst>
                                            <p:cond delay="0"/>
                                          </p:stCondLst>
                                        </p:cTn>
                                        <p:tgtEl>
                                          <p:spTgt spid="202"/>
                                        </p:tgtEl>
                                        <p:attrNameLst>
                                          <p:attrName>style.visibility</p:attrName>
                                        </p:attrNameLst>
                                      </p:cBhvr>
                                      <p:to>
                                        <p:strVal val="visible"/>
                                      </p:to>
                                    </p:set>
                                    <p:animEffect transition="in" filter="dissolve">
                                      <p:cBhvr>
                                        <p:cTn id="649" dur="500"/>
                                        <p:tgtEl>
                                          <p:spTgt spid="202"/>
                                        </p:tgtEl>
                                      </p:cBhvr>
                                    </p:animEffect>
                                  </p:childTnLst>
                                </p:cTn>
                              </p:par>
                            </p:childTnLst>
                          </p:cTn>
                        </p:par>
                      </p:childTnLst>
                    </p:cTn>
                  </p:par>
                  <p:par>
                    <p:cTn id="650" fill="hold" nodeType="clickPar">
                      <p:stCondLst>
                        <p:cond delay="indefinite"/>
                      </p:stCondLst>
                      <p:childTnLst>
                        <p:par>
                          <p:cTn id="651" fill="hold" nodeType="withGroup">
                            <p:stCondLst>
                              <p:cond delay="0"/>
                            </p:stCondLst>
                            <p:childTnLst>
                              <p:par>
                                <p:cTn id="652" presetID="9" presetClass="entr" presetSubtype="0" fill="hold" nodeType="clickEffect">
                                  <p:stCondLst>
                                    <p:cond delay="0"/>
                                  </p:stCondLst>
                                  <p:childTnLst>
                                    <p:set>
                                      <p:cBhvr>
                                        <p:cTn id="653" dur="1" fill="hold">
                                          <p:stCondLst>
                                            <p:cond delay="0"/>
                                          </p:stCondLst>
                                        </p:cTn>
                                        <p:tgtEl>
                                          <p:spTgt spid="203"/>
                                        </p:tgtEl>
                                        <p:attrNameLst>
                                          <p:attrName>style.visibility</p:attrName>
                                        </p:attrNameLst>
                                      </p:cBhvr>
                                      <p:to>
                                        <p:strVal val="visible"/>
                                      </p:to>
                                    </p:set>
                                    <p:animEffect transition="in" filter="dissolve">
                                      <p:cBhvr>
                                        <p:cTn id="654" dur="500"/>
                                        <p:tgtEl>
                                          <p:spTgt spid="203"/>
                                        </p:tgtEl>
                                      </p:cBhvr>
                                    </p:animEffect>
                                  </p:childTnLst>
                                </p:cTn>
                              </p:par>
                            </p:childTnLst>
                          </p:cTn>
                        </p:par>
                      </p:childTnLst>
                    </p:cTn>
                  </p:par>
                  <p:par>
                    <p:cTn id="655" fill="hold" nodeType="clickPar">
                      <p:stCondLst>
                        <p:cond delay="indefinite"/>
                      </p:stCondLst>
                      <p:childTnLst>
                        <p:par>
                          <p:cTn id="656" fill="hold" nodeType="withGroup">
                            <p:stCondLst>
                              <p:cond delay="0"/>
                            </p:stCondLst>
                            <p:childTnLst>
                              <p:par>
                                <p:cTn id="657" presetID="9" presetClass="entr" presetSubtype="0" fill="hold" nodeType="clickEffect">
                                  <p:stCondLst>
                                    <p:cond delay="0"/>
                                  </p:stCondLst>
                                  <p:childTnLst>
                                    <p:set>
                                      <p:cBhvr>
                                        <p:cTn id="658" dur="1" fill="hold">
                                          <p:stCondLst>
                                            <p:cond delay="0"/>
                                          </p:stCondLst>
                                        </p:cTn>
                                        <p:tgtEl>
                                          <p:spTgt spid="204"/>
                                        </p:tgtEl>
                                        <p:attrNameLst>
                                          <p:attrName>style.visibility</p:attrName>
                                        </p:attrNameLst>
                                      </p:cBhvr>
                                      <p:to>
                                        <p:strVal val="visible"/>
                                      </p:to>
                                    </p:set>
                                    <p:animEffect transition="in" filter="dissolve">
                                      <p:cBhvr>
                                        <p:cTn id="659" dur="500"/>
                                        <p:tgtEl>
                                          <p:spTgt spid="204"/>
                                        </p:tgtEl>
                                      </p:cBhvr>
                                    </p:animEffect>
                                  </p:childTnLst>
                                </p:cTn>
                              </p:par>
                            </p:childTnLst>
                          </p:cTn>
                        </p:par>
                      </p:childTnLst>
                    </p:cTn>
                  </p:par>
                  <p:par>
                    <p:cTn id="660" fill="hold" nodeType="clickPar">
                      <p:stCondLst>
                        <p:cond delay="indefinite"/>
                      </p:stCondLst>
                      <p:childTnLst>
                        <p:par>
                          <p:cTn id="661" fill="hold" nodeType="withGroup">
                            <p:stCondLst>
                              <p:cond delay="0"/>
                            </p:stCondLst>
                            <p:childTnLst>
                              <p:par>
                                <p:cTn id="662" presetID="9" presetClass="entr" presetSubtype="0" fill="hold" nodeType="clickEffect">
                                  <p:stCondLst>
                                    <p:cond delay="0"/>
                                  </p:stCondLst>
                                  <p:childTnLst>
                                    <p:set>
                                      <p:cBhvr>
                                        <p:cTn id="663" dur="1" fill="hold">
                                          <p:stCondLst>
                                            <p:cond delay="0"/>
                                          </p:stCondLst>
                                        </p:cTn>
                                        <p:tgtEl>
                                          <p:spTgt spid="205"/>
                                        </p:tgtEl>
                                        <p:attrNameLst>
                                          <p:attrName>style.visibility</p:attrName>
                                        </p:attrNameLst>
                                      </p:cBhvr>
                                      <p:to>
                                        <p:strVal val="visible"/>
                                      </p:to>
                                    </p:set>
                                    <p:animEffect transition="in" filter="dissolve">
                                      <p:cBhvr>
                                        <p:cTn id="664" dur="500"/>
                                        <p:tgtEl>
                                          <p:spTgt spid="205"/>
                                        </p:tgtEl>
                                      </p:cBhvr>
                                    </p:animEffect>
                                  </p:childTnLst>
                                </p:cTn>
                              </p:par>
                            </p:childTnLst>
                          </p:cTn>
                        </p:par>
                      </p:childTnLst>
                    </p:cTn>
                  </p:par>
                  <p:par>
                    <p:cTn id="665" fill="hold" nodeType="clickPar">
                      <p:stCondLst>
                        <p:cond delay="indefinite"/>
                      </p:stCondLst>
                      <p:childTnLst>
                        <p:par>
                          <p:cTn id="666" fill="hold" nodeType="withGroup">
                            <p:stCondLst>
                              <p:cond delay="0"/>
                            </p:stCondLst>
                            <p:childTnLst>
                              <p:par>
                                <p:cTn id="667" presetID="2" presetClass="entr" presetSubtype="4" fill="hold" nodeType="clickEffect">
                                  <p:stCondLst>
                                    <p:cond delay="0"/>
                                  </p:stCondLst>
                                  <p:childTnLst>
                                    <p:set>
                                      <p:cBhvr>
                                        <p:cTn id="668" dur="1" fill="hold">
                                          <p:stCondLst>
                                            <p:cond delay="0"/>
                                          </p:stCondLst>
                                        </p:cTn>
                                        <p:tgtEl>
                                          <p:spTgt spid="256"/>
                                        </p:tgtEl>
                                        <p:attrNameLst>
                                          <p:attrName>style.visibility</p:attrName>
                                        </p:attrNameLst>
                                      </p:cBhvr>
                                      <p:to>
                                        <p:strVal val="visible"/>
                                      </p:to>
                                    </p:set>
                                    <p:anim calcmode="lin" valueType="num">
                                      <p:cBhvr additive="base">
                                        <p:cTn id="669" dur="500" fill="hold"/>
                                        <p:tgtEl>
                                          <p:spTgt spid="256"/>
                                        </p:tgtEl>
                                        <p:attrNameLst>
                                          <p:attrName>ppt_x</p:attrName>
                                        </p:attrNameLst>
                                      </p:cBhvr>
                                      <p:tavLst>
                                        <p:tav tm="0">
                                          <p:val>
                                            <p:strVal val="#ppt_x"/>
                                          </p:val>
                                        </p:tav>
                                        <p:tav tm="100000">
                                          <p:val>
                                            <p:strVal val="#ppt_x"/>
                                          </p:val>
                                        </p:tav>
                                      </p:tavLst>
                                    </p:anim>
                                    <p:anim calcmode="lin" valueType="num">
                                      <p:cBhvr additive="base">
                                        <p:cTn id="670" dur="500" fill="hold"/>
                                        <p:tgtEl>
                                          <p:spTgt spid="256"/>
                                        </p:tgtEl>
                                        <p:attrNameLst>
                                          <p:attrName>ppt_y</p:attrName>
                                        </p:attrNameLst>
                                      </p:cBhvr>
                                      <p:tavLst>
                                        <p:tav tm="0">
                                          <p:val>
                                            <p:strVal val="1+#ppt_h/2"/>
                                          </p:val>
                                        </p:tav>
                                        <p:tav tm="100000">
                                          <p:val>
                                            <p:strVal val="#ppt_y"/>
                                          </p:val>
                                        </p:tav>
                                      </p:tavLst>
                                    </p:anim>
                                  </p:childTnLst>
                                </p:cTn>
                              </p:par>
                            </p:childTnLst>
                          </p:cTn>
                        </p:par>
                      </p:childTnLst>
                    </p:cTn>
                  </p:par>
                  <p:par>
                    <p:cTn id="671" fill="hold" nodeType="clickPar">
                      <p:stCondLst>
                        <p:cond delay="indefinite"/>
                      </p:stCondLst>
                      <p:childTnLst>
                        <p:par>
                          <p:cTn id="672" fill="hold" nodeType="withGroup">
                            <p:stCondLst>
                              <p:cond delay="0"/>
                            </p:stCondLst>
                            <p:childTnLst>
                              <p:par>
                                <p:cTn id="673" presetID="9" presetClass="entr" presetSubtype="0" fill="hold" nodeType="clickEffect">
                                  <p:stCondLst>
                                    <p:cond delay="0"/>
                                  </p:stCondLst>
                                  <p:childTnLst>
                                    <p:set>
                                      <p:cBhvr>
                                        <p:cTn id="674" dur="1" fill="hold">
                                          <p:stCondLst>
                                            <p:cond delay="0"/>
                                          </p:stCondLst>
                                        </p:cTn>
                                        <p:tgtEl>
                                          <p:spTgt spid="206"/>
                                        </p:tgtEl>
                                        <p:attrNameLst>
                                          <p:attrName>style.visibility</p:attrName>
                                        </p:attrNameLst>
                                      </p:cBhvr>
                                      <p:to>
                                        <p:strVal val="visible"/>
                                      </p:to>
                                    </p:set>
                                    <p:animEffect transition="in" filter="dissolve">
                                      <p:cBhvr>
                                        <p:cTn id="675" dur="500"/>
                                        <p:tgtEl>
                                          <p:spTgt spid="206"/>
                                        </p:tgtEl>
                                      </p:cBhvr>
                                    </p:animEffect>
                                  </p:childTnLst>
                                </p:cTn>
                              </p:par>
                            </p:childTnLst>
                          </p:cTn>
                        </p:par>
                      </p:childTnLst>
                    </p:cTn>
                  </p:par>
                  <p:par>
                    <p:cTn id="676" fill="hold" nodeType="clickPar">
                      <p:stCondLst>
                        <p:cond delay="indefinite"/>
                      </p:stCondLst>
                      <p:childTnLst>
                        <p:par>
                          <p:cTn id="677" fill="hold" nodeType="withGroup">
                            <p:stCondLst>
                              <p:cond delay="0"/>
                            </p:stCondLst>
                            <p:childTnLst>
                              <p:par>
                                <p:cTn id="678" presetID="9" presetClass="entr" presetSubtype="0" fill="hold" nodeType="clickEffect">
                                  <p:stCondLst>
                                    <p:cond delay="0"/>
                                  </p:stCondLst>
                                  <p:childTnLst>
                                    <p:set>
                                      <p:cBhvr>
                                        <p:cTn id="679" dur="1" fill="hold">
                                          <p:stCondLst>
                                            <p:cond delay="0"/>
                                          </p:stCondLst>
                                        </p:cTn>
                                        <p:tgtEl>
                                          <p:spTgt spid="207"/>
                                        </p:tgtEl>
                                        <p:attrNameLst>
                                          <p:attrName>style.visibility</p:attrName>
                                        </p:attrNameLst>
                                      </p:cBhvr>
                                      <p:to>
                                        <p:strVal val="visible"/>
                                      </p:to>
                                    </p:set>
                                    <p:animEffect transition="in" filter="dissolve">
                                      <p:cBhvr>
                                        <p:cTn id="680" dur="500"/>
                                        <p:tgtEl>
                                          <p:spTgt spid="207"/>
                                        </p:tgtEl>
                                      </p:cBhvr>
                                    </p:animEffect>
                                  </p:childTnLst>
                                </p:cTn>
                              </p:par>
                            </p:childTnLst>
                          </p:cTn>
                        </p:par>
                      </p:childTnLst>
                    </p:cTn>
                  </p:par>
                  <p:par>
                    <p:cTn id="681" fill="hold" nodeType="clickPar">
                      <p:stCondLst>
                        <p:cond delay="indefinite"/>
                      </p:stCondLst>
                      <p:childTnLst>
                        <p:par>
                          <p:cTn id="682" fill="hold" nodeType="withGroup">
                            <p:stCondLst>
                              <p:cond delay="0"/>
                            </p:stCondLst>
                            <p:childTnLst>
                              <p:par>
                                <p:cTn id="683" presetID="9" presetClass="entr" presetSubtype="0" fill="hold" nodeType="clickEffect">
                                  <p:stCondLst>
                                    <p:cond delay="0"/>
                                  </p:stCondLst>
                                  <p:childTnLst>
                                    <p:set>
                                      <p:cBhvr>
                                        <p:cTn id="684" dur="1" fill="hold">
                                          <p:stCondLst>
                                            <p:cond delay="0"/>
                                          </p:stCondLst>
                                        </p:cTn>
                                        <p:tgtEl>
                                          <p:spTgt spid="208"/>
                                        </p:tgtEl>
                                        <p:attrNameLst>
                                          <p:attrName>style.visibility</p:attrName>
                                        </p:attrNameLst>
                                      </p:cBhvr>
                                      <p:to>
                                        <p:strVal val="visible"/>
                                      </p:to>
                                    </p:set>
                                    <p:animEffect transition="in" filter="dissolve">
                                      <p:cBhvr>
                                        <p:cTn id="685" dur="500"/>
                                        <p:tgtEl>
                                          <p:spTgt spid="208"/>
                                        </p:tgtEl>
                                      </p:cBhvr>
                                    </p:animEffect>
                                  </p:childTnLst>
                                </p:cTn>
                              </p:par>
                            </p:childTnLst>
                          </p:cTn>
                        </p:par>
                      </p:childTnLst>
                    </p:cTn>
                  </p:par>
                  <p:par>
                    <p:cTn id="686" fill="hold" nodeType="clickPar">
                      <p:stCondLst>
                        <p:cond delay="indefinite"/>
                      </p:stCondLst>
                      <p:childTnLst>
                        <p:par>
                          <p:cTn id="687" fill="hold" nodeType="withGroup">
                            <p:stCondLst>
                              <p:cond delay="0"/>
                            </p:stCondLst>
                            <p:childTnLst>
                              <p:par>
                                <p:cTn id="688" presetID="9" presetClass="entr" presetSubtype="0" fill="hold" nodeType="clickEffect">
                                  <p:stCondLst>
                                    <p:cond delay="0"/>
                                  </p:stCondLst>
                                  <p:childTnLst>
                                    <p:set>
                                      <p:cBhvr>
                                        <p:cTn id="689" dur="1" fill="hold">
                                          <p:stCondLst>
                                            <p:cond delay="0"/>
                                          </p:stCondLst>
                                        </p:cTn>
                                        <p:tgtEl>
                                          <p:spTgt spid="209"/>
                                        </p:tgtEl>
                                        <p:attrNameLst>
                                          <p:attrName>style.visibility</p:attrName>
                                        </p:attrNameLst>
                                      </p:cBhvr>
                                      <p:to>
                                        <p:strVal val="visible"/>
                                      </p:to>
                                    </p:set>
                                    <p:animEffect transition="in" filter="dissolve">
                                      <p:cBhvr>
                                        <p:cTn id="690" dur="500"/>
                                        <p:tgtEl>
                                          <p:spTgt spid="209"/>
                                        </p:tgtEl>
                                      </p:cBhvr>
                                    </p:animEffect>
                                  </p:childTnLst>
                                </p:cTn>
                              </p:par>
                            </p:childTnLst>
                          </p:cTn>
                        </p:par>
                      </p:childTnLst>
                    </p:cTn>
                  </p:par>
                  <p:par>
                    <p:cTn id="691" fill="hold" nodeType="clickPar">
                      <p:stCondLst>
                        <p:cond delay="indefinite"/>
                      </p:stCondLst>
                      <p:childTnLst>
                        <p:par>
                          <p:cTn id="692" fill="hold" nodeType="withGroup">
                            <p:stCondLst>
                              <p:cond delay="0"/>
                            </p:stCondLst>
                            <p:childTnLst>
                              <p:par>
                                <p:cTn id="693" presetID="9" presetClass="entr" presetSubtype="0" fill="hold" nodeType="clickEffect">
                                  <p:stCondLst>
                                    <p:cond delay="0"/>
                                  </p:stCondLst>
                                  <p:childTnLst>
                                    <p:set>
                                      <p:cBhvr>
                                        <p:cTn id="694" dur="1" fill="hold">
                                          <p:stCondLst>
                                            <p:cond delay="0"/>
                                          </p:stCondLst>
                                        </p:cTn>
                                        <p:tgtEl>
                                          <p:spTgt spid="210"/>
                                        </p:tgtEl>
                                        <p:attrNameLst>
                                          <p:attrName>style.visibility</p:attrName>
                                        </p:attrNameLst>
                                      </p:cBhvr>
                                      <p:to>
                                        <p:strVal val="visible"/>
                                      </p:to>
                                    </p:set>
                                    <p:animEffect transition="in" filter="dissolve">
                                      <p:cBhvr>
                                        <p:cTn id="695" dur="500"/>
                                        <p:tgtEl>
                                          <p:spTgt spid="210"/>
                                        </p:tgtEl>
                                      </p:cBhvr>
                                    </p:animEffect>
                                  </p:childTnLst>
                                </p:cTn>
                              </p:par>
                            </p:childTnLst>
                          </p:cTn>
                        </p:par>
                      </p:childTnLst>
                    </p:cTn>
                  </p:par>
                  <p:par>
                    <p:cTn id="696" fill="hold" nodeType="clickPar">
                      <p:stCondLst>
                        <p:cond delay="indefinite"/>
                      </p:stCondLst>
                      <p:childTnLst>
                        <p:par>
                          <p:cTn id="697" fill="hold" nodeType="withGroup">
                            <p:stCondLst>
                              <p:cond delay="0"/>
                            </p:stCondLst>
                            <p:childTnLst>
                              <p:par>
                                <p:cTn id="698" presetID="9" presetClass="entr" presetSubtype="0" fill="hold" nodeType="clickEffect">
                                  <p:stCondLst>
                                    <p:cond delay="0"/>
                                  </p:stCondLst>
                                  <p:childTnLst>
                                    <p:set>
                                      <p:cBhvr>
                                        <p:cTn id="699" dur="1" fill="hold">
                                          <p:stCondLst>
                                            <p:cond delay="0"/>
                                          </p:stCondLst>
                                        </p:cTn>
                                        <p:tgtEl>
                                          <p:spTgt spid="211"/>
                                        </p:tgtEl>
                                        <p:attrNameLst>
                                          <p:attrName>style.visibility</p:attrName>
                                        </p:attrNameLst>
                                      </p:cBhvr>
                                      <p:to>
                                        <p:strVal val="visible"/>
                                      </p:to>
                                    </p:set>
                                    <p:animEffect transition="in" filter="dissolve">
                                      <p:cBhvr>
                                        <p:cTn id="700" dur="500"/>
                                        <p:tgtEl>
                                          <p:spTgt spid="2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a:extLst>
              <a:ext uri="{FF2B5EF4-FFF2-40B4-BE49-F238E27FC236}">
                <a16:creationId xmlns:a16="http://schemas.microsoft.com/office/drawing/2014/main" id="{972E5A97-F648-4125-885D-299EAE373499}"/>
              </a:ext>
            </a:extLst>
          </p:cNvPr>
          <p:cNvSpPr>
            <a:spLocks noGrp="1" noChangeArrowheads="1"/>
          </p:cNvSpPr>
          <p:nvPr>
            <p:ph idx="1"/>
          </p:nvPr>
        </p:nvSpPr>
        <p:spPr>
          <a:xfrm>
            <a:off x="457200" y="457200"/>
            <a:ext cx="8229600" cy="5668963"/>
          </a:xfrm>
        </p:spPr>
        <p:txBody>
          <a:bodyPr/>
          <a:lstStyle/>
          <a:p>
            <a:pPr marL="0" indent="0" algn="ctr">
              <a:buFontTx/>
              <a:buNone/>
              <a:defRPr/>
            </a:pPr>
            <a:r>
              <a:rPr lang="en-US" sz="4000" i="1" dirty="0">
                <a:solidFill>
                  <a:srgbClr val="FF66FF"/>
                </a:solidFill>
                <a:effectLst>
                  <a:outerShdw blurRad="38100" dist="38100" dir="2700000" algn="tl">
                    <a:srgbClr val="000000">
                      <a:alpha val="43137"/>
                    </a:srgbClr>
                  </a:outerShdw>
                </a:effectLst>
                <a:latin typeface="Trebuchet MS" pitchFamily="34" charset="0"/>
              </a:rPr>
              <a:t>Example: </a:t>
            </a:r>
            <a:r>
              <a:rPr lang="en-US" sz="4000" dirty="0">
                <a:solidFill>
                  <a:srgbClr val="FF66FF"/>
                </a:solidFill>
                <a:effectLst>
                  <a:outerShdw blurRad="38100" dist="38100" dir="2700000" algn="tl">
                    <a:srgbClr val="000000">
                      <a:alpha val="43137"/>
                    </a:srgbClr>
                  </a:outerShdw>
                </a:effectLst>
                <a:latin typeface="Trebuchet MS" pitchFamily="34" charset="0"/>
              </a:rPr>
              <a:t>Write the electron configuration for </a:t>
            </a:r>
            <a:r>
              <a:rPr lang="en-US" sz="4000" b="1" i="1" u="sng" dirty="0">
                <a:solidFill>
                  <a:srgbClr val="FF66FF"/>
                </a:solidFill>
                <a:effectLst>
                  <a:outerShdw blurRad="38100" dist="38100" dir="2700000" algn="tl">
                    <a:srgbClr val="000000">
                      <a:alpha val="43137"/>
                    </a:srgbClr>
                  </a:outerShdw>
                </a:effectLst>
                <a:latin typeface="Trebuchet MS" pitchFamily="34" charset="0"/>
              </a:rPr>
              <a:t>Potassium</a:t>
            </a:r>
            <a:br>
              <a:rPr lang="en-US" sz="4000" i="1" u="sng" dirty="0">
                <a:solidFill>
                  <a:schemeClr val="bg1"/>
                </a:solidFill>
                <a:effectLst>
                  <a:outerShdw blurRad="38100" dist="38100" dir="2700000" algn="tl">
                    <a:srgbClr val="000000">
                      <a:alpha val="43137"/>
                    </a:srgbClr>
                  </a:outerShdw>
                </a:effectLst>
                <a:latin typeface="Trebuchet MS" pitchFamily="34" charset="0"/>
              </a:rPr>
            </a:br>
            <a:endParaRPr lang="en-US" sz="4000" i="1" dirty="0">
              <a:solidFill>
                <a:schemeClr val="bg1"/>
              </a:solidFill>
              <a:effectLst>
                <a:outerShdw blurRad="38100" dist="38100" dir="2700000" algn="tl">
                  <a:srgbClr val="000000">
                    <a:alpha val="43137"/>
                  </a:srgbClr>
                </a:outerShdw>
              </a:effectLst>
              <a:latin typeface="Trebuchet MS" pitchFamily="34" charset="0"/>
            </a:endParaRPr>
          </a:p>
          <a:p>
            <a:pPr>
              <a:buFontTx/>
              <a:buNone/>
              <a:defRPr/>
            </a:pPr>
            <a:r>
              <a:rPr lang="en-US" sz="4000" dirty="0">
                <a:solidFill>
                  <a:schemeClr val="bg1"/>
                </a:solidFill>
                <a:effectLst>
                  <a:outerShdw blurRad="38100" dist="38100" dir="2700000" algn="tl">
                    <a:srgbClr val="000000">
                      <a:alpha val="43137"/>
                    </a:srgbClr>
                  </a:outerShdw>
                </a:effectLst>
                <a:latin typeface="Trebuchet MS" pitchFamily="34" charset="0"/>
              </a:rPr>
              <a:t>Potassium has </a:t>
            </a:r>
            <a:r>
              <a:rPr lang="en-US" sz="4000" i="1" dirty="0" err="1">
                <a:solidFill>
                  <a:srgbClr val="FF66FF"/>
                </a:solidFill>
                <a:effectLst>
                  <a:outerShdw blurRad="38100" dist="38100" dir="2700000" algn="tl">
                    <a:srgbClr val="000000">
                      <a:alpha val="43137"/>
                    </a:srgbClr>
                  </a:outerShdw>
                </a:effectLst>
                <a:latin typeface="Trebuchet MS" pitchFamily="34" charset="0"/>
              </a:rPr>
              <a:t>19e</a:t>
            </a:r>
            <a:r>
              <a:rPr lang="en-US" sz="4000" i="1" baseline="30000" dirty="0">
                <a:solidFill>
                  <a:srgbClr val="FF66FF"/>
                </a:solidFill>
                <a:effectLst>
                  <a:outerShdw blurRad="38100" dist="38100" dir="2700000" algn="tl">
                    <a:srgbClr val="000000">
                      <a:alpha val="43137"/>
                    </a:srgbClr>
                  </a:outerShdw>
                </a:effectLst>
                <a:latin typeface="Trebuchet MS" pitchFamily="34" charset="0"/>
              </a:rPr>
              <a:t>-</a:t>
            </a:r>
            <a:r>
              <a:rPr lang="en-US" sz="4000" dirty="0">
                <a:solidFill>
                  <a:srgbClr val="FF66FF"/>
                </a:solidFill>
                <a:effectLst>
                  <a:outerShdw blurRad="38100" dist="38100" dir="2700000" algn="tl">
                    <a:srgbClr val="000000">
                      <a:alpha val="43137"/>
                    </a:srgbClr>
                  </a:outerShdw>
                </a:effectLst>
                <a:latin typeface="Trebuchet MS" pitchFamily="34" charset="0"/>
              </a:rPr>
              <a:t>:</a:t>
            </a:r>
          </a:p>
          <a:p>
            <a:pPr>
              <a:buFontTx/>
              <a:buNone/>
              <a:defRPr/>
            </a:pPr>
            <a:endParaRPr lang="en-US" sz="4000" dirty="0">
              <a:solidFill>
                <a:srgbClr val="FF66FF"/>
              </a:solidFill>
              <a:effectLst>
                <a:outerShdw blurRad="38100" dist="38100" dir="2700000" algn="tl">
                  <a:srgbClr val="000000">
                    <a:alpha val="43137"/>
                  </a:srgbClr>
                </a:outerShdw>
              </a:effectLst>
              <a:latin typeface="Trebuchet MS" pitchFamily="34" charset="0"/>
            </a:endParaRPr>
          </a:p>
          <a:p>
            <a:pPr algn="ctr">
              <a:buFontTx/>
              <a:buNone/>
              <a:defRPr/>
            </a:pPr>
            <a:r>
              <a:rPr lang="en-US" sz="4000" b="1" i="1" dirty="0" err="1">
                <a:solidFill>
                  <a:srgbClr val="FF66FF"/>
                </a:solidFill>
                <a:effectLst>
                  <a:outerShdw blurRad="38100" dist="38100" dir="2700000" algn="tl">
                    <a:srgbClr val="000000">
                      <a:alpha val="43137"/>
                    </a:srgbClr>
                  </a:outerShdw>
                </a:effectLst>
                <a:latin typeface="Trebuchet MS" pitchFamily="34" charset="0"/>
              </a:rPr>
              <a:t>1s</a:t>
            </a:r>
            <a:r>
              <a:rPr lang="en-US" sz="4000" b="1" i="1" baseline="30000" dirty="0" err="1">
                <a:solidFill>
                  <a:srgbClr val="FF66FF"/>
                </a:solidFill>
                <a:effectLst>
                  <a:outerShdw blurRad="38100" dist="38100" dir="2700000" algn="tl">
                    <a:srgbClr val="000000">
                      <a:alpha val="43137"/>
                    </a:srgbClr>
                  </a:outerShdw>
                </a:effectLst>
                <a:latin typeface="Trebuchet MS" pitchFamily="34" charset="0"/>
              </a:rPr>
              <a:t>2</a:t>
            </a:r>
            <a:r>
              <a:rPr lang="en-US" sz="4000" b="1" i="1" dirty="0">
                <a:solidFill>
                  <a:srgbClr val="FF66FF"/>
                </a:solidFill>
                <a:effectLst>
                  <a:outerShdw blurRad="38100" dist="38100" dir="2700000" algn="tl">
                    <a:srgbClr val="000000">
                      <a:alpha val="43137"/>
                    </a:srgbClr>
                  </a:outerShdw>
                </a:effectLst>
                <a:latin typeface="Trebuchet MS" pitchFamily="34" charset="0"/>
              </a:rPr>
              <a:t> </a:t>
            </a:r>
            <a:r>
              <a:rPr lang="en-US" sz="4000" b="1" i="1" dirty="0" err="1">
                <a:solidFill>
                  <a:srgbClr val="FF66FF"/>
                </a:solidFill>
                <a:effectLst>
                  <a:outerShdw blurRad="38100" dist="38100" dir="2700000" algn="tl">
                    <a:srgbClr val="000000">
                      <a:alpha val="43137"/>
                    </a:srgbClr>
                  </a:outerShdw>
                </a:effectLst>
                <a:latin typeface="Trebuchet MS" pitchFamily="34" charset="0"/>
              </a:rPr>
              <a:t>2s</a:t>
            </a:r>
            <a:r>
              <a:rPr lang="en-US" sz="4000" b="1" i="1" baseline="30000" dirty="0" err="1">
                <a:solidFill>
                  <a:srgbClr val="FF66FF"/>
                </a:solidFill>
                <a:effectLst>
                  <a:outerShdw blurRad="38100" dist="38100" dir="2700000" algn="tl">
                    <a:srgbClr val="000000">
                      <a:alpha val="43137"/>
                    </a:srgbClr>
                  </a:outerShdw>
                </a:effectLst>
                <a:latin typeface="Trebuchet MS" pitchFamily="34" charset="0"/>
              </a:rPr>
              <a:t>2</a:t>
            </a:r>
            <a:r>
              <a:rPr lang="en-US" sz="4000" b="1" i="1" dirty="0">
                <a:solidFill>
                  <a:srgbClr val="FF66FF"/>
                </a:solidFill>
                <a:effectLst>
                  <a:outerShdw blurRad="38100" dist="38100" dir="2700000" algn="tl">
                    <a:srgbClr val="000000">
                      <a:alpha val="43137"/>
                    </a:srgbClr>
                  </a:outerShdw>
                </a:effectLst>
                <a:latin typeface="Trebuchet MS" pitchFamily="34" charset="0"/>
              </a:rPr>
              <a:t> </a:t>
            </a:r>
            <a:r>
              <a:rPr lang="en-US" sz="4000" b="1" i="1" dirty="0" err="1">
                <a:solidFill>
                  <a:srgbClr val="FF66FF"/>
                </a:solidFill>
                <a:effectLst>
                  <a:outerShdw blurRad="38100" dist="38100" dir="2700000" algn="tl">
                    <a:srgbClr val="000000">
                      <a:alpha val="43137"/>
                    </a:srgbClr>
                  </a:outerShdw>
                </a:effectLst>
                <a:latin typeface="Trebuchet MS" pitchFamily="34" charset="0"/>
              </a:rPr>
              <a:t>2p</a:t>
            </a:r>
            <a:r>
              <a:rPr lang="en-US" sz="4000" b="1" i="1" baseline="30000" dirty="0" err="1">
                <a:solidFill>
                  <a:srgbClr val="FF66FF"/>
                </a:solidFill>
                <a:effectLst>
                  <a:outerShdw blurRad="38100" dist="38100" dir="2700000" algn="tl">
                    <a:srgbClr val="000000">
                      <a:alpha val="43137"/>
                    </a:srgbClr>
                  </a:outerShdw>
                </a:effectLst>
                <a:latin typeface="Trebuchet MS" pitchFamily="34" charset="0"/>
              </a:rPr>
              <a:t>6</a:t>
            </a:r>
            <a:r>
              <a:rPr lang="en-US" sz="4000" b="1" i="1" dirty="0">
                <a:solidFill>
                  <a:srgbClr val="FF66FF"/>
                </a:solidFill>
                <a:effectLst>
                  <a:outerShdw blurRad="38100" dist="38100" dir="2700000" algn="tl">
                    <a:srgbClr val="000000">
                      <a:alpha val="43137"/>
                    </a:srgbClr>
                  </a:outerShdw>
                </a:effectLst>
                <a:latin typeface="Trebuchet MS" pitchFamily="34" charset="0"/>
              </a:rPr>
              <a:t> </a:t>
            </a:r>
            <a:r>
              <a:rPr lang="en-US" sz="4000" b="1" i="1" dirty="0" err="1">
                <a:solidFill>
                  <a:srgbClr val="FF66FF"/>
                </a:solidFill>
                <a:effectLst>
                  <a:outerShdw blurRad="38100" dist="38100" dir="2700000" algn="tl">
                    <a:srgbClr val="000000">
                      <a:alpha val="43137"/>
                    </a:srgbClr>
                  </a:outerShdw>
                </a:effectLst>
                <a:latin typeface="Trebuchet MS" pitchFamily="34" charset="0"/>
              </a:rPr>
              <a:t>3s</a:t>
            </a:r>
            <a:r>
              <a:rPr lang="en-US" sz="4000" b="1" i="1" baseline="30000" dirty="0" err="1">
                <a:solidFill>
                  <a:srgbClr val="FF66FF"/>
                </a:solidFill>
                <a:effectLst>
                  <a:outerShdw blurRad="38100" dist="38100" dir="2700000" algn="tl">
                    <a:srgbClr val="000000">
                      <a:alpha val="43137"/>
                    </a:srgbClr>
                  </a:outerShdw>
                </a:effectLst>
                <a:latin typeface="Trebuchet MS" pitchFamily="34" charset="0"/>
              </a:rPr>
              <a:t>2</a:t>
            </a:r>
            <a:r>
              <a:rPr lang="en-US" sz="4000" b="1" i="1" dirty="0">
                <a:solidFill>
                  <a:srgbClr val="FF66FF"/>
                </a:solidFill>
                <a:effectLst>
                  <a:outerShdw blurRad="38100" dist="38100" dir="2700000" algn="tl">
                    <a:srgbClr val="000000">
                      <a:alpha val="43137"/>
                    </a:srgbClr>
                  </a:outerShdw>
                </a:effectLst>
                <a:latin typeface="Trebuchet MS" pitchFamily="34" charset="0"/>
              </a:rPr>
              <a:t> </a:t>
            </a:r>
            <a:r>
              <a:rPr lang="en-US" sz="4000" b="1" i="1" dirty="0" err="1">
                <a:solidFill>
                  <a:srgbClr val="FF66FF"/>
                </a:solidFill>
                <a:effectLst>
                  <a:outerShdw blurRad="38100" dist="38100" dir="2700000" algn="tl">
                    <a:srgbClr val="000000">
                      <a:alpha val="43137"/>
                    </a:srgbClr>
                  </a:outerShdw>
                </a:effectLst>
                <a:latin typeface="Trebuchet MS" pitchFamily="34" charset="0"/>
              </a:rPr>
              <a:t>3p</a:t>
            </a:r>
            <a:r>
              <a:rPr lang="en-US" sz="4000" b="1" i="1" baseline="30000" dirty="0" err="1">
                <a:solidFill>
                  <a:srgbClr val="FF66FF"/>
                </a:solidFill>
                <a:effectLst>
                  <a:outerShdw blurRad="38100" dist="38100" dir="2700000" algn="tl">
                    <a:srgbClr val="000000">
                      <a:alpha val="43137"/>
                    </a:srgbClr>
                  </a:outerShdw>
                </a:effectLst>
                <a:latin typeface="Trebuchet MS" pitchFamily="34" charset="0"/>
              </a:rPr>
              <a:t>6</a:t>
            </a:r>
            <a:r>
              <a:rPr lang="en-US" sz="4000" b="1" i="1" dirty="0">
                <a:solidFill>
                  <a:srgbClr val="FF66FF"/>
                </a:solidFill>
                <a:effectLst>
                  <a:outerShdw blurRad="38100" dist="38100" dir="2700000" algn="tl">
                    <a:srgbClr val="000000">
                      <a:alpha val="43137"/>
                    </a:srgbClr>
                  </a:outerShdw>
                </a:effectLst>
                <a:latin typeface="Trebuchet MS" pitchFamily="34" charset="0"/>
              </a:rPr>
              <a:t> </a:t>
            </a:r>
            <a:r>
              <a:rPr lang="en-US" sz="4000" b="1" i="1" dirty="0" err="1">
                <a:solidFill>
                  <a:srgbClr val="FF66FF"/>
                </a:solidFill>
                <a:effectLst>
                  <a:outerShdw blurRad="38100" dist="38100" dir="2700000" algn="tl">
                    <a:srgbClr val="000000">
                      <a:alpha val="43137"/>
                    </a:srgbClr>
                  </a:outerShdw>
                </a:effectLst>
                <a:latin typeface="Trebuchet MS" pitchFamily="34" charset="0"/>
              </a:rPr>
              <a:t>4s</a:t>
            </a:r>
            <a:r>
              <a:rPr lang="en-US" sz="4000" b="1" i="1" baseline="30000" dirty="0" err="1">
                <a:solidFill>
                  <a:srgbClr val="FF66FF"/>
                </a:solidFill>
                <a:effectLst>
                  <a:outerShdw blurRad="38100" dist="38100" dir="2700000" algn="tl">
                    <a:srgbClr val="000000">
                      <a:alpha val="43137"/>
                    </a:srgbClr>
                  </a:outerShdw>
                </a:effectLst>
                <a:latin typeface="Trebuchet MS" pitchFamily="34" charset="0"/>
              </a:rPr>
              <a:t>1</a:t>
            </a:r>
            <a:endParaRPr lang="en-US" sz="4000" b="1" i="1" baseline="30000" dirty="0">
              <a:solidFill>
                <a:srgbClr val="FF66FF"/>
              </a:solidFill>
              <a:effectLst>
                <a:outerShdw blurRad="38100" dist="38100" dir="2700000" algn="tl">
                  <a:srgbClr val="000000">
                    <a:alpha val="43137"/>
                  </a:srgbClr>
                </a:outerShdw>
              </a:effectLst>
              <a:latin typeface="Trebuchet MS"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675">
                                            <p:bg/>
                                          </p:spTgt>
                                        </p:tgtEl>
                                        <p:attrNameLst>
                                          <p:attrName>style.visibility</p:attrName>
                                        </p:attrNameLst>
                                      </p:cBhvr>
                                      <p:to>
                                        <p:strVal val="visible"/>
                                      </p:to>
                                    </p:set>
                                    <p:animEffect transition="in" filter="dissolve">
                                      <p:cBhvr>
                                        <p:cTn id="7" dur="500"/>
                                        <p:tgtEl>
                                          <p:spTgt spid="28675">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8675">
                                            <p:txEl>
                                              <p:pRg st="0" end="0"/>
                                            </p:txEl>
                                          </p:spTgt>
                                        </p:tgtEl>
                                        <p:attrNameLst>
                                          <p:attrName>style.visibility</p:attrName>
                                        </p:attrNameLst>
                                      </p:cBhvr>
                                      <p:to>
                                        <p:strVal val="visible"/>
                                      </p:to>
                                    </p:set>
                                    <p:animEffect transition="in" filter="dissolve">
                                      <p:cBhvr>
                                        <p:cTn id="12" dur="500"/>
                                        <p:tgtEl>
                                          <p:spTgt spid="2867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8675">
                                            <p:txEl>
                                              <p:pRg st="1" end="1"/>
                                            </p:txEl>
                                          </p:spTgt>
                                        </p:tgtEl>
                                        <p:attrNameLst>
                                          <p:attrName>style.visibility</p:attrName>
                                        </p:attrNameLst>
                                      </p:cBhvr>
                                      <p:to>
                                        <p:strVal val="visible"/>
                                      </p:to>
                                    </p:set>
                                    <p:animEffect transition="in" filter="dissolve">
                                      <p:cBhvr>
                                        <p:cTn id="17" dur="500"/>
                                        <p:tgtEl>
                                          <p:spTgt spid="2867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dissolve">
                                      <p:cBhvr>
                                        <p:cTn id="22" dur="500"/>
                                        <p:tgtEl>
                                          <p:spTgt spid="286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a:extLst>
              <a:ext uri="{FF2B5EF4-FFF2-40B4-BE49-F238E27FC236}">
                <a16:creationId xmlns:a16="http://schemas.microsoft.com/office/drawing/2014/main" id="{CFB6F05E-058F-4C78-AB5C-09ADEB24C409}"/>
              </a:ext>
            </a:extLst>
          </p:cNvPr>
          <p:cNvSpPr>
            <a:spLocks noGrp="1" noChangeArrowheads="1"/>
          </p:cNvSpPr>
          <p:nvPr>
            <p:ph idx="1"/>
          </p:nvPr>
        </p:nvSpPr>
        <p:spPr>
          <a:xfrm>
            <a:off x="457200" y="457200"/>
            <a:ext cx="8229600" cy="5668963"/>
          </a:xfrm>
        </p:spPr>
        <p:txBody>
          <a:bodyPr/>
          <a:lstStyle/>
          <a:p>
            <a:pPr marL="0" indent="0" algn="ctr">
              <a:buFontTx/>
              <a:buNone/>
              <a:defRPr/>
            </a:pPr>
            <a:r>
              <a:rPr lang="en-US" sz="4000" i="1" dirty="0">
                <a:solidFill>
                  <a:srgbClr val="FF66FF"/>
                </a:solidFill>
                <a:effectLst>
                  <a:outerShdw blurRad="38100" dist="38100" dir="2700000" algn="tl">
                    <a:srgbClr val="000000">
                      <a:alpha val="43137"/>
                    </a:srgbClr>
                  </a:outerShdw>
                </a:effectLst>
                <a:latin typeface="Trebuchet MS" pitchFamily="34" charset="0"/>
              </a:rPr>
              <a:t>Example: </a:t>
            </a:r>
            <a:r>
              <a:rPr lang="en-US" sz="4000" dirty="0">
                <a:solidFill>
                  <a:srgbClr val="FF66FF"/>
                </a:solidFill>
                <a:effectLst>
                  <a:outerShdw blurRad="38100" dist="38100" dir="2700000" algn="tl">
                    <a:srgbClr val="000000">
                      <a:alpha val="43137"/>
                    </a:srgbClr>
                  </a:outerShdw>
                </a:effectLst>
                <a:latin typeface="Trebuchet MS" pitchFamily="34" charset="0"/>
              </a:rPr>
              <a:t>Write the electron configuration for </a:t>
            </a:r>
            <a:r>
              <a:rPr lang="en-US" sz="4000" b="1" i="1" u="sng" dirty="0">
                <a:solidFill>
                  <a:srgbClr val="FF66FF"/>
                </a:solidFill>
                <a:effectLst>
                  <a:outerShdw blurRad="38100" dist="38100" dir="2700000" algn="tl">
                    <a:srgbClr val="000000">
                      <a:alpha val="43137"/>
                    </a:srgbClr>
                  </a:outerShdw>
                </a:effectLst>
                <a:latin typeface="Trebuchet MS" pitchFamily="34" charset="0"/>
              </a:rPr>
              <a:t>Cobalt</a:t>
            </a:r>
            <a:br>
              <a:rPr lang="en-US" sz="4000" i="1" u="sng" dirty="0">
                <a:solidFill>
                  <a:schemeClr val="bg1"/>
                </a:solidFill>
                <a:effectLst>
                  <a:outerShdw blurRad="38100" dist="38100" dir="2700000" algn="tl">
                    <a:srgbClr val="000000">
                      <a:alpha val="43137"/>
                    </a:srgbClr>
                  </a:outerShdw>
                </a:effectLst>
                <a:latin typeface="Trebuchet MS" pitchFamily="34" charset="0"/>
              </a:rPr>
            </a:br>
            <a:endParaRPr lang="en-US" sz="4000" i="1" dirty="0">
              <a:solidFill>
                <a:schemeClr val="bg1"/>
              </a:solidFill>
              <a:effectLst>
                <a:outerShdw blurRad="38100" dist="38100" dir="2700000" algn="tl">
                  <a:srgbClr val="000000">
                    <a:alpha val="43137"/>
                  </a:srgbClr>
                </a:outerShdw>
              </a:effectLst>
              <a:latin typeface="Trebuchet MS" pitchFamily="34" charset="0"/>
            </a:endParaRPr>
          </a:p>
          <a:p>
            <a:pPr>
              <a:buFontTx/>
              <a:buNone/>
              <a:defRPr/>
            </a:pPr>
            <a:r>
              <a:rPr lang="en-US" sz="4000" dirty="0">
                <a:solidFill>
                  <a:schemeClr val="bg1"/>
                </a:solidFill>
                <a:effectLst>
                  <a:outerShdw blurRad="38100" dist="38100" dir="2700000" algn="tl">
                    <a:srgbClr val="000000">
                      <a:alpha val="43137"/>
                    </a:srgbClr>
                  </a:outerShdw>
                </a:effectLst>
                <a:latin typeface="Trebuchet MS" pitchFamily="34" charset="0"/>
              </a:rPr>
              <a:t>Cobalt has </a:t>
            </a:r>
            <a:r>
              <a:rPr lang="en-US" sz="4000" i="1" dirty="0" err="1">
                <a:solidFill>
                  <a:srgbClr val="FF66FF"/>
                </a:solidFill>
                <a:effectLst>
                  <a:outerShdw blurRad="38100" dist="38100" dir="2700000" algn="tl">
                    <a:srgbClr val="000000">
                      <a:alpha val="43137"/>
                    </a:srgbClr>
                  </a:outerShdw>
                </a:effectLst>
                <a:latin typeface="Trebuchet MS" pitchFamily="34" charset="0"/>
              </a:rPr>
              <a:t>27e</a:t>
            </a:r>
            <a:r>
              <a:rPr lang="en-US" sz="4000" i="1" baseline="30000" dirty="0">
                <a:solidFill>
                  <a:srgbClr val="FF66FF"/>
                </a:solidFill>
                <a:effectLst>
                  <a:outerShdw blurRad="38100" dist="38100" dir="2700000" algn="tl">
                    <a:srgbClr val="000000">
                      <a:alpha val="43137"/>
                    </a:srgbClr>
                  </a:outerShdw>
                </a:effectLst>
                <a:latin typeface="Trebuchet MS" pitchFamily="34" charset="0"/>
              </a:rPr>
              <a:t>-</a:t>
            </a:r>
            <a:r>
              <a:rPr lang="en-US" sz="4000" dirty="0">
                <a:solidFill>
                  <a:srgbClr val="FF66FF"/>
                </a:solidFill>
                <a:effectLst>
                  <a:outerShdw blurRad="38100" dist="38100" dir="2700000" algn="tl">
                    <a:srgbClr val="000000">
                      <a:alpha val="43137"/>
                    </a:srgbClr>
                  </a:outerShdw>
                </a:effectLst>
                <a:latin typeface="Trebuchet MS" pitchFamily="34" charset="0"/>
              </a:rPr>
              <a:t>:</a:t>
            </a:r>
          </a:p>
          <a:p>
            <a:pPr>
              <a:buFontTx/>
              <a:buNone/>
              <a:defRPr/>
            </a:pPr>
            <a:endParaRPr lang="en-US" sz="4000" dirty="0">
              <a:solidFill>
                <a:srgbClr val="FF66FF"/>
              </a:solidFill>
              <a:effectLst>
                <a:outerShdw blurRad="38100" dist="38100" dir="2700000" algn="tl">
                  <a:srgbClr val="000000">
                    <a:alpha val="43137"/>
                  </a:srgbClr>
                </a:outerShdw>
              </a:effectLst>
              <a:latin typeface="Trebuchet MS" pitchFamily="34" charset="0"/>
            </a:endParaRPr>
          </a:p>
          <a:p>
            <a:pPr algn="ctr">
              <a:buFontTx/>
              <a:buNone/>
              <a:defRPr/>
            </a:pPr>
            <a:r>
              <a:rPr lang="en-US" sz="4000" b="1" dirty="0" err="1">
                <a:solidFill>
                  <a:srgbClr val="FF66FF"/>
                </a:solidFill>
                <a:effectLst>
                  <a:outerShdw blurRad="38100" dist="38100" dir="2700000" algn="tl">
                    <a:srgbClr val="000000">
                      <a:alpha val="43137"/>
                    </a:srgbClr>
                  </a:outerShdw>
                </a:effectLst>
                <a:latin typeface="Trebuchet MS" pitchFamily="34" charset="0"/>
              </a:rPr>
              <a:t>1s</a:t>
            </a:r>
            <a:r>
              <a:rPr lang="en-US" sz="4000" b="1" baseline="30000" dirty="0" err="1">
                <a:solidFill>
                  <a:srgbClr val="FF66FF"/>
                </a:solidFill>
                <a:effectLst>
                  <a:outerShdw blurRad="38100" dist="38100" dir="2700000" algn="tl">
                    <a:srgbClr val="000000">
                      <a:alpha val="43137"/>
                    </a:srgbClr>
                  </a:outerShdw>
                </a:effectLst>
                <a:latin typeface="Trebuchet MS" pitchFamily="34" charset="0"/>
              </a:rPr>
              <a:t>2</a:t>
            </a:r>
            <a:r>
              <a:rPr lang="en-US" sz="4000" b="1" dirty="0">
                <a:solidFill>
                  <a:srgbClr val="FF66FF"/>
                </a:solidFill>
                <a:effectLst>
                  <a:outerShdw blurRad="38100" dist="38100" dir="2700000" algn="tl">
                    <a:srgbClr val="000000">
                      <a:alpha val="43137"/>
                    </a:srgbClr>
                  </a:outerShdw>
                </a:effectLst>
                <a:latin typeface="Trebuchet MS" pitchFamily="34" charset="0"/>
              </a:rPr>
              <a:t> </a:t>
            </a:r>
            <a:r>
              <a:rPr lang="en-US" sz="4000" b="1" dirty="0" err="1">
                <a:solidFill>
                  <a:srgbClr val="FF66FF"/>
                </a:solidFill>
                <a:effectLst>
                  <a:outerShdw blurRad="38100" dist="38100" dir="2700000" algn="tl">
                    <a:srgbClr val="000000">
                      <a:alpha val="43137"/>
                    </a:srgbClr>
                  </a:outerShdw>
                </a:effectLst>
                <a:latin typeface="Trebuchet MS" pitchFamily="34" charset="0"/>
              </a:rPr>
              <a:t>2s</a:t>
            </a:r>
            <a:r>
              <a:rPr lang="en-US" sz="4000" b="1" baseline="30000" dirty="0" err="1">
                <a:solidFill>
                  <a:srgbClr val="FF66FF"/>
                </a:solidFill>
                <a:effectLst>
                  <a:outerShdw blurRad="38100" dist="38100" dir="2700000" algn="tl">
                    <a:srgbClr val="000000">
                      <a:alpha val="43137"/>
                    </a:srgbClr>
                  </a:outerShdw>
                </a:effectLst>
                <a:latin typeface="Trebuchet MS" pitchFamily="34" charset="0"/>
              </a:rPr>
              <a:t>2</a:t>
            </a:r>
            <a:r>
              <a:rPr lang="en-US" sz="4000" b="1" dirty="0">
                <a:solidFill>
                  <a:srgbClr val="FF66FF"/>
                </a:solidFill>
                <a:effectLst>
                  <a:outerShdw blurRad="38100" dist="38100" dir="2700000" algn="tl">
                    <a:srgbClr val="000000">
                      <a:alpha val="43137"/>
                    </a:srgbClr>
                  </a:outerShdw>
                </a:effectLst>
                <a:latin typeface="Trebuchet MS" pitchFamily="34" charset="0"/>
              </a:rPr>
              <a:t> </a:t>
            </a:r>
            <a:r>
              <a:rPr lang="en-US" sz="4000" b="1" dirty="0" err="1">
                <a:solidFill>
                  <a:srgbClr val="FF66FF"/>
                </a:solidFill>
                <a:effectLst>
                  <a:outerShdw blurRad="38100" dist="38100" dir="2700000" algn="tl">
                    <a:srgbClr val="000000">
                      <a:alpha val="43137"/>
                    </a:srgbClr>
                  </a:outerShdw>
                </a:effectLst>
                <a:latin typeface="Trebuchet MS" pitchFamily="34" charset="0"/>
              </a:rPr>
              <a:t>2p</a:t>
            </a:r>
            <a:r>
              <a:rPr lang="en-US" sz="4000" b="1" baseline="30000" dirty="0" err="1">
                <a:solidFill>
                  <a:srgbClr val="FF66FF"/>
                </a:solidFill>
                <a:effectLst>
                  <a:outerShdw blurRad="38100" dist="38100" dir="2700000" algn="tl">
                    <a:srgbClr val="000000">
                      <a:alpha val="43137"/>
                    </a:srgbClr>
                  </a:outerShdw>
                </a:effectLst>
                <a:latin typeface="Trebuchet MS" pitchFamily="34" charset="0"/>
              </a:rPr>
              <a:t>6</a:t>
            </a:r>
            <a:r>
              <a:rPr lang="en-US" sz="4000" b="1" dirty="0">
                <a:solidFill>
                  <a:srgbClr val="FF66FF"/>
                </a:solidFill>
                <a:effectLst>
                  <a:outerShdw blurRad="38100" dist="38100" dir="2700000" algn="tl">
                    <a:srgbClr val="000000">
                      <a:alpha val="43137"/>
                    </a:srgbClr>
                  </a:outerShdw>
                </a:effectLst>
                <a:latin typeface="Trebuchet MS" pitchFamily="34" charset="0"/>
              </a:rPr>
              <a:t> </a:t>
            </a:r>
            <a:r>
              <a:rPr lang="en-US" sz="4000" b="1" dirty="0" err="1">
                <a:solidFill>
                  <a:srgbClr val="FF66FF"/>
                </a:solidFill>
                <a:effectLst>
                  <a:outerShdw blurRad="38100" dist="38100" dir="2700000" algn="tl">
                    <a:srgbClr val="000000">
                      <a:alpha val="43137"/>
                    </a:srgbClr>
                  </a:outerShdw>
                </a:effectLst>
                <a:latin typeface="Trebuchet MS" pitchFamily="34" charset="0"/>
              </a:rPr>
              <a:t>3s</a:t>
            </a:r>
            <a:r>
              <a:rPr lang="en-US" sz="4000" b="1" baseline="30000" dirty="0" err="1">
                <a:solidFill>
                  <a:srgbClr val="FF66FF"/>
                </a:solidFill>
                <a:effectLst>
                  <a:outerShdw blurRad="38100" dist="38100" dir="2700000" algn="tl">
                    <a:srgbClr val="000000">
                      <a:alpha val="43137"/>
                    </a:srgbClr>
                  </a:outerShdw>
                </a:effectLst>
                <a:latin typeface="Trebuchet MS" pitchFamily="34" charset="0"/>
              </a:rPr>
              <a:t>2</a:t>
            </a:r>
            <a:r>
              <a:rPr lang="en-US" sz="4000" b="1" dirty="0">
                <a:solidFill>
                  <a:srgbClr val="FF66FF"/>
                </a:solidFill>
                <a:effectLst>
                  <a:outerShdw blurRad="38100" dist="38100" dir="2700000" algn="tl">
                    <a:srgbClr val="000000">
                      <a:alpha val="43137"/>
                    </a:srgbClr>
                  </a:outerShdw>
                </a:effectLst>
                <a:latin typeface="Trebuchet MS" pitchFamily="34" charset="0"/>
              </a:rPr>
              <a:t> </a:t>
            </a:r>
            <a:r>
              <a:rPr lang="en-US" sz="4000" b="1" dirty="0" err="1">
                <a:solidFill>
                  <a:srgbClr val="FF66FF"/>
                </a:solidFill>
                <a:effectLst>
                  <a:outerShdw blurRad="38100" dist="38100" dir="2700000" algn="tl">
                    <a:srgbClr val="000000">
                      <a:alpha val="43137"/>
                    </a:srgbClr>
                  </a:outerShdw>
                </a:effectLst>
                <a:latin typeface="Trebuchet MS" pitchFamily="34" charset="0"/>
              </a:rPr>
              <a:t>3p</a:t>
            </a:r>
            <a:r>
              <a:rPr lang="en-US" sz="4000" b="1" baseline="30000" dirty="0" err="1">
                <a:solidFill>
                  <a:srgbClr val="FF66FF"/>
                </a:solidFill>
                <a:effectLst>
                  <a:outerShdw blurRad="38100" dist="38100" dir="2700000" algn="tl">
                    <a:srgbClr val="000000">
                      <a:alpha val="43137"/>
                    </a:srgbClr>
                  </a:outerShdw>
                </a:effectLst>
                <a:latin typeface="Trebuchet MS" pitchFamily="34" charset="0"/>
              </a:rPr>
              <a:t>6</a:t>
            </a:r>
            <a:r>
              <a:rPr lang="en-US" sz="4000" b="1" dirty="0">
                <a:solidFill>
                  <a:srgbClr val="FF66FF"/>
                </a:solidFill>
                <a:effectLst>
                  <a:outerShdw blurRad="38100" dist="38100" dir="2700000" algn="tl">
                    <a:srgbClr val="000000">
                      <a:alpha val="43137"/>
                    </a:srgbClr>
                  </a:outerShdw>
                </a:effectLst>
                <a:latin typeface="Trebuchet MS" pitchFamily="34" charset="0"/>
              </a:rPr>
              <a:t> </a:t>
            </a:r>
            <a:r>
              <a:rPr lang="en-US" sz="4000" b="1" dirty="0" err="1">
                <a:solidFill>
                  <a:srgbClr val="FF66FF"/>
                </a:solidFill>
                <a:effectLst>
                  <a:outerShdw blurRad="38100" dist="38100" dir="2700000" algn="tl">
                    <a:srgbClr val="000000">
                      <a:alpha val="43137"/>
                    </a:srgbClr>
                  </a:outerShdw>
                </a:effectLst>
                <a:latin typeface="Trebuchet MS" pitchFamily="34" charset="0"/>
              </a:rPr>
              <a:t>4s</a:t>
            </a:r>
            <a:r>
              <a:rPr lang="en-US" sz="4000" b="1" baseline="30000" dirty="0" err="1">
                <a:solidFill>
                  <a:srgbClr val="FF66FF"/>
                </a:solidFill>
                <a:effectLst>
                  <a:outerShdw blurRad="38100" dist="38100" dir="2700000" algn="tl">
                    <a:srgbClr val="000000">
                      <a:alpha val="43137"/>
                    </a:srgbClr>
                  </a:outerShdw>
                </a:effectLst>
                <a:latin typeface="Trebuchet MS" pitchFamily="34" charset="0"/>
              </a:rPr>
              <a:t>2</a:t>
            </a:r>
            <a:r>
              <a:rPr lang="en-US" sz="4000" b="1" dirty="0">
                <a:solidFill>
                  <a:srgbClr val="FF66FF"/>
                </a:solidFill>
                <a:effectLst>
                  <a:outerShdw blurRad="38100" dist="38100" dir="2700000" algn="tl">
                    <a:srgbClr val="000000">
                      <a:alpha val="43137"/>
                    </a:srgbClr>
                  </a:outerShdw>
                </a:effectLst>
                <a:latin typeface="Trebuchet MS" pitchFamily="34" charset="0"/>
              </a:rPr>
              <a:t> </a:t>
            </a:r>
            <a:r>
              <a:rPr lang="en-US" sz="4000" b="1" dirty="0" err="1">
                <a:solidFill>
                  <a:srgbClr val="FF66FF"/>
                </a:solidFill>
                <a:effectLst>
                  <a:outerShdw blurRad="38100" dist="38100" dir="2700000" algn="tl">
                    <a:srgbClr val="000000">
                      <a:alpha val="43137"/>
                    </a:srgbClr>
                  </a:outerShdw>
                </a:effectLst>
                <a:latin typeface="Trebuchet MS" pitchFamily="34" charset="0"/>
              </a:rPr>
              <a:t>3d</a:t>
            </a:r>
            <a:r>
              <a:rPr lang="en-US" sz="4000" b="1" baseline="30000" dirty="0" err="1">
                <a:solidFill>
                  <a:srgbClr val="FF66FF"/>
                </a:solidFill>
                <a:effectLst>
                  <a:outerShdw blurRad="38100" dist="38100" dir="2700000" algn="tl">
                    <a:srgbClr val="000000">
                      <a:alpha val="43137"/>
                    </a:srgbClr>
                  </a:outerShdw>
                </a:effectLst>
                <a:latin typeface="Trebuchet MS" pitchFamily="34" charset="0"/>
              </a:rPr>
              <a:t>7</a:t>
            </a:r>
            <a:endParaRPr lang="en-US" sz="4000" b="1" baseline="30000" dirty="0">
              <a:solidFill>
                <a:srgbClr val="FF66FF"/>
              </a:solidFill>
              <a:effectLst>
                <a:outerShdw blurRad="38100" dist="38100" dir="2700000" algn="tl">
                  <a:srgbClr val="000000">
                    <a:alpha val="43137"/>
                  </a:srgbClr>
                </a:outerShdw>
              </a:effectLst>
              <a:latin typeface="Trebuchet MS"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8675">
                                            <p:bg/>
                                          </p:spTgt>
                                        </p:tgtEl>
                                        <p:attrNameLst>
                                          <p:attrName>style.visibility</p:attrName>
                                        </p:attrNameLst>
                                      </p:cBhvr>
                                      <p:to>
                                        <p:strVal val="visible"/>
                                      </p:to>
                                    </p:set>
                                    <p:animEffect transition="in" filter="checkerboard(across)">
                                      <p:cBhvr>
                                        <p:cTn id="7" dur="500"/>
                                        <p:tgtEl>
                                          <p:spTgt spid="28675">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8675">
                                            <p:txEl>
                                              <p:pRg st="0" end="0"/>
                                            </p:txEl>
                                          </p:spTgt>
                                        </p:tgtEl>
                                        <p:attrNameLst>
                                          <p:attrName>style.visibility</p:attrName>
                                        </p:attrNameLst>
                                      </p:cBhvr>
                                      <p:to>
                                        <p:strVal val="visible"/>
                                      </p:to>
                                    </p:set>
                                    <p:animEffect transition="in" filter="checkerboard(across)">
                                      <p:cBhvr>
                                        <p:cTn id="12" dur="500"/>
                                        <p:tgtEl>
                                          <p:spTgt spid="2867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8675">
                                            <p:txEl>
                                              <p:pRg st="1" end="1"/>
                                            </p:txEl>
                                          </p:spTgt>
                                        </p:tgtEl>
                                        <p:attrNameLst>
                                          <p:attrName>style.visibility</p:attrName>
                                        </p:attrNameLst>
                                      </p:cBhvr>
                                      <p:to>
                                        <p:strVal val="visible"/>
                                      </p:to>
                                    </p:set>
                                    <p:animEffect transition="in" filter="checkerboard(across)">
                                      <p:cBhvr>
                                        <p:cTn id="17" dur="500"/>
                                        <p:tgtEl>
                                          <p:spTgt spid="2867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checkerboard(across)">
                                      <p:cBhvr>
                                        <p:cTn id="22" dur="500"/>
                                        <p:tgtEl>
                                          <p:spTgt spid="286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36A4CAB0-8F33-49EC-8097-8DECF5E09332}"/>
              </a:ext>
            </a:extLst>
          </p:cNvPr>
          <p:cNvSpPr>
            <a:spLocks noGrp="1"/>
          </p:cNvSpPr>
          <p:nvPr>
            <p:ph type="title"/>
          </p:nvPr>
        </p:nvSpPr>
        <p:spPr/>
        <p:txBody>
          <a:bodyPr/>
          <a:lstStyle/>
          <a:p>
            <a:r>
              <a:rPr lang="en-US" altLang="en-US" sz="4200" b="1">
                <a:solidFill>
                  <a:srgbClr val="FF66FF"/>
                </a:solidFill>
                <a:latin typeface="Trebuchet MS" panose="020B0603020202020204" pitchFamily="34" charset="0"/>
              </a:rPr>
              <a:t>How to Write Orbital Notations</a:t>
            </a:r>
          </a:p>
        </p:txBody>
      </p:sp>
      <p:sp>
        <p:nvSpPr>
          <p:cNvPr id="11267" name="Content Placeholder 2">
            <a:extLst>
              <a:ext uri="{FF2B5EF4-FFF2-40B4-BE49-F238E27FC236}">
                <a16:creationId xmlns:a16="http://schemas.microsoft.com/office/drawing/2014/main" id="{B940D47E-4936-4DC3-9A85-387FDE13A327}"/>
              </a:ext>
            </a:extLst>
          </p:cNvPr>
          <p:cNvSpPr>
            <a:spLocks noGrp="1"/>
          </p:cNvSpPr>
          <p:nvPr>
            <p:ph idx="1"/>
          </p:nvPr>
        </p:nvSpPr>
        <p:spPr/>
        <p:txBody>
          <a:bodyPr/>
          <a:lstStyle/>
          <a:p>
            <a:pPr marL="0" indent="0">
              <a:buFontTx/>
              <a:buNone/>
            </a:pPr>
            <a:r>
              <a:rPr lang="en-US" altLang="en-US" sz="4000" i="1">
                <a:solidFill>
                  <a:srgbClr val="FF66FF"/>
                </a:solidFill>
                <a:latin typeface="Trebuchet MS" panose="020B0603020202020204" pitchFamily="34" charset="0"/>
              </a:rPr>
              <a:t>Uses circles to represent atomic orbitals with a label underneath to indicate sublevel and energy level</a:t>
            </a:r>
            <a:endParaRPr lang="en-US" altLang="en-US" sz="4000" i="1">
              <a:solidFill>
                <a:schemeClr val="bg1"/>
              </a:solidFill>
              <a:latin typeface="Trebuchet MS" panose="020B0603020202020204" pitchFamily="34" charset="0"/>
            </a:endParaRPr>
          </a:p>
          <a:p>
            <a:pPr lvl="1"/>
            <a:r>
              <a:rPr lang="en-US" altLang="en-US" sz="3600">
                <a:solidFill>
                  <a:schemeClr val="bg1"/>
                </a:solidFill>
                <a:latin typeface="Trebuchet MS" panose="020B0603020202020204" pitchFamily="34" charset="0"/>
              </a:rPr>
              <a:t>One electron = __   or</a:t>
            </a:r>
          </a:p>
          <a:p>
            <a:pPr lvl="1"/>
            <a:r>
              <a:rPr lang="en-US" altLang="en-US" sz="3600">
                <a:solidFill>
                  <a:schemeClr val="bg1"/>
                </a:solidFill>
                <a:latin typeface="Trebuchet MS" panose="020B0603020202020204" pitchFamily="34" charset="0"/>
              </a:rPr>
              <a:t>Two electrons = __   or</a:t>
            </a:r>
          </a:p>
        </p:txBody>
      </p:sp>
      <p:sp>
        <p:nvSpPr>
          <p:cNvPr id="11268" name="Oval 21">
            <a:extLst>
              <a:ext uri="{FF2B5EF4-FFF2-40B4-BE49-F238E27FC236}">
                <a16:creationId xmlns:a16="http://schemas.microsoft.com/office/drawing/2014/main" id="{8982FF54-AE98-414D-A14E-83FF2CD4213C}"/>
              </a:ext>
            </a:extLst>
          </p:cNvPr>
          <p:cNvSpPr>
            <a:spLocks noChangeArrowheads="1"/>
          </p:cNvSpPr>
          <p:nvPr/>
        </p:nvSpPr>
        <p:spPr bwMode="auto">
          <a:xfrm>
            <a:off x="6305550" y="4324350"/>
            <a:ext cx="457200" cy="381000"/>
          </a:xfrm>
          <a:prstGeom prst="ellipse">
            <a:avLst/>
          </a:prstGeom>
          <a:solidFill>
            <a:schemeClr val="tx1">
              <a:alpha val="0"/>
            </a:schemeClr>
          </a:solidFill>
          <a:ln w="9525">
            <a:solidFill>
              <a:schemeClr val="bg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1269" name="Line 26">
            <a:extLst>
              <a:ext uri="{FF2B5EF4-FFF2-40B4-BE49-F238E27FC236}">
                <a16:creationId xmlns:a16="http://schemas.microsoft.com/office/drawing/2014/main" id="{86D0AA3A-B02C-48FC-8989-DCB7ED9B8B80}"/>
              </a:ext>
            </a:extLst>
          </p:cNvPr>
          <p:cNvSpPr>
            <a:spLocks noChangeShapeType="1"/>
          </p:cNvSpPr>
          <p:nvPr/>
        </p:nvSpPr>
        <p:spPr bwMode="auto">
          <a:xfrm flipV="1">
            <a:off x="6457950" y="4368800"/>
            <a:ext cx="0" cy="304800"/>
          </a:xfrm>
          <a:prstGeom prst="line">
            <a:avLst/>
          </a:prstGeom>
          <a:noFill/>
          <a:ln w="9525">
            <a:solidFill>
              <a:srgbClr val="FF66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70" name="Oval 21">
            <a:extLst>
              <a:ext uri="{FF2B5EF4-FFF2-40B4-BE49-F238E27FC236}">
                <a16:creationId xmlns:a16="http://schemas.microsoft.com/office/drawing/2014/main" id="{F31DFF7D-06CE-46D3-BA10-8AE7530A6E51}"/>
              </a:ext>
            </a:extLst>
          </p:cNvPr>
          <p:cNvSpPr>
            <a:spLocks noChangeArrowheads="1"/>
          </p:cNvSpPr>
          <p:nvPr/>
        </p:nvSpPr>
        <p:spPr bwMode="auto">
          <a:xfrm>
            <a:off x="6305550" y="4959350"/>
            <a:ext cx="457200" cy="381000"/>
          </a:xfrm>
          <a:prstGeom prst="ellipse">
            <a:avLst/>
          </a:prstGeom>
          <a:solidFill>
            <a:schemeClr val="tx1">
              <a:alpha val="0"/>
            </a:schemeClr>
          </a:solidFill>
          <a:ln w="9525">
            <a:solidFill>
              <a:schemeClr val="bg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1271" name="Line 26">
            <a:extLst>
              <a:ext uri="{FF2B5EF4-FFF2-40B4-BE49-F238E27FC236}">
                <a16:creationId xmlns:a16="http://schemas.microsoft.com/office/drawing/2014/main" id="{6BCCBE24-0F33-413C-B3C0-4E09C7C1A490}"/>
              </a:ext>
            </a:extLst>
          </p:cNvPr>
          <p:cNvSpPr>
            <a:spLocks noChangeShapeType="1"/>
          </p:cNvSpPr>
          <p:nvPr/>
        </p:nvSpPr>
        <p:spPr bwMode="auto">
          <a:xfrm flipV="1">
            <a:off x="6457950" y="5035550"/>
            <a:ext cx="0" cy="304800"/>
          </a:xfrm>
          <a:prstGeom prst="line">
            <a:avLst/>
          </a:prstGeom>
          <a:noFill/>
          <a:ln w="9525">
            <a:solidFill>
              <a:srgbClr val="FF66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72" name="Line 29">
            <a:extLst>
              <a:ext uri="{FF2B5EF4-FFF2-40B4-BE49-F238E27FC236}">
                <a16:creationId xmlns:a16="http://schemas.microsoft.com/office/drawing/2014/main" id="{74017CC9-B008-41B7-91A4-CE48CB5C13CF}"/>
              </a:ext>
            </a:extLst>
          </p:cNvPr>
          <p:cNvSpPr>
            <a:spLocks noChangeShapeType="1"/>
          </p:cNvSpPr>
          <p:nvPr/>
        </p:nvSpPr>
        <p:spPr bwMode="auto">
          <a:xfrm>
            <a:off x="6610350" y="5035550"/>
            <a:ext cx="0" cy="304800"/>
          </a:xfrm>
          <a:prstGeom prst="line">
            <a:avLst/>
          </a:prstGeom>
          <a:noFill/>
          <a:ln w="9525">
            <a:solidFill>
              <a:srgbClr val="FF66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 name="Line 26">
            <a:extLst>
              <a:ext uri="{FF2B5EF4-FFF2-40B4-BE49-F238E27FC236}">
                <a16:creationId xmlns:a16="http://schemas.microsoft.com/office/drawing/2014/main" id="{E43A5E9D-F191-4763-A430-742041554B63}"/>
              </a:ext>
            </a:extLst>
          </p:cNvPr>
          <p:cNvSpPr>
            <a:spLocks noChangeShapeType="1"/>
          </p:cNvSpPr>
          <p:nvPr/>
        </p:nvSpPr>
        <p:spPr bwMode="auto">
          <a:xfrm flipV="1">
            <a:off x="4648200" y="4324350"/>
            <a:ext cx="0" cy="304800"/>
          </a:xfrm>
          <a:prstGeom prst="line">
            <a:avLst/>
          </a:prstGeom>
          <a:noFill/>
          <a:ln w="9525">
            <a:solidFill>
              <a:srgbClr val="FF66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 name="Line 26">
            <a:extLst>
              <a:ext uri="{FF2B5EF4-FFF2-40B4-BE49-F238E27FC236}">
                <a16:creationId xmlns:a16="http://schemas.microsoft.com/office/drawing/2014/main" id="{041EF868-6769-4117-B342-0E95EC5250C6}"/>
              </a:ext>
            </a:extLst>
          </p:cNvPr>
          <p:cNvSpPr>
            <a:spLocks noChangeShapeType="1"/>
          </p:cNvSpPr>
          <p:nvPr/>
        </p:nvSpPr>
        <p:spPr bwMode="auto">
          <a:xfrm flipV="1">
            <a:off x="4841875" y="4953000"/>
            <a:ext cx="0" cy="304800"/>
          </a:xfrm>
          <a:prstGeom prst="line">
            <a:avLst/>
          </a:prstGeom>
          <a:noFill/>
          <a:ln w="9525">
            <a:solidFill>
              <a:srgbClr val="FF66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 name="Line 29">
            <a:extLst>
              <a:ext uri="{FF2B5EF4-FFF2-40B4-BE49-F238E27FC236}">
                <a16:creationId xmlns:a16="http://schemas.microsoft.com/office/drawing/2014/main" id="{F0F28E6A-41D5-4D9F-BB5E-1AA692E3A9E2}"/>
              </a:ext>
            </a:extLst>
          </p:cNvPr>
          <p:cNvSpPr>
            <a:spLocks noChangeShapeType="1"/>
          </p:cNvSpPr>
          <p:nvPr/>
        </p:nvSpPr>
        <p:spPr bwMode="auto">
          <a:xfrm>
            <a:off x="4994275" y="4953000"/>
            <a:ext cx="0" cy="304800"/>
          </a:xfrm>
          <a:prstGeom prst="line">
            <a:avLst/>
          </a:prstGeom>
          <a:noFill/>
          <a:ln w="9525">
            <a:solidFill>
              <a:srgbClr val="FF66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p:cTn id="7" dur="500" fill="hold"/>
                                        <p:tgtEl>
                                          <p:spTgt spid="1126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126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1267">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1267">
                                            <p:txEl>
                                              <p:pRg st="1" end="1"/>
                                            </p:txEl>
                                          </p:spTgt>
                                        </p:tgtEl>
                                        <p:attrNameLst>
                                          <p:attrName>style.visibility</p:attrName>
                                        </p:attrNameLst>
                                      </p:cBhvr>
                                      <p:to>
                                        <p:strVal val="visible"/>
                                      </p:to>
                                    </p:set>
                                    <p:anim calcmode="lin" valueType="num">
                                      <p:cBhvr>
                                        <p:cTn id="14" dur="500" fill="hold"/>
                                        <p:tgtEl>
                                          <p:spTgt spid="11267">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11267">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11267">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1269"/>
                                        </p:tgtEl>
                                        <p:attrNameLst>
                                          <p:attrName>style.visibility</p:attrName>
                                        </p:attrNameLst>
                                      </p:cBhvr>
                                      <p:to>
                                        <p:strVal val="visible"/>
                                      </p:to>
                                    </p:set>
                                    <p:anim calcmode="lin" valueType="num">
                                      <p:cBhvr additive="base">
                                        <p:cTn id="25" dur="500" fill="hold"/>
                                        <p:tgtEl>
                                          <p:spTgt spid="11269"/>
                                        </p:tgtEl>
                                        <p:attrNameLst>
                                          <p:attrName>ppt_x</p:attrName>
                                        </p:attrNameLst>
                                      </p:cBhvr>
                                      <p:tavLst>
                                        <p:tav tm="0">
                                          <p:val>
                                            <p:strVal val="#ppt_x"/>
                                          </p:val>
                                        </p:tav>
                                        <p:tav tm="100000">
                                          <p:val>
                                            <p:strVal val="#ppt_x"/>
                                          </p:val>
                                        </p:tav>
                                      </p:tavLst>
                                    </p:anim>
                                    <p:anim calcmode="lin" valueType="num">
                                      <p:cBhvr additive="base">
                                        <p:cTn id="26" dur="500" fill="hold"/>
                                        <p:tgtEl>
                                          <p:spTgt spid="11269"/>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1268"/>
                                        </p:tgtEl>
                                        <p:attrNameLst>
                                          <p:attrName>style.visibility</p:attrName>
                                        </p:attrNameLst>
                                      </p:cBhvr>
                                      <p:to>
                                        <p:strVal val="visible"/>
                                      </p:to>
                                    </p:set>
                                    <p:anim calcmode="lin" valueType="num">
                                      <p:cBhvr additive="base">
                                        <p:cTn id="29" dur="500" fill="hold"/>
                                        <p:tgtEl>
                                          <p:spTgt spid="11268"/>
                                        </p:tgtEl>
                                        <p:attrNameLst>
                                          <p:attrName>ppt_x</p:attrName>
                                        </p:attrNameLst>
                                      </p:cBhvr>
                                      <p:tavLst>
                                        <p:tav tm="0">
                                          <p:val>
                                            <p:strVal val="#ppt_x"/>
                                          </p:val>
                                        </p:tav>
                                        <p:tav tm="100000">
                                          <p:val>
                                            <p:strVal val="#ppt_x"/>
                                          </p:val>
                                        </p:tav>
                                      </p:tavLst>
                                    </p:anim>
                                    <p:anim calcmode="lin" valueType="num">
                                      <p:cBhvr additive="base">
                                        <p:cTn id="30" dur="500" fill="hold"/>
                                        <p:tgtEl>
                                          <p:spTgt spid="11268"/>
                                        </p:tgtEl>
                                        <p:attrNameLst>
                                          <p:attrName>ppt_y</p:attrName>
                                        </p:attrNameLst>
                                      </p:cBhvr>
                                      <p:tavLst>
                                        <p:tav tm="0">
                                          <p:val>
                                            <p:strVal val="1+#ppt_h/2"/>
                                          </p:val>
                                        </p:tav>
                                        <p:tav tm="100000">
                                          <p:val>
                                            <p:strVal val="#ppt_y"/>
                                          </p:val>
                                        </p:tav>
                                      </p:tavLst>
                                    </p:anim>
                                  </p:childTnLst>
                                </p:cTn>
                              </p:par>
                              <p:par>
                                <p:cTn id="31" presetID="53" presetClass="entr" presetSubtype="0" fill="hold" grpId="0" nodeType="withEffect">
                                  <p:stCondLst>
                                    <p:cond delay="0"/>
                                  </p:stCondLst>
                                  <p:childTnLst>
                                    <p:set>
                                      <p:cBhvr>
                                        <p:cTn id="32" dur="1" fill="hold">
                                          <p:stCondLst>
                                            <p:cond delay="0"/>
                                          </p:stCondLst>
                                        </p:cTn>
                                        <p:tgtEl>
                                          <p:spTgt spid="11267">
                                            <p:txEl>
                                              <p:pRg st="2" end="2"/>
                                            </p:txEl>
                                          </p:spTgt>
                                        </p:tgtEl>
                                        <p:attrNameLst>
                                          <p:attrName>style.visibility</p:attrName>
                                        </p:attrNameLst>
                                      </p:cBhvr>
                                      <p:to>
                                        <p:strVal val="visible"/>
                                      </p:to>
                                    </p:set>
                                    <p:anim calcmode="lin" valueType="num">
                                      <p:cBhvr>
                                        <p:cTn id="33" dur="500" fill="hold"/>
                                        <p:tgtEl>
                                          <p:spTgt spid="11267">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11267">
                                            <p:txEl>
                                              <p:pRg st="2" end="2"/>
                                            </p:txEl>
                                          </p:spTgt>
                                        </p:tgtEl>
                                        <p:attrNameLst>
                                          <p:attrName>ppt_h</p:attrName>
                                        </p:attrNameLst>
                                      </p:cBhvr>
                                      <p:tavLst>
                                        <p:tav tm="0">
                                          <p:val>
                                            <p:fltVal val="0"/>
                                          </p:val>
                                        </p:tav>
                                        <p:tav tm="100000">
                                          <p:val>
                                            <p:strVal val="#ppt_h"/>
                                          </p:val>
                                        </p:tav>
                                      </p:tavLst>
                                    </p:anim>
                                    <p:animEffect transition="in" filter="fade">
                                      <p:cBhvr>
                                        <p:cTn id="35" dur="500"/>
                                        <p:tgtEl>
                                          <p:spTgt spid="11267">
                                            <p:txEl>
                                              <p:pRg st="2" end="2"/>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4" fill="hold" nodeType="clickEffect">
                                  <p:stCondLst>
                                    <p:cond delay="0"/>
                                  </p:stCondLst>
                                  <p:childTnLst>
                                    <p:set>
                                      <p:cBhvr>
                                        <p:cTn id="39" dur="1" fill="hold">
                                          <p:stCondLst>
                                            <p:cond delay="0"/>
                                          </p:stCondLst>
                                        </p:cTn>
                                        <p:tgtEl>
                                          <p:spTgt spid="11"/>
                                        </p:tgtEl>
                                        <p:attrNameLst>
                                          <p:attrName>style.visibility</p:attrName>
                                        </p:attrNameLst>
                                      </p:cBhvr>
                                      <p:to>
                                        <p:strVal val="visible"/>
                                      </p:to>
                                    </p:set>
                                    <p:anim calcmode="lin" valueType="num">
                                      <p:cBhvr additive="base">
                                        <p:cTn id="40" dur="500" fill="hold"/>
                                        <p:tgtEl>
                                          <p:spTgt spid="11"/>
                                        </p:tgtEl>
                                        <p:attrNameLst>
                                          <p:attrName>ppt_x</p:attrName>
                                        </p:attrNameLst>
                                      </p:cBhvr>
                                      <p:tavLst>
                                        <p:tav tm="0">
                                          <p:val>
                                            <p:strVal val="#ppt_x"/>
                                          </p:val>
                                        </p:tav>
                                        <p:tav tm="100000">
                                          <p:val>
                                            <p:strVal val="#ppt_x"/>
                                          </p:val>
                                        </p:tav>
                                      </p:tavLst>
                                    </p:anim>
                                    <p:anim calcmode="lin" valueType="num">
                                      <p:cBhvr additive="base">
                                        <p:cTn id="41" dur="500" fill="hold"/>
                                        <p:tgtEl>
                                          <p:spTgt spid="11"/>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additive="base">
                                        <p:cTn id="44" dur="500" fill="hold"/>
                                        <p:tgtEl>
                                          <p:spTgt spid="12"/>
                                        </p:tgtEl>
                                        <p:attrNameLst>
                                          <p:attrName>ppt_x</p:attrName>
                                        </p:attrNameLst>
                                      </p:cBhvr>
                                      <p:tavLst>
                                        <p:tav tm="0">
                                          <p:val>
                                            <p:strVal val="#ppt_x"/>
                                          </p:val>
                                        </p:tav>
                                        <p:tav tm="100000">
                                          <p:val>
                                            <p:strVal val="#ppt_x"/>
                                          </p:val>
                                        </p:tav>
                                      </p:tavLst>
                                    </p:anim>
                                    <p:anim calcmode="lin" valueType="num">
                                      <p:cBhvr additive="base">
                                        <p:cTn id="45" dur="500" fill="hold"/>
                                        <p:tgtEl>
                                          <p:spTgt spid="12"/>
                                        </p:tgtEl>
                                        <p:attrNameLst>
                                          <p:attrName>ppt_y</p:attrName>
                                        </p:attrNameLst>
                                      </p:cBhvr>
                                      <p:tavLst>
                                        <p:tav tm="0">
                                          <p:val>
                                            <p:strVal val="1+#ppt_h/2"/>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11271"/>
                                        </p:tgtEl>
                                        <p:attrNameLst>
                                          <p:attrName>style.visibility</p:attrName>
                                        </p:attrNameLst>
                                      </p:cBhvr>
                                      <p:to>
                                        <p:strVal val="visible"/>
                                      </p:to>
                                    </p:set>
                                    <p:anim calcmode="lin" valueType="num">
                                      <p:cBhvr additive="base">
                                        <p:cTn id="48" dur="500" fill="hold"/>
                                        <p:tgtEl>
                                          <p:spTgt spid="11271"/>
                                        </p:tgtEl>
                                        <p:attrNameLst>
                                          <p:attrName>ppt_x</p:attrName>
                                        </p:attrNameLst>
                                      </p:cBhvr>
                                      <p:tavLst>
                                        <p:tav tm="0">
                                          <p:val>
                                            <p:strVal val="#ppt_x"/>
                                          </p:val>
                                        </p:tav>
                                        <p:tav tm="100000">
                                          <p:val>
                                            <p:strVal val="#ppt_x"/>
                                          </p:val>
                                        </p:tav>
                                      </p:tavLst>
                                    </p:anim>
                                    <p:anim calcmode="lin" valueType="num">
                                      <p:cBhvr additive="base">
                                        <p:cTn id="49" dur="500" fill="hold"/>
                                        <p:tgtEl>
                                          <p:spTgt spid="11271"/>
                                        </p:tgtEl>
                                        <p:attrNameLst>
                                          <p:attrName>ppt_y</p:attrName>
                                        </p:attrNameLst>
                                      </p:cBhvr>
                                      <p:tavLst>
                                        <p:tav tm="0">
                                          <p:val>
                                            <p:strVal val="1+#ppt_h/2"/>
                                          </p:val>
                                        </p:tav>
                                        <p:tav tm="100000">
                                          <p:val>
                                            <p:strVal val="#ppt_y"/>
                                          </p:val>
                                        </p:tav>
                                      </p:tavLst>
                                    </p:anim>
                                  </p:childTnLst>
                                </p:cTn>
                              </p:par>
                              <p:par>
                                <p:cTn id="50" presetID="2" presetClass="entr" presetSubtype="4" fill="hold" nodeType="withEffect">
                                  <p:stCondLst>
                                    <p:cond delay="0"/>
                                  </p:stCondLst>
                                  <p:childTnLst>
                                    <p:set>
                                      <p:cBhvr>
                                        <p:cTn id="51" dur="1" fill="hold">
                                          <p:stCondLst>
                                            <p:cond delay="0"/>
                                          </p:stCondLst>
                                        </p:cTn>
                                        <p:tgtEl>
                                          <p:spTgt spid="11272"/>
                                        </p:tgtEl>
                                        <p:attrNameLst>
                                          <p:attrName>style.visibility</p:attrName>
                                        </p:attrNameLst>
                                      </p:cBhvr>
                                      <p:to>
                                        <p:strVal val="visible"/>
                                      </p:to>
                                    </p:set>
                                    <p:anim calcmode="lin" valueType="num">
                                      <p:cBhvr additive="base">
                                        <p:cTn id="52" dur="500" fill="hold"/>
                                        <p:tgtEl>
                                          <p:spTgt spid="11272"/>
                                        </p:tgtEl>
                                        <p:attrNameLst>
                                          <p:attrName>ppt_x</p:attrName>
                                        </p:attrNameLst>
                                      </p:cBhvr>
                                      <p:tavLst>
                                        <p:tav tm="0">
                                          <p:val>
                                            <p:strVal val="#ppt_x"/>
                                          </p:val>
                                        </p:tav>
                                        <p:tav tm="100000">
                                          <p:val>
                                            <p:strVal val="#ppt_x"/>
                                          </p:val>
                                        </p:tav>
                                      </p:tavLst>
                                    </p:anim>
                                    <p:anim calcmode="lin" valueType="num">
                                      <p:cBhvr additive="base">
                                        <p:cTn id="53" dur="500" fill="hold"/>
                                        <p:tgtEl>
                                          <p:spTgt spid="11272"/>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11270"/>
                                        </p:tgtEl>
                                        <p:attrNameLst>
                                          <p:attrName>style.visibility</p:attrName>
                                        </p:attrNameLst>
                                      </p:cBhvr>
                                      <p:to>
                                        <p:strVal val="visible"/>
                                      </p:to>
                                    </p:set>
                                    <p:anim calcmode="lin" valueType="num">
                                      <p:cBhvr additive="base">
                                        <p:cTn id="56" dur="500" fill="hold"/>
                                        <p:tgtEl>
                                          <p:spTgt spid="11270"/>
                                        </p:tgtEl>
                                        <p:attrNameLst>
                                          <p:attrName>ppt_x</p:attrName>
                                        </p:attrNameLst>
                                      </p:cBhvr>
                                      <p:tavLst>
                                        <p:tav tm="0">
                                          <p:val>
                                            <p:strVal val="#ppt_x"/>
                                          </p:val>
                                        </p:tav>
                                        <p:tav tm="100000">
                                          <p:val>
                                            <p:strVal val="#ppt_x"/>
                                          </p:val>
                                        </p:tav>
                                      </p:tavLst>
                                    </p:anim>
                                    <p:anim calcmode="lin" valueType="num">
                                      <p:cBhvr additive="base">
                                        <p:cTn id="57" dur="500" fill="hold"/>
                                        <p:tgtEl>
                                          <p:spTgt spid="112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P spid="11268" grpId="0" animBg="1"/>
      <p:bldP spid="1127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EFE9FF14-3826-45A3-9859-DD0996FDC7BA}"/>
              </a:ext>
            </a:extLst>
          </p:cNvPr>
          <p:cNvSpPr>
            <a:spLocks noGrp="1"/>
          </p:cNvSpPr>
          <p:nvPr>
            <p:ph type="title"/>
          </p:nvPr>
        </p:nvSpPr>
        <p:spPr/>
        <p:txBody>
          <a:bodyPr/>
          <a:lstStyle/>
          <a:p>
            <a:pPr algn="l"/>
            <a:r>
              <a:rPr lang="en-US" altLang="en-US" sz="6000" b="1">
                <a:solidFill>
                  <a:srgbClr val="FF66FF"/>
                </a:solidFill>
                <a:latin typeface="Trebuchet MS" panose="020B0603020202020204" pitchFamily="34" charset="0"/>
              </a:rPr>
              <a:t>Examples…</a:t>
            </a:r>
          </a:p>
        </p:txBody>
      </p:sp>
      <p:sp>
        <p:nvSpPr>
          <p:cNvPr id="3" name="Content Placeholder 2">
            <a:extLst>
              <a:ext uri="{FF2B5EF4-FFF2-40B4-BE49-F238E27FC236}">
                <a16:creationId xmlns:a16="http://schemas.microsoft.com/office/drawing/2014/main" id="{89FA2831-F719-4634-A322-9D085138E17A}"/>
              </a:ext>
            </a:extLst>
          </p:cNvPr>
          <p:cNvSpPr>
            <a:spLocks noGrp="1"/>
          </p:cNvSpPr>
          <p:nvPr>
            <p:ph idx="1"/>
          </p:nvPr>
        </p:nvSpPr>
        <p:spPr>
          <a:xfrm>
            <a:off x="457200" y="1600200"/>
            <a:ext cx="8229600" cy="4876800"/>
          </a:xfrm>
        </p:spPr>
        <p:txBody>
          <a:bodyPr/>
          <a:lstStyle/>
          <a:p>
            <a:pPr>
              <a:buFontTx/>
              <a:buNone/>
              <a:defRPr/>
            </a:pPr>
            <a:r>
              <a:rPr lang="en-US" sz="4000" dirty="0">
                <a:solidFill>
                  <a:schemeClr val="bg1"/>
                </a:solidFill>
                <a:latin typeface="Trebuchet MS" pitchFamily="34" charset="0"/>
              </a:rPr>
              <a:t>Hydrogen</a:t>
            </a:r>
          </a:p>
          <a:p>
            <a:pPr algn="ctr">
              <a:buFontTx/>
              <a:buNone/>
              <a:defRPr/>
            </a:pPr>
            <a:r>
              <a:rPr lang="en-US" sz="4000" b="1" dirty="0">
                <a:solidFill>
                  <a:srgbClr val="FF66FF"/>
                </a:solidFill>
                <a:latin typeface="Trebuchet MS" pitchFamily="34" charset="0"/>
              </a:rPr>
              <a:t>1s</a:t>
            </a:r>
          </a:p>
          <a:p>
            <a:pPr>
              <a:buFontTx/>
              <a:buNone/>
              <a:defRPr/>
            </a:pPr>
            <a:r>
              <a:rPr lang="en-US" sz="4000" dirty="0">
                <a:solidFill>
                  <a:schemeClr val="bg1"/>
                </a:solidFill>
                <a:latin typeface="Trebuchet MS" pitchFamily="34" charset="0"/>
              </a:rPr>
              <a:t>Lithium</a:t>
            </a:r>
          </a:p>
          <a:p>
            <a:pPr algn="ctr">
              <a:buFontTx/>
              <a:buNone/>
              <a:defRPr/>
            </a:pPr>
            <a:r>
              <a:rPr lang="en-US" sz="4000" b="1" dirty="0">
                <a:solidFill>
                  <a:srgbClr val="FF66FF"/>
                </a:solidFill>
                <a:latin typeface="Trebuchet MS" pitchFamily="34" charset="0"/>
              </a:rPr>
              <a:t>1s   2s</a:t>
            </a:r>
          </a:p>
          <a:p>
            <a:pPr marL="0" indent="0">
              <a:buFontTx/>
              <a:buNone/>
              <a:defRPr/>
            </a:pPr>
            <a:r>
              <a:rPr lang="en-US" sz="3600" b="1" u="sng" dirty="0">
                <a:solidFill>
                  <a:schemeClr val="bg1"/>
                </a:solidFill>
                <a:latin typeface="Trebuchet MS" pitchFamily="34" charset="0"/>
              </a:rPr>
              <a:t>Pauli Principle:</a:t>
            </a:r>
            <a:r>
              <a:rPr lang="en-US" sz="3600" b="1" dirty="0">
                <a:solidFill>
                  <a:schemeClr val="bg1"/>
                </a:solidFill>
                <a:latin typeface="Trebuchet MS" pitchFamily="34" charset="0"/>
              </a:rPr>
              <a:t> </a:t>
            </a:r>
            <a:r>
              <a:rPr lang="en-US" sz="3600" i="1" dirty="0">
                <a:solidFill>
                  <a:srgbClr val="FF66FF"/>
                </a:solidFill>
                <a:latin typeface="Trebuchet MS" pitchFamily="34" charset="0"/>
              </a:rPr>
              <a:t>Atomic </a:t>
            </a:r>
            <a:r>
              <a:rPr lang="en-US" sz="3600" i="1" dirty="0" err="1">
                <a:solidFill>
                  <a:srgbClr val="FF66FF"/>
                </a:solidFill>
                <a:latin typeface="Trebuchet MS" pitchFamily="34" charset="0"/>
              </a:rPr>
              <a:t>orbitals</a:t>
            </a:r>
            <a:r>
              <a:rPr lang="en-US" sz="3600" i="1" dirty="0">
                <a:solidFill>
                  <a:srgbClr val="FF66FF"/>
                </a:solidFill>
                <a:latin typeface="Trebuchet MS" pitchFamily="34" charset="0"/>
              </a:rPr>
              <a:t> can hold only 2 electrons at most and they must have opposite spins.</a:t>
            </a:r>
            <a:endParaRPr lang="en-US" sz="3600" i="1" u="sng" dirty="0">
              <a:solidFill>
                <a:srgbClr val="FF66FF"/>
              </a:solidFill>
              <a:latin typeface="Trebuchet MS" pitchFamily="34" charset="0"/>
            </a:endParaRPr>
          </a:p>
        </p:txBody>
      </p:sp>
      <p:sp>
        <p:nvSpPr>
          <p:cNvPr id="12292" name="Oval 21">
            <a:extLst>
              <a:ext uri="{FF2B5EF4-FFF2-40B4-BE49-F238E27FC236}">
                <a16:creationId xmlns:a16="http://schemas.microsoft.com/office/drawing/2014/main" id="{96FA234A-22F7-4DF2-BB7B-ADF6A057457B}"/>
              </a:ext>
            </a:extLst>
          </p:cNvPr>
          <p:cNvSpPr>
            <a:spLocks noChangeArrowheads="1"/>
          </p:cNvSpPr>
          <p:nvPr/>
        </p:nvSpPr>
        <p:spPr bwMode="auto">
          <a:xfrm>
            <a:off x="4343400" y="1905000"/>
            <a:ext cx="457200" cy="381000"/>
          </a:xfrm>
          <a:prstGeom prst="ellipse">
            <a:avLst/>
          </a:prstGeom>
          <a:noFill/>
          <a:ln w="9525">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293" name="Line 26">
            <a:extLst>
              <a:ext uri="{FF2B5EF4-FFF2-40B4-BE49-F238E27FC236}">
                <a16:creationId xmlns:a16="http://schemas.microsoft.com/office/drawing/2014/main" id="{5A1F4157-50EF-416F-85B6-5CF175D7B4CC}"/>
              </a:ext>
            </a:extLst>
          </p:cNvPr>
          <p:cNvSpPr>
            <a:spLocks noChangeShapeType="1"/>
          </p:cNvSpPr>
          <p:nvPr/>
        </p:nvSpPr>
        <p:spPr bwMode="auto">
          <a:xfrm flipV="1">
            <a:off x="4495800" y="1981200"/>
            <a:ext cx="0" cy="304800"/>
          </a:xfrm>
          <a:prstGeom prst="line">
            <a:avLst/>
          </a:prstGeom>
          <a:noFill/>
          <a:ln w="9525">
            <a:solidFill>
              <a:srgbClr val="FF66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294" name="Oval 21">
            <a:extLst>
              <a:ext uri="{FF2B5EF4-FFF2-40B4-BE49-F238E27FC236}">
                <a16:creationId xmlns:a16="http://schemas.microsoft.com/office/drawing/2014/main" id="{FFE232BB-4872-4D87-8ADC-29C425BF65B2}"/>
              </a:ext>
            </a:extLst>
          </p:cNvPr>
          <p:cNvSpPr>
            <a:spLocks noChangeArrowheads="1"/>
          </p:cNvSpPr>
          <p:nvPr/>
        </p:nvSpPr>
        <p:spPr bwMode="auto">
          <a:xfrm>
            <a:off x="4800600" y="3429000"/>
            <a:ext cx="457200" cy="381000"/>
          </a:xfrm>
          <a:prstGeom prst="ellipse">
            <a:avLst/>
          </a:prstGeom>
          <a:noFill/>
          <a:ln w="9525">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295" name="Oval 21">
            <a:extLst>
              <a:ext uri="{FF2B5EF4-FFF2-40B4-BE49-F238E27FC236}">
                <a16:creationId xmlns:a16="http://schemas.microsoft.com/office/drawing/2014/main" id="{80A01D2E-E7FC-497A-B6F8-04B17551E7FE}"/>
              </a:ext>
            </a:extLst>
          </p:cNvPr>
          <p:cNvSpPr>
            <a:spLocks noChangeArrowheads="1"/>
          </p:cNvSpPr>
          <p:nvPr/>
        </p:nvSpPr>
        <p:spPr bwMode="auto">
          <a:xfrm>
            <a:off x="3886200" y="3429000"/>
            <a:ext cx="457200" cy="381000"/>
          </a:xfrm>
          <a:prstGeom prst="ellipse">
            <a:avLst/>
          </a:prstGeom>
          <a:noFill/>
          <a:ln w="9525">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2296" name="Line 26">
            <a:extLst>
              <a:ext uri="{FF2B5EF4-FFF2-40B4-BE49-F238E27FC236}">
                <a16:creationId xmlns:a16="http://schemas.microsoft.com/office/drawing/2014/main" id="{CF6EF52C-E423-4135-A08B-1D1DFB084278}"/>
              </a:ext>
            </a:extLst>
          </p:cNvPr>
          <p:cNvSpPr>
            <a:spLocks noChangeShapeType="1"/>
          </p:cNvSpPr>
          <p:nvPr/>
        </p:nvSpPr>
        <p:spPr bwMode="auto">
          <a:xfrm flipV="1">
            <a:off x="4953000" y="3505200"/>
            <a:ext cx="0" cy="304800"/>
          </a:xfrm>
          <a:prstGeom prst="line">
            <a:avLst/>
          </a:prstGeom>
          <a:noFill/>
          <a:ln w="9525">
            <a:solidFill>
              <a:srgbClr val="FF66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297" name="Line 26">
            <a:extLst>
              <a:ext uri="{FF2B5EF4-FFF2-40B4-BE49-F238E27FC236}">
                <a16:creationId xmlns:a16="http://schemas.microsoft.com/office/drawing/2014/main" id="{D30A2438-6CC2-4409-867E-EC9824622DE7}"/>
              </a:ext>
            </a:extLst>
          </p:cNvPr>
          <p:cNvSpPr>
            <a:spLocks noChangeShapeType="1"/>
          </p:cNvSpPr>
          <p:nvPr/>
        </p:nvSpPr>
        <p:spPr bwMode="auto">
          <a:xfrm flipV="1">
            <a:off x="4038600" y="3505200"/>
            <a:ext cx="0" cy="304800"/>
          </a:xfrm>
          <a:prstGeom prst="line">
            <a:avLst/>
          </a:prstGeom>
          <a:noFill/>
          <a:ln w="9525">
            <a:solidFill>
              <a:srgbClr val="FF66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298" name="Line 41">
            <a:extLst>
              <a:ext uri="{FF2B5EF4-FFF2-40B4-BE49-F238E27FC236}">
                <a16:creationId xmlns:a16="http://schemas.microsoft.com/office/drawing/2014/main" id="{D09B4483-13AF-4602-B656-6828EC4E64AC}"/>
              </a:ext>
            </a:extLst>
          </p:cNvPr>
          <p:cNvSpPr>
            <a:spLocks noChangeShapeType="1"/>
          </p:cNvSpPr>
          <p:nvPr/>
        </p:nvSpPr>
        <p:spPr bwMode="auto">
          <a:xfrm>
            <a:off x="4191000" y="3505200"/>
            <a:ext cx="0" cy="304800"/>
          </a:xfrm>
          <a:prstGeom prst="line">
            <a:avLst/>
          </a:prstGeom>
          <a:noFill/>
          <a:ln w="9525">
            <a:solidFill>
              <a:srgbClr val="FF66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29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29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29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29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229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29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to="" calcmode="lin" valueType="num">
                                      <p:cBhvr>
                                        <p:cTn id="37"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2292" grpId="0" uiExpand="1" animBg="1"/>
      <p:bldP spid="12294" grpId="0" uiExpand="1" animBg="1"/>
      <p:bldP spid="12295" grpId="0" uiExpan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619AF5C5-BD5D-4DDC-8959-2D9B83A44549}"/>
              </a:ext>
            </a:extLst>
          </p:cNvPr>
          <p:cNvSpPr>
            <a:spLocks noGrp="1"/>
          </p:cNvSpPr>
          <p:nvPr>
            <p:ph type="title"/>
          </p:nvPr>
        </p:nvSpPr>
        <p:spPr/>
        <p:txBody>
          <a:bodyPr/>
          <a:lstStyle/>
          <a:p>
            <a:r>
              <a:rPr lang="en-US" altLang="en-US" sz="5400">
                <a:solidFill>
                  <a:srgbClr val="FF66FF"/>
                </a:solidFill>
                <a:latin typeface="Trebuchet MS" panose="020B0603020202020204" pitchFamily="34" charset="0"/>
              </a:rPr>
              <a:t>Examples…</a:t>
            </a:r>
          </a:p>
        </p:txBody>
      </p:sp>
      <p:sp>
        <p:nvSpPr>
          <p:cNvPr id="3" name="Content Placeholder 2">
            <a:extLst>
              <a:ext uri="{FF2B5EF4-FFF2-40B4-BE49-F238E27FC236}">
                <a16:creationId xmlns:a16="http://schemas.microsoft.com/office/drawing/2014/main" id="{7FEBBFBB-5A46-4FA7-80BF-9A89CF4B871C}"/>
              </a:ext>
            </a:extLst>
          </p:cNvPr>
          <p:cNvSpPr>
            <a:spLocks noGrp="1"/>
          </p:cNvSpPr>
          <p:nvPr>
            <p:ph idx="1"/>
          </p:nvPr>
        </p:nvSpPr>
        <p:spPr/>
        <p:txBody>
          <a:bodyPr/>
          <a:lstStyle/>
          <a:p>
            <a:pPr>
              <a:buFontTx/>
              <a:buNone/>
              <a:defRPr/>
            </a:pPr>
            <a:r>
              <a:rPr lang="en-US" sz="4000" dirty="0">
                <a:solidFill>
                  <a:schemeClr val="bg1"/>
                </a:solidFill>
                <a:latin typeface="Trebuchet MS" pitchFamily="34" charset="0"/>
              </a:rPr>
              <a:t> Nitrogen</a:t>
            </a:r>
          </a:p>
          <a:p>
            <a:pPr algn="ctr">
              <a:buFontTx/>
              <a:buNone/>
              <a:defRPr/>
            </a:pPr>
            <a:r>
              <a:rPr lang="en-US" sz="4000" b="1" dirty="0">
                <a:solidFill>
                  <a:srgbClr val="FF66FF"/>
                </a:solidFill>
                <a:latin typeface="Trebuchet MS" pitchFamily="34" charset="0"/>
              </a:rPr>
              <a:t>1s   2s     2p</a:t>
            </a:r>
          </a:p>
          <a:p>
            <a:pPr>
              <a:buFontTx/>
              <a:buNone/>
              <a:defRPr/>
            </a:pPr>
            <a:endParaRPr lang="en-US" sz="3600" u="sng" dirty="0">
              <a:latin typeface="Trebuchet MS" pitchFamily="34" charset="0"/>
            </a:endParaRPr>
          </a:p>
          <a:p>
            <a:pPr marL="0" indent="0">
              <a:buFontTx/>
              <a:buNone/>
              <a:defRPr/>
            </a:pPr>
            <a:r>
              <a:rPr lang="en-US" sz="3600" b="1" u="sng" dirty="0" err="1">
                <a:solidFill>
                  <a:schemeClr val="bg1"/>
                </a:solidFill>
                <a:latin typeface="Trebuchet MS" pitchFamily="34" charset="0"/>
              </a:rPr>
              <a:t>Hund’s</a:t>
            </a:r>
            <a:r>
              <a:rPr lang="en-US" sz="3600" b="1" u="sng" dirty="0">
                <a:solidFill>
                  <a:schemeClr val="bg1"/>
                </a:solidFill>
                <a:latin typeface="Trebuchet MS" pitchFamily="34" charset="0"/>
              </a:rPr>
              <a:t> Rule:</a:t>
            </a:r>
            <a:r>
              <a:rPr lang="en-US" sz="3600" b="1" dirty="0">
                <a:solidFill>
                  <a:schemeClr val="bg1"/>
                </a:solidFill>
                <a:latin typeface="Trebuchet MS" pitchFamily="34" charset="0"/>
              </a:rPr>
              <a:t> </a:t>
            </a:r>
            <a:r>
              <a:rPr lang="en-US" sz="3600" i="1" dirty="0">
                <a:solidFill>
                  <a:srgbClr val="FF66FF"/>
                </a:solidFill>
                <a:latin typeface="Trebuchet MS" pitchFamily="34" charset="0"/>
              </a:rPr>
              <a:t>In a sublevel with more than one orbital, put one electron into each orbital before putting </a:t>
            </a:r>
            <a:r>
              <a:rPr lang="en-US" sz="3600" i="1" dirty="0" err="1">
                <a:solidFill>
                  <a:srgbClr val="FF66FF"/>
                </a:solidFill>
                <a:latin typeface="Trebuchet MS" pitchFamily="34" charset="0"/>
              </a:rPr>
              <a:t>2e</a:t>
            </a:r>
            <a:r>
              <a:rPr lang="en-US" sz="3600" i="1" dirty="0">
                <a:solidFill>
                  <a:srgbClr val="FF66FF"/>
                </a:solidFill>
                <a:latin typeface="Trebuchet MS" pitchFamily="34" charset="0"/>
              </a:rPr>
              <a:t>-into any one orbital.</a:t>
            </a:r>
            <a:endParaRPr lang="en-US" sz="4000" i="1" dirty="0">
              <a:solidFill>
                <a:srgbClr val="FF66FF"/>
              </a:solidFill>
              <a:latin typeface="Trebuchet MS" pitchFamily="34" charset="0"/>
            </a:endParaRPr>
          </a:p>
        </p:txBody>
      </p:sp>
      <p:sp>
        <p:nvSpPr>
          <p:cNvPr id="17412" name="Oval 18">
            <a:extLst>
              <a:ext uri="{FF2B5EF4-FFF2-40B4-BE49-F238E27FC236}">
                <a16:creationId xmlns:a16="http://schemas.microsoft.com/office/drawing/2014/main" id="{BFB6562F-221A-47FC-B32A-8BE188BBBE1C}"/>
              </a:ext>
            </a:extLst>
          </p:cNvPr>
          <p:cNvSpPr>
            <a:spLocks noChangeArrowheads="1"/>
          </p:cNvSpPr>
          <p:nvPr/>
        </p:nvSpPr>
        <p:spPr bwMode="auto">
          <a:xfrm>
            <a:off x="4114800" y="2057400"/>
            <a:ext cx="457200" cy="381000"/>
          </a:xfrm>
          <a:prstGeom prst="ellipse">
            <a:avLst/>
          </a:prstGeom>
          <a:noFill/>
          <a:ln w="9525">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7413" name="Oval 19">
            <a:extLst>
              <a:ext uri="{FF2B5EF4-FFF2-40B4-BE49-F238E27FC236}">
                <a16:creationId xmlns:a16="http://schemas.microsoft.com/office/drawing/2014/main" id="{2A0C9C16-8D2C-48AD-8F68-0CFB85EB7066}"/>
              </a:ext>
            </a:extLst>
          </p:cNvPr>
          <p:cNvSpPr>
            <a:spLocks noChangeArrowheads="1"/>
          </p:cNvSpPr>
          <p:nvPr/>
        </p:nvSpPr>
        <p:spPr bwMode="auto">
          <a:xfrm>
            <a:off x="3200400" y="2057400"/>
            <a:ext cx="457200" cy="381000"/>
          </a:xfrm>
          <a:prstGeom prst="ellipse">
            <a:avLst/>
          </a:prstGeom>
          <a:noFill/>
          <a:ln w="9525">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7414" name="Oval 20">
            <a:extLst>
              <a:ext uri="{FF2B5EF4-FFF2-40B4-BE49-F238E27FC236}">
                <a16:creationId xmlns:a16="http://schemas.microsoft.com/office/drawing/2014/main" id="{B26DB074-7EA0-4FB0-9C4E-50843589203B}"/>
              </a:ext>
            </a:extLst>
          </p:cNvPr>
          <p:cNvSpPr>
            <a:spLocks noChangeArrowheads="1"/>
          </p:cNvSpPr>
          <p:nvPr/>
        </p:nvSpPr>
        <p:spPr bwMode="auto">
          <a:xfrm>
            <a:off x="4953000" y="2057400"/>
            <a:ext cx="457200" cy="381000"/>
          </a:xfrm>
          <a:prstGeom prst="ellipse">
            <a:avLst/>
          </a:prstGeom>
          <a:noFill/>
          <a:ln w="9525">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7415" name="Oval 21">
            <a:extLst>
              <a:ext uri="{FF2B5EF4-FFF2-40B4-BE49-F238E27FC236}">
                <a16:creationId xmlns:a16="http://schemas.microsoft.com/office/drawing/2014/main" id="{3E8E6CC5-E9A3-4B2E-B9EC-4CC4576D3E71}"/>
              </a:ext>
            </a:extLst>
          </p:cNvPr>
          <p:cNvSpPr>
            <a:spLocks noChangeArrowheads="1"/>
          </p:cNvSpPr>
          <p:nvPr/>
        </p:nvSpPr>
        <p:spPr bwMode="auto">
          <a:xfrm>
            <a:off x="5438775" y="2057400"/>
            <a:ext cx="457200" cy="381000"/>
          </a:xfrm>
          <a:prstGeom prst="ellipse">
            <a:avLst/>
          </a:prstGeom>
          <a:noFill/>
          <a:ln w="9525">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7416" name="Oval 22">
            <a:extLst>
              <a:ext uri="{FF2B5EF4-FFF2-40B4-BE49-F238E27FC236}">
                <a16:creationId xmlns:a16="http://schemas.microsoft.com/office/drawing/2014/main" id="{B6EB97D3-F665-477C-BEE0-E10D47503BCB}"/>
              </a:ext>
            </a:extLst>
          </p:cNvPr>
          <p:cNvSpPr>
            <a:spLocks noChangeArrowheads="1"/>
          </p:cNvSpPr>
          <p:nvPr/>
        </p:nvSpPr>
        <p:spPr bwMode="auto">
          <a:xfrm>
            <a:off x="5943600" y="2057400"/>
            <a:ext cx="457200" cy="381000"/>
          </a:xfrm>
          <a:prstGeom prst="ellipse">
            <a:avLst/>
          </a:prstGeom>
          <a:noFill/>
          <a:ln w="9525">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7417" name="Line 23">
            <a:extLst>
              <a:ext uri="{FF2B5EF4-FFF2-40B4-BE49-F238E27FC236}">
                <a16:creationId xmlns:a16="http://schemas.microsoft.com/office/drawing/2014/main" id="{B448D74F-674D-43CB-AB28-46FDDB010451}"/>
              </a:ext>
            </a:extLst>
          </p:cNvPr>
          <p:cNvSpPr>
            <a:spLocks noChangeShapeType="1"/>
          </p:cNvSpPr>
          <p:nvPr/>
        </p:nvSpPr>
        <p:spPr bwMode="auto">
          <a:xfrm flipV="1">
            <a:off x="3352800" y="2085975"/>
            <a:ext cx="0" cy="304800"/>
          </a:xfrm>
          <a:prstGeom prst="line">
            <a:avLst/>
          </a:prstGeom>
          <a:noFill/>
          <a:ln w="9525">
            <a:solidFill>
              <a:srgbClr val="FF66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18" name="Line 24">
            <a:extLst>
              <a:ext uri="{FF2B5EF4-FFF2-40B4-BE49-F238E27FC236}">
                <a16:creationId xmlns:a16="http://schemas.microsoft.com/office/drawing/2014/main" id="{2D37FEA7-BD8A-4E36-9E69-A4D99DB70238}"/>
              </a:ext>
            </a:extLst>
          </p:cNvPr>
          <p:cNvSpPr>
            <a:spLocks noChangeShapeType="1"/>
          </p:cNvSpPr>
          <p:nvPr/>
        </p:nvSpPr>
        <p:spPr bwMode="auto">
          <a:xfrm flipV="1">
            <a:off x="4267200" y="2085975"/>
            <a:ext cx="0" cy="304800"/>
          </a:xfrm>
          <a:prstGeom prst="line">
            <a:avLst/>
          </a:prstGeom>
          <a:noFill/>
          <a:ln w="9525">
            <a:solidFill>
              <a:srgbClr val="FF66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19" name="Line 25">
            <a:extLst>
              <a:ext uri="{FF2B5EF4-FFF2-40B4-BE49-F238E27FC236}">
                <a16:creationId xmlns:a16="http://schemas.microsoft.com/office/drawing/2014/main" id="{7792D953-5272-4F80-ABEB-8A99900F4AC0}"/>
              </a:ext>
            </a:extLst>
          </p:cNvPr>
          <p:cNvSpPr>
            <a:spLocks noChangeShapeType="1"/>
          </p:cNvSpPr>
          <p:nvPr/>
        </p:nvSpPr>
        <p:spPr bwMode="auto">
          <a:xfrm flipV="1">
            <a:off x="5119688" y="2105025"/>
            <a:ext cx="0" cy="304800"/>
          </a:xfrm>
          <a:prstGeom prst="line">
            <a:avLst/>
          </a:prstGeom>
          <a:noFill/>
          <a:ln w="9525">
            <a:solidFill>
              <a:srgbClr val="FF66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0" name="Line 26">
            <a:extLst>
              <a:ext uri="{FF2B5EF4-FFF2-40B4-BE49-F238E27FC236}">
                <a16:creationId xmlns:a16="http://schemas.microsoft.com/office/drawing/2014/main" id="{C730563C-E7AE-4A4C-9E35-65F3152D8F77}"/>
              </a:ext>
            </a:extLst>
          </p:cNvPr>
          <p:cNvSpPr>
            <a:spLocks noChangeShapeType="1"/>
          </p:cNvSpPr>
          <p:nvPr/>
        </p:nvSpPr>
        <p:spPr bwMode="auto">
          <a:xfrm flipV="1">
            <a:off x="5591175" y="2085975"/>
            <a:ext cx="0" cy="304800"/>
          </a:xfrm>
          <a:prstGeom prst="line">
            <a:avLst/>
          </a:prstGeom>
          <a:noFill/>
          <a:ln w="9525">
            <a:solidFill>
              <a:srgbClr val="FF66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1" name="Line 27">
            <a:extLst>
              <a:ext uri="{FF2B5EF4-FFF2-40B4-BE49-F238E27FC236}">
                <a16:creationId xmlns:a16="http://schemas.microsoft.com/office/drawing/2014/main" id="{E4B6F13C-3B14-4826-933E-4A9DF436174F}"/>
              </a:ext>
            </a:extLst>
          </p:cNvPr>
          <p:cNvSpPr>
            <a:spLocks noChangeShapeType="1"/>
          </p:cNvSpPr>
          <p:nvPr/>
        </p:nvSpPr>
        <p:spPr bwMode="auto">
          <a:xfrm flipV="1">
            <a:off x="6096000" y="2105025"/>
            <a:ext cx="0" cy="304800"/>
          </a:xfrm>
          <a:prstGeom prst="line">
            <a:avLst/>
          </a:prstGeom>
          <a:noFill/>
          <a:ln w="9525">
            <a:solidFill>
              <a:srgbClr val="FF66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2" name="Line 28">
            <a:extLst>
              <a:ext uri="{FF2B5EF4-FFF2-40B4-BE49-F238E27FC236}">
                <a16:creationId xmlns:a16="http://schemas.microsoft.com/office/drawing/2014/main" id="{0E8A350B-3F5B-445D-B254-79BE4D2AB179}"/>
              </a:ext>
            </a:extLst>
          </p:cNvPr>
          <p:cNvSpPr>
            <a:spLocks noChangeShapeType="1"/>
          </p:cNvSpPr>
          <p:nvPr/>
        </p:nvSpPr>
        <p:spPr bwMode="auto">
          <a:xfrm>
            <a:off x="3505200" y="2133600"/>
            <a:ext cx="0" cy="304800"/>
          </a:xfrm>
          <a:prstGeom prst="line">
            <a:avLst/>
          </a:prstGeom>
          <a:noFill/>
          <a:ln w="9525">
            <a:solidFill>
              <a:srgbClr val="FF66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3" name="Line 29">
            <a:extLst>
              <a:ext uri="{FF2B5EF4-FFF2-40B4-BE49-F238E27FC236}">
                <a16:creationId xmlns:a16="http://schemas.microsoft.com/office/drawing/2014/main" id="{3E6192B7-9471-407B-AFCE-70F4F02D5101}"/>
              </a:ext>
            </a:extLst>
          </p:cNvPr>
          <p:cNvSpPr>
            <a:spLocks noChangeShapeType="1"/>
          </p:cNvSpPr>
          <p:nvPr/>
        </p:nvSpPr>
        <p:spPr bwMode="auto">
          <a:xfrm>
            <a:off x="4386263" y="2133600"/>
            <a:ext cx="0" cy="304800"/>
          </a:xfrm>
          <a:prstGeom prst="line">
            <a:avLst/>
          </a:prstGeom>
          <a:noFill/>
          <a:ln w="9525">
            <a:solidFill>
              <a:srgbClr val="FF66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7422"/>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17417"/>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17413"/>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17412"/>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7423"/>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17418"/>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7419"/>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7416"/>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17421"/>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7420"/>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7415"/>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17414"/>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4" presetClass="entr" presetSubtype="1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randombar(horizontal)">
                                      <p:cBhvr>
                                        <p:cTn id="4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7412" grpId="0" animBg="1"/>
      <p:bldP spid="17413" grpId="0" animBg="1"/>
      <p:bldP spid="17414" grpId="0" animBg="1"/>
      <p:bldP spid="17415" grpId="0" animBg="1"/>
      <p:bldP spid="17416" grpId="0" animBg="1"/>
      <p:bldP spid="17417" grpId="0" animBg="1"/>
      <p:bldP spid="17418" grpId="0" animBg="1"/>
      <p:bldP spid="17419" grpId="0" animBg="1"/>
      <p:bldP spid="17420" grpId="0" animBg="1"/>
      <p:bldP spid="17421" grpId="0" animBg="1"/>
      <p:bldP spid="17422" grpId="0" animBg="1"/>
      <p:bldP spid="1742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9B4E0225-2314-4B75-9D41-F2F7E866BF85}"/>
              </a:ext>
            </a:extLst>
          </p:cNvPr>
          <p:cNvSpPr>
            <a:spLocks noGrp="1"/>
          </p:cNvSpPr>
          <p:nvPr>
            <p:ph type="title"/>
          </p:nvPr>
        </p:nvSpPr>
        <p:spPr/>
        <p:txBody>
          <a:bodyPr/>
          <a:lstStyle/>
          <a:p>
            <a:r>
              <a:rPr lang="en-US" altLang="en-US" sz="3600" b="1">
                <a:solidFill>
                  <a:srgbClr val="FF66FF"/>
                </a:solidFill>
                <a:latin typeface="Trebuchet MS" panose="020B0603020202020204" pitchFamily="34" charset="0"/>
              </a:rPr>
              <a:t>Identifying elements from the e- configurations or orbital notation…</a:t>
            </a:r>
          </a:p>
        </p:txBody>
      </p:sp>
      <p:sp>
        <p:nvSpPr>
          <p:cNvPr id="3" name="Content Placeholder 2">
            <a:extLst>
              <a:ext uri="{FF2B5EF4-FFF2-40B4-BE49-F238E27FC236}">
                <a16:creationId xmlns:a16="http://schemas.microsoft.com/office/drawing/2014/main" id="{FA612D41-E310-4487-8CD5-68A050B63C5E}"/>
              </a:ext>
            </a:extLst>
          </p:cNvPr>
          <p:cNvSpPr>
            <a:spLocks noGrp="1"/>
          </p:cNvSpPr>
          <p:nvPr>
            <p:ph idx="1"/>
          </p:nvPr>
        </p:nvSpPr>
        <p:spPr/>
        <p:txBody>
          <a:bodyPr/>
          <a:lstStyle/>
          <a:p>
            <a:pPr>
              <a:buFontTx/>
              <a:buNone/>
              <a:defRPr/>
            </a:pPr>
            <a:r>
              <a:rPr lang="en-US" dirty="0">
                <a:solidFill>
                  <a:schemeClr val="bg1"/>
                </a:solidFill>
                <a:latin typeface="Trebuchet MS" pitchFamily="34" charset="0"/>
              </a:rPr>
              <a:t>Recall, if an element is neutral:</a:t>
            </a:r>
          </a:p>
          <a:p>
            <a:pPr algn="ctr">
              <a:buFontTx/>
              <a:buNone/>
              <a:defRPr/>
            </a:pPr>
            <a:r>
              <a:rPr lang="en-US" i="1" dirty="0">
                <a:solidFill>
                  <a:srgbClr val="FF66FF"/>
                </a:solidFill>
                <a:latin typeface="Trebuchet MS" pitchFamily="34" charset="0"/>
              </a:rPr>
              <a:t># of e- </a:t>
            </a:r>
            <a:r>
              <a:rPr lang="en-US" dirty="0">
                <a:solidFill>
                  <a:srgbClr val="FF66FF"/>
                </a:solidFill>
                <a:latin typeface="Trebuchet MS" pitchFamily="34" charset="0"/>
              </a:rPr>
              <a:t>= </a:t>
            </a:r>
            <a:r>
              <a:rPr lang="en-US" i="1" dirty="0">
                <a:solidFill>
                  <a:srgbClr val="FF66FF"/>
                </a:solidFill>
                <a:latin typeface="Trebuchet MS" pitchFamily="34" charset="0"/>
              </a:rPr>
              <a:t># of p+ </a:t>
            </a:r>
            <a:r>
              <a:rPr lang="en-US" dirty="0">
                <a:solidFill>
                  <a:srgbClr val="FF66FF"/>
                </a:solidFill>
                <a:latin typeface="Trebuchet MS" pitchFamily="34" charset="0"/>
              </a:rPr>
              <a:t>= </a:t>
            </a:r>
            <a:r>
              <a:rPr lang="en-US" i="1" dirty="0">
                <a:solidFill>
                  <a:srgbClr val="FF66FF"/>
                </a:solidFill>
                <a:latin typeface="Trebuchet MS" pitchFamily="34" charset="0"/>
              </a:rPr>
              <a:t>atomic #</a:t>
            </a:r>
          </a:p>
          <a:p>
            <a:pPr algn="ctr">
              <a:buFontTx/>
              <a:buNone/>
              <a:defRPr/>
            </a:pPr>
            <a:endParaRPr lang="en-US" dirty="0">
              <a:latin typeface="Trebuchet MS" pitchFamily="34" charset="0"/>
            </a:endParaRPr>
          </a:p>
          <a:p>
            <a:pPr>
              <a:buFontTx/>
              <a:buNone/>
              <a:defRPr/>
            </a:pPr>
            <a:r>
              <a:rPr lang="en-US" dirty="0">
                <a:solidFill>
                  <a:schemeClr val="bg1"/>
                </a:solidFill>
                <a:latin typeface="Trebuchet MS" pitchFamily="34" charset="0"/>
              </a:rPr>
              <a:t>Examples:</a:t>
            </a:r>
          </a:p>
          <a:p>
            <a:pPr marL="514350" indent="-514350">
              <a:buFontTx/>
              <a:buNone/>
              <a:defRPr/>
            </a:pPr>
            <a:r>
              <a:rPr lang="en-US" dirty="0">
                <a:solidFill>
                  <a:schemeClr val="bg1"/>
                </a:solidFill>
                <a:latin typeface="Trebuchet MS" pitchFamily="34" charset="0"/>
              </a:rPr>
              <a:t>	</a:t>
            </a:r>
            <a:r>
              <a:rPr lang="en-US" dirty="0" err="1">
                <a:solidFill>
                  <a:schemeClr val="bg1"/>
                </a:solidFill>
                <a:latin typeface="Trebuchet MS" pitchFamily="34" charset="0"/>
              </a:rPr>
              <a:t>1s</a:t>
            </a:r>
            <a:r>
              <a:rPr lang="en-US" baseline="30000" dirty="0" err="1">
                <a:solidFill>
                  <a:schemeClr val="bg1"/>
                </a:solidFill>
                <a:latin typeface="Trebuchet MS" pitchFamily="34" charset="0"/>
              </a:rPr>
              <a:t>2</a:t>
            </a:r>
            <a:r>
              <a:rPr lang="en-US" dirty="0">
                <a:solidFill>
                  <a:schemeClr val="bg1"/>
                </a:solidFill>
                <a:latin typeface="Trebuchet MS" pitchFamily="34" charset="0"/>
              </a:rPr>
              <a:t> 2s</a:t>
            </a:r>
            <a:r>
              <a:rPr lang="en-US" baseline="30000" dirty="0">
                <a:solidFill>
                  <a:schemeClr val="bg1"/>
                </a:solidFill>
                <a:latin typeface="Trebuchet MS" pitchFamily="34" charset="0"/>
              </a:rPr>
              <a:t>2</a:t>
            </a:r>
            <a:r>
              <a:rPr lang="en-US" dirty="0">
                <a:solidFill>
                  <a:schemeClr val="bg1"/>
                </a:solidFill>
                <a:latin typeface="Trebuchet MS" pitchFamily="34" charset="0"/>
              </a:rPr>
              <a:t> 2p</a:t>
            </a:r>
            <a:r>
              <a:rPr lang="en-US" baseline="30000" dirty="0">
                <a:solidFill>
                  <a:schemeClr val="bg1"/>
                </a:solidFill>
                <a:latin typeface="Trebuchet MS" pitchFamily="34" charset="0"/>
              </a:rPr>
              <a:t>6</a:t>
            </a:r>
            <a:r>
              <a:rPr lang="en-US" dirty="0">
                <a:solidFill>
                  <a:schemeClr val="bg1"/>
                </a:solidFill>
                <a:latin typeface="Trebuchet MS" pitchFamily="34" charset="0"/>
              </a:rPr>
              <a:t>		</a:t>
            </a:r>
          </a:p>
          <a:p>
            <a:pPr marL="514350" indent="-514350">
              <a:buFontTx/>
              <a:buNone/>
              <a:defRPr/>
            </a:pPr>
            <a:r>
              <a:rPr lang="en-US" dirty="0">
                <a:latin typeface="Trebuchet MS" pitchFamily="34" charset="0"/>
              </a:rPr>
              <a:t>	</a:t>
            </a:r>
          </a:p>
          <a:p>
            <a:pPr marL="514350" indent="-514350">
              <a:buFontTx/>
              <a:buNone/>
              <a:defRPr/>
            </a:pPr>
            <a:endParaRPr lang="en-US" dirty="0">
              <a:latin typeface="Trebuchet MS" pitchFamily="34" charset="0"/>
            </a:endParaRPr>
          </a:p>
        </p:txBody>
      </p:sp>
      <p:grpSp>
        <p:nvGrpSpPr>
          <p:cNvPr id="2" name="Group 75">
            <a:extLst>
              <a:ext uri="{FF2B5EF4-FFF2-40B4-BE49-F238E27FC236}">
                <a16:creationId xmlns:a16="http://schemas.microsoft.com/office/drawing/2014/main" id="{4BF7AAF8-4F2C-4CDD-B2CC-73600B6BB168}"/>
              </a:ext>
            </a:extLst>
          </p:cNvPr>
          <p:cNvGrpSpPr>
            <a:grpSpLocks/>
          </p:cNvGrpSpPr>
          <p:nvPr/>
        </p:nvGrpSpPr>
        <p:grpSpPr bwMode="auto">
          <a:xfrm>
            <a:off x="1066800" y="4572000"/>
            <a:ext cx="3886200" cy="381000"/>
            <a:chOff x="2016" y="3312"/>
            <a:chExt cx="2448" cy="240"/>
          </a:xfrm>
        </p:grpSpPr>
        <p:grpSp>
          <p:nvGrpSpPr>
            <p:cNvPr id="18440" name="Group 30">
              <a:extLst>
                <a:ext uri="{FF2B5EF4-FFF2-40B4-BE49-F238E27FC236}">
                  <a16:creationId xmlns:a16="http://schemas.microsoft.com/office/drawing/2014/main" id="{CF6BE7C2-3252-498B-89F8-E4A964F5A114}"/>
                </a:ext>
              </a:extLst>
            </p:cNvPr>
            <p:cNvGrpSpPr>
              <a:grpSpLocks/>
            </p:cNvGrpSpPr>
            <p:nvPr/>
          </p:nvGrpSpPr>
          <p:grpSpPr bwMode="auto">
            <a:xfrm>
              <a:off x="2016" y="3312"/>
              <a:ext cx="2016" cy="240"/>
              <a:chOff x="3648" y="2784"/>
              <a:chExt cx="2016" cy="240"/>
            </a:xfrm>
          </p:grpSpPr>
          <p:sp>
            <p:nvSpPr>
              <p:cNvPr id="18446" name="Oval 31">
                <a:extLst>
                  <a:ext uri="{FF2B5EF4-FFF2-40B4-BE49-F238E27FC236}">
                    <a16:creationId xmlns:a16="http://schemas.microsoft.com/office/drawing/2014/main" id="{1EEF4652-B9CD-4DA2-92F9-FB1641FF6783}"/>
                  </a:ext>
                </a:extLst>
              </p:cNvPr>
              <p:cNvSpPr>
                <a:spLocks noChangeArrowheads="1"/>
              </p:cNvSpPr>
              <p:nvPr/>
            </p:nvSpPr>
            <p:spPr bwMode="auto">
              <a:xfrm>
                <a:off x="4224" y="2784"/>
                <a:ext cx="288" cy="240"/>
              </a:xfrm>
              <a:prstGeom prst="ellipse">
                <a:avLst/>
              </a:prstGeom>
              <a:solidFill>
                <a:schemeClr val="bg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8447" name="Oval 32">
                <a:extLst>
                  <a:ext uri="{FF2B5EF4-FFF2-40B4-BE49-F238E27FC236}">
                    <a16:creationId xmlns:a16="http://schemas.microsoft.com/office/drawing/2014/main" id="{21604DA0-6DF7-4933-BACA-567A0C31B2A6}"/>
                  </a:ext>
                </a:extLst>
              </p:cNvPr>
              <p:cNvSpPr>
                <a:spLocks noChangeArrowheads="1"/>
              </p:cNvSpPr>
              <p:nvPr/>
            </p:nvSpPr>
            <p:spPr bwMode="auto">
              <a:xfrm>
                <a:off x="3648" y="2784"/>
                <a:ext cx="288" cy="240"/>
              </a:xfrm>
              <a:prstGeom prst="ellipse">
                <a:avLst/>
              </a:prstGeom>
              <a:solidFill>
                <a:schemeClr val="bg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8448" name="Oval 33">
                <a:extLst>
                  <a:ext uri="{FF2B5EF4-FFF2-40B4-BE49-F238E27FC236}">
                    <a16:creationId xmlns:a16="http://schemas.microsoft.com/office/drawing/2014/main" id="{9FA62006-9DA1-4075-84FC-C5A5713F4857}"/>
                  </a:ext>
                </a:extLst>
              </p:cNvPr>
              <p:cNvSpPr>
                <a:spLocks noChangeArrowheads="1"/>
              </p:cNvSpPr>
              <p:nvPr/>
            </p:nvSpPr>
            <p:spPr bwMode="auto">
              <a:xfrm>
                <a:off x="4752" y="2784"/>
                <a:ext cx="288" cy="240"/>
              </a:xfrm>
              <a:prstGeom prst="ellipse">
                <a:avLst/>
              </a:prstGeom>
              <a:solidFill>
                <a:schemeClr val="bg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8449" name="Oval 34">
                <a:extLst>
                  <a:ext uri="{FF2B5EF4-FFF2-40B4-BE49-F238E27FC236}">
                    <a16:creationId xmlns:a16="http://schemas.microsoft.com/office/drawing/2014/main" id="{CE6B75D0-E80A-4C05-BCD1-C4547012F344}"/>
                  </a:ext>
                </a:extLst>
              </p:cNvPr>
              <p:cNvSpPr>
                <a:spLocks noChangeArrowheads="1"/>
              </p:cNvSpPr>
              <p:nvPr/>
            </p:nvSpPr>
            <p:spPr bwMode="auto">
              <a:xfrm>
                <a:off x="5058" y="2784"/>
                <a:ext cx="288" cy="240"/>
              </a:xfrm>
              <a:prstGeom prst="ellipse">
                <a:avLst/>
              </a:prstGeom>
              <a:solidFill>
                <a:schemeClr val="bg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8450" name="Oval 35">
                <a:extLst>
                  <a:ext uri="{FF2B5EF4-FFF2-40B4-BE49-F238E27FC236}">
                    <a16:creationId xmlns:a16="http://schemas.microsoft.com/office/drawing/2014/main" id="{EF1A35F6-7716-4D4A-9595-D4CDCCD31AF4}"/>
                  </a:ext>
                </a:extLst>
              </p:cNvPr>
              <p:cNvSpPr>
                <a:spLocks noChangeArrowheads="1"/>
              </p:cNvSpPr>
              <p:nvPr/>
            </p:nvSpPr>
            <p:spPr bwMode="auto">
              <a:xfrm>
                <a:off x="5376" y="2784"/>
                <a:ext cx="288" cy="240"/>
              </a:xfrm>
              <a:prstGeom prst="ellipse">
                <a:avLst/>
              </a:prstGeom>
              <a:solidFill>
                <a:schemeClr val="bg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8451" name="Line 36">
                <a:extLst>
                  <a:ext uri="{FF2B5EF4-FFF2-40B4-BE49-F238E27FC236}">
                    <a16:creationId xmlns:a16="http://schemas.microsoft.com/office/drawing/2014/main" id="{ACAF60D6-5BAF-4D9E-993C-287E61C18642}"/>
                  </a:ext>
                </a:extLst>
              </p:cNvPr>
              <p:cNvSpPr>
                <a:spLocks noChangeShapeType="1"/>
              </p:cNvSpPr>
              <p:nvPr/>
            </p:nvSpPr>
            <p:spPr bwMode="auto">
              <a:xfrm flipV="1">
                <a:off x="3744" y="2802"/>
                <a:ext cx="0" cy="19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52" name="Line 37">
                <a:extLst>
                  <a:ext uri="{FF2B5EF4-FFF2-40B4-BE49-F238E27FC236}">
                    <a16:creationId xmlns:a16="http://schemas.microsoft.com/office/drawing/2014/main" id="{50967B76-C9FA-42A0-8D42-581004D0AF16}"/>
                  </a:ext>
                </a:extLst>
              </p:cNvPr>
              <p:cNvSpPr>
                <a:spLocks noChangeShapeType="1"/>
              </p:cNvSpPr>
              <p:nvPr/>
            </p:nvSpPr>
            <p:spPr bwMode="auto">
              <a:xfrm flipV="1">
                <a:off x="4320" y="2802"/>
                <a:ext cx="0" cy="19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53" name="Line 38">
                <a:extLst>
                  <a:ext uri="{FF2B5EF4-FFF2-40B4-BE49-F238E27FC236}">
                    <a16:creationId xmlns:a16="http://schemas.microsoft.com/office/drawing/2014/main" id="{F6701B92-E2F2-45B6-AB16-9782A97560D9}"/>
                  </a:ext>
                </a:extLst>
              </p:cNvPr>
              <p:cNvSpPr>
                <a:spLocks noChangeShapeType="1"/>
              </p:cNvSpPr>
              <p:nvPr/>
            </p:nvSpPr>
            <p:spPr bwMode="auto">
              <a:xfrm flipV="1">
                <a:off x="4857" y="2814"/>
                <a:ext cx="0" cy="19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54" name="Line 39">
                <a:extLst>
                  <a:ext uri="{FF2B5EF4-FFF2-40B4-BE49-F238E27FC236}">
                    <a16:creationId xmlns:a16="http://schemas.microsoft.com/office/drawing/2014/main" id="{B0A92D21-28C5-4E84-8866-D268C61352ED}"/>
                  </a:ext>
                </a:extLst>
              </p:cNvPr>
              <p:cNvSpPr>
                <a:spLocks noChangeShapeType="1"/>
              </p:cNvSpPr>
              <p:nvPr/>
            </p:nvSpPr>
            <p:spPr bwMode="auto">
              <a:xfrm flipV="1">
                <a:off x="5154" y="2802"/>
                <a:ext cx="0" cy="19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55" name="Line 40">
                <a:extLst>
                  <a:ext uri="{FF2B5EF4-FFF2-40B4-BE49-F238E27FC236}">
                    <a16:creationId xmlns:a16="http://schemas.microsoft.com/office/drawing/2014/main" id="{DD5F6803-1ACE-4FDF-AF30-978F8CEE7EE3}"/>
                  </a:ext>
                </a:extLst>
              </p:cNvPr>
              <p:cNvSpPr>
                <a:spLocks noChangeShapeType="1"/>
              </p:cNvSpPr>
              <p:nvPr/>
            </p:nvSpPr>
            <p:spPr bwMode="auto">
              <a:xfrm flipV="1">
                <a:off x="5472" y="2814"/>
                <a:ext cx="0" cy="19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56" name="Line 41">
                <a:extLst>
                  <a:ext uri="{FF2B5EF4-FFF2-40B4-BE49-F238E27FC236}">
                    <a16:creationId xmlns:a16="http://schemas.microsoft.com/office/drawing/2014/main" id="{CB8E6472-CE61-4BAB-B59D-98990296214C}"/>
                  </a:ext>
                </a:extLst>
              </p:cNvPr>
              <p:cNvSpPr>
                <a:spLocks noChangeShapeType="1"/>
              </p:cNvSpPr>
              <p:nvPr/>
            </p:nvSpPr>
            <p:spPr bwMode="auto">
              <a:xfrm>
                <a:off x="3810" y="2832"/>
                <a:ext cx="0" cy="19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57" name="Line 42">
                <a:extLst>
                  <a:ext uri="{FF2B5EF4-FFF2-40B4-BE49-F238E27FC236}">
                    <a16:creationId xmlns:a16="http://schemas.microsoft.com/office/drawing/2014/main" id="{004A09BF-7497-4803-A688-0CF6BCA97CC6}"/>
                  </a:ext>
                </a:extLst>
              </p:cNvPr>
              <p:cNvSpPr>
                <a:spLocks noChangeShapeType="1"/>
              </p:cNvSpPr>
              <p:nvPr/>
            </p:nvSpPr>
            <p:spPr bwMode="auto">
              <a:xfrm>
                <a:off x="4395" y="2832"/>
                <a:ext cx="0" cy="19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8441" name="Line 56">
              <a:extLst>
                <a:ext uri="{FF2B5EF4-FFF2-40B4-BE49-F238E27FC236}">
                  <a16:creationId xmlns:a16="http://schemas.microsoft.com/office/drawing/2014/main" id="{C3C8F522-37BB-47A2-8389-5F37449C9142}"/>
                </a:ext>
              </a:extLst>
            </p:cNvPr>
            <p:cNvSpPr>
              <a:spLocks noChangeShapeType="1"/>
            </p:cNvSpPr>
            <p:nvPr/>
          </p:nvSpPr>
          <p:spPr bwMode="auto">
            <a:xfrm>
              <a:off x="3582" y="3330"/>
              <a:ext cx="0" cy="19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42" name="Line 57">
              <a:extLst>
                <a:ext uri="{FF2B5EF4-FFF2-40B4-BE49-F238E27FC236}">
                  <a16:creationId xmlns:a16="http://schemas.microsoft.com/office/drawing/2014/main" id="{031B8E06-3E82-4F60-B4F6-9CCDA222B388}"/>
                </a:ext>
              </a:extLst>
            </p:cNvPr>
            <p:cNvSpPr>
              <a:spLocks noChangeShapeType="1"/>
            </p:cNvSpPr>
            <p:nvPr/>
          </p:nvSpPr>
          <p:spPr bwMode="auto">
            <a:xfrm>
              <a:off x="3285" y="3351"/>
              <a:ext cx="0" cy="19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43" name="Line 58">
              <a:extLst>
                <a:ext uri="{FF2B5EF4-FFF2-40B4-BE49-F238E27FC236}">
                  <a16:creationId xmlns:a16="http://schemas.microsoft.com/office/drawing/2014/main" id="{DAB227AB-AB90-48A9-AA13-D25C9797C92E}"/>
                </a:ext>
              </a:extLst>
            </p:cNvPr>
            <p:cNvSpPr>
              <a:spLocks noChangeShapeType="1"/>
            </p:cNvSpPr>
            <p:nvPr/>
          </p:nvSpPr>
          <p:spPr bwMode="auto">
            <a:xfrm>
              <a:off x="3906" y="3342"/>
              <a:ext cx="0" cy="19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44" name="Oval 72">
              <a:extLst>
                <a:ext uri="{FF2B5EF4-FFF2-40B4-BE49-F238E27FC236}">
                  <a16:creationId xmlns:a16="http://schemas.microsoft.com/office/drawing/2014/main" id="{F688FA6C-20EC-4677-8C18-83D6F6126618}"/>
                </a:ext>
              </a:extLst>
            </p:cNvPr>
            <p:cNvSpPr>
              <a:spLocks noChangeArrowheads="1"/>
            </p:cNvSpPr>
            <p:nvPr/>
          </p:nvSpPr>
          <p:spPr bwMode="auto">
            <a:xfrm>
              <a:off x="4176" y="3312"/>
              <a:ext cx="288" cy="240"/>
            </a:xfrm>
            <a:prstGeom prst="ellipse">
              <a:avLst/>
            </a:prstGeom>
            <a:solidFill>
              <a:schemeClr val="bg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Trebuchet MS" panose="020B0603020202020204" pitchFamily="34" charset="0"/>
              </a:endParaRPr>
            </a:p>
          </p:txBody>
        </p:sp>
        <p:sp>
          <p:nvSpPr>
            <p:cNvPr id="18445" name="Line 74">
              <a:extLst>
                <a:ext uri="{FF2B5EF4-FFF2-40B4-BE49-F238E27FC236}">
                  <a16:creationId xmlns:a16="http://schemas.microsoft.com/office/drawing/2014/main" id="{605942E9-0693-4944-8335-5D8E0760D6A1}"/>
                </a:ext>
              </a:extLst>
            </p:cNvPr>
            <p:cNvSpPr>
              <a:spLocks noChangeShapeType="1"/>
            </p:cNvSpPr>
            <p:nvPr/>
          </p:nvSpPr>
          <p:spPr bwMode="auto">
            <a:xfrm flipH="1" flipV="1">
              <a:off x="4299" y="3324"/>
              <a:ext cx="0" cy="19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23" name="TextBox 22">
            <a:extLst>
              <a:ext uri="{FF2B5EF4-FFF2-40B4-BE49-F238E27FC236}">
                <a16:creationId xmlns:a16="http://schemas.microsoft.com/office/drawing/2014/main" id="{98246E3B-646C-4F04-A499-53B9720CE39B}"/>
              </a:ext>
            </a:extLst>
          </p:cNvPr>
          <p:cNvSpPr txBox="1">
            <a:spLocks noChangeArrowheads="1"/>
          </p:cNvSpPr>
          <p:nvPr/>
        </p:nvSpPr>
        <p:spPr bwMode="auto">
          <a:xfrm>
            <a:off x="5334000" y="3962400"/>
            <a:ext cx="3048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b="1">
                <a:solidFill>
                  <a:srgbClr val="FF66FF"/>
                </a:solidFill>
                <a:latin typeface="Trebuchet MS" panose="020B0603020202020204" pitchFamily="34" charset="0"/>
              </a:rPr>
              <a:t>= 10 e- = Neon</a:t>
            </a:r>
          </a:p>
        </p:txBody>
      </p:sp>
      <p:sp>
        <p:nvSpPr>
          <p:cNvPr id="24" name="TextBox 23">
            <a:extLst>
              <a:ext uri="{FF2B5EF4-FFF2-40B4-BE49-F238E27FC236}">
                <a16:creationId xmlns:a16="http://schemas.microsoft.com/office/drawing/2014/main" id="{C731F1C0-B067-409E-A6F0-2BDFFA84AA8C}"/>
              </a:ext>
            </a:extLst>
          </p:cNvPr>
          <p:cNvSpPr txBox="1">
            <a:spLocks noChangeArrowheads="1"/>
          </p:cNvSpPr>
          <p:nvPr/>
        </p:nvSpPr>
        <p:spPr bwMode="auto">
          <a:xfrm>
            <a:off x="5334000" y="4495800"/>
            <a:ext cx="3505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b="1">
                <a:solidFill>
                  <a:srgbClr val="FF66FF"/>
                </a:solidFill>
                <a:latin typeface="Trebuchet MS" panose="020B0603020202020204" pitchFamily="34" charset="0"/>
              </a:rPr>
              <a:t>= 11 e- = Sodium</a:t>
            </a:r>
          </a:p>
        </p:txBody>
      </p:sp>
      <p:sp>
        <p:nvSpPr>
          <p:cNvPr id="26" name="TextBox 25">
            <a:extLst>
              <a:ext uri="{FF2B5EF4-FFF2-40B4-BE49-F238E27FC236}">
                <a16:creationId xmlns:a16="http://schemas.microsoft.com/office/drawing/2014/main" id="{E8954150-C4E1-4013-A569-5798CA5C8B3E}"/>
              </a:ext>
            </a:extLst>
          </p:cNvPr>
          <p:cNvSpPr txBox="1">
            <a:spLocks noChangeArrowheads="1"/>
          </p:cNvSpPr>
          <p:nvPr/>
        </p:nvSpPr>
        <p:spPr bwMode="auto">
          <a:xfrm>
            <a:off x="990600" y="4953000"/>
            <a:ext cx="487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solidFill>
                  <a:schemeClr val="bg1"/>
                </a:solidFill>
                <a:latin typeface="Trebuchet MS" panose="020B0603020202020204" pitchFamily="34" charset="0"/>
              </a:rPr>
              <a:t>1s      2s          2p       3s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randombar(horizontal)">
                                      <p:cBhvr>
                                        <p:cTn id="27" dur="500"/>
                                        <p:tgtEl>
                                          <p:spTgt spid="2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4" presetClass="entr" presetSubtype="10"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randombar(horizontal)">
                                      <p:cBhvr>
                                        <p:cTn id="32" dur="500"/>
                                        <p:tgtEl>
                                          <p:spTgt spid="2"/>
                                        </p:tgtEl>
                                      </p:cBhvr>
                                    </p:animEffect>
                                  </p:childTnLst>
                                </p:cTn>
                              </p:par>
                              <p:par>
                                <p:cTn id="33" presetID="2" presetClass="entr" presetSubtype="4" fill="hold" grpId="0" nodeType="withEffect">
                                  <p:stCondLst>
                                    <p:cond delay="0"/>
                                  </p:stCondLst>
                                  <p:childTnLst>
                                    <p:set>
                                      <p:cBhvr>
                                        <p:cTn id="34" dur="1" fill="hold">
                                          <p:stCondLst>
                                            <p:cond delay="0"/>
                                          </p:stCondLst>
                                        </p:cTn>
                                        <p:tgtEl>
                                          <p:spTgt spid="26"/>
                                        </p:tgtEl>
                                        <p:attrNameLst>
                                          <p:attrName>style.visibility</p:attrName>
                                        </p:attrNameLst>
                                      </p:cBhvr>
                                      <p:to>
                                        <p:strVal val="visible"/>
                                      </p:to>
                                    </p:set>
                                    <p:anim calcmode="lin" valueType="num">
                                      <p:cBhvr additive="base">
                                        <p:cTn id="35" dur="500" fill="hold"/>
                                        <p:tgtEl>
                                          <p:spTgt spid="26"/>
                                        </p:tgtEl>
                                        <p:attrNameLst>
                                          <p:attrName>ppt_x</p:attrName>
                                        </p:attrNameLst>
                                      </p:cBhvr>
                                      <p:tavLst>
                                        <p:tav tm="0">
                                          <p:val>
                                            <p:strVal val="#ppt_x"/>
                                          </p:val>
                                        </p:tav>
                                        <p:tav tm="100000">
                                          <p:val>
                                            <p:strVal val="#ppt_x"/>
                                          </p:val>
                                        </p:tav>
                                      </p:tavLst>
                                    </p:anim>
                                    <p:anim calcmode="lin" valueType="num">
                                      <p:cBhvr additive="base">
                                        <p:cTn id="36"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randombar(horizontal)">
                                      <p:cBhvr>
                                        <p:cTn id="4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B8B905F4-06FB-4FCC-8A34-2E43ED714781}"/>
              </a:ext>
            </a:extLst>
          </p:cNvPr>
          <p:cNvSpPr>
            <a:spLocks noGrp="1"/>
          </p:cNvSpPr>
          <p:nvPr>
            <p:ph type="ctrTitle"/>
          </p:nvPr>
        </p:nvSpPr>
        <p:spPr>
          <a:xfrm>
            <a:off x="685800" y="1931988"/>
            <a:ext cx="7772400" cy="2994025"/>
          </a:xfrm>
        </p:spPr>
        <p:txBody>
          <a:bodyPr/>
          <a:lstStyle/>
          <a:p>
            <a:r>
              <a:rPr lang="en-US" altLang="en-US" sz="9600" b="1" dirty="0">
                <a:solidFill>
                  <a:schemeClr val="bg1"/>
                </a:solidFill>
                <a:latin typeface="Trebuchet MS" panose="020B0603020202020204" pitchFamily="34" charset="0"/>
              </a:rPr>
              <a:t>Questions?</a:t>
            </a:r>
            <a:br>
              <a:rPr lang="en-US" altLang="en-US" sz="9600" b="1" dirty="0">
                <a:solidFill>
                  <a:schemeClr val="bg1"/>
                </a:solidFill>
                <a:latin typeface="Trebuchet MS" panose="020B0603020202020204" pitchFamily="34" charset="0"/>
              </a:rPr>
            </a:br>
            <a:r>
              <a:rPr lang="en-US" altLang="en-US" sz="6000" b="1" i="1" dirty="0">
                <a:solidFill>
                  <a:srgbClr val="FF66FF"/>
                </a:solidFill>
                <a:latin typeface="Trebuchet MS" panose="020B0603020202020204" pitchFamily="34" charset="0"/>
              </a:rPr>
              <a:t>Begin Worksheet #2</a:t>
            </a:r>
            <a:endParaRPr lang="en-US" altLang="en-US" sz="9600" b="1" i="1" dirty="0">
              <a:solidFill>
                <a:schemeClr val="bg1"/>
              </a:solidFill>
              <a:latin typeface="Trebuchet MS" panose="020B0603020202020204" pitchFamily="34" charset="0"/>
            </a:endParaRP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F358025B-C5CC-47A5-B65A-B2A291968568}"/>
              </a:ext>
            </a:extLst>
          </p:cNvPr>
          <p:cNvSpPr>
            <a:spLocks noGrp="1"/>
          </p:cNvSpPr>
          <p:nvPr>
            <p:ph type="title"/>
          </p:nvPr>
        </p:nvSpPr>
        <p:spPr/>
        <p:txBody>
          <a:bodyPr/>
          <a:lstStyle/>
          <a:p>
            <a:pPr>
              <a:defRPr/>
            </a:pPr>
            <a:r>
              <a:rPr lang="en-US" b="1" dirty="0">
                <a:solidFill>
                  <a:srgbClr val="FF66FF"/>
                </a:solidFill>
                <a:effectLst>
                  <a:outerShdw blurRad="38100" dist="38100" dir="2700000" algn="tl">
                    <a:srgbClr val="000000">
                      <a:alpha val="43137"/>
                    </a:srgbClr>
                  </a:outerShdw>
                </a:effectLst>
                <a:latin typeface="Script MT Bold" panose="03040602040607080904" pitchFamily="66" charset="0"/>
              </a:rPr>
              <a:t>After today you should be able to…</a:t>
            </a:r>
          </a:p>
        </p:txBody>
      </p:sp>
      <p:sp>
        <p:nvSpPr>
          <p:cNvPr id="3075" name="Content Placeholder 2">
            <a:extLst>
              <a:ext uri="{FF2B5EF4-FFF2-40B4-BE49-F238E27FC236}">
                <a16:creationId xmlns:a16="http://schemas.microsoft.com/office/drawing/2014/main" id="{2C1B6E8C-D060-4A46-8589-39256AEFB680}"/>
              </a:ext>
            </a:extLst>
          </p:cNvPr>
          <p:cNvSpPr>
            <a:spLocks noGrp="1"/>
          </p:cNvSpPr>
          <p:nvPr>
            <p:ph idx="1"/>
          </p:nvPr>
        </p:nvSpPr>
        <p:spPr>
          <a:xfrm>
            <a:off x="457200" y="1600200"/>
            <a:ext cx="8229600" cy="4724400"/>
          </a:xfrm>
        </p:spPr>
        <p:txBody>
          <a:bodyPr/>
          <a:lstStyle/>
          <a:p>
            <a:pPr>
              <a:defRPr/>
            </a:pPr>
            <a:r>
              <a:rPr lang="en-US" sz="3800" dirty="0">
                <a:solidFill>
                  <a:schemeClr val="bg1"/>
                </a:solidFill>
                <a:effectLst>
                  <a:outerShdw blurRad="38100" dist="38100" dir="2700000" algn="tl">
                    <a:srgbClr val="000000">
                      <a:alpha val="43137"/>
                    </a:srgbClr>
                  </a:outerShdw>
                </a:effectLst>
                <a:latin typeface="Trebuchet MS" pitchFamily="34" charset="0"/>
              </a:rPr>
              <a:t>Write electron configurations in the proper long-form notation</a:t>
            </a:r>
          </a:p>
          <a:p>
            <a:pPr>
              <a:defRPr/>
            </a:pPr>
            <a:r>
              <a:rPr lang="en-US" sz="3800" dirty="0">
                <a:solidFill>
                  <a:schemeClr val="bg1"/>
                </a:solidFill>
                <a:effectLst>
                  <a:outerShdw blurRad="38100" dist="38100" dir="2700000" algn="tl">
                    <a:srgbClr val="000000">
                      <a:alpha val="43137"/>
                    </a:srgbClr>
                  </a:outerShdw>
                </a:effectLst>
                <a:latin typeface="Trebuchet MS" pitchFamily="34" charset="0"/>
              </a:rPr>
              <a:t>Write orbital notations </a:t>
            </a:r>
            <a:r>
              <a:rPr lang="en-US" sz="3800">
                <a:solidFill>
                  <a:schemeClr val="bg1"/>
                </a:solidFill>
                <a:effectLst>
                  <a:outerShdw blurRad="38100" dist="38100" dir="2700000" algn="tl">
                    <a:srgbClr val="000000">
                      <a:alpha val="43137"/>
                    </a:srgbClr>
                  </a:outerShdw>
                </a:effectLst>
                <a:latin typeface="Trebuchet MS" pitchFamily="34" charset="0"/>
              </a:rPr>
              <a:t>for elements </a:t>
            </a:r>
            <a:r>
              <a:rPr lang="en-US" sz="3800" dirty="0">
                <a:solidFill>
                  <a:schemeClr val="bg1"/>
                </a:solidFill>
                <a:effectLst>
                  <a:outerShdw blurRad="38100" dist="38100" dir="2700000" algn="tl">
                    <a:srgbClr val="000000">
                      <a:alpha val="43137"/>
                    </a:srgbClr>
                  </a:outerShdw>
                </a:effectLst>
                <a:latin typeface="Trebuchet MS" pitchFamily="34" charset="0"/>
              </a:rPr>
              <a:t>in the proper notation</a:t>
            </a:r>
          </a:p>
          <a:p>
            <a:pPr>
              <a:defRPr/>
            </a:pPr>
            <a:r>
              <a:rPr lang="en-US" sz="3800" dirty="0">
                <a:solidFill>
                  <a:schemeClr val="bg1"/>
                </a:solidFill>
                <a:effectLst>
                  <a:outerShdw blurRad="38100" dist="38100" dir="2700000" algn="tl">
                    <a:srgbClr val="000000">
                      <a:alpha val="43137"/>
                    </a:srgbClr>
                  </a:outerShdw>
                </a:effectLst>
                <a:latin typeface="Trebuchet MS" pitchFamily="34" charset="0"/>
              </a:rPr>
              <a:t>Identify elements from their electron configuration or orbital notation</a:t>
            </a: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244688CC-B7C2-4E5C-A467-2179646771E8}"/>
              </a:ext>
            </a:extLst>
          </p:cNvPr>
          <p:cNvSpPr>
            <a:spLocks noGrp="1"/>
          </p:cNvSpPr>
          <p:nvPr>
            <p:ph type="body" idx="1"/>
          </p:nvPr>
        </p:nvSpPr>
        <p:spPr>
          <a:xfrm>
            <a:off x="722313" y="1828800"/>
            <a:ext cx="7772400" cy="3581400"/>
          </a:xfrm>
        </p:spPr>
        <p:txBody>
          <a:bodyPr/>
          <a:lstStyle/>
          <a:p>
            <a:pPr algn="ctr">
              <a:defRPr/>
            </a:pPr>
            <a:r>
              <a:rPr lang="en-US" sz="4400" dirty="0">
                <a:solidFill>
                  <a:schemeClr val="bg1"/>
                </a:solidFill>
                <a:effectLst>
                  <a:outerShdw blurRad="38100" dist="38100" dir="2700000" algn="tl">
                    <a:srgbClr val="000000">
                      <a:alpha val="43137"/>
                    </a:srgbClr>
                  </a:outerShdw>
                </a:effectLst>
                <a:latin typeface="Trebuchet MS" pitchFamily="34" charset="0"/>
              </a:rPr>
              <a:t>Recall, an </a:t>
            </a:r>
            <a:r>
              <a:rPr lang="en-US" sz="4400" b="1" dirty="0">
                <a:solidFill>
                  <a:srgbClr val="FF66FF"/>
                </a:solidFill>
                <a:effectLst>
                  <a:outerShdw blurRad="38100" dist="38100" dir="2700000" algn="tl">
                    <a:srgbClr val="000000">
                      <a:alpha val="43137"/>
                    </a:srgbClr>
                  </a:outerShdw>
                </a:effectLst>
                <a:latin typeface="Trebuchet MS" pitchFamily="34" charset="0"/>
              </a:rPr>
              <a:t>electron configuration</a:t>
            </a:r>
            <a:r>
              <a:rPr lang="en-US" sz="4400" b="1" dirty="0">
                <a:solidFill>
                  <a:srgbClr val="FF0000"/>
                </a:solidFill>
                <a:effectLst>
                  <a:outerShdw blurRad="38100" dist="38100" dir="2700000" algn="tl">
                    <a:srgbClr val="000000">
                      <a:alpha val="43137"/>
                    </a:srgbClr>
                  </a:outerShdw>
                </a:effectLst>
                <a:latin typeface="Trebuchet MS" pitchFamily="34" charset="0"/>
              </a:rPr>
              <a:t> </a:t>
            </a:r>
            <a:r>
              <a:rPr lang="en-US" sz="4400" dirty="0">
                <a:solidFill>
                  <a:schemeClr val="bg1"/>
                </a:solidFill>
                <a:effectLst>
                  <a:outerShdw blurRad="38100" dist="38100" dir="2700000" algn="tl">
                    <a:srgbClr val="000000">
                      <a:alpha val="43137"/>
                    </a:srgbClr>
                  </a:outerShdw>
                </a:effectLst>
                <a:latin typeface="Trebuchet MS" pitchFamily="34" charset="0"/>
              </a:rPr>
              <a:t>is a </a:t>
            </a:r>
            <a:r>
              <a:rPr lang="en-US" sz="4400" i="1" dirty="0">
                <a:solidFill>
                  <a:schemeClr val="bg1"/>
                </a:solidFill>
                <a:effectLst>
                  <a:outerShdw blurRad="38100" dist="38100" dir="2700000" algn="tl">
                    <a:srgbClr val="000000">
                      <a:alpha val="43137"/>
                    </a:srgbClr>
                  </a:outerShdw>
                </a:effectLst>
                <a:latin typeface="Trebuchet MS" pitchFamily="34" charset="0"/>
              </a:rPr>
              <a:t>method of indicating the arrangement of electrons in a particular element or ion.</a:t>
            </a:r>
            <a:endParaRPr lang="en-US" dirty="0">
              <a:solidFill>
                <a:schemeClr val="bg1"/>
              </a:solidFill>
              <a:effectLst>
                <a:outerShdw blurRad="38100" dist="38100" dir="2700000" algn="tl">
                  <a:srgbClr val="000000">
                    <a:alpha val="43137"/>
                  </a:srgbClr>
                </a:outerShdw>
              </a:effectLst>
            </a:endParaRP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6413DB60-BCC0-4556-9733-FC3C1285FBB7}"/>
              </a:ext>
            </a:extLst>
          </p:cNvPr>
          <p:cNvSpPr>
            <a:spLocks noGrp="1"/>
          </p:cNvSpPr>
          <p:nvPr>
            <p:ph idx="1"/>
          </p:nvPr>
        </p:nvSpPr>
        <p:spPr>
          <a:xfrm>
            <a:off x="457200" y="609600"/>
            <a:ext cx="8229600" cy="5257800"/>
          </a:xfrm>
        </p:spPr>
        <p:txBody>
          <a:bodyPr/>
          <a:lstStyle/>
          <a:p>
            <a:pPr>
              <a:defRPr/>
            </a:pPr>
            <a:r>
              <a:rPr lang="en-US" sz="4400" dirty="0">
                <a:solidFill>
                  <a:schemeClr val="bg1"/>
                </a:solidFill>
                <a:effectLst>
                  <a:outerShdw blurRad="38100" dist="38100" dir="2700000" algn="tl">
                    <a:srgbClr val="000000">
                      <a:alpha val="43137"/>
                    </a:srgbClr>
                  </a:outerShdw>
                </a:effectLst>
                <a:latin typeface="Trebuchet MS" pitchFamily="34" charset="0"/>
              </a:rPr>
              <a:t>Electrons fill the </a:t>
            </a:r>
            <a:r>
              <a:rPr lang="en-US" sz="4400" i="1" dirty="0">
                <a:solidFill>
                  <a:srgbClr val="FF66FF"/>
                </a:solidFill>
                <a:effectLst>
                  <a:outerShdw blurRad="38100" dist="38100" dir="2700000" algn="tl">
                    <a:srgbClr val="000000">
                      <a:alpha val="43137"/>
                    </a:srgbClr>
                  </a:outerShdw>
                </a:effectLst>
                <a:latin typeface="Trebuchet MS" pitchFamily="34" charset="0"/>
              </a:rPr>
              <a:t>1</a:t>
            </a:r>
            <a:r>
              <a:rPr lang="en-US" sz="4400" i="1" baseline="30000" dirty="0">
                <a:solidFill>
                  <a:srgbClr val="FF66FF"/>
                </a:solidFill>
                <a:effectLst>
                  <a:outerShdw blurRad="38100" dist="38100" dir="2700000" algn="tl">
                    <a:srgbClr val="000000">
                      <a:alpha val="43137"/>
                    </a:srgbClr>
                  </a:outerShdw>
                </a:effectLst>
                <a:latin typeface="Trebuchet MS" pitchFamily="34" charset="0"/>
              </a:rPr>
              <a:t>st</a:t>
            </a:r>
            <a:r>
              <a:rPr lang="en-US" sz="4400" i="1" dirty="0">
                <a:solidFill>
                  <a:srgbClr val="FF66FF"/>
                </a:solidFill>
                <a:effectLst>
                  <a:outerShdw blurRad="38100" dist="38100" dir="2700000" algn="tl">
                    <a:srgbClr val="000000">
                      <a:alpha val="43137"/>
                    </a:srgbClr>
                  </a:outerShdw>
                </a:effectLst>
                <a:latin typeface="Trebuchet MS" pitchFamily="34" charset="0"/>
              </a:rPr>
              <a:t> energy level before the 2</a:t>
            </a:r>
            <a:r>
              <a:rPr lang="en-US" sz="4400" i="1" baseline="30000" dirty="0">
                <a:solidFill>
                  <a:srgbClr val="FF66FF"/>
                </a:solidFill>
                <a:effectLst>
                  <a:outerShdw blurRad="38100" dist="38100" dir="2700000" algn="tl">
                    <a:srgbClr val="000000">
                      <a:alpha val="43137"/>
                    </a:srgbClr>
                  </a:outerShdw>
                </a:effectLst>
                <a:latin typeface="Trebuchet MS" pitchFamily="34" charset="0"/>
              </a:rPr>
              <a:t>nd</a:t>
            </a:r>
            <a:r>
              <a:rPr lang="en-US" sz="4400" i="1" dirty="0">
                <a:solidFill>
                  <a:srgbClr val="FF66FF"/>
                </a:solidFill>
                <a:effectLst>
                  <a:outerShdw blurRad="38100" dist="38100" dir="2700000" algn="tl">
                    <a:srgbClr val="000000">
                      <a:alpha val="43137"/>
                    </a:srgbClr>
                  </a:outerShdw>
                </a:effectLst>
                <a:latin typeface="Trebuchet MS" pitchFamily="34" charset="0"/>
              </a:rPr>
              <a:t>, before the 3</a:t>
            </a:r>
            <a:r>
              <a:rPr lang="en-US" sz="4400" i="1" baseline="30000" dirty="0">
                <a:solidFill>
                  <a:srgbClr val="FF66FF"/>
                </a:solidFill>
                <a:effectLst>
                  <a:outerShdw blurRad="38100" dist="38100" dir="2700000" algn="tl">
                    <a:srgbClr val="000000">
                      <a:alpha val="43137"/>
                    </a:srgbClr>
                  </a:outerShdw>
                </a:effectLst>
                <a:latin typeface="Trebuchet MS" pitchFamily="34" charset="0"/>
              </a:rPr>
              <a:t>rd</a:t>
            </a:r>
            <a:r>
              <a:rPr lang="en-US" sz="4400" i="1" dirty="0">
                <a:solidFill>
                  <a:srgbClr val="FF66FF"/>
                </a:solidFill>
                <a:effectLst>
                  <a:outerShdw blurRad="38100" dist="38100" dir="2700000" algn="tl">
                    <a:srgbClr val="000000">
                      <a:alpha val="43137"/>
                    </a:srgbClr>
                  </a:outerShdw>
                </a:effectLst>
                <a:latin typeface="Trebuchet MS" pitchFamily="34" charset="0"/>
              </a:rPr>
              <a:t>, etc.</a:t>
            </a:r>
          </a:p>
          <a:p>
            <a:pPr>
              <a:defRPr/>
            </a:pPr>
            <a:r>
              <a:rPr lang="en-US" sz="4400" dirty="0">
                <a:solidFill>
                  <a:schemeClr val="bg1"/>
                </a:solidFill>
                <a:effectLst>
                  <a:outerShdw blurRad="38100" dist="38100" dir="2700000" algn="tl">
                    <a:srgbClr val="000000">
                      <a:alpha val="43137"/>
                    </a:srgbClr>
                  </a:outerShdw>
                </a:effectLst>
                <a:latin typeface="Trebuchet MS" pitchFamily="34" charset="0"/>
              </a:rPr>
              <a:t>Within an energy level fill </a:t>
            </a:r>
            <a:r>
              <a:rPr lang="en-US" sz="4400" i="1" dirty="0">
                <a:solidFill>
                  <a:srgbClr val="FF66FF"/>
                </a:solidFill>
                <a:effectLst>
                  <a:outerShdw blurRad="38100" dist="38100" dir="2700000" algn="tl">
                    <a:srgbClr val="000000">
                      <a:alpha val="43137"/>
                    </a:srgbClr>
                  </a:outerShdw>
                </a:effectLst>
                <a:latin typeface="Trebuchet MS" pitchFamily="34" charset="0"/>
              </a:rPr>
              <a:t>s, p, d, then f</a:t>
            </a:r>
          </a:p>
          <a:p>
            <a:pPr>
              <a:defRPr/>
            </a:pPr>
            <a:r>
              <a:rPr lang="en-US" sz="4400" dirty="0">
                <a:solidFill>
                  <a:schemeClr val="bg1"/>
                </a:solidFill>
                <a:effectLst>
                  <a:outerShdw blurRad="38100" dist="38100" dir="2700000" algn="tl">
                    <a:srgbClr val="000000">
                      <a:alpha val="43137"/>
                    </a:srgbClr>
                  </a:outerShdw>
                </a:effectLst>
                <a:latin typeface="Trebuchet MS" pitchFamily="34" charset="0"/>
              </a:rPr>
              <a:t>Remember for a neutral atom:</a:t>
            </a:r>
          </a:p>
          <a:p>
            <a:pPr algn="ctr">
              <a:buFontTx/>
              <a:buNone/>
              <a:defRPr/>
            </a:pPr>
            <a:r>
              <a:rPr lang="en-US" sz="4400" i="1" dirty="0">
                <a:solidFill>
                  <a:srgbClr val="FF66FF"/>
                </a:solidFill>
                <a:effectLst>
                  <a:outerShdw blurRad="38100" dist="38100" dir="2700000" algn="tl">
                    <a:srgbClr val="000000">
                      <a:alpha val="43137"/>
                    </a:srgbClr>
                  </a:outerShdw>
                </a:effectLst>
                <a:latin typeface="Trebuchet MS" pitchFamily="34" charset="0"/>
              </a:rPr>
              <a:t>p+ = e- = atomic number</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fill="hold"/>
                                        <p:tgtEl>
                                          <p:spTgt spid="2">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additive="base">
                                        <p:cTn id="2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additive="base">
                                        <p:cTn id="3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F431F-2A5A-4FF5-A083-ABF9793686E7}"/>
              </a:ext>
            </a:extLst>
          </p:cNvPr>
          <p:cNvSpPr>
            <a:spLocks noGrp="1"/>
          </p:cNvSpPr>
          <p:nvPr>
            <p:ph type="title"/>
          </p:nvPr>
        </p:nvSpPr>
        <p:spPr>
          <a:xfrm>
            <a:off x="457200" y="274638"/>
            <a:ext cx="8229600" cy="1401762"/>
          </a:xfrm>
        </p:spPr>
        <p:txBody>
          <a:bodyPr/>
          <a:lstStyle/>
          <a:p>
            <a:pPr>
              <a:defRPr/>
            </a:pPr>
            <a:r>
              <a:rPr lang="en-US" i="1" dirty="0">
                <a:solidFill>
                  <a:srgbClr val="FF66FF"/>
                </a:solidFill>
                <a:effectLst>
                  <a:outerShdw blurRad="38100" dist="38100" dir="2700000" algn="tl">
                    <a:srgbClr val="000000">
                      <a:alpha val="43137"/>
                    </a:srgbClr>
                  </a:outerShdw>
                </a:effectLst>
                <a:latin typeface="Trebuchet MS" pitchFamily="34" charset="0"/>
              </a:rPr>
              <a:t>Example: </a:t>
            </a:r>
            <a:r>
              <a:rPr lang="en-US" dirty="0">
                <a:solidFill>
                  <a:srgbClr val="FF66FF"/>
                </a:solidFill>
                <a:effectLst>
                  <a:outerShdw blurRad="38100" dist="38100" dir="2700000" algn="tl">
                    <a:srgbClr val="000000">
                      <a:alpha val="43137"/>
                    </a:srgbClr>
                  </a:outerShdw>
                </a:effectLst>
                <a:latin typeface="Trebuchet MS" pitchFamily="34" charset="0"/>
              </a:rPr>
              <a:t>Write the electron configuration for </a:t>
            </a:r>
            <a:r>
              <a:rPr lang="en-US" b="1" i="1" u="sng" dirty="0">
                <a:solidFill>
                  <a:srgbClr val="FF66FF"/>
                </a:solidFill>
                <a:effectLst>
                  <a:outerShdw blurRad="38100" dist="38100" dir="2700000" algn="tl">
                    <a:srgbClr val="000000">
                      <a:alpha val="43137"/>
                    </a:srgbClr>
                  </a:outerShdw>
                </a:effectLst>
                <a:latin typeface="Trebuchet MS" pitchFamily="34" charset="0"/>
              </a:rPr>
              <a:t>Hydrogen</a:t>
            </a:r>
          </a:p>
        </p:txBody>
      </p:sp>
      <p:sp>
        <p:nvSpPr>
          <p:cNvPr id="6147" name="Content Placeholder 2">
            <a:extLst>
              <a:ext uri="{FF2B5EF4-FFF2-40B4-BE49-F238E27FC236}">
                <a16:creationId xmlns:a16="http://schemas.microsoft.com/office/drawing/2014/main" id="{017128B2-71D8-433C-8149-F5A4FBF45F88}"/>
              </a:ext>
            </a:extLst>
          </p:cNvPr>
          <p:cNvSpPr>
            <a:spLocks noGrp="1"/>
          </p:cNvSpPr>
          <p:nvPr>
            <p:ph idx="1"/>
          </p:nvPr>
        </p:nvSpPr>
        <p:spPr>
          <a:xfrm>
            <a:off x="457200" y="1752600"/>
            <a:ext cx="8229600" cy="4373563"/>
          </a:xfrm>
        </p:spPr>
        <p:txBody>
          <a:bodyPr/>
          <a:lstStyle/>
          <a:p>
            <a:pPr marL="514350" indent="-514350">
              <a:buFontTx/>
              <a:buNone/>
            </a:pPr>
            <a:r>
              <a:rPr lang="en-US" altLang="en-US" sz="4400">
                <a:solidFill>
                  <a:schemeClr val="bg1"/>
                </a:solidFill>
                <a:latin typeface="Trebuchet MS" panose="020B0603020202020204" pitchFamily="34" charset="0"/>
              </a:rPr>
              <a:t>Hydrogen has </a:t>
            </a:r>
            <a:r>
              <a:rPr lang="en-US" altLang="en-US" sz="4400" i="1">
                <a:solidFill>
                  <a:srgbClr val="FF66FF"/>
                </a:solidFill>
                <a:latin typeface="Trebuchet MS" panose="020B0603020202020204" pitchFamily="34" charset="0"/>
              </a:rPr>
              <a:t>1e</a:t>
            </a:r>
            <a:r>
              <a:rPr lang="en-US" altLang="en-US" sz="4400" i="1" baseline="30000">
                <a:solidFill>
                  <a:srgbClr val="FF66FF"/>
                </a:solidFill>
                <a:latin typeface="Trebuchet MS" panose="020B0603020202020204" pitchFamily="34" charset="0"/>
              </a:rPr>
              <a:t>-</a:t>
            </a:r>
            <a:r>
              <a:rPr lang="en-US" altLang="en-US" sz="4400">
                <a:solidFill>
                  <a:srgbClr val="FF66FF"/>
                </a:solidFill>
                <a:latin typeface="Trebuchet MS" panose="020B0603020202020204" pitchFamily="34" charset="0"/>
              </a:rPr>
              <a:t>:</a:t>
            </a:r>
          </a:p>
          <a:p>
            <a:pPr marL="514350" indent="-514350" algn="ctr">
              <a:buFontTx/>
              <a:buNone/>
            </a:pPr>
            <a:r>
              <a:rPr lang="en-US" altLang="en-US" sz="4400" b="1" i="1">
                <a:solidFill>
                  <a:srgbClr val="FF66FF"/>
                </a:solidFill>
                <a:latin typeface="Trebuchet MS" panose="020B0603020202020204" pitchFamily="34" charset="0"/>
              </a:rPr>
              <a:t>1s</a:t>
            </a:r>
            <a:r>
              <a:rPr lang="en-US" altLang="en-US" sz="4400" b="1" i="1" baseline="30000">
                <a:solidFill>
                  <a:srgbClr val="FF66FF"/>
                </a:solidFill>
                <a:latin typeface="Trebuchet MS" panose="020B0603020202020204" pitchFamily="34" charset="0"/>
              </a:rPr>
              <a:t>1</a:t>
            </a:r>
          </a:p>
        </p:txBody>
      </p:sp>
      <p:cxnSp>
        <p:nvCxnSpPr>
          <p:cNvPr id="8" name="Straight Arrow Connector 7">
            <a:extLst>
              <a:ext uri="{FF2B5EF4-FFF2-40B4-BE49-F238E27FC236}">
                <a16:creationId xmlns:a16="http://schemas.microsoft.com/office/drawing/2014/main" id="{93F1EA0D-98B7-458B-A0AB-731FFC7C72E3}"/>
              </a:ext>
            </a:extLst>
          </p:cNvPr>
          <p:cNvCxnSpPr/>
          <p:nvPr/>
        </p:nvCxnSpPr>
        <p:spPr>
          <a:xfrm rot="5400000" flipH="1" flipV="1">
            <a:off x="3276600" y="3271837"/>
            <a:ext cx="990600" cy="990600"/>
          </a:xfrm>
          <a:prstGeom prst="straightConnector1">
            <a:avLst/>
          </a:prstGeom>
          <a:ln w="28575">
            <a:solidFill>
              <a:schemeClr val="bg1"/>
            </a:solidFill>
            <a:tailEnd type="arrow"/>
          </a:ln>
          <a:effectLst>
            <a:glow rad="101600">
              <a:schemeClr val="accent2">
                <a:satMod val="175000"/>
                <a:alpha val="40000"/>
              </a:schemeClr>
            </a:glow>
          </a:effectLst>
        </p:spPr>
        <p:style>
          <a:lnRef idx="1">
            <a:schemeClr val="dk1"/>
          </a:lnRef>
          <a:fillRef idx="0">
            <a:schemeClr val="dk1"/>
          </a:fillRef>
          <a:effectRef idx="0">
            <a:schemeClr val="dk1"/>
          </a:effectRef>
          <a:fontRef idx="minor">
            <a:schemeClr val="tx1"/>
          </a:fontRef>
        </p:style>
      </p:cxnSp>
      <p:sp>
        <p:nvSpPr>
          <p:cNvPr id="9" name="TextBox 8">
            <a:extLst>
              <a:ext uri="{FF2B5EF4-FFF2-40B4-BE49-F238E27FC236}">
                <a16:creationId xmlns:a16="http://schemas.microsoft.com/office/drawing/2014/main" id="{F04C3F4E-E20F-4ACD-903E-748127C4D1DC}"/>
              </a:ext>
            </a:extLst>
          </p:cNvPr>
          <p:cNvSpPr txBox="1"/>
          <p:nvPr/>
        </p:nvSpPr>
        <p:spPr>
          <a:xfrm>
            <a:off x="1676400" y="4338638"/>
            <a:ext cx="2921000" cy="46196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en-US" sz="2400" b="1" dirty="0">
                <a:solidFill>
                  <a:srgbClr val="FF66FF"/>
                </a:solidFill>
                <a:latin typeface="Trebuchet MS" pitchFamily="34" charset="0"/>
              </a:rPr>
              <a:t>Energy Level (n)</a:t>
            </a:r>
          </a:p>
        </p:txBody>
      </p:sp>
      <p:cxnSp>
        <p:nvCxnSpPr>
          <p:cNvPr id="12" name="Straight Arrow Connector 11">
            <a:extLst>
              <a:ext uri="{FF2B5EF4-FFF2-40B4-BE49-F238E27FC236}">
                <a16:creationId xmlns:a16="http://schemas.microsoft.com/office/drawing/2014/main" id="{29E9A0F2-1BC5-4908-9492-A098ED5BFFFD}"/>
              </a:ext>
            </a:extLst>
          </p:cNvPr>
          <p:cNvCxnSpPr/>
          <p:nvPr/>
        </p:nvCxnSpPr>
        <p:spPr>
          <a:xfrm rot="5400000" flipH="1" flipV="1">
            <a:off x="3505200" y="4186237"/>
            <a:ext cx="1981200" cy="152400"/>
          </a:xfrm>
          <a:prstGeom prst="straightConnector1">
            <a:avLst/>
          </a:prstGeom>
          <a:ln w="28575">
            <a:solidFill>
              <a:schemeClr val="bg1"/>
            </a:solidFill>
            <a:tailEnd type="arrow"/>
          </a:ln>
          <a:effectLst>
            <a:glow rad="101600">
              <a:schemeClr val="accent2">
                <a:satMod val="175000"/>
                <a:alpha val="40000"/>
              </a:schemeClr>
            </a:glow>
          </a:effectLst>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a16="http://schemas.microsoft.com/office/drawing/2014/main" id="{44CD299E-891E-4809-95B6-A79ABD581AFE}"/>
              </a:ext>
            </a:extLst>
          </p:cNvPr>
          <p:cNvSpPr txBox="1"/>
          <p:nvPr/>
        </p:nvSpPr>
        <p:spPr>
          <a:xfrm>
            <a:off x="3657600" y="5329238"/>
            <a:ext cx="1752600" cy="46196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en-US" sz="2400" b="1" dirty="0">
                <a:solidFill>
                  <a:srgbClr val="FF66FF"/>
                </a:solidFill>
                <a:latin typeface="Trebuchet MS" pitchFamily="34" charset="0"/>
              </a:rPr>
              <a:t>Sublevel</a:t>
            </a:r>
          </a:p>
        </p:txBody>
      </p:sp>
      <p:cxnSp>
        <p:nvCxnSpPr>
          <p:cNvPr id="17" name="Straight Arrow Connector 16">
            <a:extLst>
              <a:ext uri="{FF2B5EF4-FFF2-40B4-BE49-F238E27FC236}">
                <a16:creationId xmlns:a16="http://schemas.microsoft.com/office/drawing/2014/main" id="{BCA25F94-3824-40EE-9BF8-792AA636A261}"/>
              </a:ext>
            </a:extLst>
          </p:cNvPr>
          <p:cNvCxnSpPr/>
          <p:nvPr/>
        </p:nvCxnSpPr>
        <p:spPr>
          <a:xfrm rot="10800000">
            <a:off x="4953000" y="3043237"/>
            <a:ext cx="1219200" cy="1066800"/>
          </a:xfrm>
          <a:prstGeom prst="straightConnector1">
            <a:avLst/>
          </a:prstGeom>
          <a:ln w="28575">
            <a:solidFill>
              <a:schemeClr val="bg1"/>
            </a:solidFill>
            <a:tailEnd type="arrow"/>
          </a:ln>
          <a:effectLst>
            <a:glow rad="101600">
              <a:schemeClr val="accent2">
                <a:satMod val="175000"/>
                <a:alpha val="40000"/>
              </a:schemeClr>
            </a:glow>
          </a:effectLst>
        </p:spPr>
        <p:style>
          <a:lnRef idx="1">
            <a:schemeClr val="dk1"/>
          </a:lnRef>
          <a:fillRef idx="0">
            <a:schemeClr val="dk1"/>
          </a:fillRef>
          <a:effectRef idx="0">
            <a:schemeClr val="dk1"/>
          </a:effectRef>
          <a:fontRef idx="minor">
            <a:schemeClr val="tx1"/>
          </a:fontRef>
        </p:style>
      </p:cxnSp>
      <p:sp>
        <p:nvSpPr>
          <p:cNvPr id="20" name="TextBox 19">
            <a:extLst>
              <a:ext uri="{FF2B5EF4-FFF2-40B4-BE49-F238E27FC236}">
                <a16:creationId xmlns:a16="http://schemas.microsoft.com/office/drawing/2014/main" id="{6C84AD11-594C-42E0-B862-0DB606A9ABB7}"/>
              </a:ext>
            </a:extLst>
          </p:cNvPr>
          <p:cNvSpPr txBox="1"/>
          <p:nvPr/>
        </p:nvSpPr>
        <p:spPr>
          <a:xfrm>
            <a:off x="5334000" y="4186238"/>
            <a:ext cx="2921000" cy="46196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en-US" sz="2400" b="1" dirty="0">
                <a:solidFill>
                  <a:srgbClr val="FF66FF"/>
                </a:solidFill>
                <a:latin typeface="Trebuchet MS" pitchFamily="34" charset="0"/>
              </a:rPr>
              <a:t># of electrons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500"/>
                                        <p:tgtEl>
                                          <p:spTgt spid="6147">
                                            <p:txEl>
                                              <p:pRg st="0" end="0"/>
                                            </p:txEl>
                                          </p:spTgt>
                                        </p:tgtEl>
                                      </p:cBhvr>
                                    </p:animEffect>
                                    <p:anim calcmode="lin" valueType="num">
                                      <p:cBhvr>
                                        <p:cTn id="8" dur="500" fill="hold"/>
                                        <p:tgtEl>
                                          <p:spTgt spid="6147">
                                            <p:txEl>
                                              <p:pRg st="0" end="0"/>
                                            </p:txEl>
                                          </p:spTgt>
                                        </p:tgtEl>
                                        <p:attrNameLst>
                                          <p:attrName>style.rotation</p:attrName>
                                        </p:attrNameLst>
                                      </p:cBhvr>
                                      <p:tavLst>
                                        <p:tav tm="0">
                                          <p:val>
                                            <p:fltVal val="720"/>
                                          </p:val>
                                        </p:tav>
                                        <p:tav tm="100000">
                                          <p:val>
                                            <p:fltVal val="0"/>
                                          </p:val>
                                        </p:tav>
                                      </p:tavLst>
                                    </p:anim>
                                    <p:anim calcmode="lin" valueType="num">
                                      <p:cBhvr>
                                        <p:cTn id="9" dur="500" fill="hold"/>
                                        <p:tgtEl>
                                          <p:spTgt spid="6147">
                                            <p:txEl>
                                              <p:pRg st="0" end="0"/>
                                            </p:txEl>
                                          </p:spTgt>
                                        </p:tgtEl>
                                        <p:attrNameLst>
                                          <p:attrName>ppt_h</p:attrName>
                                        </p:attrNameLst>
                                      </p:cBhvr>
                                      <p:tavLst>
                                        <p:tav tm="0">
                                          <p:val>
                                            <p:fltVal val="0"/>
                                          </p:val>
                                        </p:tav>
                                        <p:tav tm="100000">
                                          <p:val>
                                            <p:strVal val="#ppt_h"/>
                                          </p:val>
                                        </p:tav>
                                      </p:tavLst>
                                    </p:anim>
                                    <p:anim calcmode="lin" valueType="num">
                                      <p:cBhvr>
                                        <p:cTn id="10" dur="500" fill="hold"/>
                                        <p:tgtEl>
                                          <p:spTgt spid="6147">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5" presetClass="entr" presetSubtype="0" fill="hold" nodeType="clickEffect">
                                  <p:stCondLst>
                                    <p:cond delay="0"/>
                                  </p:stCondLst>
                                  <p:childTnLst>
                                    <p:set>
                                      <p:cBhvr>
                                        <p:cTn id="14" dur="1" fill="hold">
                                          <p:stCondLst>
                                            <p:cond delay="0"/>
                                          </p:stCondLst>
                                        </p:cTn>
                                        <p:tgtEl>
                                          <p:spTgt spid="6147">
                                            <p:txEl>
                                              <p:pRg st="1" end="1"/>
                                            </p:txEl>
                                          </p:spTgt>
                                        </p:tgtEl>
                                        <p:attrNameLst>
                                          <p:attrName>style.visibility</p:attrName>
                                        </p:attrNameLst>
                                      </p:cBhvr>
                                      <p:to>
                                        <p:strVal val="visible"/>
                                      </p:to>
                                    </p:set>
                                    <p:animEffect transition="in" filter="fade">
                                      <p:cBhvr>
                                        <p:cTn id="15" dur="500"/>
                                        <p:tgtEl>
                                          <p:spTgt spid="6147">
                                            <p:txEl>
                                              <p:pRg st="1" end="1"/>
                                            </p:txEl>
                                          </p:spTgt>
                                        </p:tgtEl>
                                      </p:cBhvr>
                                    </p:animEffect>
                                    <p:anim calcmode="lin" valueType="num">
                                      <p:cBhvr>
                                        <p:cTn id="16" dur="500" fill="hold"/>
                                        <p:tgtEl>
                                          <p:spTgt spid="6147">
                                            <p:txEl>
                                              <p:pRg st="1" end="1"/>
                                            </p:txEl>
                                          </p:spTgt>
                                        </p:tgtEl>
                                        <p:attrNameLst>
                                          <p:attrName>style.rotation</p:attrName>
                                        </p:attrNameLst>
                                      </p:cBhvr>
                                      <p:tavLst>
                                        <p:tav tm="0">
                                          <p:val>
                                            <p:fltVal val="720"/>
                                          </p:val>
                                        </p:tav>
                                        <p:tav tm="100000">
                                          <p:val>
                                            <p:fltVal val="0"/>
                                          </p:val>
                                        </p:tav>
                                      </p:tavLst>
                                    </p:anim>
                                    <p:anim calcmode="lin" valueType="num">
                                      <p:cBhvr>
                                        <p:cTn id="17" dur="500" fill="hold"/>
                                        <p:tgtEl>
                                          <p:spTgt spid="6147">
                                            <p:txEl>
                                              <p:pRg st="1" end="1"/>
                                            </p:txEl>
                                          </p:spTgt>
                                        </p:tgtEl>
                                        <p:attrNameLst>
                                          <p:attrName>ppt_h</p:attrName>
                                        </p:attrNameLst>
                                      </p:cBhvr>
                                      <p:tavLst>
                                        <p:tav tm="0">
                                          <p:val>
                                            <p:fltVal val="0"/>
                                          </p:val>
                                        </p:tav>
                                        <p:tav tm="100000">
                                          <p:val>
                                            <p:strVal val="#ppt_h"/>
                                          </p:val>
                                        </p:tav>
                                      </p:tavLst>
                                    </p:anim>
                                    <p:anim calcmode="lin" valueType="num">
                                      <p:cBhvr>
                                        <p:cTn id="18" dur="500" fill="hold"/>
                                        <p:tgtEl>
                                          <p:spTgt spid="6147">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ppt_x"/>
                                          </p:val>
                                        </p:tav>
                                        <p:tav tm="100000">
                                          <p:val>
                                            <p:strVal val="#ppt_x"/>
                                          </p:val>
                                        </p:tav>
                                      </p:tavLst>
                                    </p:anim>
                                    <p:anim calcmode="lin" valueType="num">
                                      <p:cBhvr additive="base">
                                        <p:cTn id="34" dur="500" fill="hold"/>
                                        <p:tgtEl>
                                          <p:spTgt spid="12"/>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ppt_x"/>
                                          </p:val>
                                        </p:tav>
                                        <p:tav tm="100000">
                                          <p:val>
                                            <p:strVal val="#ppt_x"/>
                                          </p:val>
                                        </p:tav>
                                      </p:tavLst>
                                    </p:anim>
                                    <p:anim calcmode="lin" valueType="num">
                                      <p:cBhvr additive="base">
                                        <p:cTn id="3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additive="base">
                                        <p:cTn id="47" dur="500" fill="hold"/>
                                        <p:tgtEl>
                                          <p:spTgt spid="20"/>
                                        </p:tgtEl>
                                        <p:attrNameLst>
                                          <p:attrName>ppt_x</p:attrName>
                                        </p:attrNameLst>
                                      </p:cBhvr>
                                      <p:tavLst>
                                        <p:tav tm="0">
                                          <p:val>
                                            <p:strVal val="#ppt_x"/>
                                          </p:val>
                                        </p:tav>
                                        <p:tav tm="100000">
                                          <p:val>
                                            <p:strVal val="#ppt_x"/>
                                          </p:val>
                                        </p:tav>
                                      </p:tavLst>
                                    </p:anim>
                                    <p:anim calcmode="lin" valueType="num">
                                      <p:cBhvr additive="base">
                                        <p:cTn id="4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6" grpId="0"/>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44F68D70-D682-4B7A-8519-2CB5084659D0}"/>
              </a:ext>
            </a:extLst>
          </p:cNvPr>
          <p:cNvSpPr>
            <a:spLocks noGrp="1"/>
          </p:cNvSpPr>
          <p:nvPr>
            <p:ph type="title"/>
          </p:nvPr>
        </p:nvSpPr>
        <p:spPr>
          <a:xfrm>
            <a:off x="457200" y="274638"/>
            <a:ext cx="8229600" cy="1401762"/>
          </a:xfrm>
        </p:spPr>
        <p:txBody>
          <a:bodyPr/>
          <a:lstStyle/>
          <a:p>
            <a:r>
              <a:rPr lang="en-US" altLang="en-US" i="1">
                <a:solidFill>
                  <a:srgbClr val="FF66FF"/>
                </a:solidFill>
                <a:latin typeface="Trebuchet MS" panose="020B0603020202020204" pitchFamily="34" charset="0"/>
              </a:rPr>
              <a:t>Example: </a:t>
            </a:r>
            <a:r>
              <a:rPr lang="en-US" altLang="en-US">
                <a:solidFill>
                  <a:srgbClr val="FF66FF"/>
                </a:solidFill>
                <a:latin typeface="Trebuchet MS" panose="020B0603020202020204" pitchFamily="34" charset="0"/>
              </a:rPr>
              <a:t>Write the electron configuration for </a:t>
            </a:r>
            <a:r>
              <a:rPr lang="en-US" altLang="en-US" b="1" i="1" u="sng">
                <a:solidFill>
                  <a:srgbClr val="FF66FF"/>
                </a:solidFill>
                <a:latin typeface="Trebuchet MS" panose="020B0603020202020204" pitchFamily="34" charset="0"/>
              </a:rPr>
              <a:t>Helium</a:t>
            </a:r>
          </a:p>
        </p:txBody>
      </p:sp>
      <p:sp>
        <p:nvSpPr>
          <p:cNvPr id="2" name="Content Placeholder 2">
            <a:extLst>
              <a:ext uri="{FF2B5EF4-FFF2-40B4-BE49-F238E27FC236}">
                <a16:creationId xmlns:a16="http://schemas.microsoft.com/office/drawing/2014/main" id="{B7712388-F0E0-49DE-9962-6E3BA6A8612B}"/>
              </a:ext>
            </a:extLst>
          </p:cNvPr>
          <p:cNvSpPr>
            <a:spLocks noGrp="1"/>
          </p:cNvSpPr>
          <p:nvPr>
            <p:ph idx="1"/>
          </p:nvPr>
        </p:nvSpPr>
        <p:spPr>
          <a:xfrm>
            <a:off x="457200" y="1828800"/>
            <a:ext cx="8229600" cy="4297363"/>
          </a:xfrm>
        </p:spPr>
        <p:txBody>
          <a:bodyPr/>
          <a:lstStyle/>
          <a:p>
            <a:pPr marL="514350" indent="-514350">
              <a:buFontTx/>
              <a:buNone/>
            </a:pPr>
            <a:r>
              <a:rPr lang="en-US" altLang="en-US" sz="4400">
                <a:solidFill>
                  <a:schemeClr val="bg1"/>
                </a:solidFill>
                <a:latin typeface="Trebuchet MS" panose="020B0603020202020204" pitchFamily="34" charset="0"/>
              </a:rPr>
              <a:t>Helium has </a:t>
            </a:r>
            <a:r>
              <a:rPr lang="en-US" altLang="en-US" sz="4400" i="1">
                <a:solidFill>
                  <a:srgbClr val="FF66FF"/>
                </a:solidFill>
                <a:latin typeface="Trebuchet MS" panose="020B0603020202020204" pitchFamily="34" charset="0"/>
              </a:rPr>
              <a:t>2e</a:t>
            </a:r>
            <a:r>
              <a:rPr lang="en-US" altLang="en-US" sz="4400" i="1" baseline="30000">
                <a:solidFill>
                  <a:srgbClr val="FF66FF"/>
                </a:solidFill>
                <a:latin typeface="Trebuchet MS" panose="020B0603020202020204" pitchFamily="34" charset="0"/>
              </a:rPr>
              <a:t>-</a:t>
            </a:r>
            <a:r>
              <a:rPr lang="en-US" altLang="en-US" sz="4400">
                <a:solidFill>
                  <a:srgbClr val="FF66FF"/>
                </a:solidFill>
                <a:latin typeface="Trebuchet MS" panose="020B0603020202020204" pitchFamily="34" charset="0"/>
              </a:rPr>
              <a:t>:</a:t>
            </a:r>
          </a:p>
          <a:p>
            <a:pPr marL="514350" indent="-514350" algn="ctr">
              <a:buFontTx/>
              <a:buNone/>
            </a:pPr>
            <a:br>
              <a:rPr lang="en-US" altLang="en-US" sz="4400">
                <a:solidFill>
                  <a:srgbClr val="FF66FF"/>
                </a:solidFill>
                <a:latin typeface="Trebuchet MS" panose="020B0603020202020204" pitchFamily="34" charset="0"/>
              </a:rPr>
            </a:br>
            <a:r>
              <a:rPr lang="en-US" altLang="en-US" sz="4400" b="1" i="1">
                <a:solidFill>
                  <a:srgbClr val="FF66FF"/>
                </a:solidFill>
                <a:latin typeface="Trebuchet MS" panose="020B0603020202020204" pitchFamily="34" charset="0"/>
              </a:rPr>
              <a:t>1s</a:t>
            </a:r>
            <a:r>
              <a:rPr lang="en-US" altLang="en-US" sz="4400" b="1" i="1" baseline="30000">
                <a:solidFill>
                  <a:srgbClr val="FF66FF"/>
                </a:solidFill>
                <a:latin typeface="Trebuchet MS" panose="020B0603020202020204" pitchFamily="34" charset="0"/>
              </a:rPr>
              <a:t>2</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Horizontal)">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Horizont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0268905-D022-49AE-917B-0A221551FF2D}"/>
              </a:ext>
            </a:extLst>
          </p:cNvPr>
          <p:cNvSpPr>
            <a:spLocks noGrp="1"/>
          </p:cNvSpPr>
          <p:nvPr>
            <p:ph type="title"/>
          </p:nvPr>
        </p:nvSpPr>
        <p:spPr>
          <a:xfrm>
            <a:off x="457200" y="274638"/>
            <a:ext cx="8229600" cy="1401762"/>
          </a:xfrm>
        </p:spPr>
        <p:txBody>
          <a:bodyPr/>
          <a:lstStyle/>
          <a:p>
            <a:pPr>
              <a:defRPr/>
            </a:pPr>
            <a:r>
              <a:rPr lang="en-US" i="1" dirty="0">
                <a:solidFill>
                  <a:srgbClr val="FF66FF"/>
                </a:solidFill>
                <a:effectLst>
                  <a:outerShdw blurRad="38100" dist="38100" dir="2700000" algn="tl">
                    <a:srgbClr val="000000">
                      <a:alpha val="43137"/>
                    </a:srgbClr>
                  </a:outerShdw>
                </a:effectLst>
                <a:latin typeface="Trebuchet MS" pitchFamily="34" charset="0"/>
              </a:rPr>
              <a:t>Example: </a:t>
            </a:r>
            <a:r>
              <a:rPr lang="en-US" dirty="0">
                <a:solidFill>
                  <a:srgbClr val="FF66FF"/>
                </a:solidFill>
                <a:effectLst>
                  <a:outerShdw blurRad="38100" dist="38100" dir="2700000" algn="tl">
                    <a:srgbClr val="000000">
                      <a:alpha val="43137"/>
                    </a:srgbClr>
                  </a:outerShdw>
                </a:effectLst>
                <a:latin typeface="Trebuchet MS" pitchFamily="34" charset="0"/>
              </a:rPr>
              <a:t>Write the electron configuration for </a:t>
            </a:r>
            <a:r>
              <a:rPr lang="en-US" b="1" i="1" u="sng" dirty="0">
                <a:solidFill>
                  <a:srgbClr val="FF66FF"/>
                </a:solidFill>
                <a:effectLst>
                  <a:outerShdw blurRad="38100" dist="38100" dir="2700000" algn="tl">
                    <a:srgbClr val="000000">
                      <a:alpha val="43137"/>
                    </a:srgbClr>
                  </a:outerShdw>
                </a:effectLst>
                <a:latin typeface="Trebuchet MS" pitchFamily="34" charset="0"/>
              </a:rPr>
              <a:t>Lithium</a:t>
            </a:r>
            <a:endParaRPr lang="en-US" b="1" dirty="0">
              <a:solidFill>
                <a:srgbClr val="FF66FF"/>
              </a:solidFill>
              <a:effectLst>
                <a:outerShdw blurRad="38100" dist="38100" dir="2700000" algn="tl">
                  <a:srgbClr val="000000">
                    <a:alpha val="43137"/>
                  </a:srgbClr>
                </a:outerShdw>
              </a:effectLst>
            </a:endParaRPr>
          </a:p>
        </p:txBody>
      </p:sp>
      <p:sp>
        <p:nvSpPr>
          <p:cNvPr id="2" name="Content Placeholder 2">
            <a:extLst>
              <a:ext uri="{FF2B5EF4-FFF2-40B4-BE49-F238E27FC236}">
                <a16:creationId xmlns:a16="http://schemas.microsoft.com/office/drawing/2014/main" id="{A3E69321-5A0C-4D96-ABB9-65F11BA5888A}"/>
              </a:ext>
            </a:extLst>
          </p:cNvPr>
          <p:cNvSpPr>
            <a:spLocks noGrp="1"/>
          </p:cNvSpPr>
          <p:nvPr>
            <p:ph idx="1"/>
          </p:nvPr>
        </p:nvSpPr>
        <p:spPr>
          <a:xfrm>
            <a:off x="457200" y="1828800"/>
            <a:ext cx="8229600" cy="4572000"/>
          </a:xfrm>
        </p:spPr>
        <p:txBody>
          <a:bodyPr/>
          <a:lstStyle/>
          <a:p>
            <a:pPr>
              <a:buFontTx/>
              <a:buNone/>
            </a:pPr>
            <a:r>
              <a:rPr lang="en-US" altLang="en-US" sz="4400">
                <a:solidFill>
                  <a:schemeClr val="bg1"/>
                </a:solidFill>
                <a:latin typeface="Trebuchet MS" panose="020B0603020202020204" pitchFamily="34" charset="0"/>
              </a:rPr>
              <a:t>Lithium has </a:t>
            </a:r>
            <a:r>
              <a:rPr lang="en-US" altLang="en-US" sz="4400" i="1">
                <a:solidFill>
                  <a:srgbClr val="FF66FF"/>
                </a:solidFill>
                <a:latin typeface="Trebuchet MS" panose="020B0603020202020204" pitchFamily="34" charset="0"/>
              </a:rPr>
              <a:t>3e</a:t>
            </a:r>
            <a:r>
              <a:rPr lang="en-US" altLang="en-US" sz="4400" i="1" baseline="30000">
                <a:solidFill>
                  <a:srgbClr val="FF66FF"/>
                </a:solidFill>
                <a:latin typeface="Trebuchet MS" panose="020B0603020202020204" pitchFamily="34" charset="0"/>
              </a:rPr>
              <a:t>-</a:t>
            </a:r>
            <a:r>
              <a:rPr lang="en-US" altLang="en-US" sz="4400">
                <a:solidFill>
                  <a:srgbClr val="FF66FF"/>
                </a:solidFill>
                <a:latin typeface="Trebuchet MS" panose="020B0603020202020204" pitchFamily="34" charset="0"/>
              </a:rPr>
              <a:t>:</a:t>
            </a:r>
          </a:p>
          <a:p>
            <a:pPr algn="ctr">
              <a:buFontTx/>
              <a:buNone/>
            </a:pPr>
            <a:r>
              <a:rPr lang="en-US" altLang="en-US" sz="4400" b="1" i="1">
                <a:solidFill>
                  <a:srgbClr val="FF66FF"/>
                </a:solidFill>
                <a:latin typeface="Trebuchet MS" panose="020B0603020202020204" pitchFamily="34" charset="0"/>
              </a:rPr>
              <a:t>1s</a:t>
            </a:r>
            <a:r>
              <a:rPr lang="en-US" altLang="en-US" sz="4400" b="1" i="1" baseline="30000">
                <a:solidFill>
                  <a:srgbClr val="FF66FF"/>
                </a:solidFill>
                <a:latin typeface="Trebuchet MS" panose="020B0603020202020204" pitchFamily="34" charset="0"/>
              </a:rPr>
              <a:t>2</a:t>
            </a:r>
            <a:r>
              <a:rPr lang="en-US" altLang="en-US" sz="4400" b="1" i="1">
                <a:solidFill>
                  <a:srgbClr val="FF66FF"/>
                </a:solidFill>
                <a:latin typeface="Trebuchet MS" panose="020B0603020202020204" pitchFamily="34" charset="0"/>
              </a:rPr>
              <a:t> 2s</a:t>
            </a:r>
            <a:r>
              <a:rPr lang="en-US" altLang="en-US" sz="4400" b="1" i="1" baseline="30000">
                <a:solidFill>
                  <a:srgbClr val="FF66FF"/>
                </a:solidFill>
                <a:latin typeface="Trebuchet MS" panose="020B0603020202020204" pitchFamily="34" charset="0"/>
              </a:rPr>
              <a:t>1</a:t>
            </a:r>
          </a:p>
          <a:p>
            <a:pPr>
              <a:buFontTx/>
              <a:buNone/>
            </a:pPr>
            <a:endParaRPr lang="en-US" altLang="en-US" sz="4000">
              <a:latin typeface="Trebuchet MS" panose="020B0603020202020204" pitchFamily="34" charset="0"/>
            </a:endParaRPr>
          </a:p>
          <a:p>
            <a:pPr>
              <a:buFontTx/>
              <a:buNone/>
            </a:pPr>
            <a:r>
              <a:rPr lang="en-US" altLang="en-US" sz="4400" b="1" u="sng">
                <a:solidFill>
                  <a:schemeClr val="bg1"/>
                </a:solidFill>
                <a:latin typeface="Trebuchet MS" panose="020B0603020202020204" pitchFamily="34" charset="0"/>
              </a:rPr>
              <a:t>Aufbau Principle:</a:t>
            </a:r>
            <a:r>
              <a:rPr lang="en-US" altLang="en-US" sz="4400" b="1">
                <a:solidFill>
                  <a:schemeClr val="bg1"/>
                </a:solidFill>
                <a:latin typeface="Trebuchet MS" panose="020B0603020202020204" pitchFamily="34" charset="0"/>
              </a:rPr>
              <a:t> </a:t>
            </a:r>
            <a:r>
              <a:rPr lang="en-US" altLang="en-US" sz="4400" i="1">
                <a:solidFill>
                  <a:srgbClr val="FF66FF"/>
                </a:solidFill>
                <a:latin typeface="Trebuchet MS" panose="020B0603020202020204" pitchFamily="34" charset="0"/>
              </a:rPr>
              <a:t>Electrons enter sublevels with the lowest energy first</a:t>
            </a:r>
            <a:endParaRPr lang="en-US" altLang="en-US" sz="4400" i="1" u="sng" baseline="30000">
              <a:solidFill>
                <a:srgbClr val="FF66FF"/>
              </a:solidFill>
              <a:latin typeface="Trebuchet MS" panose="020B0603020202020204"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plus(in)">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plus(in)">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plus(in)">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a:extLst>
              <a:ext uri="{FF2B5EF4-FFF2-40B4-BE49-F238E27FC236}">
                <a16:creationId xmlns:a16="http://schemas.microsoft.com/office/drawing/2014/main" id="{7D6092BE-47E2-46C9-A283-25B58998E7D8}"/>
              </a:ext>
            </a:extLst>
          </p:cNvPr>
          <p:cNvSpPr>
            <a:spLocks noGrp="1"/>
          </p:cNvSpPr>
          <p:nvPr>
            <p:ph type="title"/>
          </p:nvPr>
        </p:nvSpPr>
        <p:spPr>
          <a:xfrm>
            <a:off x="457200" y="274638"/>
            <a:ext cx="8229600" cy="1401762"/>
          </a:xfrm>
        </p:spPr>
        <p:txBody>
          <a:bodyPr/>
          <a:lstStyle/>
          <a:p>
            <a:r>
              <a:rPr lang="en-US" altLang="en-US" i="1">
                <a:solidFill>
                  <a:srgbClr val="FF66FF"/>
                </a:solidFill>
                <a:latin typeface="Trebuchet MS" panose="020B0603020202020204" pitchFamily="34" charset="0"/>
              </a:rPr>
              <a:t>Example: </a:t>
            </a:r>
            <a:r>
              <a:rPr lang="en-US" altLang="en-US">
                <a:solidFill>
                  <a:srgbClr val="FF66FF"/>
                </a:solidFill>
                <a:latin typeface="Trebuchet MS" panose="020B0603020202020204" pitchFamily="34" charset="0"/>
              </a:rPr>
              <a:t>Write the electron configuration for </a:t>
            </a:r>
            <a:r>
              <a:rPr lang="en-US" altLang="en-US" b="1" i="1" u="sng">
                <a:solidFill>
                  <a:srgbClr val="FF66FF"/>
                </a:solidFill>
                <a:latin typeface="Trebuchet MS" panose="020B0603020202020204" pitchFamily="34" charset="0"/>
              </a:rPr>
              <a:t>Nitrogen</a:t>
            </a:r>
            <a:endParaRPr lang="en-US" altLang="en-US" b="1" i="1" u="sng">
              <a:solidFill>
                <a:srgbClr val="FF66FF"/>
              </a:solidFill>
            </a:endParaRPr>
          </a:p>
        </p:txBody>
      </p:sp>
      <p:sp>
        <p:nvSpPr>
          <p:cNvPr id="3" name="Content Placeholder 2">
            <a:extLst>
              <a:ext uri="{FF2B5EF4-FFF2-40B4-BE49-F238E27FC236}">
                <a16:creationId xmlns:a16="http://schemas.microsoft.com/office/drawing/2014/main" id="{78CD05A5-1708-45CC-91ED-758799B99121}"/>
              </a:ext>
            </a:extLst>
          </p:cNvPr>
          <p:cNvSpPr>
            <a:spLocks noGrp="1"/>
          </p:cNvSpPr>
          <p:nvPr>
            <p:ph idx="1"/>
          </p:nvPr>
        </p:nvSpPr>
        <p:spPr>
          <a:xfrm>
            <a:off x="457200" y="1828800"/>
            <a:ext cx="8229600" cy="4297363"/>
          </a:xfrm>
        </p:spPr>
        <p:txBody>
          <a:bodyPr/>
          <a:lstStyle/>
          <a:p>
            <a:pPr>
              <a:buFontTx/>
              <a:buNone/>
            </a:pPr>
            <a:r>
              <a:rPr lang="en-US" altLang="en-US" sz="4400">
                <a:solidFill>
                  <a:schemeClr val="bg1"/>
                </a:solidFill>
                <a:latin typeface="Trebuchet MS" panose="020B0603020202020204" pitchFamily="34" charset="0"/>
              </a:rPr>
              <a:t>Nitrogen has </a:t>
            </a:r>
            <a:r>
              <a:rPr lang="en-US" altLang="en-US" sz="4400" i="1">
                <a:solidFill>
                  <a:srgbClr val="FF66FF"/>
                </a:solidFill>
                <a:latin typeface="Trebuchet MS" panose="020B0603020202020204" pitchFamily="34" charset="0"/>
              </a:rPr>
              <a:t>7e</a:t>
            </a:r>
            <a:r>
              <a:rPr lang="en-US" altLang="en-US" sz="4400" i="1" baseline="30000">
                <a:solidFill>
                  <a:srgbClr val="FF66FF"/>
                </a:solidFill>
                <a:latin typeface="Trebuchet MS" panose="020B0603020202020204" pitchFamily="34" charset="0"/>
              </a:rPr>
              <a:t>-</a:t>
            </a:r>
            <a:r>
              <a:rPr lang="en-US" altLang="en-US" sz="4400">
                <a:solidFill>
                  <a:srgbClr val="FF66FF"/>
                </a:solidFill>
                <a:latin typeface="Trebuchet MS" panose="020B0603020202020204" pitchFamily="34" charset="0"/>
              </a:rPr>
              <a:t>:</a:t>
            </a:r>
          </a:p>
          <a:p>
            <a:pPr>
              <a:buFontTx/>
              <a:buNone/>
            </a:pPr>
            <a:endParaRPr lang="en-US" altLang="en-US" sz="4400">
              <a:solidFill>
                <a:srgbClr val="FF66FF"/>
              </a:solidFill>
              <a:latin typeface="Trebuchet MS" panose="020B0603020202020204" pitchFamily="34" charset="0"/>
            </a:endParaRPr>
          </a:p>
          <a:p>
            <a:pPr algn="ctr">
              <a:buFontTx/>
              <a:buNone/>
            </a:pPr>
            <a:r>
              <a:rPr lang="en-US" altLang="en-US" sz="4400" b="1" i="1">
                <a:solidFill>
                  <a:srgbClr val="FF66FF"/>
                </a:solidFill>
                <a:latin typeface="Trebuchet MS" panose="020B0603020202020204" pitchFamily="34" charset="0"/>
              </a:rPr>
              <a:t>1s</a:t>
            </a:r>
            <a:r>
              <a:rPr lang="en-US" altLang="en-US" sz="4400" b="1" i="1" baseline="30000">
                <a:solidFill>
                  <a:srgbClr val="FF66FF"/>
                </a:solidFill>
                <a:latin typeface="Trebuchet MS" panose="020B0603020202020204" pitchFamily="34" charset="0"/>
              </a:rPr>
              <a:t>2</a:t>
            </a:r>
            <a:r>
              <a:rPr lang="en-US" altLang="en-US" sz="4400" b="1" i="1">
                <a:solidFill>
                  <a:srgbClr val="FF66FF"/>
                </a:solidFill>
                <a:latin typeface="Trebuchet MS" panose="020B0603020202020204" pitchFamily="34" charset="0"/>
              </a:rPr>
              <a:t> 2s</a:t>
            </a:r>
            <a:r>
              <a:rPr lang="en-US" altLang="en-US" sz="4400" b="1" i="1" baseline="30000">
                <a:solidFill>
                  <a:srgbClr val="FF66FF"/>
                </a:solidFill>
                <a:latin typeface="Trebuchet MS" panose="020B0603020202020204" pitchFamily="34" charset="0"/>
              </a:rPr>
              <a:t>2</a:t>
            </a:r>
            <a:r>
              <a:rPr lang="en-US" altLang="en-US" sz="4400" b="1" i="1">
                <a:solidFill>
                  <a:srgbClr val="FF66FF"/>
                </a:solidFill>
                <a:latin typeface="Trebuchet MS" panose="020B0603020202020204" pitchFamily="34" charset="0"/>
              </a:rPr>
              <a:t> 2p</a:t>
            </a:r>
            <a:r>
              <a:rPr lang="en-US" altLang="en-US" sz="4400" b="1" i="1" baseline="30000">
                <a:solidFill>
                  <a:srgbClr val="FF66FF"/>
                </a:solidFill>
                <a:latin typeface="Trebuchet MS" panose="020B0603020202020204" pitchFamily="34" charset="0"/>
              </a:rPr>
              <a:t>3</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iterate type="lt">
                                    <p:tmPct val="0"/>
                                  </p:iterate>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edg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itle 1">
            <a:extLst>
              <a:ext uri="{FF2B5EF4-FFF2-40B4-BE49-F238E27FC236}">
                <a16:creationId xmlns:a16="http://schemas.microsoft.com/office/drawing/2014/main" id="{B32E6ABF-2010-4562-9B01-65E8A575E2D9}"/>
              </a:ext>
            </a:extLst>
          </p:cNvPr>
          <p:cNvSpPr>
            <a:spLocks noGrp="1"/>
          </p:cNvSpPr>
          <p:nvPr>
            <p:ph type="title"/>
          </p:nvPr>
        </p:nvSpPr>
        <p:spPr>
          <a:xfrm>
            <a:off x="457200" y="228600"/>
            <a:ext cx="8229600" cy="1524000"/>
          </a:xfrm>
        </p:spPr>
        <p:txBody>
          <a:bodyPr/>
          <a:lstStyle/>
          <a:p>
            <a:pPr>
              <a:defRPr/>
            </a:pPr>
            <a:r>
              <a:rPr lang="en-US" i="1" dirty="0">
                <a:solidFill>
                  <a:srgbClr val="FF66FF"/>
                </a:solidFill>
                <a:effectLst>
                  <a:outerShdw blurRad="38100" dist="38100" dir="2700000" algn="tl">
                    <a:srgbClr val="000000">
                      <a:alpha val="43137"/>
                    </a:srgbClr>
                  </a:outerShdw>
                </a:effectLst>
                <a:latin typeface="Trebuchet MS" pitchFamily="34" charset="0"/>
              </a:rPr>
              <a:t>Example: </a:t>
            </a:r>
            <a:r>
              <a:rPr lang="en-US" dirty="0">
                <a:solidFill>
                  <a:srgbClr val="FF66FF"/>
                </a:solidFill>
                <a:effectLst>
                  <a:outerShdw blurRad="38100" dist="38100" dir="2700000" algn="tl">
                    <a:srgbClr val="000000">
                      <a:alpha val="43137"/>
                    </a:srgbClr>
                  </a:outerShdw>
                </a:effectLst>
                <a:latin typeface="Trebuchet MS" pitchFamily="34" charset="0"/>
              </a:rPr>
              <a:t>Write the electron configuration for </a:t>
            </a:r>
            <a:r>
              <a:rPr lang="en-US" b="1" i="1" u="sng" dirty="0">
                <a:solidFill>
                  <a:srgbClr val="FF66FF"/>
                </a:solidFill>
                <a:effectLst>
                  <a:outerShdw blurRad="38100" dist="38100" dir="2700000" algn="tl">
                    <a:srgbClr val="000000">
                      <a:alpha val="43137"/>
                    </a:srgbClr>
                  </a:outerShdw>
                </a:effectLst>
                <a:latin typeface="Trebuchet MS" pitchFamily="34" charset="0"/>
              </a:rPr>
              <a:t>Magnesium</a:t>
            </a:r>
          </a:p>
        </p:txBody>
      </p:sp>
      <p:sp>
        <p:nvSpPr>
          <p:cNvPr id="28675" name="Rectangle 3">
            <a:extLst>
              <a:ext uri="{FF2B5EF4-FFF2-40B4-BE49-F238E27FC236}">
                <a16:creationId xmlns:a16="http://schemas.microsoft.com/office/drawing/2014/main" id="{57486322-80C3-42DB-92C8-58202D2D1E75}"/>
              </a:ext>
            </a:extLst>
          </p:cNvPr>
          <p:cNvSpPr>
            <a:spLocks noGrp="1" noChangeArrowheads="1"/>
          </p:cNvSpPr>
          <p:nvPr>
            <p:ph idx="1"/>
          </p:nvPr>
        </p:nvSpPr>
        <p:spPr>
          <a:xfrm>
            <a:off x="457200" y="1905000"/>
            <a:ext cx="8229600" cy="4221163"/>
          </a:xfrm>
        </p:spPr>
        <p:txBody>
          <a:bodyPr/>
          <a:lstStyle/>
          <a:p>
            <a:pPr>
              <a:buFontTx/>
              <a:buNone/>
            </a:pPr>
            <a:r>
              <a:rPr lang="en-US" altLang="en-US" sz="4400">
                <a:solidFill>
                  <a:schemeClr val="bg1"/>
                </a:solidFill>
                <a:latin typeface="Trebuchet MS" panose="020B0603020202020204" pitchFamily="34" charset="0"/>
              </a:rPr>
              <a:t>Magnesium has </a:t>
            </a:r>
            <a:r>
              <a:rPr lang="en-US" altLang="en-US" sz="4400" i="1">
                <a:solidFill>
                  <a:srgbClr val="FF66FF"/>
                </a:solidFill>
                <a:latin typeface="Trebuchet MS" panose="020B0603020202020204" pitchFamily="34" charset="0"/>
              </a:rPr>
              <a:t>12e</a:t>
            </a:r>
            <a:r>
              <a:rPr lang="en-US" altLang="en-US" sz="4400" i="1" baseline="30000">
                <a:solidFill>
                  <a:srgbClr val="FF66FF"/>
                </a:solidFill>
                <a:latin typeface="Trebuchet MS" panose="020B0603020202020204" pitchFamily="34" charset="0"/>
              </a:rPr>
              <a:t>-</a:t>
            </a:r>
            <a:r>
              <a:rPr lang="en-US" altLang="en-US" sz="4400">
                <a:solidFill>
                  <a:srgbClr val="FF66FF"/>
                </a:solidFill>
                <a:latin typeface="Trebuchet MS" panose="020B0603020202020204" pitchFamily="34" charset="0"/>
              </a:rPr>
              <a:t>:</a:t>
            </a:r>
          </a:p>
          <a:p>
            <a:pPr>
              <a:buFontTx/>
              <a:buNone/>
            </a:pPr>
            <a:endParaRPr lang="en-US" altLang="en-US" sz="4400">
              <a:solidFill>
                <a:srgbClr val="FF66FF"/>
              </a:solidFill>
              <a:latin typeface="Trebuchet MS" panose="020B0603020202020204" pitchFamily="34" charset="0"/>
            </a:endParaRPr>
          </a:p>
          <a:p>
            <a:pPr algn="ctr">
              <a:buFontTx/>
              <a:buNone/>
            </a:pPr>
            <a:r>
              <a:rPr lang="en-US" altLang="en-US" sz="4400" b="1" i="1">
                <a:solidFill>
                  <a:srgbClr val="FF66FF"/>
                </a:solidFill>
                <a:latin typeface="Trebuchet MS" panose="020B0603020202020204" pitchFamily="34" charset="0"/>
              </a:rPr>
              <a:t>1s</a:t>
            </a:r>
            <a:r>
              <a:rPr lang="en-US" altLang="en-US" sz="4400" b="1" i="1" baseline="30000">
                <a:solidFill>
                  <a:srgbClr val="FF66FF"/>
                </a:solidFill>
                <a:latin typeface="Trebuchet MS" panose="020B0603020202020204" pitchFamily="34" charset="0"/>
              </a:rPr>
              <a:t>2</a:t>
            </a:r>
            <a:r>
              <a:rPr lang="en-US" altLang="en-US" sz="4400" b="1" i="1">
                <a:solidFill>
                  <a:srgbClr val="FF66FF"/>
                </a:solidFill>
                <a:latin typeface="Trebuchet MS" panose="020B0603020202020204" pitchFamily="34" charset="0"/>
              </a:rPr>
              <a:t> 2s</a:t>
            </a:r>
            <a:r>
              <a:rPr lang="en-US" altLang="en-US" sz="4400" b="1" i="1" baseline="30000">
                <a:solidFill>
                  <a:srgbClr val="FF66FF"/>
                </a:solidFill>
                <a:latin typeface="Trebuchet MS" panose="020B0603020202020204" pitchFamily="34" charset="0"/>
              </a:rPr>
              <a:t>2</a:t>
            </a:r>
            <a:r>
              <a:rPr lang="en-US" altLang="en-US" sz="4400" b="1" i="1">
                <a:solidFill>
                  <a:srgbClr val="FF66FF"/>
                </a:solidFill>
                <a:latin typeface="Trebuchet MS" panose="020B0603020202020204" pitchFamily="34" charset="0"/>
              </a:rPr>
              <a:t> 2p</a:t>
            </a:r>
            <a:r>
              <a:rPr lang="en-US" altLang="en-US" sz="4400" b="1" i="1" baseline="30000">
                <a:solidFill>
                  <a:srgbClr val="FF66FF"/>
                </a:solidFill>
                <a:latin typeface="Trebuchet MS" panose="020B0603020202020204" pitchFamily="34" charset="0"/>
              </a:rPr>
              <a:t>6</a:t>
            </a:r>
            <a:r>
              <a:rPr lang="en-US" altLang="en-US" sz="4400" b="1" i="1">
                <a:solidFill>
                  <a:srgbClr val="FF66FF"/>
                </a:solidFill>
                <a:latin typeface="Trebuchet MS" panose="020B0603020202020204" pitchFamily="34" charset="0"/>
              </a:rPr>
              <a:t> 3s</a:t>
            </a:r>
            <a:r>
              <a:rPr lang="en-US" altLang="en-US" sz="4400" b="1" i="1" baseline="30000">
                <a:solidFill>
                  <a:srgbClr val="FF66FF"/>
                </a:solidFill>
                <a:latin typeface="Trebuchet MS" panose="020B0603020202020204" pitchFamily="34" charset="0"/>
              </a:rPr>
              <a:t>2</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p:cTn id="7" dur="500" fill="hold"/>
                                        <p:tgtEl>
                                          <p:spTgt spid="2867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867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8675">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8675">
                                            <p:txEl>
                                              <p:pRg st="2" end="2"/>
                                            </p:txEl>
                                          </p:spTgt>
                                        </p:tgtEl>
                                        <p:attrNameLst>
                                          <p:attrName>style.visibility</p:attrName>
                                        </p:attrNameLst>
                                      </p:cBhvr>
                                      <p:to>
                                        <p:strVal val="visible"/>
                                      </p:to>
                                    </p:set>
                                    <p:anim calcmode="lin" valueType="num">
                                      <p:cBhvr>
                                        <p:cTn id="14" dur="500" fill="hold"/>
                                        <p:tgtEl>
                                          <p:spTgt spid="2867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867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86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theme/theme1.xml><?xml version="1.0" encoding="utf-8"?>
<a:theme xmlns:a="http://schemas.openxmlformats.org/drawingml/2006/main" name="ppt3913.tmp">
  <a:themeElements>
    <a:clrScheme name="Custom 22">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CC"/>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ppt3913.tmp</Template>
  <TotalTime>784</TotalTime>
  <Words>405</Words>
  <Application>Microsoft Office PowerPoint</Application>
  <PresentationFormat>On-screen Show (4:3)</PresentationFormat>
  <Paragraphs>91</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Script MT Bold</vt:lpstr>
      <vt:lpstr>Trebuchet MS</vt:lpstr>
      <vt:lpstr>ppt3913.tmp</vt:lpstr>
      <vt:lpstr>Unit: Electron Configurations</vt:lpstr>
      <vt:lpstr>After today you should be able to…</vt:lpstr>
      <vt:lpstr>PowerPoint Presentation</vt:lpstr>
      <vt:lpstr>PowerPoint Presentation</vt:lpstr>
      <vt:lpstr>Example: Write the electron configuration for Hydrogen</vt:lpstr>
      <vt:lpstr>Example: Write the electron configuration for Helium</vt:lpstr>
      <vt:lpstr>Example: Write the electron configuration for Lithium</vt:lpstr>
      <vt:lpstr>Example: Write the electron configuration for Nitrogen</vt:lpstr>
      <vt:lpstr>Example: Write the electron configuration for Magnesium</vt:lpstr>
      <vt:lpstr>PowerPoint Presentation</vt:lpstr>
      <vt:lpstr>Energy Levels</vt:lpstr>
      <vt:lpstr>PowerPoint Presentation</vt:lpstr>
      <vt:lpstr>PowerPoint Presentation</vt:lpstr>
      <vt:lpstr>How to Write Orbital Notations</vt:lpstr>
      <vt:lpstr>Examples…</vt:lpstr>
      <vt:lpstr>Examples…</vt:lpstr>
      <vt:lpstr>Identifying elements from the e- configurations or orbital notation…</vt:lpstr>
      <vt:lpstr>Questions? Begin Worksheet #2</vt:lpstr>
    </vt:vector>
  </TitlesOfParts>
  <Company>MsRazz ChemClass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 Electron Configurations</dc:title>
  <dc:creator>Karen Randazzo</dc:creator>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Karen Randazzo</cp:lastModifiedBy>
  <cp:revision>89</cp:revision>
  <dcterms:created xsi:type="dcterms:W3CDTF">2008-10-09T16:27:44Z</dcterms:created>
  <dcterms:modified xsi:type="dcterms:W3CDTF">2019-07-13T15:58:04Z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