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9" r:id="rId11"/>
    <p:sldId id="26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142C"/>
    <a:srgbClr val="0066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16" autoAdjust="0"/>
    <p:restoredTop sz="86333" autoAdjust="0"/>
  </p:normalViewPr>
  <p:slideViewPr>
    <p:cSldViewPr>
      <p:cViewPr varScale="1">
        <p:scale>
          <a:sx n="57" d="100"/>
          <a:sy n="57" d="100"/>
        </p:scale>
        <p:origin x="984" y="52"/>
      </p:cViewPr>
      <p:guideLst>
        <p:guide orient="horz" pos="2160"/>
        <p:guide pos="2880"/>
      </p:guideLst>
    </p:cSldViewPr>
  </p:slideViewPr>
  <p:outlineViewPr>
    <p:cViewPr>
      <p:scale>
        <a:sx n="33" d="100"/>
        <a:sy n="33" d="100"/>
      </p:scale>
      <p:origin x="0" y="20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D1A86C7-8C48-4382-B7AC-662C7E50A9C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10B1F8AB-FC15-40B7-8807-D38FD290A332}"/>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3D47822E-A005-43F4-A8CD-F7955A65EF92}" type="datetimeFigureOut">
              <a:rPr lang="en-US"/>
              <a:pPr>
                <a:defRPr/>
              </a:pPr>
              <a:t>8/30/2021</a:t>
            </a:fld>
            <a:endParaRPr lang="en-US"/>
          </a:p>
        </p:txBody>
      </p:sp>
      <p:sp>
        <p:nvSpPr>
          <p:cNvPr id="25604" name="Rectangle 4">
            <a:extLst>
              <a:ext uri="{FF2B5EF4-FFF2-40B4-BE49-F238E27FC236}">
                <a16:creationId xmlns:a16="http://schemas.microsoft.com/office/drawing/2014/main" id="{457EB7C1-6256-445D-9637-AE098D1FFB43}"/>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89003AA0-00A8-4770-B04B-C2FA1C5833F0}"/>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C22605D4-962A-421F-AF07-03184F7C5CE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DB20C2D-BF16-4EC1-B7FE-712508F131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9C7ACD-FB92-488A-9AAA-743AE227DC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1AD5A6-9764-4191-BC7A-5FC66D4138DF}"/>
              </a:ext>
            </a:extLst>
          </p:cNvPr>
          <p:cNvSpPr>
            <a:spLocks noGrp="1" noChangeArrowheads="1"/>
          </p:cNvSpPr>
          <p:nvPr>
            <p:ph type="sldNum" sz="quarter" idx="12"/>
          </p:nvPr>
        </p:nvSpPr>
        <p:spPr>
          <a:ln/>
        </p:spPr>
        <p:txBody>
          <a:bodyPr/>
          <a:lstStyle>
            <a:lvl1pPr>
              <a:defRPr/>
            </a:lvl1pPr>
          </a:lstStyle>
          <a:p>
            <a:fld id="{6EA85815-5EB0-4DA8-978E-72861F6CB94F}" type="slidenum">
              <a:rPr lang="en-US" altLang="en-US"/>
              <a:pPr/>
              <a:t>‹#›</a:t>
            </a:fld>
            <a:endParaRPr lang="en-US" altLang="en-US"/>
          </a:p>
        </p:txBody>
      </p:sp>
    </p:spTree>
    <p:extLst>
      <p:ext uri="{BB962C8B-B14F-4D97-AF65-F5344CB8AC3E}">
        <p14:creationId xmlns:p14="http://schemas.microsoft.com/office/powerpoint/2010/main" val="84327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3AA85C-785F-450B-8F54-108756631C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075C064-CE97-4D53-BF59-7A9C6B987C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35DC69-E7F8-478C-B1B7-5E59FFBE5DE5}"/>
              </a:ext>
            </a:extLst>
          </p:cNvPr>
          <p:cNvSpPr>
            <a:spLocks noGrp="1" noChangeArrowheads="1"/>
          </p:cNvSpPr>
          <p:nvPr>
            <p:ph type="sldNum" sz="quarter" idx="12"/>
          </p:nvPr>
        </p:nvSpPr>
        <p:spPr>
          <a:ln/>
        </p:spPr>
        <p:txBody>
          <a:bodyPr/>
          <a:lstStyle>
            <a:lvl1pPr>
              <a:defRPr/>
            </a:lvl1pPr>
          </a:lstStyle>
          <a:p>
            <a:fld id="{18AF2DC2-B019-4395-B4AC-AC4D04129D3A}" type="slidenum">
              <a:rPr lang="en-US" altLang="en-US"/>
              <a:pPr/>
              <a:t>‹#›</a:t>
            </a:fld>
            <a:endParaRPr lang="en-US" altLang="en-US"/>
          </a:p>
        </p:txBody>
      </p:sp>
    </p:spTree>
    <p:extLst>
      <p:ext uri="{BB962C8B-B14F-4D97-AF65-F5344CB8AC3E}">
        <p14:creationId xmlns:p14="http://schemas.microsoft.com/office/powerpoint/2010/main" val="88343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E82091B-050D-47C5-9F86-06C72A00FB1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57AE92-37EA-4859-80BD-F0E3125779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71948F-40FE-45D8-95B7-43DF96053892}"/>
              </a:ext>
            </a:extLst>
          </p:cNvPr>
          <p:cNvSpPr>
            <a:spLocks noGrp="1" noChangeArrowheads="1"/>
          </p:cNvSpPr>
          <p:nvPr>
            <p:ph type="sldNum" sz="quarter" idx="12"/>
          </p:nvPr>
        </p:nvSpPr>
        <p:spPr>
          <a:ln/>
        </p:spPr>
        <p:txBody>
          <a:bodyPr/>
          <a:lstStyle>
            <a:lvl1pPr>
              <a:defRPr/>
            </a:lvl1pPr>
          </a:lstStyle>
          <a:p>
            <a:fld id="{4B3C5BCA-F212-49B5-B238-BF3898BCB544}" type="slidenum">
              <a:rPr lang="en-US" altLang="en-US"/>
              <a:pPr/>
              <a:t>‹#›</a:t>
            </a:fld>
            <a:endParaRPr lang="en-US" altLang="en-US"/>
          </a:p>
        </p:txBody>
      </p:sp>
    </p:spTree>
    <p:extLst>
      <p:ext uri="{BB962C8B-B14F-4D97-AF65-F5344CB8AC3E}">
        <p14:creationId xmlns:p14="http://schemas.microsoft.com/office/powerpoint/2010/main" val="407264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F1BCA9AA-68A8-4187-81AA-631B782421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AF6A91-F889-4601-8EEE-820385F9AC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6B4155-0C6F-4EA1-83DE-4102C7D298D2}"/>
              </a:ext>
            </a:extLst>
          </p:cNvPr>
          <p:cNvSpPr>
            <a:spLocks noGrp="1" noChangeArrowheads="1"/>
          </p:cNvSpPr>
          <p:nvPr>
            <p:ph type="sldNum" sz="quarter" idx="12"/>
          </p:nvPr>
        </p:nvSpPr>
        <p:spPr>
          <a:ln/>
        </p:spPr>
        <p:txBody>
          <a:bodyPr/>
          <a:lstStyle>
            <a:lvl1pPr>
              <a:defRPr/>
            </a:lvl1pPr>
          </a:lstStyle>
          <a:p>
            <a:fld id="{A780D872-EE50-4A81-BAD1-8D5A3CEB1EC8}" type="slidenum">
              <a:rPr lang="en-US" altLang="en-US"/>
              <a:pPr/>
              <a:t>‹#›</a:t>
            </a:fld>
            <a:endParaRPr lang="en-US" altLang="en-US"/>
          </a:p>
        </p:txBody>
      </p:sp>
    </p:spTree>
    <p:extLst>
      <p:ext uri="{BB962C8B-B14F-4D97-AF65-F5344CB8AC3E}">
        <p14:creationId xmlns:p14="http://schemas.microsoft.com/office/powerpoint/2010/main" val="358563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a:t>Click to edit Master title style</a:t>
            </a:r>
          </a:p>
        </p:txBody>
      </p:sp>
      <p:sp>
        <p:nvSpPr>
          <p:cNvPr id="3" name="Content Placeholder 2"/>
          <p:cNvSpPr>
            <a:spLocks noGrp="1"/>
          </p:cNvSpPr>
          <p:nvPr>
            <p:ph idx="1"/>
          </p:nvPr>
        </p:nvSpPr>
        <p:spPr>
          <a:xfrm>
            <a:off x="457200" y="1219200"/>
            <a:ext cx="8229600" cy="4906963"/>
          </a:xfrm>
          <a:ln>
            <a:solidFill>
              <a:schemeClr val="tx1"/>
            </a:solid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612A3165-A57E-4725-9AB6-6CDC9ACAF7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61870D0-E184-4112-90AA-148D461830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73D713-5F68-4D41-B8C8-B6639F377086}"/>
              </a:ext>
            </a:extLst>
          </p:cNvPr>
          <p:cNvSpPr>
            <a:spLocks noGrp="1" noChangeArrowheads="1"/>
          </p:cNvSpPr>
          <p:nvPr>
            <p:ph type="sldNum" sz="quarter" idx="12"/>
          </p:nvPr>
        </p:nvSpPr>
        <p:spPr>
          <a:ln/>
        </p:spPr>
        <p:txBody>
          <a:bodyPr/>
          <a:lstStyle>
            <a:lvl1pPr>
              <a:defRPr/>
            </a:lvl1pPr>
          </a:lstStyle>
          <a:p>
            <a:fld id="{E162481C-A738-4173-92CA-3CEE03EE2BE3}" type="slidenum">
              <a:rPr lang="en-US" altLang="en-US"/>
              <a:pPr/>
              <a:t>‹#›</a:t>
            </a:fld>
            <a:endParaRPr lang="en-US" altLang="en-US"/>
          </a:p>
        </p:txBody>
      </p:sp>
    </p:spTree>
    <p:extLst>
      <p:ext uri="{BB962C8B-B14F-4D97-AF65-F5344CB8AC3E}">
        <p14:creationId xmlns:p14="http://schemas.microsoft.com/office/powerpoint/2010/main" val="314579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D94A464-0424-4211-98E9-C74D8EC5D1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5A87DB-44B3-4968-B7AE-E230B9179A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8442E06-A216-4EA5-8261-9A8016AF9865}"/>
              </a:ext>
            </a:extLst>
          </p:cNvPr>
          <p:cNvSpPr>
            <a:spLocks noGrp="1" noChangeArrowheads="1"/>
          </p:cNvSpPr>
          <p:nvPr>
            <p:ph type="sldNum" sz="quarter" idx="12"/>
          </p:nvPr>
        </p:nvSpPr>
        <p:spPr>
          <a:ln/>
        </p:spPr>
        <p:txBody>
          <a:bodyPr/>
          <a:lstStyle>
            <a:lvl1pPr>
              <a:defRPr/>
            </a:lvl1pPr>
          </a:lstStyle>
          <a:p>
            <a:fld id="{52F5290E-3709-4805-B3A3-F0142CA8F131}" type="slidenum">
              <a:rPr lang="en-US" altLang="en-US"/>
              <a:pPr/>
              <a:t>‹#›</a:t>
            </a:fld>
            <a:endParaRPr lang="en-US" altLang="en-US"/>
          </a:p>
        </p:txBody>
      </p:sp>
    </p:spTree>
    <p:extLst>
      <p:ext uri="{BB962C8B-B14F-4D97-AF65-F5344CB8AC3E}">
        <p14:creationId xmlns:p14="http://schemas.microsoft.com/office/powerpoint/2010/main" val="2328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AFF098A-A91D-4EF8-908C-0CE8636E4EF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05D0926-0151-42E7-B2CD-6DD8B894EC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A828A48-553F-4B95-BB0A-A9D91E91630D}"/>
              </a:ext>
            </a:extLst>
          </p:cNvPr>
          <p:cNvSpPr>
            <a:spLocks noGrp="1" noChangeArrowheads="1"/>
          </p:cNvSpPr>
          <p:nvPr>
            <p:ph type="sldNum" sz="quarter" idx="12"/>
          </p:nvPr>
        </p:nvSpPr>
        <p:spPr>
          <a:ln/>
        </p:spPr>
        <p:txBody>
          <a:bodyPr/>
          <a:lstStyle>
            <a:lvl1pPr>
              <a:defRPr/>
            </a:lvl1pPr>
          </a:lstStyle>
          <a:p>
            <a:fld id="{DF8721BD-6830-4399-A2FF-5E4900BC50CB}" type="slidenum">
              <a:rPr lang="en-US" altLang="en-US"/>
              <a:pPr/>
              <a:t>‹#›</a:t>
            </a:fld>
            <a:endParaRPr lang="en-US" altLang="en-US"/>
          </a:p>
        </p:txBody>
      </p:sp>
    </p:spTree>
    <p:extLst>
      <p:ext uri="{BB962C8B-B14F-4D97-AF65-F5344CB8AC3E}">
        <p14:creationId xmlns:p14="http://schemas.microsoft.com/office/powerpoint/2010/main" val="234616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C7E4874-AE4A-44A2-A561-59177CCCE1D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BA541AA-FD1E-4331-8CF0-6FC2F26030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E65BBA8-9F75-4BA2-81CA-6F98DB042C8F}"/>
              </a:ext>
            </a:extLst>
          </p:cNvPr>
          <p:cNvSpPr>
            <a:spLocks noGrp="1" noChangeArrowheads="1"/>
          </p:cNvSpPr>
          <p:nvPr>
            <p:ph type="sldNum" sz="quarter" idx="12"/>
          </p:nvPr>
        </p:nvSpPr>
        <p:spPr>
          <a:ln/>
        </p:spPr>
        <p:txBody>
          <a:bodyPr/>
          <a:lstStyle>
            <a:lvl1pPr>
              <a:defRPr/>
            </a:lvl1pPr>
          </a:lstStyle>
          <a:p>
            <a:fld id="{DA7C61F4-F288-4951-8878-9530BF6D3C4E}" type="slidenum">
              <a:rPr lang="en-US" altLang="en-US"/>
              <a:pPr/>
              <a:t>‹#›</a:t>
            </a:fld>
            <a:endParaRPr lang="en-US" altLang="en-US"/>
          </a:p>
        </p:txBody>
      </p:sp>
    </p:spTree>
    <p:extLst>
      <p:ext uri="{BB962C8B-B14F-4D97-AF65-F5344CB8AC3E}">
        <p14:creationId xmlns:p14="http://schemas.microsoft.com/office/powerpoint/2010/main" val="393761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106DC9C-AF81-418C-B292-24FAD078657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C76211D-2419-4EFE-B1B6-F91F2732C1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5541530-0787-4380-BF19-0A269D8055F2}"/>
              </a:ext>
            </a:extLst>
          </p:cNvPr>
          <p:cNvSpPr>
            <a:spLocks noGrp="1" noChangeArrowheads="1"/>
          </p:cNvSpPr>
          <p:nvPr>
            <p:ph type="sldNum" sz="quarter" idx="12"/>
          </p:nvPr>
        </p:nvSpPr>
        <p:spPr>
          <a:ln/>
        </p:spPr>
        <p:txBody>
          <a:bodyPr/>
          <a:lstStyle>
            <a:lvl1pPr>
              <a:defRPr/>
            </a:lvl1pPr>
          </a:lstStyle>
          <a:p>
            <a:fld id="{0ABA669A-817D-47CF-8D56-D8464D9F3698}" type="slidenum">
              <a:rPr lang="en-US" altLang="en-US"/>
              <a:pPr/>
              <a:t>‹#›</a:t>
            </a:fld>
            <a:endParaRPr lang="en-US" altLang="en-US"/>
          </a:p>
        </p:txBody>
      </p:sp>
    </p:spTree>
    <p:extLst>
      <p:ext uri="{BB962C8B-B14F-4D97-AF65-F5344CB8AC3E}">
        <p14:creationId xmlns:p14="http://schemas.microsoft.com/office/powerpoint/2010/main" val="191858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53E02AD-5F65-4807-89C5-753712AC17A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418F546-755F-4FB8-96D5-E700F1C7BC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F861FCE-7C9F-4BF8-86F8-5F046F4C4EE9}"/>
              </a:ext>
            </a:extLst>
          </p:cNvPr>
          <p:cNvSpPr>
            <a:spLocks noGrp="1" noChangeArrowheads="1"/>
          </p:cNvSpPr>
          <p:nvPr>
            <p:ph type="sldNum" sz="quarter" idx="12"/>
          </p:nvPr>
        </p:nvSpPr>
        <p:spPr>
          <a:ln/>
        </p:spPr>
        <p:txBody>
          <a:bodyPr/>
          <a:lstStyle>
            <a:lvl1pPr>
              <a:defRPr/>
            </a:lvl1pPr>
          </a:lstStyle>
          <a:p>
            <a:fld id="{EBA545CD-8F55-4FAC-8FD9-B07BE8E21E31}" type="slidenum">
              <a:rPr lang="en-US" altLang="en-US"/>
              <a:pPr/>
              <a:t>‹#›</a:t>
            </a:fld>
            <a:endParaRPr lang="en-US" altLang="en-US"/>
          </a:p>
        </p:txBody>
      </p:sp>
    </p:spTree>
    <p:extLst>
      <p:ext uri="{BB962C8B-B14F-4D97-AF65-F5344CB8AC3E}">
        <p14:creationId xmlns:p14="http://schemas.microsoft.com/office/powerpoint/2010/main" val="282742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03BA2B4-6DD6-42A6-B1F4-A4A18B7B13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FEF6690-EEC7-45FE-8158-D821BBB339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4D67FA1-5EB6-4911-BD70-F1BF567DD129}"/>
              </a:ext>
            </a:extLst>
          </p:cNvPr>
          <p:cNvSpPr>
            <a:spLocks noGrp="1" noChangeArrowheads="1"/>
          </p:cNvSpPr>
          <p:nvPr>
            <p:ph type="sldNum" sz="quarter" idx="12"/>
          </p:nvPr>
        </p:nvSpPr>
        <p:spPr>
          <a:ln/>
        </p:spPr>
        <p:txBody>
          <a:bodyPr/>
          <a:lstStyle>
            <a:lvl1pPr>
              <a:defRPr/>
            </a:lvl1pPr>
          </a:lstStyle>
          <a:p>
            <a:fld id="{539AB427-7749-42C0-8F83-95A1ED65F6D5}" type="slidenum">
              <a:rPr lang="en-US" altLang="en-US"/>
              <a:pPr/>
              <a:t>‹#›</a:t>
            </a:fld>
            <a:endParaRPr lang="en-US" altLang="en-US"/>
          </a:p>
        </p:txBody>
      </p:sp>
    </p:spTree>
    <p:extLst>
      <p:ext uri="{BB962C8B-B14F-4D97-AF65-F5344CB8AC3E}">
        <p14:creationId xmlns:p14="http://schemas.microsoft.com/office/powerpoint/2010/main" val="311730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EFD0119-0030-42AF-AA4D-92FDF97EE3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F99777E-AEBB-48EF-96ED-A6ADFD9E76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A71D5C0-130E-4E49-9E10-61DD319CCAC9}"/>
              </a:ext>
            </a:extLst>
          </p:cNvPr>
          <p:cNvSpPr>
            <a:spLocks noGrp="1" noChangeArrowheads="1"/>
          </p:cNvSpPr>
          <p:nvPr>
            <p:ph type="sldNum" sz="quarter" idx="12"/>
          </p:nvPr>
        </p:nvSpPr>
        <p:spPr>
          <a:ln/>
        </p:spPr>
        <p:txBody>
          <a:bodyPr/>
          <a:lstStyle>
            <a:lvl1pPr>
              <a:defRPr/>
            </a:lvl1pPr>
          </a:lstStyle>
          <a:p>
            <a:fld id="{331AA7F5-5049-4957-8DB1-C6B849C9ED2F}" type="slidenum">
              <a:rPr lang="en-US" altLang="en-US"/>
              <a:pPr/>
              <a:t>‹#›</a:t>
            </a:fld>
            <a:endParaRPr lang="en-US" altLang="en-US"/>
          </a:p>
        </p:txBody>
      </p:sp>
    </p:spTree>
    <p:extLst>
      <p:ext uri="{BB962C8B-B14F-4D97-AF65-F5344CB8AC3E}">
        <p14:creationId xmlns:p14="http://schemas.microsoft.com/office/powerpoint/2010/main" val="282409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hemistry Wallpaper Atoms ">
            <a:extLst>
              <a:ext uri="{FF2B5EF4-FFF2-40B4-BE49-F238E27FC236}">
                <a16:creationId xmlns:a16="http://schemas.microsoft.com/office/drawing/2014/main" id="{AD6446DA-57FA-4358-805F-BA9EBEBEED9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l="2438" t="10568" b="1626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ECC18C37-4446-4836-B2B8-5EFEEF35A9A7}"/>
              </a:ext>
            </a:extLst>
          </p:cNvPr>
          <p:cNvSpPr>
            <a:spLocks noGrp="1" noChangeArrowheads="1"/>
          </p:cNvSpPr>
          <p:nvPr>
            <p:ph type="title"/>
          </p:nvPr>
        </p:nvSpPr>
        <p:spPr bwMode="auto">
          <a:xfrm>
            <a:off x="457200" y="274638"/>
            <a:ext cx="8229600" cy="792162"/>
          </a:xfrm>
          <a:prstGeom prst="rect">
            <a:avLst/>
          </a:prstGeom>
          <a:solidFill>
            <a:schemeClr val="bg1">
              <a:alpha val="79999"/>
            </a:schemeClr>
          </a:solidFill>
          <a:ln w="50800">
            <a:solidFill>
              <a:srgbClr val="002060"/>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E51D66D3-3C00-483E-966E-0869521D9CEA}"/>
              </a:ext>
            </a:extLst>
          </p:cNvPr>
          <p:cNvSpPr>
            <a:spLocks noGrp="1" noChangeArrowheads="1"/>
          </p:cNvSpPr>
          <p:nvPr>
            <p:ph type="body" idx="1"/>
          </p:nvPr>
        </p:nvSpPr>
        <p:spPr bwMode="auto">
          <a:xfrm>
            <a:off x="457200" y="1143000"/>
            <a:ext cx="8229600" cy="4983163"/>
          </a:xfrm>
          <a:prstGeom prst="rect">
            <a:avLst/>
          </a:prstGeom>
          <a:solidFill>
            <a:schemeClr val="bg1">
              <a:alpha val="79999"/>
            </a:schemeClr>
          </a:solidFill>
          <a:ln w="50800">
            <a:solidFill>
              <a:srgbClr val="002060"/>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5AA63C3B-7C4B-4805-9F03-497F0F7891D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85938A8-7858-494B-AB35-B314D233EA6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4567D65-DA53-48F8-B1BD-64935C50250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54637F-6996-41E5-B3C6-48F9C8D9297A}" type="slidenum">
              <a:rPr lang="en-US" altLang="en-US"/>
              <a:pPr/>
              <a:t>‹#›</a:t>
            </a:fld>
            <a:endParaRPr lang="en-US" altLang="en-US"/>
          </a:p>
        </p:txBody>
      </p:sp>
      <p:sp>
        <p:nvSpPr>
          <p:cNvPr id="8" name="Text Box 7">
            <a:extLst>
              <a:ext uri="{FF2B5EF4-FFF2-40B4-BE49-F238E27FC236}">
                <a16:creationId xmlns:a16="http://schemas.microsoft.com/office/drawing/2014/main" id="{6A6F1DDB-EFC1-4C22-AC1D-F115C396DEF8}"/>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a:defRPr/>
            </a:pPr>
            <a:r>
              <a:rPr lang="en-US" sz="800" b="0" dirty="0">
                <a:solidFill>
                  <a:srgbClr val="02142C"/>
                </a:solidFill>
              </a:rPr>
              <a:t>Copyright © 2015 -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b="1">
          <a:solidFill>
            <a:schemeClr val="tx2"/>
          </a:solidFill>
          <a:latin typeface="Trebuchet MS" pitchFamily="34" charset="0"/>
          <a:ea typeface="+mj-ea"/>
          <a:cs typeface="+mj-cs"/>
        </a:defRPr>
      </a:lvl1pPr>
      <a:lvl2pPr algn="ctr" rtl="0" eaLnBrk="0" fontAlgn="base" hangingPunct="0">
        <a:spcBef>
          <a:spcPct val="0"/>
        </a:spcBef>
        <a:spcAft>
          <a:spcPct val="0"/>
        </a:spcAft>
        <a:defRPr sz="4400" b="1">
          <a:solidFill>
            <a:schemeClr val="tx2"/>
          </a:solidFill>
          <a:latin typeface="Trebuchet MS" pitchFamily="34" charset="0"/>
        </a:defRPr>
      </a:lvl2pPr>
      <a:lvl3pPr algn="ctr" rtl="0" eaLnBrk="0" fontAlgn="base" hangingPunct="0">
        <a:spcBef>
          <a:spcPct val="0"/>
        </a:spcBef>
        <a:spcAft>
          <a:spcPct val="0"/>
        </a:spcAft>
        <a:defRPr sz="4400" b="1">
          <a:solidFill>
            <a:schemeClr val="tx2"/>
          </a:solidFill>
          <a:latin typeface="Trebuchet MS" pitchFamily="34" charset="0"/>
        </a:defRPr>
      </a:lvl3pPr>
      <a:lvl4pPr algn="ctr" rtl="0" eaLnBrk="0" fontAlgn="base" hangingPunct="0">
        <a:spcBef>
          <a:spcPct val="0"/>
        </a:spcBef>
        <a:spcAft>
          <a:spcPct val="0"/>
        </a:spcAft>
        <a:defRPr sz="4400" b="1">
          <a:solidFill>
            <a:schemeClr val="tx2"/>
          </a:solidFill>
          <a:latin typeface="Trebuchet MS" pitchFamily="34" charset="0"/>
        </a:defRPr>
      </a:lvl4pPr>
      <a:lvl5pPr algn="ctr" rtl="0" eaLnBrk="0" fontAlgn="base" hangingPunct="0">
        <a:spcBef>
          <a:spcPct val="0"/>
        </a:spcBef>
        <a:spcAft>
          <a:spcPct val="0"/>
        </a:spcAft>
        <a:defRPr sz="4400" b="1">
          <a:solidFill>
            <a:schemeClr val="tx2"/>
          </a:solidFill>
          <a:latin typeface="Trebuchet MS" pitchFamily="34"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rebuchet MS" pitchFamily="34" charset="0"/>
        </a:defRPr>
      </a:lvl2pPr>
      <a:lvl3pPr marL="1143000" indent="-228600" algn="l" rtl="0" eaLnBrk="0" fontAlgn="base" hangingPunct="0">
        <a:spcBef>
          <a:spcPct val="20000"/>
        </a:spcBef>
        <a:spcAft>
          <a:spcPct val="0"/>
        </a:spcAft>
        <a:buChar char="•"/>
        <a:defRPr sz="2400">
          <a:solidFill>
            <a:schemeClr val="tx1"/>
          </a:solidFill>
          <a:latin typeface="Trebuchet MS" pitchFamily="34" charset="0"/>
        </a:defRPr>
      </a:lvl3pPr>
      <a:lvl4pPr marL="1600200" indent="-228600" algn="l" rtl="0" eaLnBrk="0" fontAlgn="base" hangingPunct="0">
        <a:spcBef>
          <a:spcPct val="20000"/>
        </a:spcBef>
        <a:spcAft>
          <a:spcPct val="0"/>
        </a:spcAft>
        <a:buChar char="–"/>
        <a:defRPr sz="2000">
          <a:solidFill>
            <a:schemeClr val="tx1"/>
          </a:solidFill>
          <a:latin typeface="Trebuchet MS" pitchFamily="34" charset="0"/>
        </a:defRPr>
      </a:lvl4pPr>
      <a:lvl5pPr marL="2057400" indent="-228600" algn="l" rtl="0" eaLnBrk="0" fontAlgn="base" hangingPunct="0">
        <a:spcBef>
          <a:spcPct val="20000"/>
        </a:spcBef>
        <a:spcAft>
          <a:spcPct val="0"/>
        </a:spcAft>
        <a:buChar char="»"/>
        <a:defRPr sz="2000">
          <a:solidFill>
            <a:schemeClr val="tx1"/>
          </a:solidFill>
          <a:latin typeface="Trebuchet MS"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4D05A9B-CBA5-440C-AAB2-6D51B2276470}"/>
              </a:ext>
            </a:extLst>
          </p:cNvPr>
          <p:cNvSpPr>
            <a:spLocks noGrp="1" noChangeArrowheads="1"/>
          </p:cNvSpPr>
          <p:nvPr>
            <p:ph type="ctrTitle"/>
          </p:nvPr>
        </p:nvSpPr>
        <p:spPr>
          <a:xfrm>
            <a:off x="533400" y="2130425"/>
            <a:ext cx="8305800" cy="1470025"/>
          </a:xfrm>
          <a:ln>
            <a:solidFill>
              <a:schemeClr val="tx1"/>
            </a:solidFill>
          </a:ln>
        </p:spPr>
        <p:txBody>
          <a:bodyPr/>
          <a:lstStyle/>
          <a:p>
            <a:pPr eaLnBrk="1" hangingPunct="1">
              <a:defRPr/>
            </a:pPr>
            <a:r>
              <a:rPr lang="en-US" sz="6000" dirty="0">
                <a:solidFill>
                  <a:srgbClr val="002060"/>
                </a:solidFill>
                <a:effectLst>
                  <a:outerShdw blurRad="38100" dist="38100" dir="2700000" algn="tl">
                    <a:srgbClr val="000000">
                      <a:alpha val="43137"/>
                    </a:srgbClr>
                  </a:outerShdw>
                </a:effectLst>
              </a:rPr>
              <a:t>Atoms and Electrons</a:t>
            </a:r>
          </a:p>
        </p:txBody>
      </p:sp>
      <p:sp>
        <p:nvSpPr>
          <p:cNvPr id="2052" name="Rectangle 4">
            <a:extLst>
              <a:ext uri="{FF2B5EF4-FFF2-40B4-BE49-F238E27FC236}">
                <a16:creationId xmlns:a16="http://schemas.microsoft.com/office/drawing/2014/main" id="{2D725FC1-DDE9-4026-AB5F-15686FC5EEFE}"/>
              </a:ext>
            </a:extLst>
          </p:cNvPr>
          <p:cNvSpPr>
            <a:spLocks noChangeArrowheads="1"/>
          </p:cNvSpPr>
          <p:nvPr/>
        </p:nvSpPr>
        <p:spPr bwMode="auto">
          <a:xfrm>
            <a:off x="533400" y="3722688"/>
            <a:ext cx="8305800" cy="954087"/>
          </a:xfrm>
          <a:prstGeom prst="rect">
            <a:avLst/>
          </a:prstGeom>
          <a:solidFill>
            <a:schemeClr val="bg1">
              <a:alpha val="80000"/>
            </a:schemeClr>
          </a:solidFill>
          <a:ln w="50800">
            <a:solidFill>
              <a:schemeClr val="tx1"/>
            </a:solidFill>
            <a:miter lim="800000"/>
            <a:headEnd/>
            <a:tailEnd/>
          </a:ln>
        </p:spPr>
        <p:txBody>
          <a:bodyPr>
            <a:spAutoFit/>
          </a:bodyPr>
          <a:lstStyle/>
          <a:p>
            <a:pPr algn="r">
              <a:defRPr/>
            </a:pPr>
            <a:r>
              <a:rPr lang="en-US" sz="2800" i="1" dirty="0">
                <a:effectLst>
                  <a:outerShdw blurRad="38100" dist="38100" dir="2700000" algn="tl">
                    <a:srgbClr val="000000">
                      <a:alpha val="43137"/>
                    </a:srgbClr>
                  </a:outerShdw>
                </a:effectLst>
                <a:latin typeface="Trebuchet MS" pitchFamily="34" charset="0"/>
              </a:rPr>
              <a:t>Ions: </a:t>
            </a:r>
            <a:r>
              <a:rPr lang="en-US" sz="2800" i="1" dirty="0" err="1">
                <a:effectLst>
                  <a:outerShdw blurRad="38100" dist="38100" dir="2700000" algn="tl">
                    <a:srgbClr val="000000">
                      <a:alpha val="43137"/>
                    </a:srgbClr>
                  </a:outerShdw>
                </a:effectLst>
                <a:latin typeface="Trebuchet MS" pitchFamily="34" charset="0"/>
              </a:rPr>
              <a:t>Cations</a:t>
            </a:r>
            <a:r>
              <a:rPr lang="en-US" sz="2800" i="1" dirty="0">
                <a:effectLst>
                  <a:outerShdw blurRad="38100" dist="38100" dir="2700000" algn="tl">
                    <a:srgbClr val="000000">
                      <a:alpha val="43137"/>
                    </a:srgbClr>
                  </a:outerShdw>
                </a:effectLst>
                <a:latin typeface="Trebuchet MS" pitchFamily="34" charset="0"/>
              </a:rPr>
              <a:t>, Anions, and Their </a:t>
            </a:r>
            <a:br>
              <a:rPr lang="en-US" sz="2800" i="1" dirty="0">
                <a:effectLst>
                  <a:outerShdw blurRad="38100" dist="38100" dir="2700000" algn="tl">
                    <a:srgbClr val="000000">
                      <a:alpha val="43137"/>
                    </a:srgbClr>
                  </a:outerShdw>
                </a:effectLst>
                <a:latin typeface="Trebuchet MS" pitchFamily="34" charset="0"/>
              </a:rPr>
            </a:br>
            <a:r>
              <a:rPr lang="en-US" sz="2800" i="1" dirty="0">
                <a:effectLst>
                  <a:outerShdw blurRad="38100" dist="38100" dir="2700000" algn="tl">
                    <a:srgbClr val="000000">
                      <a:alpha val="43137"/>
                    </a:srgbClr>
                  </a:outerShdw>
                </a:effectLst>
                <a:latin typeface="Trebuchet MS" pitchFamily="34" charset="0"/>
              </a:rPr>
              <a:t>Abbreviations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a:extLst>
              <a:ext uri="{FF2B5EF4-FFF2-40B4-BE49-F238E27FC236}">
                <a16:creationId xmlns:a16="http://schemas.microsoft.com/office/drawing/2014/main" id="{271ADAC5-B37D-4E49-8657-4E48E7C8C64F}"/>
              </a:ext>
            </a:extLst>
          </p:cNvPr>
          <p:cNvSpPr>
            <a:spLocks noGrp="1"/>
          </p:cNvSpPr>
          <p:nvPr>
            <p:ph type="title"/>
          </p:nvPr>
        </p:nvSpPr>
        <p:spPr/>
        <p:txBody>
          <a:bodyPr/>
          <a:lstStyle/>
          <a:p>
            <a:pPr eaLnBrk="1" hangingPunct="1">
              <a:defRPr/>
            </a:pPr>
            <a:r>
              <a:rPr lang="en-US" sz="6000" dirty="0">
                <a:solidFill>
                  <a:srgbClr val="002060"/>
                </a:solidFill>
                <a:effectLst>
                  <a:outerShdw blurRad="38100" dist="38100" dir="2700000" algn="tl">
                    <a:srgbClr val="000000">
                      <a:alpha val="43137"/>
                    </a:srgbClr>
                  </a:outerShdw>
                </a:effectLst>
              </a:rPr>
              <a:t>Abbreviations…</a:t>
            </a:r>
          </a:p>
        </p:txBody>
      </p:sp>
      <p:sp>
        <p:nvSpPr>
          <p:cNvPr id="4" name="Content Placeholder 19">
            <a:extLst>
              <a:ext uri="{FF2B5EF4-FFF2-40B4-BE49-F238E27FC236}">
                <a16:creationId xmlns:a16="http://schemas.microsoft.com/office/drawing/2014/main" id="{FE7F9807-B322-4DA4-B10A-9C6F4B017D3F}"/>
              </a:ext>
            </a:extLst>
          </p:cNvPr>
          <p:cNvSpPr>
            <a:spLocks noGrp="1"/>
          </p:cNvSpPr>
          <p:nvPr>
            <p:ph idx="1"/>
          </p:nvPr>
        </p:nvSpPr>
        <p:spPr/>
        <p:txBody>
          <a:bodyPr/>
          <a:lstStyle/>
          <a:p>
            <a:endParaRPr lang="en-US" altLang="en-US"/>
          </a:p>
        </p:txBody>
      </p:sp>
      <p:grpSp>
        <p:nvGrpSpPr>
          <p:cNvPr id="2" name="Group 4">
            <a:extLst>
              <a:ext uri="{FF2B5EF4-FFF2-40B4-BE49-F238E27FC236}">
                <a16:creationId xmlns:a16="http://schemas.microsoft.com/office/drawing/2014/main" id="{9350A1F4-F31A-4A41-A1F3-41695393F180}"/>
              </a:ext>
            </a:extLst>
          </p:cNvPr>
          <p:cNvGrpSpPr>
            <a:grpSpLocks/>
          </p:cNvGrpSpPr>
          <p:nvPr/>
        </p:nvGrpSpPr>
        <p:grpSpPr bwMode="auto">
          <a:xfrm>
            <a:off x="3048000" y="1595438"/>
            <a:ext cx="3352800" cy="1905000"/>
            <a:chOff x="1680" y="10528"/>
            <a:chExt cx="3974" cy="2016"/>
          </a:xfrm>
        </p:grpSpPr>
        <p:sp>
          <p:nvSpPr>
            <p:cNvPr id="11280" name="Rectangle 5">
              <a:extLst>
                <a:ext uri="{FF2B5EF4-FFF2-40B4-BE49-F238E27FC236}">
                  <a16:creationId xmlns:a16="http://schemas.microsoft.com/office/drawing/2014/main" id="{9FB190E8-23BE-4FF6-A951-ED61FEFBBF3D}"/>
                </a:ext>
              </a:extLst>
            </p:cNvPr>
            <p:cNvSpPr>
              <a:spLocks noChangeArrowheads="1"/>
            </p:cNvSpPr>
            <p:nvPr/>
          </p:nvSpPr>
          <p:spPr bwMode="auto">
            <a:xfrm>
              <a:off x="2608" y="10528"/>
              <a:ext cx="1696" cy="2016"/>
            </a:xfrm>
            <a:prstGeom prst="rect">
              <a:avLst/>
            </a:prstGeom>
            <a:solidFill>
              <a:srgbClr val="FFFFFF"/>
            </a:solidFill>
            <a:ln w="9525" algn="ctr">
              <a:solidFill>
                <a:srgbClr val="000000"/>
              </a:solidFill>
              <a:miter lim="800000"/>
              <a:headEnd/>
              <a:tailEnd/>
            </a:ln>
          </p:spPr>
          <p:txBody>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spcAft>
                  <a:spcPts val="1000"/>
                </a:spcAft>
                <a:buFontTx/>
                <a:buNone/>
              </a:pPr>
              <a:r>
                <a:rPr lang="en-US" altLang="en-US"/>
                <a:t>9    +2</a:t>
              </a:r>
            </a:p>
            <a:p>
              <a:pPr algn="ctr" eaLnBrk="1" hangingPunct="1">
                <a:spcBef>
                  <a:spcPct val="0"/>
                </a:spcBef>
                <a:spcAft>
                  <a:spcPts val="1000"/>
                </a:spcAft>
                <a:buFontTx/>
                <a:buNone/>
              </a:pPr>
              <a:r>
                <a:rPr lang="en-US" altLang="en-US" sz="4000"/>
                <a:t>Be</a:t>
              </a:r>
            </a:p>
            <a:p>
              <a:pPr eaLnBrk="1" hangingPunct="1">
                <a:spcBef>
                  <a:spcPct val="0"/>
                </a:spcBef>
                <a:spcAft>
                  <a:spcPts val="1000"/>
                </a:spcAft>
                <a:buFontTx/>
                <a:buNone/>
              </a:pPr>
              <a:r>
                <a:rPr lang="en-US" altLang="en-US"/>
                <a:t>4</a:t>
              </a:r>
              <a:endParaRPr lang="en-US" altLang="en-US">
                <a:latin typeface="Arial" panose="020B0604020202020204" pitchFamily="34" charset="0"/>
              </a:endParaRPr>
            </a:p>
          </p:txBody>
        </p:sp>
        <p:cxnSp>
          <p:nvCxnSpPr>
            <p:cNvPr id="11281" name="AutoShape 6">
              <a:extLst>
                <a:ext uri="{FF2B5EF4-FFF2-40B4-BE49-F238E27FC236}">
                  <a16:creationId xmlns:a16="http://schemas.microsoft.com/office/drawing/2014/main" id="{332BAB79-DDA8-4FF1-9DEF-16A6FCB6EAA2}"/>
                </a:ext>
              </a:extLst>
            </p:cNvPr>
            <p:cNvCxnSpPr>
              <a:cxnSpLocks noChangeShapeType="1"/>
            </p:cNvCxnSpPr>
            <p:nvPr/>
          </p:nvCxnSpPr>
          <p:spPr bwMode="auto">
            <a:xfrm flipH="1" flipV="1">
              <a:off x="4133" y="10832"/>
              <a:ext cx="1521" cy="3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82" name="AutoShape 7">
              <a:extLst>
                <a:ext uri="{FF2B5EF4-FFF2-40B4-BE49-F238E27FC236}">
                  <a16:creationId xmlns:a16="http://schemas.microsoft.com/office/drawing/2014/main" id="{C7134E23-7A00-4D8F-B9DB-65817A67365C}"/>
                </a:ext>
              </a:extLst>
            </p:cNvPr>
            <p:cNvCxnSpPr>
              <a:cxnSpLocks noChangeShapeType="1"/>
            </p:cNvCxnSpPr>
            <p:nvPr/>
          </p:nvCxnSpPr>
          <p:spPr bwMode="auto">
            <a:xfrm flipH="1" flipV="1">
              <a:off x="3039" y="12302"/>
              <a:ext cx="2129" cy="2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83" name="AutoShape 8">
              <a:extLst>
                <a:ext uri="{FF2B5EF4-FFF2-40B4-BE49-F238E27FC236}">
                  <a16:creationId xmlns:a16="http://schemas.microsoft.com/office/drawing/2014/main" id="{47F8B850-200A-4317-90E0-177CA89A8049}"/>
                </a:ext>
              </a:extLst>
            </p:cNvPr>
            <p:cNvCxnSpPr>
              <a:cxnSpLocks noChangeShapeType="1"/>
            </p:cNvCxnSpPr>
            <p:nvPr/>
          </p:nvCxnSpPr>
          <p:spPr bwMode="auto">
            <a:xfrm flipV="1">
              <a:off x="1680" y="10912"/>
              <a:ext cx="1056" cy="9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grpSp>
        <p:nvGrpSpPr>
          <p:cNvPr id="3" name="Group 4">
            <a:extLst>
              <a:ext uri="{FF2B5EF4-FFF2-40B4-BE49-F238E27FC236}">
                <a16:creationId xmlns:a16="http://schemas.microsoft.com/office/drawing/2014/main" id="{D36D1FF0-ED90-4C3C-B792-942676AF07D5}"/>
              </a:ext>
            </a:extLst>
          </p:cNvPr>
          <p:cNvGrpSpPr>
            <a:grpSpLocks/>
          </p:cNvGrpSpPr>
          <p:nvPr/>
        </p:nvGrpSpPr>
        <p:grpSpPr bwMode="auto">
          <a:xfrm>
            <a:off x="3048000" y="3900488"/>
            <a:ext cx="3340100" cy="1905000"/>
            <a:chOff x="1680" y="10528"/>
            <a:chExt cx="3959" cy="2016"/>
          </a:xfrm>
        </p:grpSpPr>
        <p:sp>
          <p:nvSpPr>
            <p:cNvPr id="11276" name="Rectangle 5">
              <a:extLst>
                <a:ext uri="{FF2B5EF4-FFF2-40B4-BE49-F238E27FC236}">
                  <a16:creationId xmlns:a16="http://schemas.microsoft.com/office/drawing/2014/main" id="{D8A5D82C-ACDD-4F2A-A13A-699418C0559E}"/>
                </a:ext>
              </a:extLst>
            </p:cNvPr>
            <p:cNvSpPr>
              <a:spLocks noChangeArrowheads="1"/>
            </p:cNvSpPr>
            <p:nvPr/>
          </p:nvSpPr>
          <p:spPr bwMode="auto">
            <a:xfrm>
              <a:off x="2608" y="10528"/>
              <a:ext cx="1696" cy="2016"/>
            </a:xfrm>
            <a:prstGeom prst="rect">
              <a:avLst/>
            </a:prstGeom>
            <a:solidFill>
              <a:srgbClr val="FFFFFF"/>
            </a:solidFill>
            <a:ln w="9525" algn="ctr">
              <a:solidFill>
                <a:srgbClr val="000000"/>
              </a:solidFill>
              <a:miter lim="800000"/>
              <a:headEnd/>
              <a:tailEnd/>
            </a:ln>
          </p:spPr>
          <p:txBody>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spcAft>
                  <a:spcPts val="1000"/>
                </a:spcAft>
                <a:buFontTx/>
                <a:buNone/>
              </a:pPr>
              <a:r>
                <a:rPr lang="en-US" altLang="en-US"/>
                <a:t>7    +1</a:t>
              </a:r>
            </a:p>
            <a:p>
              <a:pPr algn="ctr" eaLnBrk="1" hangingPunct="1">
                <a:spcBef>
                  <a:spcPct val="0"/>
                </a:spcBef>
                <a:spcAft>
                  <a:spcPts val="1000"/>
                </a:spcAft>
                <a:buFontTx/>
                <a:buNone/>
              </a:pPr>
              <a:r>
                <a:rPr lang="en-US" altLang="en-US" sz="4000"/>
                <a:t>Li</a:t>
              </a:r>
              <a:endParaRPr lang="en-US" altLang="en-US" sz="3600"/>
            </a:p>
            <a:p>
              <a:pPr eaLnBrk="1" hangingPunct="1">
                <a:spcBef>
                  <a:spcPct val="0"/>
                </a:spcBef>
                <a:spcAft>
                  <a:spcPts val="1000"/>
                </a:spcAft>
                <a:buFontTx/>
                <a:buNone/>
              </a:pPr>
              <a:r>
                <a:rPr lang="en-US" altLang="en-US"/>
                <a:t>3</a:t>
              </a:r>
            </a:p>
          </p:txBody>
        </p:sp>
        <p:cxnSp>
          <p:nvCxnSpPr>
            <p:cNvPr id="11277" name="AutoShape 6">
              <a:extLst>
                <a:ext uri="{FF2B5EF4-FFF2-40B4-BE49-F238E27FC236}">
                  <a16:creationId xmlns:a16="http://schemas.microsoft.com/office/drawing/2014/main" id="{C70D3C43-4F9B-4808-B14F-B1B8C0BDA558}"/>
                </a:ext>
              </a:extLst>
            </p:cNvPr>
            <p:cNvCxnSpPr>
              <a:cxnSpLocks noChangeShapeType="1"/>
            </p:cNvCxnSpPr>
            <p:nvPr/>
          </p:nvCxnSpPr>
          <p:spPr bwMode="auto">
            <a:xfrm flipH="1" flipV="1">
              <a:off x="4118" y="10832"/>
              <a:ext cx="1521" cy="33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8" name="AutoShape 7">
              <a:extLst>
                <a:ext uri="{FF2B5EF4-FFF2-40B4-BE49-F238E27FC236}">
                  <a16:creationId xmlns:a16="http://schemas.microsoft.com/office/drawing/2014/main" id="{3256BF3F-3ED4-4BCA-B372-40E2C04AB8E9}"/>
                </a:ext>
              </a:extLst>
            </p:cNvPr>
            <p:cNvCxnSpPr>
              <a:cxnSpLocks noChangeShapeType="1"/>
            </p:cNvCxnSpPr>
            <p:nvPr/>
          </p:nvCxnSpPr>
          <p:spPr bwMode="auto">
            <a:xfrm flipH="1" flipV="1">
              <a:off x="3039" y="12306"/>
              <a:ext cx="2129" cy="2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9" name="AutoShape 8">
              <a:extLst>
                <a:ext uri="{FF2B5EF4-FFF2-40B4-BE49-F238E27FC236}">
                  <a16:creationId xmlns:a16="http://schemas.microsoft.com/office/drawing/2014/main" id="{AF635351-0598-4E0D-B77A-24E3BC5AB3F7}"/>
                </a:ext>
              </a:extLst>
            </p:cNvPr>
            <p:cNvCxnSpPr>
              <a:cxnSpLocks noChangeShapeType="1"/>
            </p:cNvCxnSpPr>
            <p:nvPr/>
          </p:nvCxnSpPr>
          <p:spPr bwMode="auto">
            <a:xfrm flipV="1">
              <a:off x="1680" y="10912"/>
              <a:ext cx="1056" cy="92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4" name="TextBox 13">
            <a:extLst>
              <a:ext uri="{FF2B5EF4-FFF2-40B4-BE49-F238E27FC236}">
                <a16:creationId xmlns:a16="http://schemas.microsoft.com/office/drawing/2014/main" id="{5A0D38B9-9731-471A-9340-4107B5610E82}"/>
              </a:ext>
            </a:extLst>
          </p:cNvPr>
          <p:cNvSpPr txBox="1">
            <a:spLocks noChangeArrowheads="1"/>
          </p:cNvSpPr>
          <p:nvPr/>
        </p:nvSpPr>
        <p:spPr bwMode="auto">
          <a:xfrm>
            <a:off x="1143000" y="2738438"/>
            <a:ext cx="2209800" cy="461962"/>
          </a:xfrm>
          <a:prstGeom prst="rect">
            <a:avLst/>
          </a:prstGeom>
          <a:noFill/>
          <a:ln w="9525">
            <a:noFill/>
            <a:miter lim="800000"/>
            <a:headEnd/>
            <a:tailEnd/>
          </a:ln>
        </p:spPr>
        <p:txBody>
          <a:bodyPr>
            <a:spAutoFit/>
          </a:bodyPr>
          <a:lstStyle/>
          <a:p>
            <a:pPr>
              <a:defRPr/>
            </a:pPr>
            <a:r>
              <a:rPr lang="en-US" sz="2400" b="1" i="1" dirty="0">
                <a:solidFill>
                  <a:srgbClr val="002060"/>
                </a:solidFill>
                <a:effectLst>
                  <a:outerShdw blurRad="38100" dist="38100" dir="2700000" algn="tl">
                    <a:srgbClr val="000000">
                      <a:alpha val="43137"/>
                    </a:srgbClr>
                  </a:outerShdw>
                </a:effectLst>
                <a:latin typeface="Trebuchet MS" pitchFamily="34" charset="0"/>
              </a:rPr>
              <a:t>Mass Number</a:t>
            </a:r>
            <a:endParaRPr lang="en-US" sz="2000" b="1"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5" name="TextBox 14">
            <a:extLst>
              <a:ext uri="{FF2B5EF4-FFF2-40B4-BE49-F238E27FC236}">
                <a16:creationId xmlns:a16="http://schemas.microsoft.com/office/drawing/2014/main" id="{C2E3C330-0BAB-444D-BFEE-1F157D469509}"/>
              </a:ext>
            </a:extLst>
          </p:cNvPr>
          <p:cNvSpPr txBox="1">
            <a:spLocks noChangeArrowheads="1"/>
          </p:cNvSpPr>
          <p:nvPr/>
        </p:nvSpPr>
        <p:spPr bwMode="auto">
          <a:xfrm>
            <a:off x="5972175" y="3271838"/>
            <a:ext cx="2486025" cy="461962"/>
          </a:xfrm>
          <a:prstGeom prst="rect">
            <a:avLst/>
          </a:prstGeom>
          <a:noFill/>
          <a:ln w="9525">
            <a:noFill/>
            <a:miter lim="800000"/>
            <a:headEnd/>
            <a:tailEnd/>
          </a:ln>
        </p:spPr>
        <p:txBody>
          <a:bodyPr>
            <a:spAutoFit/>
          </a:bodyPr>
          <a:lstStyle/>
          <a:p>
            <a:pPr>
              <a:defRPr/>
            </a:pPr>
            <a:r>
              <a:rPr lang="en-US" sz="2400" b="1" i="1" dirty="0">
                <a:solidFill>
                  <a:srgbClr val="002060"/>
                </a:solidFill>
                <a:effectLst>
                  <a:outerShdw blurRad="38100" dist="38100" dir="2700000" algn="tl">
                    <a:srgbClr val="000000">
                      <a:alpha val="43137"/>
                    </a:srgbClr>
                  </a:outerShdw>
                </a:effectLst>
                <a:latin typeface="Trebuchet MS" pitchFamily="34" charset="0"/>
              </a:rPr>
              <a:t>Atomic Number</a:t>
            </a:r>
            <a:endParaRPr lang="en-US" sz="2000" b="1"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6" name="TextBox 15">
            <a:extLst>
              <a:ext uri="{FF2B5EF4-FFF2-40B4-BE49-F238E27FC236}">
                <a16:creationId xmlns:a16="http://schemas.microsoft.com/office/drawing/2014/main" id="{9D08F823-A2A0-4BF7-BCC0-E04A449F1D66}"/>
              </a:ext>
            </a:extLst>
          </p:cNvPr>
          <p:cNvSpPr txBox="1">
            <a:spLocks noChangeArrowheads="1"/>
          </p:cNvSpPr>
          <p:nvPr/>
        </p:nvSpPr>
        <p:spPr bwMode="auto">
          <a:xfrm>
            <a:off x="6400800" y="2052638"/>
            <a:ext cx="2209800" cy="461962"/>
          </a:xfrm>
          <a:prstGeom prst="rect">
            <a:avLst/>
          </a:prstGeom>
          <a:noFill/>
          <a:ln w="9525">
            <a:noFill/>
            <a:miter lim="800000"/>
            <a:headEnd/>
            <a:tailEnd/>
          </a:ln>
        </p:spPr>
        <p:txBody>
          <a:bodyPr>
            <a:spAutoFit/>
          </a:bodyPr>
          <a:lstStyle/>
          <a:p>
            <a:pPr>
              <a:defRPr/>
            </a:pPr>
            <a:r>
              <a:rPr lang="en-US" sz="2400" b="1" i="1">
                <a:solidFill>
                  <a:srgbClr val="002060"/>
                </a:solidFill>
                <a:effectLst>
                  <a:outerShdw blurRad="38100" dist="38100" dir="2700000" algn="tl">
                    <a:srgbClr val="000000">
                      <a:alpha val="43137"/>
                    </a:srgbClr>
                  </a:outerShdw>
                </a:effectLst>
                <a:latin typeface="Trebuchet MS" pitchFamily="34" charset="0"/>
              </a:rPr>
              <a:t>Charge</a:t>
            </a:r>
            <a:endParaRPr lang="en-US" sz="2000" b="1" i="1">
              <a:solidFill>
                <a:srgbClr val="002060"/>
              </a:solidFill>
              <a:effectLst>
                <a:outerShdw blurRad="38100" dist="38100" dir="2700000" algn="tl">
                  <a:srgbClr val="000000">
                    <a:alpha val="43137"/>
                  </a:srgbClr>
                </a:outerShdw>
              </a:effectLst>
              <a:latin typeface="Trebuchet MS" pitchFamily="34" charset="0"/>
            </a:endParaRPr>
          </a:p>
        </p:txBody>
      </p:sp>
      <p:sp>
        <p:nvSpPr>
          <p:cNvPr id="17" name="TextBox 16">
            <a:extLst>
              <a:ext uri="{FF2B5EF4-FFF2-40B4-BE49-F238E27FC236}">
                <a16:creationId xmlns:a16="http://schemas.microsoft.com/office/drawing/2014/main" id="{195BBE10-7F27-4571-9C31-A8D4100BA255}"/>
              </a:ext>
            </a:extLst>
          </p:cNvPr>
          <p:cNvSpPr txBox="1">
            <a:spLocks noChangeArrowheads="1"/>
          </p:cNvSpPr>
          <p:nvPr/>
        </p:nvSpPr>
        <p:spPr bwMode="auto">
          <a:xfrm>
            <a:off x="990600" y="4967288"/>
            <a:ext cx="2209800" cy="461962"/>
          </a:xfrm>
          <a:prstGeom prst="rect">
            <a:avLst/>
          </a:prstGeom>
          <a:noFill/>
          <a:ln w="9525">
            <a:noFill/>
            <a:miter lim="800000"/>
            <a:headEnd/>
            <a:tailEnd/>
          </a:ln>
        </p:spPr>
        <p:txBody>
          <a:bodyPr>
            <a:spAutoFit/>
          </a:bodyPr>
          <a:lstStyle/>
          <a:p>
            <a:pPr>
              <a:defRPr/>
            </a:pPr>
            <a:r>
              <a:rPr lang="en-US" sz="2400" b="1" i="1">
                <a:solidFill>
                  <a:srgbClr val="002060"/>
                </a:solidFill>
                <a:effectLst>
                  <a:outerShdw blurRad="38100" dist="38100" dir="2700000" algn="tl">
                    <a:srgbClr val="000000">
                      <a:alpha val="43137"/>
                    </a:srgbClr>
                  </a:outerShdw>
                </a:effectLst>
                <a:latin typeface="Trebuchet MS" pitchFamily="34" charset="0"/>
              </a:rPr>
              <a:t>Mass Number</a:t>
            </a:r>
            <a:endParaRPr lang="en-US" sz="2000" b="1" i="1">
              <a:solidFill>
                <a:srgbClr val="002060"/>
              </a:solidFill>
              <a:effectLst>
                <a:outerShdw blurRad="38100" dist="38100" dir="2700000" algn="tl">
                  <a:srgbClr val="000000">
                    <a:alpha val="43137"/>
                  </a:srgbClr>
                </a:outerShdw>
              </a:effectLst>
              <a:latin typeface="Trebuchet MS" pitchFamily="34" charset="0"/>
            </a:endParaRPr>
          </a:p>
        </p:txBody>
      </p:sp>
      <p:sp>
        <p:nvSpPr>
          <p:cNvPr id="18" name="TextBox 17">
            <a:extLst>
              <a:ext uri="{FF2B5EF4-FFF2-40B4-BE49-F238E27FC236}">
                <a16:creationId xmlns:a16="http://schemas.microsoft.com/office/drawing/2014/main" id="{626910E6-CAC5-4E88-BA3E-32299ADE6492}"/>
              </a:ext>
            </a:extLst>
          </p:cNvPr>
          <p:cNvSpPr txBox="1">
            <a:spLocks noChangeArrowheads="1"/>
          </p:cNvSpPr>
          <p:nvPr/>
        </p:nvSpPr>
        <p:spPr bwMode="auto">
          <a:xfrm>
            <a:off x="6019800" y="5634038"/>
            <a:ext cx="2486025" cy="461962"/>
          </a:xfrm>
          <a:prstGeom prst="rect">
            <a:avLst/>
          </a:prstGeom>
          <a:noFill/>
          <a:ln w="9525">
            <a:noFill/>
            <a:miter lim="800000"/>
            <a:headEnd/>
            <a:tailEnd/>
          </a:ln>
        </p:spPr>
        <p:txBody>
          <a:bodyPr>
            <a:spAutoFit/>
          </a:bodyPr>
          <a:lstStyle/>
          <a:p>
            <a:pPr>
              <a:defRPr/>
            </a:pPr>
            <a:r>
              <a:rPr lang="en-US" sz="2400" b="1" i="1" dirty="0">
                <a:solidFill>
                  <a:srgbClr val="002060"/>
                </a:solidFill>
                <a:effectLst>
                  <a:outerShdw blurRad="38100" dist="38100" dir="2700000" algn="tl">
                    <a:srgbClr val="000000">
                      <a:alpha val="43137"/>
                    </a:srgbClr>
                  </a:outerShdw>
                </a:effectLst>
                <a:latin typeface="Trebuchet MS" pitchFamily="34" charset="0"/>
              </a:rPr>
              <a:t>Atomic Number</a:t>
            </a:r>
            <a:endParaRPr lang="en-US" sz="2000" b="1" i="1" dirty="0">
              <a:solidFill>
                <a:srgbClr val="002060"/>
              </a:solidFill>
              <a:effectLst>
                <a:outerShdw blurRad="38100" dist="38100" dir="2700000" algn="tl">
                  <a:srgbClr val="000000">
                    <a:alpha val="43137"/>
                  </a:srgbClr>
                </a:outerShdw>
              </a:effectLst>
              <a:latin typeface="Trebuchet MS" pitchFamily="34" charset="0"/>
            </a:endParaRPr>
          </a:p>
        </p:txBody>
      </p:sp>
      <p:sp>
        <p:nvSpPr>
          <p:cNvPr id="19" name="TextBox 18">
            <a:extLst>
              <a:ext uri="{FF2B5EF4-FFF2-40B4-BE49-F238E27FC236}">
                <a16:creationId xmlns:a16="http://schemas.microsoft.com/office/drawing/2014/main" id="{436A0E0E-903C-4EF8-9B1F-A6885AC6674B}"/>
              </a:ext>
            </a:extLst>
          </p:cNvPr>
          <p:cNvSpPr txBox="1">
            <a:spLocks noChangeArrowheads="1"/>
          </p:cNvSpPr>
          <p:nvPr/>
        </p:nvSpPr>
        <p:spPr bwMode="auto">
          <a:xfrm>
            <a:off x="6400800" y="4357688"/>
            <a:ext cx="2209800" cy="461962"/>
          </a:xfrm>
          <a:prstGeom prst="rect">
            <a:avLst/>
          </a:prstGeom>
          <a:noFill/>
          <a:ln w="9525">
            <a:noFill/>
            <a:miter lim="800000"/>
            <a:headEnd/>
            <a:tailEnd/>
          </a:ln>
        </p:spPr>
        <p:txBody>
          <a:bodyPr>
            <a:spAutoFit/>
          </a:bodyPr>
          <a:lstStyle/>
          <a:p>
            <a:pPr>
              <a:defRPr/>
            </a:pPr>
            <a:r>
              <a:rPr lang="en-US" sz="2400" b="1" i="1" dirty="0">
                <a:solidFill>
                  <a:srgbClr val="002060"/>
                </a:solidFill>
                <a:effectLst>
                  <a:outerShdw blurRad="38100" dist="38100" dir="2700000" algn="tl">
                    <a:srgbClr val="000000">
                      <a:alpha val="43137"/>
                    </a:srgbClr>
                  </a:outerShdw>
                </a:effectLst>
                <a:latin typeface="Trebuchet MS" pitchFamily="34" charset="0"/>
              </a:rPr>
              <a:t>Charge</a:t>
            </a:r>
            <a:endParaRPr lang="en-US" sz="2000" b="1" i="1" dirty="0">
              <a:solidFill>
                <a:srgbClr val="002060"/>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E6F4963E-3026-4919-B1C3-4DB21B1BE3A4}"/>
              </a:ext>
            </a:extLst>
          </p:cNvPr>
          <p:cNvSpPr>
            <a:spLocks noGrp="1" noChangeArrowheads="1"/>
          </p:cNvSpPr>
          <p:nvPr>
            <p:ph type="title"/>
          </p:nvPr>
        </p:nvSpPr>
        <p:spPr>
          <a:xfrm>
            <a:off x="228600" y="381000"/>
            <a:ext cx="8534400" cy="762000"/>
          </a:xfrm>
          <a:ln>
            <a:solidFill>
              <a:schemeClr val="tx1"/>
            </a:solidFill>
          </a:ln>
        </p:spPr>
        <p:txBody>
          <a:bodyPr/>
          <a:lstStyle/>
          <a:p>
            <a:pPr eaLnBrk="1" hangingPunct="1">
              <a:defRPr/>
            </a:pPr>
            <a:r>
              <a:rPr lang="en-US" sz="5300" dirty="0">
                <a:solidFill>
                  <a:srgbClr val="002060"/>
                </a:solidFill>
                <a:effectLst>
                  <a:outerShdw blurRad="38100" dist="38100" dir="2700000" algn="tl">
                    <a:srgbClr val="000000">
                      <a:alpha val="43137"/>
                    </a:srgbClr>
                  </a:outerShdw>
                </a:effectLst>
              </a:rPr>
              <a:t>Practice makes perfect! </a:t>
            </a:r>
            <a:r>
              <a:rPr lang="en-US" sz="5300" dirty="0">
                <a:solidFill>
                  <a:srgbClr val="002060"/>
                </a:solidFill>
                <a:effectLst>
                  <a:outerShdw blurRad="38100" dist="38100" dir="2700000" algn="tl">
                    <a:srgbClr val="000000">
                      <a:alpha val="43137"/>
                    </a:srgbClr>
                  </a:outerShdw>
                </a:effectLst>
                <a:sym typeface="Wingdings" pitchFamily="2" charset="2"/>
              </a:rPr>
              <a:t></a:t>
            </a:r>
            <a:endParaRPr lang="en-US" sz="5300" dirty="0">
              <a:solidFill>
                <a:srgbClr val="002060"/>
              </a:solidFill>
              <a:effectLst>
                <a:outerShdw blurRad="38100" dist="38100" dir="2700000" algn="tl">
                  <a:srgbClr val="000000">
                    <a:alpha val="43137"/>
                  </a:srgbClr>
                </a:outerShdw>
              </a:effectLst>
            </a:endParaRPr>
          </a:p>
        </p:txBody>
      </p:sp>
      <p:graphicFrame>
        <p:nvGraphicFramePr>
          <p:cNvPr id="12353" name="Group 65">
            <a:extLst>
              <a:ext uri="{FF2B5EF4-FFF2-40B4-BE49-F238E27FC236}">
                <a16:creationId xmlns:a16="http://schemas.microsoft.com/office/drawing/2014/main" id="{B3D0275E-55DC-4509-95F6-9AA954445097}"/>
              </a:ext>
            </a:extLst>
          </p:cNvPr>
          <p:cNvGraphicFramePr>
            <a:graphicFrameLocks noGrp="1"/>
          </p:cNvGraphicFramePr>
          <p:nvPr>
            <p:ph idx="1"/>
          </p:nvPr>
        </p:nvGraphicFramePr>
        <p:xfrm>
          <a:off x="228600" y="1295400"/>
          <a:ext cx="8534400" cy="3733800"/>
        </p:xfrm>
        <a:graphic>
          <a:graphicData uri="http://schemas.openxmlformats.org/drawingml/2006/table">
            <a:tbl>
              <a:tblPr/>
              <a:tblGrid>
                <a:gridCol w="1435100">
                  <a:extLst>
                    <a:ext uri="{9D8B030D-6E8A-4147-A177-3AD203B41FA5}">
                      <a16:colId xmlns:a16="http://schemas.microsoft.com/office/drawing/2014/main" val="20000"/>
                    </a:ext>
                  </a:extLst>
                </a:gridCol>
                <a:gridCol w="1435100">
                  <a:extLst>
                    <a:ext uri="{9D8B030D-6E8A-4147-A177-3AD203B41FA5}">
                      <a16:colId xmlns:a16="http://schemas.microsoft.com/office/drawing/2014/main" val="20001"/>
                    </a:ext>
                  </a:extLst>
                </a:gridCol>
                <a:gridCol w="1435100">
                  <a:extLst>
                    <a:ext uri="{9D8B030D-6E8A-4147-A177-3AD203B41FA5}">
                      <a16:colId xmlns:a16="http://schemas.microsoft.com/office/drawing/2014/main" val="20002"/>
                    </a:ext>
                  </a:extLst>
                </a:gridCol>
                <a:gridCol w="1435100">
                  <a:extLst>
                    <a:ext uri="{9D8B030D-6E8A-4147-A177-3AD203B41FA5}">
                      <a16:colId xmlns:a16="http://schemas.microsoft.com/office/drawing/2014/main" val="20003"/>
                    </a:ext>
                  </a:extLst>
                </a:gridCol>
                <a:gridCol w="1346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Element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Abbrev.</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Atomic Number</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Mass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Number</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Protons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 of Neutrons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 of electrons</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extLst>
                  <a:ext uri="{0D108BD9-81ED-4DB2-BD59-A6C34878D82A}">
                    <a16:rowId xmlns:a16="http://schemas.microsoft.com/office/drawing/2014/main" val="10000"/>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S</a:t>
                      </a:r>
                      <a:r>
                        <a:rPr kumimoji="0" lang="en-US" sz="2800" b="0" i="0" u="none" strike="noStrike" cap="none" normalizeH="0" baseline="30000" dirty="0">
                          <a:ln>
                            <a:noFill/>
                          </a:ln>
                          <a:solidFill>
                            <a:schemeClr val="tx1"/>
                          </a:solidFill>
                          <a:effectLst/>
                          <a:latin typeface="Trebuchet MS" pitchFamily="34" charset="0"/>
                        </a:rPr>
                        <a:t>-2</a:t>
                      </a: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16</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extLst>
                  <a:ext uri="{0D108BD9-81ED-4DB2-BD59-A6C34878D82A}">
                    <a16:rowId xmlns:a16="http://schemas.microsoft.com/office/drawing/2014/main" val="10001"/>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7</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10</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extLst>
                  <a:ext uri="{0D108BD9-81ED-4DB2-BD59-A6C34878D82A}">
                    <a16:rowId xmlns:a16="http://schemas.microsoft.com/office/drawing/2014/main" val="10002"/>
                  </a:ext>
                </a:extLst>
              </a:tr>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17</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35</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18</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extLst>
                  <a:ext uri="{0D108BD9-81ED-4DB2-BD59-A6C34878D82A}">
                    <a16:rowId xmlns:a16="http://schemas.microsoft.com/office/drawing/2014/main" val="10003"/>
                  </a:ext>
                </a:extLst>
              </a:tr>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Ca</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20</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rebuchet MS" pitchFamily="34" charset="0"/>
                        </a:rPr>
                        <a:t>40</a:t>
                      </a: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rebuchet MS"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alpha val="80000"/>
                      </a:schemeClr>
                    </a:solidFill>
                  </a:tcPr>
                </a:tc>
                <a:extLst>
                  <a:ext uri="{0D108BD9-81ED-4DB2-BD59-A6C34878D82A}">
                    <a16:rowId xmlns:a16="http://schemas.microsoft.com/office/drawing/2014/main" val="10004"/>
                  </a:ext>
                </a:extLst>
              </a:tr>
            </a:tbl>
          </a:graphicData>
        </a:graphic>
      </p:graphicFrame>
      <p:sp>
        <p:nvSpPr>
          <p:cNvPr id="12335" name="Text Box 47">
            <a:extLst>
              <a:ext uri="{FF2B5EF4-FFF2-40B4-BE49-F238E27FC236}">
                <a16:creationId xmlns:a16="http://schemas.microsoft.com/office/drawing/2014/main" id="{370F6198-2304-4628-ABDB-4F4E5CC201ED}"/>
              </a:ext>
            </a:extLst>
          </p:cNvPr>
          <p:cNvSpPr txBox="1">
            <a:spLocks noChangeArrowheads="1"/>
          </p:cNvSpPr>
          <p:nvPr/>
        </p:nvSpPr>
        <p:spPr bwMode="auto">
          <a:xfrm>
            <a:off x="533400" y="2514600"/>
            <a:ext cx="76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endParaRPr lang="en-US" altLang="en-US" sz="4000">
              <a:latin typeface="Comic Sans MS" panose="030F0702030302020204" pitchFamily="66" charset="0"/>
            </a:endParaRPr>
          </a:p>
        </p:txBody>
      </p:sp>
      <p:sp>
        <p:nvSpPr>
          <p:cNvPr id="2" name="Text Box 48">
            <a:extLst>
              <a:ext uri="{FF2B5EF4-FFF2-40B4-BE49-F238E27FC236}">
                <a16:creationId xmlns:a16="http://schemas.microsoft.com/office/drawing/2014/main" id="{28586481-60E2-407D-AA32-75FBBDA152C6}"/>
              </a:ext>
            </a:extLst>
          </p:cNvPr>
          <p:cNvSpPr txBox="1">
            <a:spLocks noChangeArrowheads="1"/>
          </p:cNvSpPr>
          <p:nvPr/>
        </p:nvSpPr>
        <p:spPr bwMode="auto">
          <a:xfrm>
            <a:off x="1905000" y="2276475"/>
            <a:ext cx="838200" cy="522288"/>
          </a:xfrm>
          <a:prstGeom prst="rect">
            <a:avLst/>
          </a:prstGeom>
          <a:noFill/>
          <a:ln w="9525">
            <a:noFill/>
            <a:miter lim="800000"/>
            <a:headEnd/>
            <a:tailEnd/>
          </a:ln>
        </p:spPr>
        <p:txBody>
          <a:bodyPr>
            <a:spAutoFit/>
          </a:bodyPr>
          <a:lstStyle/>
          <a:p>
            <a:pPr eaLnBrk="0" hangingPunct="0">
              <a:spcBef>
                <a:spcPct val="20000"/>
              </a:spcBef>
              <a:defRPr/>
            </a:pPr>
            <a:r>
              <a:rPr lang="en-US" sz="2800" b="1" i="1" dirty="0">
                <a:solidFill>
                  <a:srgbClr val="002060"/>
                </a:solidFill>
                <a:effectLst>
                  <a:outerShdw blurRad="38100" dist="38100" dir="2700000" algn="tl">
                    <a:srgbClr val="000000">
                      <a:alpha val="43137"/>
                    </a:srgbClr>
                  </a:outerShdw>
                </a:effectLst>
                <a:latin typeface="Trebuchet MS" pitchFamily="34" charset="0"/>
              </a:rPr>
              <a:t>16</a:t>
            </a:r>
          </a:p>
        </p:txBody>
      </p:sp>
      <p:sp>
        <p:nvSpPr>
          <p:cNvPr id="12337" name="Text Box 49">
            <a:extLst>
              <a:ext uri="{FF2B5EF4-FFF2-40B4-BE49-F238E27FC236}">
                <a16:creationId xmlns:a16="http://schemas.microsoft.com/office/drawing/2014/main" id="{C71CAB38-547E-4D8F-98FE-B914F6871521}"/>
              </a:ext>
            </a:extLst>
          </p:cNvPr>
          <p:cNvSpPr txBox="1">
            <a:spLocks noChangeArrowheads="1"/>
          </p:cNvSpPr>
          <p:nvPr/>
        </p:nvSpPr>
        <p:spPr bwMode="auto">
          <a:xfrm>
            <a:off x="3429000" y="2276475"/>
            <a:ext cx="838200" cy="522288"/>
          </a:xfrm>
          <a:prstGeom prst="rect">
            <a:avLst/>
          </a:prstGeom>
          <a:noFill/>
          <a:ln w="9525">
            <a:noFill/>
            <a:miter lim="800000"/>
            <a:headEnd/>
            <a:tailEnd/>
          </a:ln>
        </p:spPr>
        <p:txBody>
          <a:bodyPr>
            <a:spAutoFit/>
          </a:bodyPr>
          <a:lstStyle/>
          <a:p>
            <a:pPr eaLnBrk="0" hangingPunct="0">
              <a:spcBef>
                <a:spcPct val="20000"/>
              </a:spcBef>
              <a:defRPr/>
            </a:pPr>
            <a:r>
              <a:rPr lang="en-US" sz="2800" b="1" i="1" dirty="0">
                <a:solidFill>
                  <a:srgbClr val="002060"/>
                </a:solidFill>
                <a:effectLst>
                  <a:outerShdw blurRad="38100" dist="38100" dir="2700000" algn="tl">
                    <a:srgbClr val="000000">
                      <a:alpha val="43137"/>
                    </a:srgbClr>
                  </a:outerShdw>
                </a:effectLst>
                <a:latin typeface="Trebuchet MS" pitchFamily="34" charset="0"/>
              </a:rPr>
              <a:t>32</a:t>
            </a:r>
          </a:p>
        </p:txBody>
      </p:sp>
      <p:sp>
        <p:nvSpPr>
          <p:cNvPr id="12338" name="Text Box 50">
            <a:extLst>
              <a:ext uri="{FF2B5EF4-FFF2-40B4-BE49-F238E27FC236}">
                <a16:creationId xmlns:a16="http://schemas.microsoft.com/office/drawing/2014/main" id="{A16C904C-F43C-4B77-AE8E-B4201D4F474C}"/>
              </a:ext>
            </a:extLst>
          </p:cNvPr>
          <p:cNvSpPr txBox="1">
            <a:spLocks noChangeArrowheads="1"/>
          </p:cNvSpPr>
          <p:nvPr/>
        </p:nvSpPr>
        <p:spPr bwMode="auto">
          <a:xfrm>
            <a:off x="4800600" y="2276475"/>
            <a:ext cx="838200" cy="522288"/>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16</a:t>
            </a:r>
          </a:p>
        </p:txBody>
      </p:sp>
      <p:sp>
        <p:nvSpPr>
          <p:cNvPr id="12340" name="Text Box 52">
            <a:extLst>
              <a:ext uri="{FF2B5EF4-FFF2-40B4-BE49-F238E27FC236}">
                <a16:creationId xmlns:a16="http://schemas.microsoft.com/office/drawing/2014/main" id="{1E876554-54BF-4167-B594-3318B0343793}"/>
              </a:ext>
            </a:extLst>
          </p:cNvPr>
          <p:cNvSpPr txBox="1">
            <a:spLocks noChangeArrowheads="1"/>
          </p:cNvSpPr>
          <p:nvPr/>
        </p:nvSpPr>
        <p:spPr bwMode="auto">
          <a:xfrm>
            <a:off x="7696200" y="2297113"/>
            <a:ext cx="838200" cy="522287"/>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18</a:t>
            </a:r>
          </a:p>
        </p:txBody>
      </p:sp>
      <p:sp>
        <p:nvSpPr>
          <p:cNvPr id="12341" name="Text Box 53">
            <a:extLst>
              <a:ext uri="{FF2B5EF4-FFF2-40B4-BE49-F238E27FC236}">
                <a16:creationId xmlns:a16="http://schemas.microsoft.com/office/drawing/2014/main" id="{52BBB023-5933-40A0-A815-7D9B6B75E2A9}"/>
              </a:ext>
            </a:extLst>
          </p:cNvPr>
          <p:cNvSpPr txBox="1">
            <a:spLocks noChangeArrowheads="1"/>
          </p:cNvSpPr>
          <p:nvPr/>
        </p:nvSpPr>
        <p:spPr bwMode="auto">
          <a:xfrm>
            <a:off x="609600" y="30480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buFontTx/>
              <a:buNone/>
            </a:pPr>
            <a:r>
              <a:rPr lang="en-US" altLang="en-US" sz="2800" b="1" i="1">
                <a:solidFill>
                  <a:srgbClr val="002060"/>
                </a:solidFill>
              </a:rPr>
              <a:t>N</a:t>
            </a:r>
          </a:p>
        </p:txBody>
      </p:sp>
      <p:sp>
        <p:nvSpPr>
          <p:cNvPr id="12342" name="Text Box 54">
            <a:extLst>
              <a:ext uri="{FF2B5EF4-FFF2-40B4-BE49-F238E27FC236}">
                <a16:creationId xmlns:a16="http://schemas.microsoft.com/office/drawing/2014/main" id="{AB77AFE8-4A2E-4D65-BAC3-78DB3E1F4283}"/>
              </a:ext>
            </a:extLst>
          </p:cNvPr>
          <p:cNvSpPr txBox="1">
            <a:spLocks noChangeArrowheads="1"/>
          </p:cNvSpPr>
          <p:nvPr/>
        </p:nvSpPr>
        <p:spPr bwMode="auto">
          <a:xfrm>
            <a:off x="3505200" y="3059113"/>
            <a:ext cx="762000" cy="522287"/>
          </a:xfrm>
          <a:prstGeom prst="rect">
            <a:avLst/>
          </a:prstGeom>
          <a:noFill/>
          <a:ln w="9525">
            <a:noFill/>
            <a:miter lim="800000"/>
            <a:headEnd/>
            <a:tailEnd/>
          </a:ln>
        </p:spPr>
        <p:txBody>
          <a:bodyPr>
            <a:spAutoFit/>
          </a:bodyPr>
          <a:lstStyle/>
          <a:p>
            <a:pPr eaLnBrk="0" hangingPunct="0">
              <a:spcBef>
                <a:spcPct val="20000"/>
              </a:spcBef>
              <a:defRPr/>
            </a:pPr>
            <a:r>
              <a:rPr lang="en-US" sz="2800" b="1" i="1" dirty="0">
                <a:solidFill>
                  <a:srgbClr val="002060"/>
                </a:solidFill>
                <a:effectLst>
                  <a:outerShdw blurRad="38100" dist="38100" dir="2700000" algn="tl">
                    <a:srgbClr val="000000">
                      <a:alpha val="43137"/>
                    </a:srgbClr>
                  </a:outerShdw>
                </a:effectLst>
                <a:latin typeface="Trebuchet MS" pitchFamily="34" charset="0"/>
              </a:rPr>
              <a:t>14</a:t>
            </a:r>
          </a:p>
        </p:txBody>
      </p:sp>
      <p:sp>
        <p:nvSpPr>
          <p:cNvPr id="12343" name="Text Box 55">
            <a:extLst>
              <a:ext uri="{FF2B5EF4-FFF2-40B4-BE49-F238E27FC236}">
                <a16:creationId xmlns:a16="http://schemas.microsoft.com/office/drawing/2014/main" id="{143F73A6-DAD4-419C-B0F0-F4C27CA4813C}"/>
              </a:ext>
            </a:extLst>
          </p:cNvPr>
          <p:cNvSpPr txBox="1">
            <a:spLocks noChangeArrowheads="1"/>
          </p:cNvSpPr>
          <p:nvPr/>
        </p:nvSpPr>
        <p:spPr bwMode="auto">
          <a:xfrm>
            <a:off x="5029200" y="3059113"/>
            <a:ext cx="838200" cy="522287"/>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7</a:t>
            </a:r>
          </a:p>
        </p:txBody>
      </p:sp>
      <p:sp>
        <p:nvSpPr>
          <p:cNvPr id="12344" name="Text Box 56">
            <a:extLst>
              <a:ext uri="{FF2B5EF4-FFF2-40B4-BE49-F238E27FC236}">
                <a16:creationId xmlns:a16="http://schemas.microsoft.com/office/drawing/2014/main" id="{4AD2FFD4-619D-419B-9563-2253C69578FE}"/>
              </a:ext>
            </a:extLst>
          </p:cNvPr>
          <p:cNvSpPr txBox="1">
            <a:spLocks noChangeArrowheads="1"/>
          </p:cNvSpPr>
          <p:nvPr/>
        </p:nvSpPr>
        <p:spPr bwMode="auto">
          <a:xfrm>
            <a:off x="6400800" y="3059113"/>
            <a:ext cx="838200" cy="522287"/>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7</a:t>
            </a:r>
          </a:p>
        </p:txBody>
      </p:sp>
      <p:sp>
        <p:nvSpPr>
          <p:cNvPr id="12345" name="Text Box 57">
            <a:extLst>
              <a:ext uri="{FF2B5EF4-FFF2-40B4-BE49-F238E27FC236}">
                <a16:creationId xmlns:a16="http://schemas.microsoft.com/office/drawing/2014/main" id="{0B629802-301C-45C5-B834-F25AE89BF8D5}"/>
              </a:ext>
            </a:extLst>
          </p:cNvPr>
          <p:cNvSpPr txBox="1">
            <a:spLocks noChangeArrowheads="1"/>
          </p:cNvSpPr>
          <p:nvPr/>
        </p:nvSpPr>
        <p:spPr bwMode="auto">
          <a:xfrm>
            <a:off x="609600" y="377825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buFontTx/>
              <a:buNone/>
            </a:pPr>
            <a:r>
              <a:rPr lang="en-US" altLang="en-US" sz="2800" b="1" i="1">
                <a:solidFill>
                  <a:srgbClr val="002060"/>
                </a:solidFill>
              </a:rPr>
              <a:t>Cl</a:t>
            </a:r>
          </a:p>
        </p:txBody>
      </p:sp>
      <p:sp>
        <p:nvSpPr>
          <p:cNvPr id="12346" name="Text Box 58">
            <a:extLst>
              <a:ext uri="{FF2B5EF4-FFF2-40B4-BE49-F238E27FC236}">
                <a16:creationId xmlns:a16="http://schemas.microsoft.com/office/drawing/2014/main" id="{ACD4792B-D351-4C57-A54D-206AB72D2264}"/>
              </a:ext>
            </a:extLst>
          </p:cNvPr>
          <p:cNvSpPr txBox="1">
            <a:spLocks noChangeArrowheads="1"/>
          </p:cNvSpPr>
          <p:nvPr/>
        </p:nvSpPr>
        <p:spPr bwMode="auto">
          <a:xfrm>
            <a:off x="4876800" y="3733800"/>
            <a:ext cx="838200" cy="523875"/>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17</a:t>
            </a:r>
          </a:p>
        </p:txBody>
      </p:sp>
      <p:sp>
        <p:nvSpPr>
          <p:cNvPr id="12347" name="Text Box 59">
            <a:extLst>
              <a:ext uri="{FF2B5EF4-FFF2-40B4-BE49-F238E27FC236}">
                <a16:creationId xmlns:a16="http://schemas.microsoft.com/office/drawing/2014/main" id="{C811852B-403B-4F4A-9327-4F2987190FB5}"/>
              </a:ext>
            </a:extLst>
          </p:cNvPr>
          <p:cNvSpPr txBox="1">
            <a:spLocks noChangeArrowheads="1"/>
          </p:cNvSpPr>
          <p:nvPr/>
        </p:nvSpPr>
        <p:spPr bwMode="auto">
          <a:xfrm>
            <a:off x="6248400" y="3733800"/>
            <a:ext cx="762000" cy="523875"/>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18</a:t>
            </a:r>
          </a:p>
        </p:txBody>
      </p:sp>
      <p:sp>
        <p:nvSpPr>
          <p:cNvPr id="12348" name="Text Box 60">
            <a:extLst>
              <a:ext uri="{FF2B5EF4-FFF2-40B4-BE49-F238E27FC236}">
                <a16:creationId xmlns:a16="http://schemas.microsoft.com/office/drawing/2014/main" id="{C83BD673-94C4-4B22-80CF-067CBA62BC0A}"/>
              </a:ext>
            </a:extLst>
          </p:cNvPr>
          <p:cNvSpPr txBox="1">
            <a:spLocks noChangeArrowheads="1"/>
          </p:cNvSpPr>
          <p:nvPr/>
        </p:nvSpPr>
        <p:spPr bwMode="auto">
          <a:xfrm>
            <a:off x="4876800" y="4419600"/>
            <a:ext cx="838200" cy="523875"/>
          </a:xfrm>
          <a:prstGeom prst="rect">
            <a:avLst/>
          </a:prstGeom>
          <a:noFill/>
          <a:ln w="9525">
            <a:noFill/>
            <a:miter lim="800000"/>
            <a:headEnd/>
            <a:tailEnd/>
          </a:ln>
        </p:spPr>
        <p:txBody>
          <a:bodyPr>
            <a:spAutoFit/>
          </a:bodyPr>
          <a:lstStyle/>
          <a:p>
            <a:pPr eaLnBrk="0" hangingPunct="0">
              <a:spcBef>
                <a:spcPct val="20000"/>
              </a:spcBef>
              <a:defRPr/>
            </a:pPr>
            <a:r>
              <a:rPr lang="en-US" sz="2800" b="1" i="1" dirty="0">
                <a:solidFill>
                  <a:srgbClr val="002060"/>
                </a:solidFill>
                <a:effectLst>
                  <a:outerShdw blurRad="38100" dist="38100" dir="2700000" algn="tl">
                    <a:srgbClr val="000000">
                      <a:alpha val="43137"/>
                    </a:srgbClr>
                  </a:outerShdw>
                </a:effectLst>
                <a:latin typeface="Trebuchet MS" pitchFamily="34" charset="0"/>
              </a:rPr>
              <a:t>20</a:t>
            </a:r>
          </a:p>
        </p:txBody>
      </p:sp>
      <p:sp>
        <p:nvSpPr>
          <p:cNvPr id="12349" name="Text Box 61">
            <a:extLst>
              <a:ext uri="{FF2B5EF4-FFF2-40B4-BE49-F238E27FC236}">
                <a16:creationId xmlns:a16="http://schemas.microsoft.com/office/drawing/2014/main" id="{8925A8C7-17AD-4868-893E-FAD485BE8F4B}"/>
              </a:ext>
            </a:extLst>
          </p:cNvPr>
          <p:cNvSpPr txBox="1">
            <a:spLocks noChangeArrowheads="1"/>
          </p:cNvSpPr>
          <p:nvPr/>
        </p:nvSpPr>
        <p:spPr bwMode="auto">
          <a:xfrm>
            <a:off x="6324600" y="4419600"/>
            <a:ext cx="914400" cy="523875"/>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20</a:t>
            </a:r>
          </a:p>
        </p:txBody>
      </p:sp>
      <p:sp>
        <p:nvSpPr>
          <p:cNvPr id="12350" name="Text Box 62">
            <a:extLst>
              <a:ext uri="{FF2B5EF4-FFF2-40B4-BE49-F238E27FC236}">
                <a16:creationId xmlns:a16="http://schemas.microsoft.com/office/drawing/2014/main" id="{99E7B060-2A53-449A-A107-61BD5B065420}"/>
              </a:ext>
            </a:extLst>
          </p:cNvPr>
          <p:cNvSpPr txBox="1">
            <a:spLocks noChangeArrowheads="1"/>
          </p:cNvSpPr>
          <p:nvPr/>
        </p:nvSpPr>
        <p:spPr bwMode="auto">
          <a:xfrm>
            <a:off x="7620000" y="4419600"/>
            <a:ext cx="990600" cy="523875"/>
          </a:xfrm>
          <a:prstGeom prst="rect">
            <a:avLst/>
          </a:prstGeom>
          <a:noFill/>
          <a:ln w="9525">
            <a:noFill/>
            <a:miter lim="800000"/>
            <a:headEnd/>
            <a:tailEnd/>
          </a:ln>
        </p:spPr>
        <p:txBody>
          <a:bodyPr>
            <a:spAutoFit/>
          </a:bodyPr>
          <a:lstStyle/>
          <a:p>
            <a:pPr eaLnBrk="0" hangingPunct="0">
              <a:spcBef>
                <a:spcPct val="20000"/>
              </a:spcBef>
              <a:defRPr/>
            </a:pPr>
            <a:r>
              <a:rPr lang="en-US" sz="2800" b="1" i="1">
                <a:solidFill>
                  <a:srgbClr val="002060"/>
                </a:solidFill>
                <a:effectLst>
                  <a:outerShdw blurRad="38100" dist="38100" dir="2700000" algn="tl">
                    <a:srgbClr val="000000">
                      <a:alpha val="43137"/>
                    </a:srgbClr>
                  </a:outerShdw>
                </a:effectLst>
                <a:latin typeface="Trebuchet MS" pitchFamily="34" charset="0"/>
              </a:rPr>
              <a:t>18</a:t>
            </a:r>
          </a:p>
        </p:txBody>
      </p:sp>
      <p:sp>
        <p:nvSpPr>
          <p:cNvPr id="4" name="TextBox 19">
            <a:extLst>
              <a:ext uri="{FF2B5EF4-FFF2-40B4-BE49-F238E27FC236}">
                <a16:creationId xmlns:a16="http://schemas.microsoft.com/office/drawing/2014/main" id="{8F4EAE18-3F79-4B64-9C9B-646AA682CFB4}"/>
              </a:ext>
            </a:extLst>
          </p:cNvPr>
          <p:cNvSpPr txBox="1">
            <a:spLocks noChangeArrowheads="1"/>
          </p:cNvSpPr>
          <p:nvPr/>
        </p:nvSpPr>
        <p:spPr bwMode="auto">
          <a:xfrm>
            <a:off x="381000" y="247015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buFontTx/>
              <a:buNone/>
            </a:pPr>
            <a:r>
              <a:rPr lang="en-US" altLang="en-US" sz="1800"/>
              <a:t>16</a:t>
            </a:r>
          </a:p>
        </p:txBody>
      </p:sp>
      <p:sp>
        <p:nvSpPr>
          <p:cNvPr id="12351" name="TextBox 20">
            <a:extLst>
              <a:ext uri="{FF2B5EF4-FFF2-40B4-BE49-F238E27FC236}">
                <a16:creationId xmlns:a16="http://schemas.microsoft.com/office/drawing/2014/main" id="{9AE11B03-CB65-4BAC-9ED7-AED21DDB4BA6}"/>
              </a:ext>
            </a:extLst>
          </p:cNvPr>
          <p:cNvSpPr txBox="1">
            <a:spLocks noChangeArrowheads="1"/>
          </p:cNvSpPr>
          <p:nvPr/>
        </p:nvSpPr>
        <p:spPr bwMode="auto">
          <a:xfrm>
            <a:off x="381000" y="43434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buFontTx/>
              <a:buNone/>
            </a:pPr>
            <a:r>
              <a:rPr lang="en-US" altLang="en-US" sz="1800"/>
              <a:t>40</a:t>
            </a:r>
          </a:p>
        </p:txBody>
      </p:sp>
      <p:sp>
        <p:nvSpPr>
          <p:cNvPr id="3" name="TextBox 21">
            <a:extLst>
              <a:ext uri="{FF2B5EF4-FFF2-40B4-BE49-F238E27FC236}">
                <a16:creationId xmlns:a16="http://schemas.microsoft.com/office/drawing/2014/main" id="{20975D2C-6375-4EF7-9379-D7A8F978BF69}"/>
              </a:ext>
            </a:extLst>
          </p:cNvPr>
          <p:cNvSpPr txBox="1">
            <a:spLocks noChangeArrowheads="1"/>
          </p:cNvSpPr>
          <p:nvPr/>
        </p:nvSpPr>
        <p:spPr bwMode="auto">
          <a:xfrm>
            <a:off x="1066800" y="4343400"/>
            <a:ext cx="1143000" cy="369888"/>
          </a:xfrm>
          <a:prstGeom prst="rect">
            <a:avLst/>
          </a:prstGeom>
          <a:noFill/>
          <a:ln w="9525">
            <a:noFill/>
            <a:miter lim="800000"/>
            <a:headEnd/>
            <a:tailEnd/>
          </a:ln>
        </p:spPr>
        <p:txBody>
          <a:bodyPr>
            <a:spAutoFit/>
          </a:bodyPr>
          <a:lstStyle/>
          <a:p>
            <a:pPr>
              <a:defRPr/>
            </a:pPr>
            <a:r>
              <a:rPr lang="en-US" dirty="0">
                <a:effectLst>
                  <a:outerShdw blurRad="38100" dist="38100" dir="2700000" algn="tl">
                    <a:srgbClr val="000000">
                      <a:alpha val="43137"/>
                    </a:srgbClr>
                  </a:outerShdw>
                </a:effectLst>
                <a:latin typeface="Trebuchet MS" pitchFamily="34" charset="0"/>
              </a:rPr>
              <a:t>+2</a:t>
            </a:r>
          </a:p>
        </p:txBody>
      </p:sp>
      <p:sp>
        <p:nvSpPr>
          <p:cNvPr id="23" name="TextBox 22">
            <a:extLst>
              <a:ext uri="{FF2B5EF4-FFF2-40B4-BE49-F238E27FC236}">
                <a16:creationId xmlns:a16="http://schemas.microsoft.com/office/drawing/2014/main" id="{342574EA-FFB9-4DD3-9DD9-52BE287CF899}"/>
              </a:ext>
            </a:extLst>
          </p:cNvPr>
          <p:cNvSpPr txBox="1">
            <a:spLocks noChangeArrowheads="1"/>
          </p:cNvSpPr>
          <p:nvPr/>
        </p:nvSpPr>
        <p:spPr bwMode="auto">
          <a:xfrm>
            <a:off x="381000" y="6030913"/>
            <a:ext cx="1143000" cy="369887"/>
          </a:xfrm>
          <a:prstGeom prst="rect">
            <a:avLst/>
          </a:prstGeom>
          <a:noFill/>
          <a:ln w="9525">
            <a:noFill/>
            <a:miter lim="800000"/>
            <a:headEnd/>
            <a:tailEnd/>
          </a:ln>
        </p:spPr>
        <p:txBody>
          <a:bodyPr>
            <a:spAutoFit/>
          </a:bodyPr>
          <a:lstStyle/>
          <a:p>
            <a:pPr>
              <a:defRPr/>
            </a:pPr>
            <a:r>
              <a:rPr lang="en-US" i="1">
                <a:solidFill>
                  <a:srgbClr val="002060"/>
                </a:solidFill>
                <a:effectLst>
                  <a:outerShdw blurRad="38100" dist="38100" dir="2700000" algn="tl">
                    <a:srgbClr val="000000">
                      <a:alpha val="43137"/>
                    </a:srgbClr>
                  </a:outerShdw>
                </a:effectLst>
                <a:latin typeface="Trebuchet MS" pitchFamily="34" charset="0"/>
              </a:rPr>
              <a:t>20</a:t>
            </a:r>
          </a:p>
        </p:txBody>
      </p:sp>
      <p:sp>
        <p:nvSpPr>
          <p:cNvPr id="24" name="TextBox 23">
            <a:extLst>
              <a:ext uri="{FF2B5EF4-FFF2-40B4-BE49-F238E27FC236}">
                <a16:creationId xmlns:a16="http://schemas.microsoft.com/office/drawing/2014/main" id="{CBDE6110-6F21-4FC0-8388-B8336E066BA1}"/>
              </a:ext>
            </a:extLst>
          </p:cNvPr>
          <p:cNvSpPr txBox="1">
            <a:spLocks noChangeArrowheads="1"/>
          </p:cNvSpPr>
          <p:nvPr/>
        </p:nvSpPr>
        <p:spPr bwMode="auto">
          <a:xfrm>
            <a:off x="381000" y="2209800"/>
            <a:ext cx="1143000" cy="369888"/>
          </a:xfrm>
          <a:prstGeom prst="rect">
            <a:avLst/>
          </a:prstGeom>
          <a:noFill/>
          <a:ln w="9525">
            <a:noFill/>
            <a:miter lim="800000"/>
            <a:headEnd/>
            <a:tailEnd/>
          </a:ln>
        </p:spPr>
        <p:txBody>
          <a:bodyPr>
            <a:spAutoFit/>
          </a:bodyPr>
          <a:lstStyle/>
          <a:p>
            <a:pPr>
              <a:defRPr/>
            </a:pPr>
            <a:r>
              <a:rPr lang="en-US" i="1" dirty="0">
                <a:solidFill>
                  <a:srgbClr val="002060"/>
                </a:solidFill>
                <a:effectLst>
                  <a:outerShdw blurRad="38100" dist="38100" dir="2700000" algn="tl">
                    <a:srgbClr val="000000">
                      <a:alpha val="43137"/>
                    </a:srgbClr>
                  </a:outerShdw>
                </a:effectLst>
                <a:latin typeface="Trebuchet MS" pitchFamily="34" charset="0"/>
              </a:rPr>
              <a:t>32</a:t>
            </a:r>
          </a:p>
        </p:txBody>
      </p:sp>
      <p:sp>
        <p:nvSpPr>
          <p:cNvPr id="25" name="TextBox 24">
            <a:extLst>
              <a:ext uri="{FF2B5EF4-FFF2-40B4-BE49-F238E27FC236}">
                <a16:creationId xmlns:a16="http://schemas.microsoft.com/office/drawing/2014/main" id="{37EEA939-9DF4-46BF-B91A-FD1C5E448A19}"/>
              </a:ext>
            </a:extLst>
          </p:cNvPr>
          <p:cNvSpPr txBox="1">
            <a:spLocks noChangeArrowheads="1"/>
          </p:cNvSpPr>
          <p:nvPr/>
        </p:nvSpPr>
        <p:spPr bwMode="auto">
          <a:xfrm>
            <a:off x="457200" y="3244850"/>
            <a:ext cx="1143000" cy="369888"/>
          </a:xfrm>
          <a:prstGeom prst="rect">
            <a:avLst/>
          </a:prstGeom>
          <a:noFill/>
          <a:ln w="9525">
            <a:noFill/>
            <a:miter lim="800000"/>
            <a:headEnd/>
            <a:tailEnd/>
          </a:ln>
        </p:spPr>
        <p:txBody>
          <a:bodyPr>
            <a:spAutoFit/>
          </a:bodyPr>
          <a:lstStyle/>
          <a:p>
            <a:pPr>
              <a:defRPr/>
            </a:pPr>
            <a:r>
              <a:rPr lang="en-US" i="1">
                <a:solidFill>
                  <a:srgbClr val="002060"/>
                </a:solidFill>
                <a:effectLst>
                  <a:outerShdw blurRad="38100" dist="38100" dir="2700000" algn="tl">
                    <a:srgbClr val="000000">
                      <a:alpha val="43137"/>
                    </a:srgbClr>
                  </a:outerShdw>
                </a:effectLst>
                <a:latin typeface="Trebuchet MS" pitchFamily="34" charset="0"/>
              </a:rPr>
              <a:t>7</a:t>
            </a:r>
          </a:p>
        </p:txBody>
      </p:sp>
      <p:sp>
        <p:nvSpPr>
          <p:cNvPr id="26" name="TextBox 25">
            <a:extLst>
              <a:ext uri="{FF2B5EF4-FFF2-40B4-BE49-F238E27FC236}">
                <a16:creationId xmlns:a16="http://schemas.microsoft.com/office/drawing/2014/main" id="{47FA143F-2B9E-42B1-94DA-9420DE7BC08A}"/>
              </a:ext>
            </a:extLst>
          </p:cNvPr>
          <p:cNvSpPr txBox="1">
            <a:spLocks noChangeArrowheads="1"/>
          </p:cNvSpPr>
          <p:nvPr/>
        </p:nvSpPr>
        <p:spPr bwMode="auto">
          <a:xfrm>
            <a:off x="381000" y="2995613"/>
            <a:ext cx="1143000" cy="369887"/>
          </a:xfrm>
          <a:prstGeom prst="rect">
            <a:avLst/>
          </a:prstGeom>
          <a:noFill/>
          <a:ln w="9525">
            <a:noFill/>
            <a:miter lim="800000"/>
            <a:headEnd/>
            <a:tailEnd/>
          </a:ln>
        </p:spPr>
        <p:txBody>
          <a:bodyPr>
            <a:spAutoFit/>
          </a:bodyPr>
          <a:lstStyle/>
          <a:p>
            <a:pPr>
              <a:defRPr/>
            </a:pPr>
            <a:r>
              <a:rPr lang="en-US" i="1" dirty="0">
                <a:solidFill>
                  <a:srgbClr val="002060"/>
                </a:solidFill>
                <a:effectLst>
                  <a:outerShdw blurRad="38100" dist="38100" dir="2700000" algn="tl">
                    <a:srgbClr val="000000">
                      <a:alpha val="43137"/>
                    </a:srgbClr>
                  </a:outerShdw>
                </a:effectLst>
                <a:latin typeface="Trebuchet MS" pitchFamily="34" charset="0"/>
              </a:rPr>
              <a:t>14</a:t>
            </a:r>
          </a:p>
        </p:txBody>
      </p:sp>
      <p:sp>
        <p:nvSpPr>
          <p:cNvPr id="27" name="TextBox 26">
            <a:extLst>
              <a:ext uri="{FF2B5EF4-FFF2-40B4-BE49-F238E27FC236}">
                <a16:creationId xmlns:a16="http://schemas.microsoft.com/office/drawing/2014/main" id="{61411760-59A8-4A80-BC72-1C69A96196B8}"/>
              </a:ext>
            </a:extLst>
          </p:cNvPr>
          <p:cNvSpPr txBox="1">
            <a:spLocks noChangeArrowheads="1"/>
          </p:cNvSpPr>
          <p:nvPr/>
        </p:nvSpPr>
        <p:spPr bwMode="auto">
          <a:xfrm>
            <a:off x="914400" y="2971800"/>
            <a:ext cx="1143000" cy="369888"/>
          </a:xfrm>
          <a:prstGeom prst="rect">
            <a:avLst/>
          </a:prstGeom>
          <a:noFill/>
          <a:ln w="9525">
            <a:noFill/>
            <a:miter lim="800000"/>
            <a:headEnd/>
            <a:tailEnd/>
          </a:ln>
        </p:spPr>
        <p:txBody>
          <a:bodyPr>
            <a:spAutoFit/>
          </a:bodyPr>
          <a:lstStyle/>
          <a:p>
            <a:pPr>
              <a:defRPr/>
            </a:pPr>
            <a:r>
              <a:rPr lang="en-US" i="1" dirty="0">
                <a:solidFill>
                  <a:srgbClr val="002060"/>
                </a:solidFill>
                <a:effectLst>
                  <a:outerShdw blurRad="38100" dist="38100" dir="2700000" algn="tl">
                    <a:srgbClr val="000000">
                      <a:alpha val="43137"/>
                    </a:srgbClr>
                  </a:outerShdw>
                </a:effectLst>
                <a:latin typeface="Trebuchet MS" pitchFamily="34" charset="0"/>
              </a:rPr>
              <a:t>-3</a:t>
            </a:r>
          </a:p>
        </p:txBody>
      </p:sp>
      <p:sp>
        <p:nvSpPr>
          <p:cNvPr id="28" name="TextBox 27">
            <a:extLst>
              <a:ext uri="{FF2B5EF4-FFF2-40B4-BE49-F238E27FC236}">
                <a16:creationId xmlns:a16="http://schemas.microsoft.com/office/drawing/2014/main" id="{039BBEEF-AC14-4CA4-854A-4ABB92F28DEB}"/>
              </a:ext>
            </a:extLst>
          </p:cNvPr>
          <p:cNvSpPr txBox="1">
            <a:spLocks noChangeArrowheads="1"/>
          </p:cNvSpPr>
          <p:nvPr/>
        </p:nvSpPr>
        <p:spPr bwMode="auto">
          <a:xfrm>
            <a:off x="396875" y="3694113"/>
            <a:ext cx="1143000" cy="369887"/>
          </a:xfrm>
          <a:prstGeom prst="rect">
            <a:avLst/>
          </a:prstGeom>
          <a:noFill/>
          <a:ln w="9525">
            <a:noFill/>
            <a:miter lim="800000"/>
            <a:headEnd/>
            <a:tailEnd/>
          </a:ln>
        </p:spPr>
        <p:txBody>
          <a:bodyPr>
            <a:spAutoFit/>
          </a:bodyPr>
          <a:lstStyle/>
          <a:p>
            <a:pPr>
              <a:defRPr/>
            </a:pPr>
            <a:r>
              <a:rPr lang="en-US" i="1">
                <a:solidFill>
                  <a:srgbClr val="002060"/>
                </a:solidFill>
                <a:effectLst>
                  <a:outerShdw blurRad="38100" dist="38100" dir="2700000" algn="tl">
                    <a:srgbClr val="000000">
                      <a:alpha val="43137"/>
                    </a:srgbClr>
                  </a:outerShdw>
                </a:effectLst>
                <a:latin typeface="Trebuchet MS" pitchFamily="34" charset="0"/>
              </a:rPr>
              <a:t>35</a:t>
            </a:r>
          </a:p>
        </p:txBody>
      </p:sp>
      <p:sp>
        <p:nvSpPr>
          <p:cNvPr id="29" name="TextBox 28">
            <a:extLst>
              <a:ext uri="{FF2B5EF4-FFF2-40B4-BE49-F238E27FC236}">
                <a16:creationId xmlns:a16="http://schemas.microsoft.com/office/drawing/2014/main" id="{D6B0571D-08C1-43FC-A286-4931FE6E9EA3}"/>
              </a:ext>
            </a:extLst>
          </p:cNvPr>
          <p:cNvSpPr txBox="1">
            <a:spLocks noChangeArrowheads="1"/>
          </p:cNvSpPr>
          <p:nvPr/>
        </p:nvSpPr>
        <p:spPr bwMode="auto">
          <a:xfrm>
            <a:off x="365125" y="3943350"/>
            <a:ext cx="1143000" cy="368300"/>
          </a:xfrm>
          <a:prstGeom prst="rect">
            <a:avLst/>
          </a:prstGeom>
          <a:noFill/>
          <a:ln w="9525">
            <a:noFill/>
            <a:miter lim="800000"/>
            <a:headEnd/>
            <a:tailEnd/>
          </a:ln>
        </p:spPr>
        <p:txBody>
          <a:bodyPr>
            <a:spAutoFit/>
          </a:bodyPr>
          <a:lstStyle/>
          <a:p>
            <a:pPr>
              <a:defRPr/>
            </a:pPr>
            <a:r>
              <a:rPr lang="en-US" i="1">
                <a:solidFill>
                  <a:srgbClr val="002060"/>
                </a:solidFill>
                <a:effectLst>
                  <a:outerShdw blurRad="38100" dist="38100" dir="2700000" algn="tl">
                    <a:srgbClr val="000000">
                      <a:alpha val="43137"/>
                    </a:srgbClr>
                  </a:outerShdw>
                </a:effectLst>
                <a:latin typeface="Trebuchet MS" pitchFamily="34" charset="0"/>
              </a:rPr>
              <a:t>17</a:t>
            </a:r>
          </a:p>
        </p:txBody>
      </p:sp>
      <p:sp>
        <p:nvSpPr>
          <p:cNvPr id="30" name="TextBox 29">
            <a:extLst>
              <a:ext uri="{FF2B5EF4-FFF2-40B4-BE49-F238E27FC236}">
                <a16:creationId xmlns:a16="http://schemas.microsoft.com/office/drawing/2014/main" id="{BF37B678-4424-4F07-96D2-AB408C95C007}"/>
              </a:ext>
            </a:extLst>
          </p:cNvPr>
          <p:cNvSpPr txBox="1">
            <a:spLocks noChangeArrowheads="1"/>
          </p:cNvSpPr>
          <p:nvPr/>
        </p:nvSpPr>
        <p:spPr bwMode="auto">
          <a:xfrm>
            <a:off x="946150" y="3657600"/>
            <a:ext cx="1143000" cy="369888"/>
          </a:xfrm>
          <a:prstGeom prst="rect">
            <a:avLst/>
          </a:prstGeom>
          <a:noFill/>
          <a:ln w="9525">
            <a:noFill/>
            <a:miter lim="800000"/>
            <a:headEnd/>
            <a:tailEnd/>
          </a:ln>
        </p:spPr>
        <p:txBody>
          <a:bodyPr>
            <a:spAutoFit/>
          </a:bodyPr>
          <a:lstStyle/>
          <a:p>
            <a:pPr>
              <a:defRPr/>
            </a:pPr>
            <a:r>
              <a:rPr lang="en-US" i="1">
                <a:solidFill>
                  <a:srgbClr val="002060"/>
                </a:solidFill>
                <a:effectLst>
                  <a:outerShdw blurRad="38100" dist="38100" dir="2700000" algn="tl">
                    <a:srgbClr val="000000">
                      <a:alpha val="43137"/>
                    </a:srgbClr>
                  </a:outerShdw>
                </a:effectLst>
                <a:latin typeface="Trebuchet MS" pitchFamily="34" charset="0"/>
              </a:rPr>
              <a:t>-1</a:t>
            </a:r>
          </a:p>
        </p:txBody>
      </p:sp>
      <p:sp>
        <p:nvSpPr>
          <p:cNvPr id="31" name="Rectangle 2">
            <a:extLst>
              <a:ext uri="{FF2B5EF4-FFF2-40B4-BE49-F238E27FC236}">
                <a16:creationId xmlns:a16="http://schemas.microsoft.com/office/drawing/2014/main" id="{38EEB9F5-3EA9-4507-90D6-22C6CA3B1836}"/>
              </a:ext>
            </a:extLst>
          </p:cNvPr>
          <p:cNvSpPr txBox="1">
            <a:spLocks noChangeArrowheads="1"/>
          </p:cNvSpPr>
          <p:nvPr/>
        </p:nvSpPr>
        <p:spPr bwMode="auto">
          <a:xfrm>
            <a:off x="228600" y="5257800"/>
            <a:ext cx="8534400" cy="1143000"/>
          </a:xfrm>
          <a:prstGeom prst="rect">
            <a:avLst/>
          </a:prstGeom>
          <a:solidFill>
            <a:schemeClr val="bg1">
              <a:alpha val="80000"/>
            </a:schemeClr>
          </a:solidFill>
          <a:ln w="50800">
            <a:solidFill>
              <a:schemeClr val="tx1"/>
            </a:solidFill>
            <a:miter lim="800000"/>
            <a:headEnd/>
            <a:tailEnd/>
          </a:ln>
        </p:spPr>
        <p:txBody>
          <a:bodyPr anchor="ctr"/>
          <a:lstStyle/>
          <a:p>
            <a:pPr algn="ctr">
              <a:defRPr/>
            </a:pPr>
            <a:r>
              <a:rPr lang="en-US" sz="5400" b="1" i="1" kern="0" dirty="0">
                <a:solidFill>
                  <a:srgbClr val="002060"/>
                </a:solidFill>
                <a:effectLst>
                  <a:outerShdw blurRad="38100" dist="38100" dir="2700000" algn="tl">
                    <a:srgbClr val="000000">
                      <a:alpha val="43137"/>
                    </a:srgbClr>
                  </a:outerShdw>
                </a:effectLst>
                <a:latin typeface="Trebuchet MS" pitchFamily="34" charset="0"/>
                <a:ea typeface="+mj-ea"/>
                <a:cs typeface="+mj-cs"/>
              </a:rPr>
              <a:t>Questions?  </a:t>
            </a:r>
            <a:r>
              <a:rPr lang="en-US" sz="5400" b="1" kern="0" dirty="0">
                <a:solidFill>
                  <a:srgbClr val="FF0000"/>
                </a:solidFill>
                <a:effectLst>
                  <a:outerShdw blurRad="38100" dist="38100" dir="2700000" algn="tl">
                    <a:srgbClr val="000000">
                      <a:alpha val="43137"/>
                    </a:srgbClr>
                  </a:outerShdw>
                </a:effectLst>
                <a:latin typeface="Trebuchet MS" pitchFamily="34" charset="0"/>
                <a:ea typeface="+mj-ea"/>
                <a:cs typeface="+mj-cs"/>
              </a:rPr>
              <a:t>Begin WS#3</a:t>
            </a:r>
          </a:p>
        </p:txBody>
      </p:sp>
      <p:sp>
        <p:nvSpPr>
          <p:cNvPr id="32" name="TextBox 31">
            <a:extLst>
              <a:ext uri="{FF2B5EF4-FFF2-40B4-BE49-F238E27FC236}">
                <a16:creationId xmlns:a16="http://schemas.microsoft.com/office/drawing/2014/main" id="{6C5BA3E1-FBCA-4892-8732-672CE78EFDDA}"/>
              </a:ext>
            </a:extLst>
          </p:cNvPr>
          <p:cNvSpPr txBox="1">
            <a:spLocks noChangeArrowheads="1"/>
          </p:cNvSpPr>
          <p:nvPr/>
        </p:nvSpPr>
        <p:spPr bwMode="auto">
          <a:xfrm>
            <a:off x="361950" y="4591050"/>
            <a:ext cx="1143000" cy="3683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i="1" dirty="0">
                <a:solidFill>
                  <a:srgbClr val="002060"/>
                </a:solidFill>
                <a:effectLst>
                  <a:outerShdw blurRad="38100" dist="38100" dir="2700000" algn="tl">
                    <a:srgbClr val="000000">
                      <a:alpha val="43137"/>
                    </a:srgbClr>
                  </a:outerShdw>
                </a:effectLst>
                <a:latin typeface="Trebuchet MS" pitchFamily="34" charset="0"/>
              </a:rPr>
              <a:t>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337"/>
                                        </p:tgtEl>
                                        <p:attrNameLst>
                                          <p:attrName>style.visibility</p:attrName>
                                        </p:attrNameLst>
                                      </p:cBhvr>
                                      <p:to>
                                        <p:strVal val="visible"/>
                                      </p:to>
                                    </p:set>
                                    <p:anim calcmode="lin" valueType="num">
                                      <p:cBhvr>
                                        <p:cTn id="13" dur="500" fill="hold"/>
                                        <p:tgtEl>
                                          <p:spTgt spid="12337"/>
                                        </p:tgtEl>
                                        <p:attrNameLst>
                                          <p:attrName>ppt_w</p:attrName>
                                        </p:attrNameLst>
                                      </p:cBhvr>
                                      <p:tavLst>
                                        <p:tav tm="0">
                                          <p:val>
                                            <p:fltVal val="0"/>
                                          </p:val>
                                        </p:tav>
                                        <p:tav tm="100000">
                                          <p:val>
                                            <p:strVal val="#ppt_w"/>
                                          </p:val>
                                        </p:tav>
                                      </p:tavLst>
                                    </p:anim>
                                    <p:anim calcmode="lin" valueType="num">
                                      <p:cBhvr>
                                        <p:cTn id="14" dur="500" fill="hold"/>
                                        <p:tgtEl>
                                          <p:spTgt spid="12337"/>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338"/>
                                        </p:tgtEl>
                                        <p:attrNameLst>
                                          <p:attrName>style.visibility</p:attrName>
                                        </p:attrNameLst>
                                      </p:cBhvr>
                                      <p:to>
                                        <p:strVal val="visible"/>
                                      </p:to>
                                    </p:set>
                                    <p:anim calcmode="lin" valueType="num">
                                      <p:cBhvr>
                                        <p:cTn id="19" dur="500" fill="hold"/>
                                        <p:tgtEl>
                                          <p:spTgt spid="12338"/>
                                        </p:tgtEl>
                                        <p:attrNameLst>
                                          <p:attrName>ppt_w</p:attrName>
                                        </p:attrNameLst>
                                      </p:cBhvr>
                                      <p:tavLst>
                                        <p:tav tm="0">
                                          <p:val>
                                            <p:fltVal val="0"/>
                                          </p:val>
                                        </p:tav>
                                        <p:tav tm="100000">
                                          <p:val>
                                            <p:strVal val="#ppt_w"/>
                                          </p:val>
                                        </p:tav>
                                      </p:tavLst>
                                    </p:anim>
                                    <p:anim calcmode="lin" valueType="num">
                                      <p:cBhvr>
                                        <p:cTn id="20" dur="500" fill="hold"/>
                                        <p:tgtEl>
                                          <p:spTgt spid="12338"/>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340"/>
                                        </p:tgtEl>
                                        <p:attrNameLst>
                                          <p:attrName>style.visibility</p:attrName>
                                        </p:attrNameLst>
                                      </p:cBhvr>
                                      <p:to>
                                        <p:strVal val="visible"/>
                                      </p:to>
                                    </p:set>
                                    <p:anim calcmode="lin" valueType="num">
                                      <p:cBhvr>
                                        <p:cTn id="25" dur="500" fill="hold"/>
                                        <p:tgtEl>
                                          <p:spTgt spid="12340"/>
                                        </p:tgtEl>
                                        <p:attrNameLst>
                                          <p:attrName>ppt_w</p:attrName>
                                        </p:attrNameLst>
                                      </p:cBhvr>
                                      <p:tavLst>
                                        <p:tav tm="0">
                                          <p:val>
                                            <p:fltVal val="0"/>
                                          </p:val>
                                        </p:tav>
                                        <p:tav tm="100000">
                                          <p:val>
                                            <p:strVal val="#ppt_w"/>
                                          </p:val>
                                        </p:tav>
                                      </p:tavLst>
                                    </p:anim>
                                    <p:anim calcmode="lin" valueType="num">
                                      <p:cBhvr>
                                        <p:cTn id="26" dur="500" fill="hold"/>
                                        <p:tgtEl>
                                          <p:spTgt spid="12340"/>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2341"/>
                                        </p:tgtEl>
                                        <p:attrNameLst>
                                          <p:attrName>style.visibility</p:attrName>
                                        </p:attrNameLst>
                                      </p:cBhvr>
                                      <p:to>
                                        <p:strVal val="visible"/>
                                      </p:to>
                                    </p:set>
                                    <p:anim calcmode="lin" valueType="num">
                                      <p:cBhvr>
                                        <p:cTn id="37" dur="500" fill="hold"/>
                                        <p:tgtEl>
                                          <p:spTgt spid="12341"/>
                                        </p:tgtEl>
                                        <p:attrNameLst>
                                          <p:attrName>ppt_w</p:attrName>
                                        </p:attrNameLst>
                                      </p:cBhvr>
                                      <p:tavLst>
                                        <p:tav tm="0">
                                          <p:val>
                                            <p:fltVal val="0"/>
                                          </p:val>
                                        </p:tav>
                                        <p:tav tm="100000">
                                          <p:val>
                                            <p:strVal val="#ppt_w"/>
                                          </p:val>
                                        </p:tav>
                                      </p:tavLst>
                                    </p:anim>
                                    <p:anim calcmode="lin" valueType="num">
                                      <p:cBhvr>
                                        <p:cTn id="38" dur="500" fill="hold"/>
                                        <p:tgtEl>
                                          <p:spTgt spid="12341"/>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342"/>
                                        </p:tgtEl>
                                        <p:attrNameLst>
                                          <p:attrName>style.visibility</p:attrName>
                                        </p:attrNameLst>
                                      </p:cBhvr>
                                      <p:to>
                                        <p:strVal val="visible"/>
                                      </p:to>
                                    </p:set>
                                    <p:anim calcmode="lin" valueType="num">
                                      <p:cBhvr>
                                        <p:cTn id="43" dur="500" fill="hold"/>
                                        <p:tgtEl>
                                          <p:spTgt spid="12342"/>
                                        </p:tgtEl>
                                        <p:attrNameLst>
                                          <p:attrName>ppt_w</p:attrName>
                                        </p:attrNameLst>
                                      </p:cBhvr>
                                      <p:tavLst>
                                        <p:tav tm="0">
                                          <p:val>
                                            <p:fltVal val="0"/>
                                          </p:val>
                                        </p:tav>
                                        <p:tav tm="100000">
                                          <p:val>
                                            <p:strVal val="#ppt_w"/>
                                          </p:val>
                                        </p:tav>
                                      </p:tavLst>
                                    </p:anim>
                                    <p:anim calcmode="lin" valueType="num">
                                      <p:cBhvr>
                                        <p:cTn id="44" dur="500" fill="hold"/>
                                        <p:tgtEl>
                                          <p:spTgt spid="12342"/>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2343"/>
                                        </p:tgtEl>
                                        <p:attrNameLst>
                                          <p:attrName>style.visibility</p:attrName>
                                        </p:attrNameLst>
                                      </p:cBhvr>
                                      <p:to>
                                        <p:strVal val="visible"/>
                                      </p:to>
                                    </p:set>
                                    <p:anim calcmode="lin" valueType="num">
                                      <p:cBhvr>
                                        <p:cTn id="49" dur="500" fill="hold"/>
                                        <p:tgtEl>
                                          <p:spTgt spid="12343"/>
                                        </p:tgtEl>
                                        <p:attrNameLst>
                                          <p:attrName>ppt_w</p:attrName>
                                        </p:attrNameLst>
                                      </p:cBhvr>
                                      <p:tavLst>
                                        <p:tav tm="0">
                                          <p:val>
                                            <p:fltVal val="0"/>
                                          </p:val>
                                        </p:tav>
                                        <p:tav tm="100000">
                                          <p:val>
                                            <p:strVal val="#ppt_w"/>
                                          </p:val>
                                        </p:tav>
                                      </p:tavLst>
                                    </p:anim>
                                    <p:anim calcmode="lin" valueType="num">
                                      <p:cBhvr>
                                        <p:cTn id="50" dur="500" fill="hold"/>
                                        <p:tgtEl>
                                          <p:spTgt spid="12343"/>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2344"/>
                                        </p:tgtEl>
                                        <p:attrNameLst>
                                          <p:attrName>style.visibility</p:attrName>
                                        </p:attrNameLst>
                                      </p:cBhvr>
                                      <p:to>
                                        <p:strVal val="visible"/>
                                      </p:to>
                                    </p:set>
                                    <p:anim calcmode="lin" valueType="num">
                                      <p:cBhvr>
                                        <p:cTn id="55" dur="500" fill="hold"/>
                                        <p:tgtEl>
                                          <p:spTgt spid="12344"/>
                                        </p:tgtEl>
                                        <p:attrNameLst>
                                          <p:attrName>ppt_w</p:attrName>
                                        </p:attrNameLst>
                                      </p:cBhvr>
                                      <p:tavLst>
                                        <p:tav tm="0">
                                          <p:val>
                                            <p:fltVal val="0"/>
                                          </p:val>
                                        </p:tav>
                                        <p:tav tm="100000">
                                          <p:val>
                                            <p:strVal val="#ppt_w"/>
                                          </p:val>
                                        </p:tav>
                                      </p:tavLst>
                                    </p:anim>
                                    <p:anim calcmode="lin" valueType="num">
                                      <p:cBhvr>
                                        <p:cTn id="56" dur="500" fill="hold"/>
                                        <p:tgtEl>
                                          <p:spTgt spid="12344"/>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p:cTn id="73" dur="500" fill="hold"/>
                                        <p:tgtEl>
                                          <p:spTgt spid="27"/>
                                        </p:tgtEl>
                                        <p:attrNameLst>
                                          <p:attrName>ppt_w</p:attrName>
                                        </p:attrNameLst>
                                      </p:cBhvr>
                                      <p:tavLst>
                                        <p:tav tm="0">
                                          <p:val>
                                            <p:fltVal val="0"/>
                                          </p:val>
                                        </p:tav>
                                        <p:tav tm="100000">
                                          <p:val>
                                            <p:strVal val="#ppt_w"/>
                                          </p:val>
                                        </p:tav>
                                      </p:tavLst>
                                    </p:anim>
                                    <p:anim calcmode="lin" valueType="num">
                                      <p:cBhvr>
                                        <p:cTn id="74" dur="500" fill="hold"/>
                                        <p:tgtEl>
                                          <p:spTgt spid="27"/>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12345"/>
                                        </p:tgtEl>
                                        <p:attrNameLst>
                                          <p:attrName>style.visibility</p:attrName>
                                        </p:attrNameLst>
                                      </p:cBhvr>
                                      <p:to>
                                        <p:strVal val="visible"/>
                                      </p:to>
                                    </p:set>
                                    <p:anim calcmode="lin" valueType="num">
                                      <p:cBhvr>
                                        <p:cTn id="79" dur="500" fill="hold"/>
                                        <p:tgtEl>
                                          <p:spTgt spid="12345"/>
                                        </p:tgtEl>
                                        <p:attrNameLst>
                                          <p:attrName>ppt_w</p:attrName>
                                        </p:attrNameLst>
                                      </p:cBhvr>
                                      <p:tavLst>
                                        <p:tav tm="0">
                                          <p:val>
                                            <p:fltVal val="0"/>
                                          </p:val>
                                        </p:tav>
                                        <p:tav tm="100000">
                                          <p:val>
                                            <p:strVal val="#ppt_w"/>
                                          </p:val>
                                        </p:tav>
                                      </p:tavLst>
                                    </p:anim>
                                    <p:anim calcmode="lin" valueType="num">
                                      <p:cBhvr>
                                        <p:cTn id="80" dur="500" fill="hold"/>
                                        <p:tgtEl>
                                          <p:spTgt spid="12345"/>
                                        </p:tgtEl>
                                        <p:attrNameLst>
                                          <p:attrName>ppt_h</p:attrName>
                                        </p:attrNameLst>
                                      </p:cBhvr>
                                      <p:tavLst>
                                        <p:tav tm="0">
                                          <p:val>
                                            <p:fltVal val="0"/>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12346"/>
                                        </p:tgtEl>
                                        <p:attrNameLst>
                                          <p:attrName>style.visibility</p:attrName>
                                        </p:attrNameLst>
                                      </p:cBhvr>
                                      <p:to>
                                        <p:strVal val="visible"/>
                                      </p:to>
                                    </p:set>
                                    <p:anim calcmode="lin" valueType="num">
                                      <p:cBhvr>
                                        <p:cTn id="85" dur="500" fill="hold"/>
                                        <p:tgtEl>
                                          <p:spTgt spid="12346"/>
                                        </p:tgtEl>
                                        <p:attrNameLst>
                                          <p:attrName>ppt_w</p:attrName>
                                        </p:attrNameLst>
                                      </p:cBhvr>
                                      <p:tavLst>
                                        <p:tav tm="0">
                                          <p:val>
                                            <p:fltVal val="0"/>
                                          </p:val>
                                        </p:tav>
                                        <p:tav tm="100000">
                                          <p:val>
                                            <p:strVal val="#ppt_w"/>
                                          </p:val>
                                        </p:tav>
                                      </p:tavLst>
                                    </p:anim>
                                    <p:anim calcmode="lin" valueType="num">
                                      <p:cBhvr>
                                        <p:cTn id="86" dur="500" fill="hold"/>
                                        <p:tgtEl>
                                          <p:spTgt spid="12346"/>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12347"/>
                                        </p:tgtEl>
                                        <p:attrNameLst>
                                          <p:attrName>style.visibility</p:attrName>
                                        </p:attrNameLst>
                                      </p:cBhvr>
                                      <p:to>
                                        <p:strVal val="visible"/>
                                      </p:to>
                                    </p:set>
                                    <p:anim calcmode="lin" valueType="num">
                                      <p:cBhvr>
                                        <p:cTn id="91" dur="500" fill="hold"/>
                                        <p:tgtEl>
                                          <p:spTgt spid="12347"/>
                                        </p:tgtEl>
                                        <p:attrNameLst>
                                          <p:attrName>ppt_w</p:attrName>
                                        </p:attrNameLst>
                                      </p:cBhvr>
                                      <p:tavLst>
                                        <p:tav tm="0">
                                          <p:val>
                                            <p:fltVal val="0"/>
                                          </p:val>
                                        </p:tav>
                                        <p:tav tm="100000">
                                          <p:val>
                                            <p:strVal val="#ppt_w"/>
                                          </p:val>
                                        </p:tav>
                                      </p:tavLst>
                                    </p:anim>
                                    <p:anim calcmode="lin" valueType="num">
                                      <p:cBhvr>
                                        <p:cTn id="92" dur="500" fill="hold"/>
                                        <p:tgtEl>
                                          <p:spTgt spid="12347"/>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 calcmode="lin" valueType="num">
                                      <p:cBhvr>
                                        <p:cTn id="97" dur="500" fill="hold"/>
                                        <p:tgtEl>
                                          <p:spTgt spid="28"/>
                                        </p:tgtEl>
                                        <p:attrNameLst>
                                          <p:attrName>ppt_w</p:attrName>
                                        </p:attrNameLst>
                                      </p:cBhvr>
                                      <p:tavLst>
                                        <p:tav tm="0">
                                          <p:val>
                                            <p:fltVal val="0"/>
                                          </p:val>
                                        </p:tav>
                                        <p:tav tm="100000">
                                          <p:val>
                                            <p:strVal val="#ppt_w"/>
                                          </p:val>
                                        </p:tav>
                                      </p:tavLst>
                                    </p:anim>
                                    <p:anim calcmode="lin" valueType="num">
                                      <p:cBhvr>
                                        <p:cTn id="98"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anim calcmode="lin" valueType="num">
                                      <p:cBhvr>
                                        <p:cTn id="103" dur="500" fill="hold"/>
                                        <p:tgtEl>
                                          <p:spTgt spid="29"/>
                                        </p:tgtEl>
                                        <p:attrNameLst>
                                          <p:attrName>ppt_w</p:attrName>
                                        </p:attrNameLst>
                                      </p:cBhvr>
                                      <p:tavLst>
                                        <p:tav tm="0">
                                          <p:val>
                                            <p:fltVal val="0"/>
                                          </p:val>
                                        </p:tav>
                                        <p:tav tm="100000">
                                          <p:val>
                                            <p:strVal val="#ppt_w"/>
                                          </p:val>
                                        </p:tav>
                                      </p:tavLst>
                                    </p:anim>
                                    <p:anim calcmode="lin" valueType="num">
                                      <p:cBhvr>
                                        <p:cTn id="104" dur="500" fill="hold"/>
                                        <p:tgtEl>
                                          <p:spTgt spid="29"/>
                                        </p:tgtEl>
                                        <p:attrNameLst>
                                          <p:attrName>ppt_h</p:attrName>
                                        </p:attrNameLst>
                                      </p:cBhvr>
                                      <p:tavLst>
                                        <p:tav tm="0">
                                          <p:val>
                                            <p:fltVal val="0"/>
                                          </p:val>
                                        </p:tav>
                                        <p:tav tm="100000">
                                          <p:val>
                                            <p:strVal val="#ppt_h"/>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p:cTn id="109" dur="500" fill="hold"/>
                                        <p:tgtEl>
                                          <p:spTgt spid="30"/>
                                        </p:tgtEl>
                                        <p:attrNameLst>
                                          <p:attrName>ppt_w</p:attrName>
                                        </p:attrNameLst>
                                      </p:cBhvr>
                                      <p:tavLst>
                                        <p:tav tm="0">
                                          <p:val>
                                            <p:fltVal val="0"/>
                                          </p:val>
                                        </p:tav>
                                        <p:tav tm="100000">
                                          <p:val>
                                            <p:strVal val="#ppt_w"/>
                                          </p:val>
                                        </p:tav>
                                      </p:tavLst>
                                    </p:anim>
                                    <p:anim calcmode="lin" valueType="num">
                                      <p:cBhvr>
                                        <p:cTn id="110"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3" presetClass="entr" presetSubtype="16" fill="hold" grpId="0" nodeType="clickEffect">
                                  <p:stCondLst>
                                    <p:cond delay="0"/>
                                  </p:stCondLst>
                                  <p:childTnLst>
                                    <p:set>
                                      <p:cBhvr>
                                        <p:cTn id="114" dur="1" fill="hold">
                                          <p:stCondLst>
                                            <p:cond delay="0"/>
                                          </p:stCondLst>
                                        </p:cTn>
                                        <p:tgtEl>
                                          <p:spTgt spid="12348"/>
                                        </p:tgtEl>
                                        <p:attrNameLst>
                                          <p:attrName>style.visibility</p:attrName>
                                        </p:attrNameLst>
                                      </p:cBhvr>
                                      <p:to>
                                        <p:strVal val="visible"/>
                                      </p:to>
                                    </p:set>
                                    <p:anim calcmode="lin" valueType="num">
                                      <p:cBhvr>
                                        <p:cTn id="115" dur="500" fill="hold"/>
                                        <p:tgtEl>
                                          <p:spTgt spid="12348"/>
                                        </p:tgtEl>
                                        <p:attrNameLst>
                                          <p:attrName>ppt_w</p:attrName>
                                        </p:attrNameLst>
                                      </p:cBhvr>
                                      <p:tavLst>
                                        <p:tav tm="0">
                                          <p:val>
                                            <p:fltVal val="0"/>
                                          </p:val>
                                        </p:tav>
                                        <p:tav tm="100000">
                                          <p:val>
                                            <p:strVal val="#ppt_w"/>
                                          </p:val>
                                        </p:tav>
                                      </p:tavLst>
                                    </p:anim>
                                    <p:anim calcmode="lin" valueType="num">
                                      <p:cBhvr>
                                        <p:cTn id="116" dur="500" fill="hold"/>
                                        <p:tgtEl>
                                          <p:spTgt spid="12348"/>
                                        </p:tgtEl>
                                        <p:attrNameLst>
                                          <p:attrName>ppt_h</p:attrName>
                                        </p:attrNameLst>
                                      </p:cBhvr>
                                      <p:tavLst>
                                        <p:tav tm="0">
                                          <p:val>
                                            <p:fltVal val="0"/>
                                          </p:val>
                                        </p:tav>
                                        <p:tav tm="100000">
                                          <p:val>
                                            <p:strVal val="#ppt_h"/>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3" presetClass="entr" presetSubtype="16" fill="hold" grpId="0" nodeType="clickEffect">
                                  <p:stCondLst>
                                    <p:cond delay="0"/>
                                  </p:stCondLst>
                                  <p:childTnLst>
                                    <p:set>
                                      <p:cBhvr>
                                        <p:cTn id="120" dur="1" fill="hold">
                                          <p:stCondLst>
                                            <p:cond delay="0"/>
                                          </p:stCondLst>
                                        </p:cTn>
                                        <p:tgtEl>
                                          <p:spTgt spid="12349"/>
                                        </p:tgtEl>
                                        <p:attrNameLst>
                                          <p:attrName>style.visibility</p:attrName>
                                        </p:attrNameLst>
                                      </p:cBhvr>
                                      <p:to>
                                        <p:strVal val="visible"/>
                                      </p:to>
                                    </p:set>
                                    <p:anim calcmode="lin" valueType="num">
                                      <p:cBhvr>
                                        <p:cTn id="121" dur="500" fill="hold"/>
                                        <p:tgtEl>
                                          <p:spTgt spid="12349"/>
                                        </p:tgtEl>
                                        <p:attrNameLst>
                                          <p:attrName>ppt_w</p:attrName>
                                        </p:attrNameLst>
                                      </p:cBhvr>
                                      <p:tavLst>
                                        <p:tav tm="0">
                                          <p:val>
                                            <p:fltVal val="0"/>
                                          </p:val>
                                        </p:tav>
                                        <p:tav tm="100000">
                                          <p:val>
                                            <p:strVal val="#ppt_w"/>
                                          </p:val>
                                        </p:tav>
                                      </p:tavLst>
                                    </p:anim>
                                    <p:anim calcmode="lin" valueType="num">
                                      <p:cBhvr>
                                        <p:cTn id="122" dur="500" fill="hold"/>
                                        <p:tgtEl>
                                          <p:spTgt spid="12349"/>
                                        </p:tgtEl>
                                        <p:attrNameLst>
                                          <p:attrName>ppt_h</p:attrName>
                                        </p:attrNameLst>
                                      </p:cBhvr>
                                      <p:tavLst>
                                        <p:tav tm="0">
                                          <p:val>
                                            <p:fltVal val="0"/>
                                          </p:val>
                                        </p:tav>
                                        <p:tav tm="100000">
                                          <p:val>
                                            <p:strVal val="#ppt_h"/>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3" presetClass="entr" presetSubtype="16" fill="hold" grpId="0" nodeType="clickEffect">
                                  <p:stCondLst>
                                    <p:cond delay="0"/>
                                  </p:stCondLst>
                                  <p:childTnLst>
                                    <p:set>
                                      <p:cBhvr>
                                        <p:cTn id="126" dur="1" fill="hold">
                                          <p:stCondLst>
                                            <p:cond delay="0"/>
                                          </p:stCondLst>
                                        </p:cTn>
                                        <p:tgtEl>
                                          <p:spTgt spid="12350"/>
                                        </p:tgtEl>
                                        <p:attrNameLst>
                                          <p:attrName>style.visibility</p:attrName>
                                        </p:attrNameLst>
                                      </p:cBhvr>
                                      <p:to>
                                        <p:strVal val="visible"/>
                                      </p:to>
                                    </p:set>
                                    <p:anim calcmode="lin" valueType="num">
                                      <p:cBhvr>
                                        <p:cTn id="127" dur="500" fill="hold"/>
                                        <p:tgtEl>
                                          <p:spTgt spid="12350"/>
                                        </p:tgtEl>
                                        <p:attrNameLst>
                                          <p:attrName>ppt_w</p:attrName>
                                        </p:attrNameLst>
                                      </p:cBhvr>
                                      <p:tavLst>
                                        <p:tav tm="0">
                                          <p:val>
                                            <p:fltVal val="0"/>
                                          </p:val>
                                        </p:tav>
                                        <p:tav tm="100000">
                                          <p:val>
                                            <p:strVal val="#ppt_w"/>
                                          </p:val>
                                        </p:tav>
                                      </p:tavLst>
                                    </p:anim>
                                    <p:anim calcmode="lin" valueType="num">
                                      <p:cBhvr>
                                        <p:cTn id="128" dur="500" fill="hold"/>
                                        <p:tgtEl>
                                          <p:spTgt spid="12350"/>
                                        </p:tgtEl>
                                        <p:attrNameLst>
                                          <p:attrName>ppt_h</p:attrName>
                                        </p:attrNameLst>
                                      </p:cBhvr>
                                      <p:tavLst>
                                        <p:tav tm="0">
                                          <p:val>
                                            <p:fltVal val="0"/>
                                          </p:val>
                                        </p:tav>
                                        <p:tav tm="100000">
                                          <p:val>
                                            <p:strVal val="#ppt_h"/>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3" presetClass="entr" presetSubtype="16"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3" presetClass="entr" presetSubtype="16"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 calcmode="lin" valueType="num">
                                      <p:cBhvr>
                                        <p:cTn id="139" dur="500" fill="hold"/>
                                        <p:tgtEl>
                                          <p:spTgt spid="32"/>
                                        </p:tgtEl>
                                        <p:attrNameLst>
                                          <p:attrName>ppt_w</p:attrName>
                                        </p:attrNameLst>
                                      </p:cBhvr>
                                      <p:tavLst>
                                        <p:tav tm="0">
                                          <p:val>
                                            <p:fltVal val="0"/>
                                          </p:val>
                                        </p:tav>
                                        <p:tav tm="100000">
                                          <p:val>
                                            <p:strVal val="#ppt_w"/>
                                          </p:val>
                                        </p:tav>
                                      </p:tavLst>
                                    </p:anim>
                                    <p:anim calcmode="lin" valueType="num">
                                      <p:cBhvr>
                                        <p:cTn id="140" dur="500" fill="hold"/>
                                        <p:tgtEl>
                                          <p:spTgt spid="32"/>
                                        </p:tgtEl>
                                        <p:attrNameLst>
                                          <p:attrName>ppt_h</p:attrName>
                                        </p:attrNameLst>
                                      </p:cBhvr>
                                      <p:tavLst>
                                        <p:tav tm="0">
                                          <p:val>
                                            <p:fltVal val="0"/>
                                          </p:val>
                                        </p:tav>
                                        <p:tav tm="100000">
                                          <p:val>
                                            <p:strVal val="#ppt_h"/>
                                          </p:val>
                                        </p:tav>
                                      </p:tavLst>
                                    </p:anim>
                                    <p:animEffect transition="in" filter="fade">
                                      <p:cBhvr>
                                        <p:cTn id="14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337" grpId="0"/>
      <p:bldP spid="12338" grpId="0"/>
      <p:bldP spid="12340" grpId="0"/>
      <p:bldP spid="12341" grpId="0"/>
      <p:bldP spid="12342" grpId="0"/>
      <p:bldP spid="12343" grpId="0"/>
      <p:bldP spid="12344" grpId="0"/>
      <p:bldP spid="12345" grpId="0"/>
      <p:bldP spid="12346" grpId="0"/>
      <p:bldP spid="12347" grpId="0"/>
      <p:bldP spid="12348" grpId="0"/>
      <p:bldP spid="12349" grpId="0"/>
      <p:bldP spid="12350" grpId="0"/>
      <p:bldP spid="24" grpId="0"/>
      <p:bldP spid="25" grpId="0"/>
      <p:bldP spid="26" grpId="0"/>
      <p:bldP spid="27" grpId="0"/>
      <p:bldP spid="28" grpId="0"/>
      <p:bldP spid="29" grpId="0"/>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E666559-C6FD-47D4-9683-BB7B45070DB0}"/>
              </a:ext>
            </a:extLst>
          </p:cNvPr>
          <p:cNvSpPr>
            <a:spLocks noGrp="1" noChangeArrowheads="1"/>
          </p:cNvSpPr>
          <p:nvPr>
            <p:ph type="title"/>
          </p:nvPr>
        </p:nvSpPr>
        <p:spPr/>
        <p:txBody>
          <a:bodyPr/>
          <a:lstStyle/>
          <a:p>
            <a:pPr eaLnBrk="1" hangingPunct="1">
              <a:defRPr/>
            </a:pPr>
            <a:r>
              <a:rPr lang="en-US" sz="4100" dirty="0">
                <a:solidFill>
                  <a:srgbClr val="002060"/>
                </a:solidFill>
                <a:effectLst>
                  <a:outerShdw blurRad="38100" dist="38100" dir="2700000" algn="tl">
                    <a:srgbClr val="000000">
                      <a:alpha val="43137"/>
                    </a:srgbClr>
                  </a:outerShdw>
                </a:effectLst>
              </a:rPr>
              <a:t>After today, you will be able to…</a:t>
            </a:r>
          </a:p>
        </p:txBody>
      </p:sp>
      <p:sp>
        <p:nvSpPr>
          <p:cNvPr id="3076" name="Rectangle 3">
            <a:extLst>
              <a:ext uri="{FF2B5EF4-FFF2-40B4-BE49-F238E27FC236}">
                <a16:creationId xmlns:a16="http://schemas.microsoft.com/office/drawing/2014/main" id="{588B031E-B882-491E-9E7F-8EBC948B5A1D}"/>
              </a:ext>
            </a:extLst>
          </p:cNvPr>
          <p:cNvSpPr>
            <a:spLocks noGrp="1" noChangeArrowheads="1"/>
          </p:cNvSpPr>
          <p:nvPr>
            <p:ph idx="1"/>
          </p:nvPr>
        </p:nvSpPr>
        <p:spPr/>
        <p:txBody>
          <a:bodyPr/>
          <a:lstStyle/>
          <a:p>
            <a:pPr eaLnBrk="1" hangingPunct="1">
              <a:defRPr/>
            </a:pPr>
            <a:r>
              <a:rPr lang="en-US" sz="3600" dirty="0">
                <a:effectLst>
                  <a:outerShdw blurRad="38100" dist="38100" dir="2700000" algn="tl">
                    <a:srgbClr val="000000">
                      <a:alpha val="43137"/>
                    </a:srgbClr>
                  </a:outerShdw>
                </a:effectLst>
              </a:rPr>
              <a:t>Describe how anions and cations are formed</a:t>
            </a:r>
          </a:p>
          <a:p>
            <a:pPr eaLnBrk="1" hangingPunct="1">
              <a:defRPr/>
            </a:pPr>
            <a:r>
              <a:rPr lang="en-US" sz="3600" dirty="0">
                <a:effectLst>
                  <a:outerShdw blurRad="38100" dist="38100" dir="2700000" algn="tl">
                    <a:srgbClr val="000000">
                      <a:alpha val="43137"/>
                    </a:srgbClr>
                  </a:outerShdw>
                </a:effectLst>
              </a:rPr>
              <a:t>Give the resulting charge for an ion from the number of protons and electrons</a:t>
            </a:r>
          </a:p>
          <a:p>
            <a:pPr eaLnBrk="1" hangingPunct="1">
              <a:defRPr/>
            </a:pPr>
            <a:r>
              <a:rPr lang="en-US" sz="3600" dirty="0">
                <a:effectLst>
                  <a:outerShdw blurRad="38100" dist="38100" dir="2700000" algn="tl">
                    <a:srgbClr val="000000">
                      <a:alpha val="43137"/>
                    </a:srgbClr>
                  </a:outerShdw>
                </a:effectLst>
              </a:rPr>
              <a:t>Show the </a:t>
            </a:r>
            <a:r>
              <a:rPr lang="en-US" sz="3600">
                <a:effectLst>
                  <a:outerShdw blurRad="38100" dist="38100" dir="2700000" algn="tl">
                    <a:srgbClr val="000000">
                      <a:alpha val="43137"/>
                    </a:srgbClr>
                  </a:outerShdw>
                </a:effectLst>
              </a:rPr>
              <a:t>appropriate abbreviations </a:t>
            </a:r>
            <a:r>
              <a:rPr lang="en-US" sz="3600" dirty="0">
                <a:effectLst>
                  <a:outerShdw blurRad="38100" dist="38100" dir="2700000" algn="tl">
                    <a:srgbClr val="000000">
                      <a:alpha val="43137"/>
                    </a:srgbClr>
                  </a:outerShdw>
                </a:effectLst>
              </a:rPr>
              <a:t>for ions </a:t>
            </a:r>
            <a:r>
              <a:rPr lang="en-US" sz="3600">
                <a:effectLst>
                  <a:outerShdw blurRad="38100" dist="38100" dir="2700000" algn="tl">
                    <a:srgbClr val="000000">
                      <a:alpha val="43137"/>
                    </a:srgbClr>
                  </a:outerShdw>
                </a:effectLst>
              </a:rPr>
              <a:t>with mass number, atomic number, </a:t>
            </a:r>
            <a:r>
              <a:rPr lang="en-US" sz="3600" dirty="0">
                <a:effectLst>
                  <a:outerShdw blurRad="38100" dist="38100" dir="2700000" algn="tl">
                    <a:srgbClr val="000000">
                      <a:alpha val="43137"/>
                    </a:srgbClr>
                  </a:outerShdw>
                </a:effectLst>
              </a:rPr>
              <a:t>and charge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551262B-682B-450C-BDB7-753B2622F06D}"/>
              </a:ext>
            </a:extLst>
          </p:cNvPr>
          <p:cNvSpPr>
            <a:spLocks noGrp="1" noChangeArrowheads="1"/>
          </p:cNvSpPr>
          <p:nvPr>
            <p:ph type="title"/>
          </p:nvPr>
        </p:nvSpPr>
        <p:spPr/>
        <p:txBody>
          <a:bodyPr/>
          <a:lstStyle/>
          <a:p>
            <a:pPr eaLnBrk="1" hangingPunct="1">
              <a:defRPr/>
            </a:pPr>
            <a:r>
              <a:rPr lang="en-US" sz="5400" dirty="0">
                <a:solidFill>
                  <a:schemeClr val="accent2">
                    <a:lumMod val="75000"/>
                  </a:schemeClr>
                </a:solidFill>
                <a:effectLst>
                  <a:outerShdw blurRad="38100" dist="38100" dir="2700000" algn="tl">
                    <a:srgbClr val="000000">
                      <a:alpha val="43137"/>
                    </a:srgbClr>
                  </a:outerShdw>
                </a:effectLst>
              </a:rPr>
              <a:t>What is an ion?</a:t>
            </a:r>
          </a:p>
        </p:txBody>
      </p:sp>
      <p:sp>
        <p:nvSpPr>
          <p:cNvPr id="4099" name="Rectangle 3">
            <a:extLst>
              <a:ext uri="{FF2B5EF4-FFF2-40B4-BE49-F238E27FC236}">
                <a16:creationId xmlns:a16="http://schemas.microsoft.com/office/drawing/2014/main" id="{E4FBD761-EF44-4416-9006-3B94F1A33BC4}"/>
              </a:ext>
            </a:extLst>
          </p:cNvPr>
          <p:cNvSpPr>
            <a:spLocks noGrp="1" noChangeArrowheads="1"/>
          </p:cNvSpPr>
          <p:nvPr>
            <p:ph idx="1"/>
          </p:nvPr>
        </p:nvSpPr>
        <p:spPr/>
        <p:txBody>
          <a:bodyPr/>
          <a:lstStyle/>
          <a:p>
            <a:pPr eaLnBrk="1" hangingPunct="1">
              <a:defRPr/>
            </a:pPr>
            <a:r>
              <a:rPr lang="en-US" sz="4000" i="1" dirty="0">
                <a:solidFill>
                  <a:schemeClr val="accent2">
                    <a:lumMod val="75000"/>
                  </a:schemeClr>
                </a:solidFill>
                <a:effectLst>
                  <a:outerShdw blurRad="38100" dist="38100" dir="2700000" algn="tl">
                    <a:srgbClr val="000000">
                      <a:alpha val="43137"/>
                    </a:srgbClr>
                  </a:outerShdw>
                </a:effectLst>
              </a:rPr>
              <a:t>An atom or group of atoms that has a positive or negative charge.  </a:t>
            </a:r>
          </a:p>
          <a:p>
            <a:pPr eaLnBrk="1" hangingPunct="1">
              <a:buFontTx/>
              <a:buNone/>
              <a:defRPr/>
            </a:pPr>
            <a:endParaRPr lang="en-US" sz="1600" i="1" dirty="0">
              <a:solidFill>
                <a:schemeClr val="accent2">
                  <a:lumMod val="75000"/>
                </a:schemeClr>
              </a:solidFill>
              <a:effectLst>
                <a:outerShdw blurRad="38100" dist="38100" dir="2700000" algn="tl">
                  <a:srgbClr val="000000">
                    <a:alpha val="43137"/>
                  </a:srgbClr>
                </a:outerShdw>
              </a:effectLst>
            </a:endParaRPr>
          </a:p>
          <a:p>
            <a:pPr eaLnBrk="1" hangingPunct="1">
              <a:defRPr/>
            </a:pPr>
            <a:r>
              <a:rPr lang="en-US" sz="4000" dirty="0">
                <a:effectLst>
                  <a:outerShdw blurRad="38100" dist="38100" dir="2700000" algn="tl">
                    <a:srgbClr val="000000">
                      <a:alpha val="43137"/>
                    </a:srgbClr>
                  </a:outerShdw>
                </a:effectLst>
              </a:rPr>
              <a:t>Ions form when an atom </a:t>
            </a:r>
            <a:r>
              <a:rPr lang="en-US" sz="4000" i="1" dirty="0">
                <a:solidFill>
                  <a:schemeClr val="accent2">
                    <a:lumMod val="75000"/>
                  </a:schemeClr>
                </a:solidFill>
                <a:effectLst>
                  <a:outerShdw blurRad="38100" dist="38100" dir="2700000" algn="tl">
                    <a:srgbClr val="000000">
                      <a:alpha val="43137"/>
                    </a:srgbClr>
                  </a:outerShdw>
                </a:effectLst>
              </a:rPr>
              <a:t>gains or loses electrons.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 calcmode="lin" valueType="num">
                                      <p:cBhvr>
                                        <p:cTn id="14"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0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0C4D9BA9-A752-45DD-9037-0D33F8BF34A0}"/>
              </a:ext>
            </a:extLst>
          </p:cNvPr>
          <p:cNvSpPr>
            <a:spLocks noGrp="1" noChangeArrowheads="1"/>
          </p:cNvSpPr>
          <p:nvPr>
            <p:ph type="title"/>
          </p:nvPr>
        </p:nvSpPr>
        <p:spPr/>
        <p:txBody>
          <a:bodyPr/>
          <a:lstStyle/>
          <a:p>
            <a:pPr eaLnBrk="1" hangingPunct="1">
              <a:defRPr/>
            </a:pPr>
            <a:r>
              <a:rPr lang="en-US" sz="4800" dirty="0">
                <a:solidFill>
                  <a:srgbClr val="002060"/>
                </a:solidFill>
                <a:effectLst>
                  <a:outerShdw blurRad="38100" dist="38100" dir="2700000" algn="tl">
                    <a:srgbClr val="000000">
                      <a:alpha val="43137"/>
                    </a:srgbClr>
                  </a:outerShdw>
                </a:effectLst>
              </a:rPr>
              <a:t>How to Write Ions</a:t>
            </a:r>
          </a:p>
        </p:txBody>
      </p:sp>
      <p:sp>
        <p:nvSpPr>
          <p:cNvPr id="2" name="Rectangle 3">
            <a:extLst>
              <a:ext uri="{FF2B5EF4-FFF2-40B4-BE49-F238E27FC236}">
                <a16:creationId xmlns:a16="http://schemas.microsoft.com/office/drawing/2014/main" id="{65578BA1-0048-4ED8-BE25-FE14DD49363F}"/>
              </a:ext>
            </a:extLst>
          </p:cNvPr>
          <p:cNvSpPr>
            <a:spLocks noGrp="1" noChangeArrowheads="1"/>
          </p:cNvSpPr>
          <p:nvPr>
            <p:ph idx="1"/>
          </p:nvPr>
        </p:nvSpPr>
        <p:spPr/>
        <p:txBody>
          <a:bodyPr/>
          <a:lstStyle/>
          <a:p>
            <a:pPr eaLnBrk="1" hangingPunct="1">
              <a:defRPr/>
            </a:pPr>
            <a:r>
              <a:rPr lang="en-US" sz="4000" i="1" dirty="0">
                <a:solidFill>
                  <a:srgbClr val="002060"/>
                </a:solidFill>
                <a:effectLst>
                  <a:outerShdw blurRad="38100" dist="38100" dir="2700000" algn="tl">
                    <a:srgbClr val="000000">
                      <a:alpha val="43137"/>
                    </a:srgbClr>
                  </a:outerShdw>
                </a:effectLst>
              </a:rPr>
              <a:t>An ionic charge is written as a  sign (positive ‘+’ or negative ‘-’) followed by a number.</a:t>
            </a:r>
            <a:endParaRPr lang="en-US" sz="4000" dirty="0">
              <a:solidFill>
                <a:srgbClr val="002060"/>
              </a:solidFill>
              <a:effectLst>
                <a:outerShdw blurRad="38100" dist="38100" dir="2700000" algn="tl">
                  <a:srgbClr val="000000">
                    <a:alpha val="43137"/>
                  </a:srgbClr>
                </a:outerShdw>
              </a:effectLst>
            </a:endParaRPr>
          </a:p>
          <a:p>
            <a:pPr eaLnBrk="1" hangingPunct="1">
              <a:defRPr/>
            </a:pPr>
            <a:r>
              <a:rPr lang="en-US" sz="4000" dirty="0">
                <a:effectLst>
                  <a:outerShdw blurRad="38100" dist="38100" dir="2700000" algn="tl">
                    <a:srgbClr val="000000">
                      <a:alpha val="43137"/>
                    </a:srgbClr>
                  </a:outerShdw>
                </a:effectLst>
              </a:rPr>
              <a:t>The number represents </a:t>
            </a:r>
            <a:r>
              <a:rPr lang="en-US" sz="4000" i="1" dirty="0">
                <a:solidFill>
                  <a:srgbClr val="002060"/>
                </a:solidFill>
                <a:effectLst>
                  <a:outerShdw blurRad="38100" dist="38100" dir="2700000" algn="tl">
                    <a:srgbClr val="000000">
                      <a:alpha val="43137"/>
                    </a:srgbClr>
                  </a:outerShdw>
                </a:effectLst>
              </a:rPr>
              <a:t>the amount of electrons gained or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9FE530A5-CC7A-43AD-9506-4AA3A8F83D16}"/>
              </a:ext>
            </a:extLst>
          </p:cNvPr>
          <p:cNvSpPr>
            <a:spLocks noGrp="1" noChangeArrowheads="1"/>
          </p:cNvSpPr>
          <p:nvPr>
            <p:ph type="title"/>
          </p:nvPr>
        </p:nvSpPr>
        <p:spPr/>
        <p:txBody>
          <a:bodyPr/>
          <a:lstStyle/>
          <a:p>
            <a:pPr eaLnBrk="1" hangingPunct="1">
              <a:defRPr/>
            </a:pPr>
            <a:r>
              <a:rPr lang="en-US" sz="6000" dirty="0" err="1">
                <a:solidFill>
                  <a:srgbClr val="002060"/>
                </a:solidFill>
                <a:effectLst>
                  <a:outerShdw blurRad="38100" dist="38100" dir="2700000" algn="tl">
                    <a:srgbClr val="000000">
                      <a:alpha val="43137"/>
                    </a:srgbClr>
                  </a:outerShdw>
                </a:effectLst>
              </a:rPr>
              <a:t>Cations</a:t>
            </a:r>
            <a:endParaRPr lang="en-US" sz="6000" dirty="0">
              <a:solidFill>
                <a:srgbClr val="002060"/>
              </a:solidFill>
              <a:effectLst>
                <a:outerShdw blurRad="38100" dist="38100" dir="2700000" algn="tl">
                  <a:srgbClr val="000000">
                    <a:alpha val="43137"/>
                  </a:srgbClr>
                </a:outerShdw>
              </a:effectLst>
            </a:endParaRPr>
          </a:p>
        </p:txBody>
      </p:sp>
      <p:sp>
        <p:nvSpPr>
          <p:cNvPr id="2" name="Rectangle 3">
            <a:extLst>
              <a:ext uri="{FF2B5EF4-FFF2-40B4-BE49-F238E27FC236}">
                <a16:creationId xmlns:a16="http://schemas.microsoft.com/office/drawing/2014/main" id="{6DDAD20F-0B4F-4D75-9E83-F08B57EAFB8D}"/>
              </a:ext>
            </a:extLst>
          </p:cNvPr>
          <p:cNvSpPr>
            <a:spLocks noGrp="1" noChangeArrowheads="1"/>
          </p:cNvSpPr>
          <p:nvPr>
            <p:ph idx="1"/>
          </p:nvPr>
        </p:nvSpPr>
        <p:spPr/>
        <p:txBody>
          <a:bodyPr/>
          <a:lstStyle/>
          <a:p>
            <a:pPr eaLnBrk="1" hangingPunct="1">
              <a:defRPr/>
            </a:pPr>
            <a:r>
              <a:rPr lang="en-US" sz="4600" i="1" dirty="0">
                <a:solidFill>
                  <a:srgbClr val="002060"/>
                </a:solidFill>
                <a:effectLst>
                  <a:outerShdw blurRad="38100" dist="38100" dir="2700000" algn="tl">
                    <a:srgbClr val="000000">
                      <a:alpha val="43137"/>
                    </a:srgbClr>
                  </a:outerShdw>
                </a:effectLst>
              </a:rPr>
              <a:t>An atom or group of atoms with a positive charge.</a:t>
            </a:r>
          </a:p>
          <a:p>
            <a:pPr eaLnBrk="1" hangingPunct="1">
              <a:defRPr/>
            </a:pPr>
            <a:r>
              <a:rPr lang="en-US" sz="4600" i="1" dirty="0">
                <a:solidFill>
                  <a:srgbClr val="002060"/>
                </a:solidFill>
                <a:effectLst>
                  <a:outerShdw blurRad="38100" dist="38100" dir="2700000" algn="tl">
                    <a:srgbClr val="000000">
                      <a:alpha val="43137"/>
                    </a:srgbClr>
                  </a:outerShdw>
                </a:effectLst>
              </a:rPr>
              <a:t>Metals lose electrons to become </a:t>
            </a:r>
            <a:r>
              <a:rPr lang="en-US" sz="4600" i="1" dirty="0" err="1">
                <a:solidFill>
                  <a:srgbClr val="002060"/>
                </a:solidFill>
                <a:effectLst>
                  <a:outerShdw blurRad="38100" dist="38100" dir="2700000" algn="tl">
                    <a:srgbClr val="000000">
                      <a:alpha val="43137"/>
                    </a:srgbClr>
                  </a:outerShdw>
                </a:effectLst>
              </a:rPr>
              <a:t>cations</a:t>
            </a:r>
            <a:r>
              <a:rPr lang="en-US" sz="4600" i="1" dirty="0">
                <a:solidFill>
                  <a:srgbClr val="002060"/>
                </a:solidFill>
                <a:effectLst>
                  <a:outerShdw blurRad="38100" dist="38100" dir="2700000" algn="tl">
                    <a:srgbClr val="000000">
                      <a:alpha val="43137"/>
                    </a:srgbClr>
                  </a:outerShdw>
                </a:effectLst>
              </a:rPr>
              <a:t>.</a:t>
            </a:r>
          </a:p>
          <a:p>
            <a:pPr eaLnBrk="1" hangingPunct="1">
              <a:buFontTx/>
              <a:buNone/>
              <a:defRPr/>
            </a:pPr>
            <a:endParaRPr lang="en-US" sz="4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EE65328A-67DA-439C-A273-DA2369BCF35D}"/>
              </a:ext>
            </a:extLst>
          </p:cNvPr>
          <p:cNvSpPr>
            <a:spLocks noGrp="1" noChangeArrowheads="1"/>
          </p:cNvSpPr>
          <p:nvPr>
            <p:ph type="title"/>
          </p:nvPr>
        </p:nvSpPr>
        <p:spPr/>
        <p:txBody>
          <a:bodyPr/>
          <a:lstStyle/>
          <a:p>
            <a:pPr eaLnBrk="1" hangingPunct="1">
              <a:defRPr/>
            </a:pPr>
            <a:r>
              <a:rPr lang="en-US" sz="6000" dirty="0" err="1">
                <a:solidFill>
                  <a:srgbClr val="002060"/>
                </a:solidFill>
                <a:effectLst>
                  <a:outerShdw blurRad="38100" dist="38100" dir="2700000" algn="tl">
                    <a:srgbClr val="000000">
                      <a:alpha val="43137"/>
                    </a:srgbClr>
                  </a:outerShdw>
                </a:effectLst>
              </a:rPr>
              <a:t>Cations</a:t>
            </a:r>
            <a:endParaRPr lang="en-US" sz="6000" dirty="0">
              <a:solidFill>
                <a:srgbClr val="002060"/>
              </a:solidFill>
              <a:effectLst>
                <a:outerShdw blurRad="38100" dist="38100" dir="2700000" algn="tl">
                  <a:srgbClr val="000000">
                    <a:alpha val="43137"/>
                  </a:srgbClr>
                </a:outerShdw>
              </a:effectLst>
            </a:endParaRPr>
          </a:p>
        </p:txBody>
      </p:sp>
      <p:sp>
        <p:nvSpPr>
          <p:cNvPr id="2" name="Rectangle 3">
            <a:extLst>
              <a:ext uri="{FF2B5EF4-FFF2-40B4-BE49-F238E27FC236}">
                <a16:creationId xmlns:a16="http://schemas.microsoft.com/office/drawing/2014/main" id="{D7968906-BCD4-4899-A79C-E50CD05283C3}"/>
              </a:ext>
            </a:extLst>
          </p:cNvPr>
          <p:cNvSpPr>
            <a:spLocks noGrp="1" noChangeArrowheads="1"/>
          </p:cNvSpPr>
          <p:nvPr>
            <p:ph idx="1"/>
          </p:nvPr>
        </p:nvSpPr>
        <p:spPr/>
        <p:txBody>
          <a:bodyPr/>
          <a:lstStyle/>
          <a:p>
            <a:pPr eaLnBrk="1" hangingPunct="1">
              <a:lnSpc>
                <a:spcPct val="90000"/>
              </a:lnSpc>
              <a:defRPr/>
            </a:pPr>
            <a:r>
              <a:rPr lang="en-US" sz="4000" i="1" dirty="0">
                <a:solidFill>
                  <a:srgbClr val="002060"/>
                </a:solidFill>
                <a:effectLst>
                  <a:outerShdw blurRad="38100" dist="38100" dir="2700000" algn="tl">
                    <a:srgbClr val="000000">
                      <a:alpha val="43137"/>
                    </a:srgbClr>
                  </a:outerShdw>
                </a:effectLst>
              </a:rPr>
              <a:t>Have the same name as the element that forms them, but different chemical properties.</a:t>
            </a:r>
          </a:p>
          <a:p>
            <a:pPr eaLnBrk="1" hangingPunct="1">
              <a:lnSpc>
                <a:spcPct val="90000"/>
              </a:lnSpc>
              <a:buFontTx/>
              <a:buNone/>
              <a:defRPr/>
            </a:pPr>
            <a:endParaRPr lang="en-US" sz="1800" dirty="0">
              <a:effectLst>
                <a:outerShdw blurRad="38100" dist="38100" dir="2700000" algn="tl">
                  <a:srgbClr val="000000">
                    <a:alpha val="43137"/>
                  </a:srgbClr>
                </a:outerShdw>
              </a:effectLst>
            </a:endParaRPr>
          </a:p>
          <a:p>
            <a:pPr eaLnBrk="1" hangingPunct="1">
              <a:lnSpc>
                <a:spcPct val="90000"/>
              </a:lnSpc>
              <a:defRPr/>
            </a:pPr>
            <a:r>
              <a:rPr lang="en-US" sz="4000" dirty="0">
                <a:effectLst>
                  <a:outerShdw blurRad="38100" dist="38100" dir="2700000" algn="tl">
                    <a:srgbClr val="000000">
                      <a:alpha val="43137"/>
                    </a:srgbClr>
                  </a:outerShdw>
                </a:effectLst>
              </a:rPr>
              <a:t>Ex: Sodium and Calcium</a:t>
            </a:r>
          </a:p>
          <a:p>
            <a:pPr lvl="1" eaLnBrk="1" hangingPunct="1">
              <a:lnSpc>
                <a:spcPct val="90000"/>
              </a:lnSpc>
              <a:defRPr/>
            </a:pPr>
            <a:r>
              <a:rPr lang="en-US" sz="4000" i="1" dirty="0">
                <a:solidFill>
                  <a:srgbClr val="002060"/>
                </a:solidFill>
                <a:effectLst>
                  <a:outerShdw blurRad="38100" dist="38100" dir="2700000" algn="tl">
                    <a:srgbClr val="000000">
                      <a:alpha val="43137"/>
                    </a:srgbClr>
                  </a:outerShdw>
                </a:effectLst>
              </a:rPr>
              <a:t>Na</a:t>
            </a:r>
            <a:r>
              <a:rPr lang="en-US" sz="4000" i="1" baseline="30000" dirty="0">
                <a:solidFill>
                  <a:srgbClr val="002060"/>
                </a:solidFill>
                <a:effectLst>
                  <a:outerShdw blurRad="38100" dist="38100" dir="2700000" algn="tl">
                    <a:srgbClr val="000000">
                      <a:alpha val="43137"/>
                    </a:srgbClr>
                  </a:outerShdw>
                </a:effectLst>
              </a:rPr>
              <a:t>+1</a:t>
            </a:r>
            <a:r>
              <a:rPr lang="en-US" sz="4000" i="1" dirty="0">
                <a:solidFill>
                  <a:srgbClr val="002060"/>
                </a:solidFill>
                <a:effectLst>
                  <a:outerShdw blurRad="38100" dist="38100" dir="2700000" algn="tl">
                    <a:srgbClr val="000000">
                      <a:alpha val="43137"/>
                    </a:srgbClr>
                  </a:outerShdw>
                </a:effectLst>
              </a:rPr>
              <a:t> = Sodium </a:t>
            </a:r>
            <a:r>
              <a:rPr lang="en-US" sz="4000" i="1" dirty="0" err="1">
                <a:solidFill>
                  <a:srgbClr val="002060"/>
                </a:solidFill>
                <a:effectLst>
                  <a:outerShdw blurRad="38100" dist="38100" dir="2700000" algn="tl">
                    <a:srgbClr val="000000">
                      <a:alpha val="43137"/>
                    </a:srgbClr>
                  </a:outerShdw>
                </a:effectLst>
              </a:rPr>
              <a:t>cation</a:t>
            </a:r>
            <a:endParaRPr lang="en-US" sz="4000" i="1" dirty="0">
              <a:solidFill>
                <a:srgbClr val="002060"/>
              </a:solidFill>
              <a:effectLst>
                <a:outerShdw blurRad="38100" dist="38100" dir="2700000" algn="tl">
                  <a:srgbClr val="000000">
                    <a:alpha val="43137"/>
                  </a:srgbClr>
                </a:outerShdw>
              </a:effectLst>
            </a:endParaRPr>
          </a:p>
          <a:p>
            <a:pPr lvl="1" eaLnBrk="1" hangingPunct="1">
              <a:lnSpc>
                <a:spcPct val="90000"/>
              </a:lnSpc>
              <a:defRPr/>
            </a:pPr>
            <a:r>
              <a:rPr lang="en-US" sz="4000" i="1" dirty="0">
                <a:solidFill>
                  <a:srgbClr val="002060"/>
                </a:solidFill>
                <a:effectLst>
                  <a:outerShdw blurRad="38100" dist="38100" dir="2700000" algn="tl">
                    <a:srgbClr val="000000">
                      <a:alpha val="43137"/>
                    </a:srgbClr>
                  </a:outerShdw>
                </a:effectLst>
              </a:rPr>
              <a:t>Ca</a:t>
            </a:r>
            <a:r>
              <a:rPr lang="en-US" sz="4000" i="1" baseline="30000" dirty="0">
                <a:solidFill>
                  <a:srgbClr val="002060"/>
                </a:solidFill>
                <a:effectLst>
                  <a:outerShdw blurRad="38100" dist="38100" dir="2700000" algn="tl">
                    <a:srgbClr val="000000">
                      <a:alpha val="43137"/>
                    </a:srgbClr>
                  </a:outerShdw>
                </a:effectLst>
              </a:rPr>
              <a:t>+2</a:t>
            </a:r>
            <a:r>
              <a:rPr lang="en-US" sz="4000" i="1" dirty="0">
                <a:solidFill>
                  <a:srgbClr val="002060"/>
                </a:solidFill>
                <a:effectLst>
                  <a:outerShdw blurRad="38100" dist="38100" dir="2700000" algn="tl">
                    <a:srgbClr val="000000">
                      <a:alpha val="43137"/>
                    </a:srgbClr>
                  </a:outerShdw>
                </a:effectLst>
              </a:rPr>
              <a:t> = Calcium </a:t>
            </a:r>
            <a:r>
              <a:rPr lang="en-US" sz="4000" i="1" dirty="0" err="1">
                <a:solidFill>
                  <a:srgbClr val="002060"/>
                </a:solidFill>
                <a:effectLst>
                  <a:outerShdw blurRad="38100" dist="38100" dir="2700000" algn="tl">
                    <a:srgbClr val="000000">
                      <a:alpha val="43137"/>
                    </a:srgbClr>
                  </a:outerShdw>
                </a:effectLst>
              </a:rPr>
              <a:t>cation</a:t>
            </a:r>
            <a:endParaRPr lang="en-US" sz="4000" i="1" dirty="0">
              <a:solidFill>
                <a:srgbClr val="002060"/>
              </a:solidFill>
              <a:effectLst>
                <a:outerShdw blurRad="38100" dist="38100" dir="2700000" algn="tl">
                  <a:srgbClr val="000000">
                    <a:alpha val="43137"/>
                  </a:srgbClr>
                </a:outerShdw>
              </a:effectLst>
            </a:endParaRPr>
          </a:p>
          <a:p>
            <a:pPr eaLnBrk="1" hangingPunct="1">
              <a:lnSpc>
                <a:spcPct val="90000"/>
              </a:lnSpc>
              <a:buFontTx/>
              <a:buNone/>
              <a:defRPr/>
            </a:pPr>
            <a:endParaRPr lang="en-US"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CE0328CD-693D-4DFF-A597-D9743A18FB9E}"/>
              </a:ext>
            </a:extLst>
          </p:cNvPr>
          <p:cNvSpPr>
            <a:spLocks noGrp="1" noChangeArrowheads="1"/>
          </p:cNvSpPr>
          <p:nvPr>
            <p:ph type="title"/>
          </p:nvPr>
        </p:nvSpPr>
        <p:spPr/>
        <p:txBody>
          <a:bodyPr/>
          <a:lstStyle/>
          <a:p>
            <a:pPr eaLnBrk="1" hangingPunct="1">
              <a:defRPr/>
            </a:pPr>
            <a:r>
              <a:rPr lang="en-US" sz="6000" dirty="0">
                <a:solidFill>
                  <a:srgbClr val="002060"/>
                </a:solidFill>
                <a:effectLst>
                  <a:outerShdw blurRad="38100" dist="38100" dir="2700000" algn="tl">
                    <a:srgbClr val="000000">
                      <a:alpha val="43137"/>
                    </a:srgbClr>
                  </a:outerShdw>
                </a:effectLst>
              </a:rPr>
              <a:t>Anions</a:t>
            </a:r>
          </a:p>
        </p:txBody>
      </p:sp>
      <p:sp>
        <p:nvSpPr>
          <p:cNvPr id="2" name="Rectangle 3">
            <a:extLst>
              <a:ext uri="{FF2B5EF4-FFF2-40B4-BE49-F238E27FC236}">
                <a16:creationId xmlns:a16="http://schemas.microsoft.com/office/drawing/2014/main" id="{3FEACA4C-2695-4E30-8322-C34A54E35F14}"/>
              </a:ext>
            </a:extLst>
          </p:cNvPr>
          <p:cNvSpPr>
            <a:spLocks noGrp="1" noChangeArrowheads="1"/>
          </p:cNvSpPr>
          <p:nvPr>
            <p:ph idx="1"/>
          </p:nvPr>
        </p:nvSpPr>
        <p:spPr/>
        <p:txBody>
          <a:bodyPr/>
          <a:lstStyle/>
          <a:p>
            <a:pPr eaLnBrk="1" hangingPunct="1">
              <a:defRPr/>
            </a:pPr>
            <a:r>
              <a:rPr lang="en-US" sz="4200" i="1" dirty="0">
                <a:solidFill>
                  <a:srgbClr val="002060"/>
                </a:solidFill>
                <a:effectLst>
                  <a:outerShdw blurRad="38100" dist="38100" dir="2700000" algn="tl">
                    <a:srgbClr val="000000">
                      <a:alpha val="43137"/>
                    </a:srgbClr>
                  </a:outerShdw>
                </a:effectLst>
              </a:rPr>
              <a:t>Atoms or groups of atoms with a negative charge</a:t>
            </a:r>
            <a:endParaRPr lang="en-US" sz="4200" i="1" dirty="0">
              <a:solidFill>
                <a:srgbClr val="00CC00"/>
              </a:solidFill>
              <a:effectLst>
                <a:outerShdw blurRad="38100" dist="38100" dir="2700000" algn="tl">
                  <a:srgbClr val="000000">
                    <a:alpha val="43137"/>
                  </a:srgbClr>
                </a:outerShdw>
              </a:effectLst>
            </a:endParaRPr>
          </a:p>
          <a:p>
            <a:pPr eaLnBrk="1" hangingPunct="1">
              <a:buFontTx/>
              <a:buNone/>
              <a:defRPr/>
            </a:pPr>
            <a:endParaRPr lang="en-US" sz="900" dirty="0">
              <a:effectLst>
                <a:outerShdw blurRad="38100" dist="38100" dir="2700000" algn="tl">
                  <a:srgbClr val="000000">
                    <a:alpha val="43137"/>
                  </a:srgbClr>
                </a:outerShdw>
              </a:effectLst>
            </a:endParaRPr>
          </a:p>
          <a:p>
            <a:pPr eaLnBrk="1" hangingPunct="1">
              <a:defRPr/>
            </a:pPr>
            <a:r>
              <a:rPr lang="en-US" sz="4200" i="1" dirty="0">
                <a:solidFill>
                  <a:srgbClr val="002060"/>
                </a:solidFill>
                <a:effectLst>
                  <a:outerShdw blurRad="38100" dist="38100" dir="2700000" algn="tl">
                    <a:srgbClr val="000000">
                      <a:alpha val="43137"/>
                    </a:srgbClr>
                  </a:outerShdw>
                </a:effectLst>
              </a:rPr>
              <a:t>Nonmetals tend to form ions by gaining electrons</a:t>
            </a:r>
          </a:p>
          <a:p>
            <a:pPr eaLnBrk="1" hangingPunct="1">
              <a:buFontTx/>
              <a:buNone/>
              <a:defRPr/>
            </a:pPr>
            <a:endParaRPr lang="en-US" sz="4200" i="1" dirty="0">
              <a:solidFill>
                <a:srgbClr val="00CC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0471A4C2-2332-4C6C-89D6-1C3CC2C963DA}"/>
              </a:ext>
            </a:extLst>
          </p:cNvPr>
          <p:cNvSpPr>
            <a:spLocks noGrp="1" noChangeArrowheads="1"/>
          </p:cNvSpPr>
          <p:nvPr>
            <p:ph type="title"/>
          </p:nvPr>
        </p:nvSpPr>
        <p:spPr/>
        <p:txBody>
          <a:bodyPr/>
          <a:lstStyle/>
          <a:p>
            <a:pPr eaLnBrk="1" hangingPunct="1">
              <a:defRPr/>
            </a:pPr>
            <a:r>
              <a:rPr lang="en-US" sz="6000" dirty="0">
                <a:solidFill>
                  <a:srgbClr val="002060"/>
                </a:solidFill>
                <a:effectLst>
                  <a:outerShdw blurRad="38100" dist="38100" dir="2700000" algn="tl">
                    <a:srgbClr val="000000">
                      <a:alpha val="43137"/>
                    </a:srgbClr>
                  </a:outerShdw>
                </a:effectLst>
              </a:rPr>
              <a:t>Anions</a:t>
            </a:r>
          </a:p>
        </p:txBody>
      </p:sp>
      <p:sp>
        <p:nvSpPr>
          <p:cNvPr id="2" name="Rectangle 3">
            <a:extLst>
              <a:ext uri="{FF2B5EF4-FFF2-40B4-BE49-F238E27FC236}">
                <a16:creationId xmlns:a16="http://schemas.microsoft.com/office/drawing/2014/main" id="{F8980EA8-AD84-49B0-8876-9B597619CEBD}"/>
              </a:ext>
            </a:extLst>
          </p:cNvPr>
          <p:cNvSpPr>
            <a:spLocks noGrp="1" noChangeArrowheads="1"/>
          </p:cNvSpPr>
          <p:nvPr>
            <p:ph idx="1"/>
          </p:nvPr>
        </p:nvSpPr>
        <p:spPr/>
        <p:txBody>
          <a:bodyPr/>
          <a:lstStyle/>
          <a:p>
            <a:pPr eaLnBrk="1" hangingPunct="1">
              <a:lnSpc>
                <a:spcPct val="90000"/>
              </a:lnSpc>
              <a:defRPr/>
            </a:pPr>
            <a:r>
              <a:rPr lang="en-US" sz="3600" i="1" dirty="0">
                <a:solidFill>
                  <a:srgbClr val="002060"/>
                </a:solidFill>
                <a:effectLst>
                  <a:outerShdw blurRad="38100" dist="38100" dir="2700000" algn="tl">
                    <a:srgbClr val="000000">
                      <a:alpha val="43137"/>
                    </a:srgbClr>
                  </a:outerShdw>
                </a:effectLst>
              </a:rPr>
              <a:t>The name of the anion is the element name with “-</a:t>
            </a:r>
            <a:r>
              <a:rPr lang="en-US" sz="3600" i="1" dirty="0" err="1">
                <a:solidFill>
                  <a:srgbClr val="002060"/>
                </a:solidFill>
                <a:effectLst>
                  <a:outerShdw blurRad="38100" dist="38100" dir="2700000" algn="tl">
                    <a:srgbClr val="000000">
                      <a:alpha val="43137"/>
                    </a:srgbClr>
                  </a:outerShdw>
                </a:effectLst>
              </a:rPr>
              <a:t>ide</a:t>
            </a:r>
            <a:r>
              <a:rPr lang="en-US" sz="3600" i="1" dirty="0">
                <a:solidFill>
                  <a:srgbClr val="002060"/>
                </a:solidFill>
                <a:effectLst>
                  <a:outerShdw blurRad="38100" dist="38100" dir="2700000" algn="tl">
                    <a:srgbClr val="000000">
                      <a:alpha val="43137"/>
                    </a:srgbClr>
                  </a:outerShdw>
                </a:effectLst>
              </a:rPr>
              <a:t>” on the end</a:t>
            </a:r>
          </a:p>
          <a:p>
            <a:pPr eaLnBrk="1" hangingPunct="1">
              <a:lnSpc>
                <a:spcPct val="90000"/>
              </a:lnSpc>
              <a:buFontTx/>
              <a:buNone/>
              <a:defRPr/>
            </a:pPr>
            <a:endParaRPr lang="en-US" sz="3600" dirty="0">
              <a:effectLst>
                <a:outerShdw blurRad="38100" dist="38100" dir="2700000" algn="tl">
                  <a:srgbClr val="000000">
                    <a:alpha val="43137"/>
                  </a:srgbClr>
                </a:outerShdw>
              </a:effectLst>
            </a:endParaRPr>
          </a:p>
          <a:p>
            <a:pPr eaLnBrk="1" hangingPunct="1">
              <a:lnSpc>
                <a:spcPct val="90000"/>
              </a:lnSpc>
              <a:defRPr/>
            </a:pPr>
            <a:r>
              <a:rPr lang="en-US" sz="3600" dirty="0">
                <a:effectLst>
                  <a:outerShdw blurRad="38100" dist="38100" dir="2700000" algn="tl">
                    <a:srgbClr val="000000">
                      <a:alpha val="43137"/>
                    </a:srgbClr>
                  </a:outerShdw>
                </a:effectLst>
              </a:rPr>
              <a:t>Ex: Oxygen and Chlorine</a:t>
            </a:r>
          </a:p>
          <a:p>
            <a:pPr lvl="1" eaLnBrk="1" hangingPunct="1">
              <a:lnSpc>
                <a:spcPct val="90000"/>
              </a:lnSpc>
              <a:defRPr/>
            </a:pPr>
            <a:r>
              <a:rPr lang="en-US" sz="3600" i="1" dirty="0">
                <a:solidFill>
                  <a:srgbClr val="002060"/>
                </a:solidFill>
                <a:effectLst>
                  <a:outerShdw blurRad="38100" dist="38100" dir="2700000" algn="tl">
                    <a:srgbClr val="000000">
                      <a:alpha val="43137"/>
                    </a:srgbClr>
                  </a:outerShdw>
                </a:effectLst>
              </a:rPr>
              <a:t>O</a:t>
            </a:r>
            <a:r>
              <a:rPr lang="en-US" sz="3600" i="1" baseline="30000" dirty="0">
                <a:solidFill>
                  <a:srgbClr val="002060"/>
                </a:solidFill>
                <a:effectLst>
                  <a:outerShdw blurRad="38100" dist="38100" dir="2700000" algn="tl">
                    <a:srgbClr val="000000">
                      <a:alpha val="43137"/>
                    </a:srgbClr>
                  </a:outerShdw>
                </a:effectLst>
              </a:rPr>
              <a:t>-2</a:t>
            </a:r>
            <a:r>
              <a:rPr lang="en-US" sz="3600" i="1" dirty="0">
                <a:solidFill>
                  <a:srgbClr val="002060"/>
                </a:solidFill>
                <a:effectLst>
                  <a:outerShdw blurRad="38100" dist="38100" dir="2700000" algn="tl">
                    <a:srgbClr val="000000">
                      <a:alpha val="43137"/>
                    </a:srgbClr>
                  </a:outerShdw>
                </a:effectLst>
              </a:rPr>
              <a:t> = Oxide anion</a:t>
            </a:r>
          </a:p>
          <a:p>
            <a:pPr lvl="1" eaLnBrk="1" hangingPunct="1">
              <a:lnSpc>
                <a:spcPct val="90000"/>
              </a:lnSpc>
              <a:defRPr/>
            </a:pPr>
            <a:r>
              <a:rPr lang="en-US" sz="3600" i="1" dirty="0">
                <a:solidFill>
                  <a:srgbClr val="002060"/>
                </a:solidFill>
                <a:effectLst>
                  <a:outerShdw blurRad="38100" dist="38100" dir="2700000" algn="tl">
                    <a:srgbClr val="000000">
                      <a:alpha val="43137"/>
                    </a:srgbClr>
                  </a:outerShdw>
                </a:effectLst>
              </a:rPr>
              <a:t>Cl</a:t>
            </a:r>
            <a:r>
              <a:rPr lang="en-US" sz="3600" i="1" baseline="30000" dirty="0">
                <a:solidFill>
                  <a:srgbClr val="002060"/>
                </a:solidFill>
                <a:effectLst>
                  <a:outerShdw blurRad="38100" dist="38100" dir="2700000" algn="tl">
                    <a:srgbClr val="000000">
                      <a:alpha val="43137"/>
                    </a:srgbClr>
                  </a:outerShdw>
                </a:effectLst>
              </a:rPr>
              <a:t>–1</a:t>
            </a:r>
            <a:r>
              <a:rPr lang="en-US" sz="3600" i="1" dirty="0">
                <a:solidFill>
                  <a:srgbClr val="002060"/>
                </a:solidFill>
                <a:effectLst>
                  <a:outerShdw blurRad="38100" dist="38100" dir="2700000" algn="tl">
                    <a:srgbClr val="000000">
                      <a:alpha val="43137"/>
                    </a:srgbClr>
                  </a:outerShdw>
                </a:effectLst>
              </a:rPr>
              <a:t> = Chloride anion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2">
                                            <p:txEl>
                                              <p:pRg st="3" end="3"/>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A1F7D777-B3B6-4C57-9C5F-1AF87AAA76EC}"/>
              </a:ext>
            </a:extLst>
          </p:cNvPr>
          <p:cNvSpPr>
            <a:spLocks noGrp="1" noChangeArrowheads="1"/>
          </p:cNvSpPr>
          <p:nvPr>
            <p:ph type="title"/>
          </p:nvPr>
        </p:nvSpPr>
        <p:spPr/>
        <p:txBody>
          <a:bodyPr/>
          <a:lstStyle/>
          <a:p>
            <a:pPr eaLnBrk="1" hangingPunct="1">
              <a:defRPr/>
            </a:pPr>
            <a:r>
              <a:rPr lang="en-US" sz="4800" dirty="0">
                <a:solidFill>
                  <a:srgbClr val="002060"/>
                </a:solidFill>
                <a:effectLst>
                  <a:outerShdw blurRad="38100" dist="38100" dir="2700000" algn="tl">
                    <a:srgbClr val="000000">
                      <a:alpha val="43137"/>
                    </a:srgbClr>
                  </a:outerShdw>
                </a:effectLst>
              </a:rPr>
              <a:t>Easy Way to Remember:</a:t>
            </a:r>
          </a:p>
        </p:txBody>
      </p:sp>
      <p:sp>
        <p:nvSpPr>
          <p:cNvPr id="2" name="Rectangle 3">
            <a:extLst>
              <a:ext uri="{FF2B5EF4-FFF2-40B4-BE49-F238E27FC236}">
                <a16:creationId xmlns:a16="http://schemas.microsoft.com/office/drawing/2014/main" id="{A5886E0D-261A-4D4A-A236-8BB2B7429A50}"/>
              </a:ext>
            </a:extLst>
          </p:cNvPr>
          <p:cNvSpPr>
            <a:spLocks noGrp="1" noChangeArrowheads="1"/>
          </p:cNvSpPr>
          <p:nvPr>
            <p:ph idx="1"/>
          </p:nvPr>
        </p:nvSpPr>
        <p:spPr/>
        <p:txBody>
          <a:bodyPr/>
          <a:lstStyle/>
          <a:p>
            <a:pPr marL="0" indent="0" eaLnBrk="1" hangingPunct="1">
              <a:buFontTx/>
              <a:buNone/>
              <a:defRPr/>
            </a:pPr>
            <a:r>
              <a:rPr lang="en-US" sz="3600" i="1" dirty="0">
                <a:effectLst>
                  <a:outerShdw blurRad="38100" dist="38100" dir="2700000" algn="tl">
                    <a:srgbClr val="000000">
                      <a:alpha val="43137"/>
                    </a:srgbClr>
                  </a:outerShdw>
                </a:effectLst>
              </a:rPr>
              <a:t>Ion formation is like dieting: </a:t>
            </a:r>
          </a:p>
          <a:p>
            <a:pPr marL="0" indent="0" eaLnBrk="1" hangingPunct="1">
              <a:buFontTx/>
              <a:buNone/>
              <a:defRPr/>
            </a:pPr>
            <a:endParaRPr lang="en-US" sz="900" i="1" dirty="0">
              <a:effectLst>
                <a:outerShdw blurRad="38100" dist="38100" dir="2700000" algn="tl">
                  <a:srgbClr val="000000">
                    <a:alpha val="43137"/>
                  </a:srgbClr>
                </a:outerShdw>
              </a:effectLst>
            </a:endParaRPr>
          </a:p>
          <a:p>
            <a:pPr marL="0" indent="0" eaLnBrk="1" hangingPunct="1">
              <a:buFontTx/>
              <a:buNone/>
              <a:defRPr/>
            </a:pPr>
            <a:r>
              <a:rPr lang="en-US" sz="3600" b="1" dirty="0">
                <a:solidFill>
                  <a:srgbClr val="002060"/>
                </a:solidFill>
                <a:effectLst>
                  <a:outerShdw blurRad="38100" dist="38100" dir="2700000" algn="tl">
                    <a:srgbClr val="000000">
                      <a:alpha val="43137"/>
                    </a:srgbClr>
                  </a:outerShdw>
                </a:effectLst>
              </a:rPr>
              <a:t>Losing</a:t>
            </a:r>
            <a:r>
              <a:rPr lang="en-US" sz="3600" b="1" dirty="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(electrons) is </a:t>
            </a:r>
            <a:br>
              <a:rPr lang="en-US" sz="3600" dirty="0">
                <a:effectLst>
                  <a:outerShdw blurRad="38100" dist="38100" dir="2700000" algn="tl">
                    <a:srgbClr val="000000">
                      <a:alpha val="43137"/>
                    </a:srgbClr>
                  </a:outerShdw>
                </a:effectLst>
              </a:rPr>
            </a:br>
            <a:r>
              <a:rPr lang="en-US" sz="3600" b="1" dirty="0">
                <a:solidFill>
                  <a:srgbClr val="002060"/>
                </a:solidFill>
                <a:effectLst>
                  <a:outerShdw blurRad="38100" dist="38100" dir="2700000" algn="tl">
                    <a:srgbClr val="000000">
                      <a:alpha val="43137"/>
                    </a:srgbClr>
                  </a:outerShdw>
                </a:effectLst>
              </a:rPr>
              <a:t>positive</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cations</a:t>
            </a:r>
            <a:r>
              <a:rPr lang="en-US" sz="3600" dirty="0">
                <a:effectLst>
                  <a:outerShdw blurRad="38100" dist="38100" dir="2700000" algn="tl">
                    <a:srgbClr val="000000">
                      <a:alpha val="43137"/>
                    </a:srgbClr>
                  </a:outerShdw>
                </a:effectLst>
              </a:rPr>
              <a:t> formed).</a:t>
            </a:r>
          </a:p>
          <a:p>
            <a:pPr marL="0" indent="0" eaLnBrk="1" hangingPunct="1">
              <a:buFontTx/>
              <a:buNone/>
              <a:defRPr/>
            </a:pPr>
            <a:endParaRPr lang="en-US" sz="3600" dirty="0">
              <a:effectLst>
                <a:outerShdw blurRad="38100" dist="38100" dir="2700000" algn="tl">
                  <a:srgbClr val="000000">
                    <a:alpha val="43137"/>
                  </a:srgbClr>
                </a:outerShdw>
              </a:effectLst>
            </a:endParaRPr>
          </a:p>
          <a:p>
            <a:pPr marL="0" indent="0" algn="r" eaLnBrk="1" hangingPunct="1">
              <a:buFontTx/>
              <a:buNone/>
              <a:defRPr/>
            </a:pPr>
            <a:r>
              <a:rPr lang="en-US" sz="3600" b="1" dirty="0">
                <a:solidFill>
                  <a:srgbClr val="002060"/>
                </a:solidFill>
                <a:effectLst>
                  <a:outerShdw blurRad="38100" dist="38100" dir="2700000" algn="tl">
                    <a:srgbClr val="000000">
                      <a:alpha val="43137"/>
                    </a:srgbClr>
                  </a:outerShdw>
                </a:effectLst>
              </a:rPr>
              <a:t>Gaining</a:t>
            </a:r>
            <a:r>
              <a:rPr lang="en-US" sz="3600" dirty="0">
                <a:effectLst>
                  <a:outerShdw blurRad="38100" dist="38100" dir="2700000" algn="tl">
                    <a:srgbClr val="000000">
                      <a:alpha val="43137"/>
                    </a:srgbClr>
                  </a:outerShdw>
                </a:effectLst>
              </a:rPr>
              <a:t> (electrons) is </a:t>
            </a:r>
            <a:br>
              <a:rPr lang="en-US" sz="3600" dirty="0">
                <a:effectLst>
                  <a:outerShdw blurRad="38100" dist="38100" dir="2700000" algn="tl">
                    <a:srgbClr val="000000">
                      <a:alpha val="43137"/>
                    </a:srgbClr>
                  </a:outerShdw>
                </a:effectLst>
              </a:rPr>
            </a:br>
            <a:r>
              <a:rPr lang="en-US" sz="3600" b="1" dirty="0">
                <a:solidFill>
                  <a:srgbClr val="002060"/>
                </a:solidFill>
                <a:effectLst>
                  <a:outerShdw blurRad="38100" dist="38100" dir="2700000" algn="tl">
                    <a:srgbClr val="000000">
                      <a:alpha val="43137"/>
                    </a:srgbClr>
                  </a:outerShdw>
                </a:effectLst>
              </a:rPr>
              <a:t>negative</a:t>
            </a:r>
            <a:r>
              <a:rPr lang="en-US" sz="3600" dirty="0">
                <a:effectLst>
                  <a:outerShdw blurRad="38100" dist="38100" dir="2700000" algn="tl">
                    <a:srgbClr val="000000">
                      <a:alpha val="43137"/>
                    </a:srgbClr>
                  </a:outerShdw>
                </a:effectLst>
              </a:rPr>
              <a:t> (anions formed).</a:t>
            </a:r>
          </a:p>
        </p:txBody>
      </p:sp>
      <p:sp>
        <p:nvSpPr>
          <p:cNvPr id="10244" name="AutoShape 6" descr="Image result for happy emoticon">
            <a:extLst>
              <a:ext uri="{FF2B5EF4-FFF2-40B4-BE49-F238E27FC236}">
                <a16:creationId xmlns:a16="http://schemas.microsoft.com/office/drawing/2014/main" id="{D0323B44-0FA7-48B7-89AC-A9AA8D4D456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45" name="AutoShape 8" descr="Image result for happy emoticon">
            <a:extLst>
              <a:ext uri="{FF2B5EF4-FFF2-40B4-BE49-F238E27FC236}">
                <a16:creationId xmlns:a16="http://schemas.microsoft.com/office/drawing/2014/main" id="{68E6BF78-2C75-4C78-BE00-67425E1736F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rebuchet MS" panose="020B0603020202020204" pitchFamily="34" charset="0"/>
              </a:defRPr>
            </a:lvl1pPr>
            <a:lvl2pPr marL="742950" indent="-285750" eaLnBrk="0" hangingPunct="0">
              <a:spcBef>
                <a:spcPct val="20000"/>
              </a:spcBef>
              <a:buChar char="–"/>
              <a:defRPr sz="2800">
                <a:solidFill>
                  <a:schemeClr val="tx1"/>
                </a:solidFill>
                <a:latin typeface="Trebuchet MS" panose="020B0603020202020204" pitchFamily="34" charset="0"/>
              </a:defRPr>
            </a:lvl2pPr>
            <a:lvl3pPr marL="1143000" indent="-228600" eaLnBrk="0" hangingPunct="0">
              <a:spcBef>
                <a:spcPct val="20000"/>
              </a:spcBef>
              <a:buChar char="•"/>
              <a:defRPr sz="2400">
                <a:solidFill>
                  <a:schemeClr val="tx1"/>
                </a:solidFill>
                <a:latin typeface="Trebuchet MS" panose="020B0603020202020204" pitchFamily="34" charset="0"/>
              </a:defRPr>
            </a:lvl3pPr>
            <a:lvl4pPr marL="1600200" indent="-228600" eaLnBrk="0" hangingPunct="0">
              <a:spcBef>
                <a:spcPct val="20000"/>
              </a:spcBef>
              <a:buChar char="–"/>
              <a:defRPr sz="2000">
                <a:solidFill>
                  <a:schemeClr val="tx1"/>
                </a:solidFill>
                <a:latin typeface="Trebuchet MS" panose="020B0603020202020204" pitchFamily="34" charset="0"/>
              </a:defRPr>
            </a:lvl4pPr>
            <a:lvl5pPr marL="2057400" indent="-228600" eaLnBrk="0" hangingPunct="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buFontTx/>
              <a:buNone/>
            </a:pPr>
            <a:endParaRPr lang="en-US" altLang="en-US" sz="1800">
              <a:latin typeface="Arial" panose="020B0604020202020204" pitchFamily="34" charset="0"/>
            </a:endParaRPr>
          </a:p>
        </p:txBody>
      </p:sp>
      <p:pic>
        <p:nvPicPr>
          <p:cNvPr id="10246" name="Picture 10" descr="http://gambargadget.info/wp-content/uploads/2015/03/happy-thumbs-up-emoticon.png">
            <a:extLst>
              <a:ext uri="{FF2B5EF4-FFF2-40B4-BE49-F238E27FC236}">
                <a16:creationId xmlns:a16="http://schemas.microsoft.com/office/drawing/2014/main" id="{B99EF9F5-93C2-4C9E-8C39-5DB105F1C2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76400"/>
            <a:ext cx="24272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6" descr="http://www.i2clipart.com/cliparts/7/a/0/c/clipart-wondering-smiley-emoticon-256x256-7a0c.png">
            <a:extLst>
              <a:ext uri="{FF2B5EF4-FFF2-40B4-BE49-F238E27FC236}">
                <a16:creationId xmlns:a16="http://schemas.microsoft.com/office/drawing/2014/main" id="{A45CC7EA-03A6-4EE3-AF04-8712710F13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581400"/>
            <a:ext cx="199072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345</Words>
  <Application>Microsoft Office PowerPoint</Application>
  <PresentationFormat>On-screen Show (4:3)</PresentationFormat>
  <Paragraphs>98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Comic Sans MS</vt:lpstr>
      <vt:lpstr>Trebuchet MS</vt:lpstr>
      <vt:lpstr>Default Design</vt:lpstr>
      <vt:lpstr>Atoms and Electrons</vt:lpstr>
      <vt:lpstr>After today, you will be able to…</vt:lpstr>
      <vt:lpstr>What is an ion?</vt:lpstr>
      <vt:lpstr>How to Write Ions</vt:lpstr>
      <vt:lpstr>Cations</vt:lpstr>
      <vt:lpstr>Cations</vt:lpstr>
      <vt:lpstr>Anions</vt:lpstr>
      <vt:lpstr>Anions</vt:lpstr>
      <vt:lpstr>Easy Way to Remember:</vt:lpstr>
      <vt:lpstr>Abbreviations…</vt:lpstr>
      <vt:lpstr>Practice makes perfect! </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58</cp:revision>
  <dcterms:created xsi:type="dcterms:W3CDTF">2008-09-25T10:53:26Z</dcterms:created>
  <dcterms:modified xsi:type="dcterms:W3CDTF">2021-08-30T12:38:20Z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