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76" r:id="rId2"/>
    <p:sldId id="269" r:id="rId3"/>
    <p:sldId id="270" r:id="rId4"/>
    <p:sldId id="271" r:id="rId5"/>
    <p:sldId id="277" r:id="rId6"/>
    <p:sldId id="278" r:id="rId7"/>
    <p:sldId id="274" r:id="rId8"/>
    <p:sldId id="280" r:id="rId9"/>
  </p:sldIdLst>
  <p:sldSz cx="9144000" cy="6858000" type="screen4x3"/>
  <p:notesSz cx="6858000" cy="9144000"/>
  <p:defaultTextStyle>
    <a:defPPr>
      <a:defRPr lang="en-US"/>
    </a:defPPr>
    <a:lvl1pPr algn="ctr" rtl="0" fontAlgn="base">
      <a:spcBef>
        <a:spcPct val="50000"/>
      </a:spcBef>
      <a:spcAft>
        <a:spcPct val="0"/>
      </a:spcAft>
      <a:defRPr b="1" kern="1200">
        <a:solidFill>
          <a:schemeClr val="bg1"/>
        </a:solidFill>
        <a:latin typeface="Trebuchet MS" panose="020B0603020202020204" pitchFamily="34" charset="0"/>
        <a:ea typeface="+mn-ea"/>
        <a:cs typeface="+mn-cs"/>
      </a:defRPr>
    </a:lvl1pPr>
    <a:lvl2pPr marL="457200" algn="ctr" rtl="0" fontAlgn="base">
      <a:spcBef>
        <a:spcPct val="50000"/>
      </a:spcBef>
      <a:spcAft>
        <a:spcPct val="0"/>
      </a:spcAft>
      <a:defRPr b="1" kern="1200">
        <a:solidFill>
          <a:schemeClr val="bg1"/>
        </a:solidFill>
        <a:latin typeface="Trebuchet MS" panose="020B0603020202020204" pitchFamily="34" charset="0"/>
        <a:ea typeface="+mn-ea"/>
        <a:cs typeface="+mn-cs"/>
      </a:defRPr>
    </a:lvl2pPr>
    <a:lvl3pPr marL="914400" algn="ctr" rtl="0" fontAlgn="base">
      <a:spcBef>
        <a:spcPct val="50000"/>
      </a:spcBef>
      <a:spcAft>
        <a:spcPct val="0"/>
      </a:spcAft>
      <a:defRPr b="1" kern="1200">
        <a:solidFill>
          <a:schemeClr val="bg1"/>
        </a:solidFill>
        <a:latin typeface="Trebuchet MS" panose="020B0603020202020204" pitchFamily="34" charset="0"/>
        <a:ea typeface="+mn-ea"/>
        <a:cs typeface="+mn-cs"/>
      </a:defRPr>
    </a:lvl3pPr>
    <a:lvl4pPr marL="1371600" algn="ctr" rtl="0" fontAlgn="base">
      <a:spcBef>
        <a:spcPct val="50000"/>
      </a:spcBef>
      <a:spcAft>
        <a:spcPct val="0"/>
      </a:spcAft>
      <a:defRPr b="1" kern="1200">
        <a:solidFill>
          <a:schemeClr val="bg1"/>
        </a:solidFill>
        <a:latin typeface="Trebuchet MS" panose="020B0603020202020204" pitchFamily="34" charset="0"/>
        <a:ea typeface="+mn-ea"/>
        <a:cs typeface="+mn-cs"/>
      </a:defRPr>
    </a:lvl4pPr>
    <a:lvl5pPr marL="1828800" algn="ctr" rtl="0" fontAlgn="base">
      <a:spcBef>
        <a:spcPct val="50000"/>
      </a:spcBef>
      <a:spcAft>
        <a:spcPct val="0"/>
      </a:spcAft>
      <a:defRPr b="1" kern="1200">
        <a:solidFill>
          <a:schemeClr val="bg1"/>
        </a:solidFill>
        <a:latin typeface="Trebuchet MS" panose="020B0603020202020204" pitchFamily="34" charset="0"/>
        <a:ea typeface="+mn-ea"/>
        <a:cs typeface="+mn-cs"/>
      </a:defRPr>
    </a:lvl5pPr>
    <a:lvl6pPr marL="2286000" algn="l" defTabSz="914400" rtl="0" eaLnBrk="1" latinLnBrk="0" hangingPunct="1">
      <a:defRPr b="1" kern="1200">
        <a:solidFill>
          <a:schemeClr val="bg1"/>
        </a:solidFill>
        <a:latin typeface="Trebuchet MS" panose="020B0603020202020204" pitchFamily="34" charset="0"/>
        <a:ea typeface="+mn-ea"/>
        <a:cs typeface="+mn-cs"/>
      </a:defRPr>
    </a:lvl6pPr>
    <a:lvl7pPr marL="2743200" algn="l" defTabSz="914400" rtl="0" eaLnBrk="1" latinLnBrk="0" hangingPunct="1">
      <a:defRPr b="1" kern="1200">
        <a:solidFill>
          <a:schemeClr val="bg1"/>
        </a:solidFill>
        <a:latin typeface="Trebuchet MS" panose="020B0603020202020204" pitchFamily="34" charset="0"/>
        <a:ea typeface="+mn-ea"/>
        <a:cs typeface="+mn-cs"/>
      </a:defRPr>
    </a:lvl7pPr>
    <a:lvl8pPr marL="3200400" algn="l" defTabSz="914400" rtl="0" eaLnBrk="1" latinLnBrk="0" hangingPunct="1">
      <a:defRPr b="1" kern="1200">
        <a:solidFill>
          <a:schemeClr val="bg1"/>
        </a:solidFill>
        <a:latin typeface="Trebuchet MS" panose="020B0603020202020204" pitchFamily="34" charset="0"/>
        <a:ea typeface="+mn-ea"/>
        <a:cs typeface="+mn-cs"/>
      </a:defRPr>
    </a:lvl8pPr>
    <a:lvl9pPr marL="3657600" algn="l" defTabSz="914400" rtl="0" eaLnBrk="1" latinLnBrk="0" hangingPunct="1">
      <a:defRPr b="1" kern="1200">
        <a:solidFill>
          <a:schemeClr val="bg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66"/>
    <a:srgbClr val="009900"/>
    <a:srgbClr val="000000"/>
    <a:srgbClr val="9900FF"/>
    <a:srgbClr val="FF99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91" autoAdjust="0"/>
    <p:restoredTop sz="86403" autoAdjust="0"/>
  </p:normalViewPr>
  <p:slideViewPr>
    <p:cSldViewPr>
      <p:cViewPr varScale="1">
        <p:scale>
          <a:sx n="33" d="100"/>
          <a:sy n="33" d="100"/>
        </p:scale>
        <p:origin x="66" y="10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6DE713D9-9981-4DFC-BD21-3743E157D60F}"/>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b="0">
                <a:solidFill>
                  <a:schemeClr val="tx1"/>
                </a:solidFill>
                <a:latin typeface="Arial" charset="0"/>
              </a:defRPr>
            </a:lvl1pPr>
          </a:lstStyle>
          <a:p>
            <a:pPr>
              <a:defRPr/>
            </a:pPr>
            <a:endParaRPr lang="en-US"/>
          </a:p>
        </p:txBody>
      </p:sp>
      <p:sp>
        <p:nvSpPr>
          <p:cNvPr id="28675" name="Rectangle 3">
            <a:extLst>
              <a:ext uri="{FF2B5EF4-FFF2-40B4-BE49-F238E27FC236}">
                <a16:creationId xmlns:a16="http://schemas.microsoft.com/office/drawing/2014/main" id="{3F12471A-A23E-4880-B302-3EEC221ED9F4}"/>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b="0">
                <a:solidFill>
                  <a:schemeClr val="tx1"/>
                </a:solidFill>
                <a:latin typeface="Arial" charset="0"/>
              </a:defRPr>
            </a:lvl1pPr>
          </a:lstStyle>
          <a:p>
            <a:pPr>
              <a:defRPr/>
            </a:pPr>
            <a:endParaRPr lang="en-US"/>
          </a:p>
        </p:txBody>
      </p:sp>
      <p:sp>
        <p:nvSpPr>
          <p:cNvPr id="28676" name="Rectangle 4">
            <a:extLst>
              <a:ext uri="{FF2B5EF4-FFF2-40B4-BE49-F238E27FC236}">
                <a16:creationId xmlns:a16="http://schemas.microsoft.com/office/drawing/2014/main" id="{56AE49A6-C7BB-4CDF-A17A-1D688129181A}"/>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b="0">
                <a:solidFill>
                  <a:schemeClr val="tx1"/>
                </a:solidFill>
                <a:latin typeface="Arial" charset="0"/>
              </a:defRPr>
            </a:lvl1pPr>
          </a:lstStyle>
          <a:p>
            <a:pPr>
              <a:defRPr/>
            </a:pPr>
            <a:endParaRPr lang="en-US"/>
          </a:p>
        </p:txBody>
      </p:sp>
      <p:sp>
        <p:nvSpPr>
          <p:cNvPr id="28677" name="Rectangle 5">
            <a:extLst>
              <a:ext uri="{FF2B5EF4-FFF2-40B4-BE49-F238E27FC236}">
                <a16:creationId xmlns:a16="http://schemas.microsoft.com/office/drawing/2014/main" id="{82F40017-9802-4812-A83E-5B8E51761E40}"/>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0">
                <a:solidFill>
                  <a:schemeClr val="tx1"/>
                </a:solidFill>
                <a:latin typeface="Arial" panose="020B0604020202020204" pitchFamily="34" charset="0"/>
              </a:defRPr>
            </a:lvl1pPr>
          </a:lstStyle>
          <a:p>
            <a:fld id="{7146DDD9-2637-4D51-A37D-826004940CFA}"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A5DC57D-C991-4348-A638-85A44252BA1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BBFCC62-5F7C-482B-B3B6-98D4F7FBEE1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AD943DA-4DE7-43FC-BD1F-1327E43788B8}"/>
              </a:ext>
            </a:extLst>
          </p:cNvPr>
          <p:cNvSpPr>
            <a:spLocks noGrp="1" noChangeArrowheads="1"/>
          </p:cNvSpPr>
          <p:nvPr>
            <p:ph type="sldNum" sz="quarter" idx="12"/>
          </p:nvPr>
        </p:nvSpPr>
        <p:spPr>
          <a:ln/>
        </p:spPr>
        <p:txBody>
          <a:bodyPr/>
          <a:lstStyle>
            <a:lvl1pPr>
              <a:defRPr/>
            </a:lvl1pPr>
          </a:lstStyle>
          <a:p>
            <a:fld id="{177E0C0D-C60C-4829-BBAC-DBC8F1B348A0}" type="slidenum">
              <a:rPr lang="en-US" altLang="en-US"/>
              <a:pPr/>
              <a:t>‹#›</a:t>
            </a:fld>
            <a:endParaRPr lang="en-US" altLang="en-US"/>
          </a:p>
        </p:txBody>
      </p:sp>
    </p:spTree>
    <p:extLst>
      <p:ext uri="{BB962C8B-B14F-4D97-AF65-F5344CB8AC3E}">
        <p14:creationId xmlns:p14="http://schemas.microsoft.com/office/powerpoint/2010/main" val="1934030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C516159-4D1E-42CD-BC51-7683C2EC674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CA60CDA-722B-4A56-8A1E-C4D5796D3EE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968AB34-9B90-4EA5-94DE-2123715FB203}"/>
              </a:ext>
            </a:extLst>
          </p:cNvPr>
          <p:cNvSpPr>
            <a:spLocks noGrp="1" noChangeArrowheads="1"/>
          </p:cNvSpPr>
          <p:nvPr>
            <p:ph type="sldNum" sz="quarter" idx="12"/>
          </p:nvPr>
        </p:nvSpPr>
        <p:spPr>
          <a:ln/>
        </p:spPr>
        <p:txBody>
          <a:bodyPr/>
          <a:lstStyle>
            <a:lvl1pPr>
              <a:defRPr/>
            </a:lvl1pPr>
          </a:lstStyle>
          <a:p>
            <a:fld id="{11D2A64C-9AFF-475E-AB66-21A98DF68B88}" type="slidenum">
              <a:rPr lang="en-US" altLang="en-US"/>
              <a:pPr/>
              <a:t>‹#›</a:t>
            </a:fld>
            <a:endParaRPr lang="en-US" altLang="en-US"/>
          </a:p>
        </p:txBody>
      </p:sp>
    </p:spTree>
    <p:extLst>
      <p:ext uri="{BB962C8B-B14F-4D97-AF65-F5344CB8AC3E}">
        <p14:creationId xmlns:p14="http://schemas.microsoft.com/office/powerpoint/2010/main" val="2330303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AF1E69C-E289-4819-996F-701261D6425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587D727-DE8D-4247-8538-3AAD807A762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D8D5A87-776B-40CF-9A8C-87FB3AFFD9F5}"/>
              </a:ext>
            </a:extLst>
          </p:cNvPr>
          <p:cNvSpPr>
            <a:spLocks noGrp="1" noChangeArrowheads="1"/>
          </p:cNvSpPr>
          <p:nvPr>
            <p:ph type="sldNum" sz="quarter" idx="12"/>
          </p:nvPr>
        </p:nvSpPr>
        <p:spPr>
          <a:ln/>
        </p:spPr>
        <p:txBody>
          <a:bodyPr/>
          <a:lstStyle>
            <a:lvl1pPr>
              <a:defRPr/>
            </a:lvl1pPr>
          </a:lstStyle>
          <a:p>
            <a:fld id="{3D2292C9-AF19-460C-8510-7A38EA752260}" type="slidenum">
              <a:rPr lang="en-US" altLang="en-US"/>
              <a:pPr/>
              <a:t>‹#›</a:t>
            </a:fld>
            <a:endParaRPr lang="en-US" altLang="en-US"/>
          </a:p>
        </p:txBody>
      </p:sp>
    </p:spTree>
    <p:extLst>
      <p:ext uri="{BB962C8B-B14F-4D97-AF65-F5344CB8AC3E}">
        <p14:creationId xmlns:p14="http://schemas.microsoft.com/office/powerpoint/2010/main" val="2733592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C2E7CDD9-083B-4D12-98D2-DE64BB247D0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7F36D94A-51CF-41E0-B503-0D1109E9212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29E040CE-9132-4B2E-B319-8F3229E02F96}"/>
              </a:ext>
            </a:extLst>
          </p:cNvPr>
          <p:cNvSpPr>
            <a:spLocks noGrp="1" noChangeArrowheads="1"/>
          </p:cNvSpPr>
          <p:nvPr>
            <p:ph type="sldNum" sz="quarter" idx="12"/>
          </p:nvPr>
        </p:nvSpPr>
        <p:spPr>
          <a:ln/>
        </p:spPr>
        <p:txBody>
          <a:bodyPr/>
          <a:lstStyle>
            <a:lvl1pPr>
              <a:defRPr/>
            </a:lvl1pPr>
          </a:lstStyle>
          <a:p>
            <a:fld id="{7612A4E8-D7D0-48B5-ACC1-58FA4123CB2C}" type="slidenum">
              <a:rPr lang="en-US" altLang="en-US"/>
              <a:pPr/>
              <a:t>‹#›</a:t>
            </a:fld>
            <a:endParaRPr lang="en-US" altLang="en-US"/>
          </a:p>
        </p:txBody>
      </p:sp>
    </p:spTree>
    <p:extLst>
      <p:ext uri="{BB962C8B-B14F-4D97-AF65-F5344CB8AC3E}">
        <p14:creationId xmlns:p14="http://schemas.microsoft.com/office/powerpoint/2010/main" val="2616475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0AA2BC2-EB03-4F45-BF3C-75F36401FCF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40669AC-695C-41E8-AC75-10D0C15FAC8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96D285C-D233-46BE-A7E2-C3F5C4945835}"/>
              </a:ext>
            </a:extLst>
          </p:cNvPr>
          <p:cNvSpPr>
            <a:spLocks noGrp="1" noChangeArrowheads="1"/>
          </p:cNvSpPr>
          <p:nvPr>
            <p:ph type="sldNum" sz="quarter" idx="12"/>
          </p:nvPr>
        </p:nvSpPr>
        <p:spPr>
          <a:ln/>
        </p:spPr>
        <p:txBody>
          <a:bodyPr/>
          <a:lstStyle>
            <a:lvl1pPr>
              <a:defRPr/>
            </a:lvl1pPr>
          </a:lstStyle>
          <a:p>
            <a:fld id="{3C41A13E-827B-4F57-BF5B-50BDC0199138}" type="slidenum">
              <a:rPr lang="en-US" altLang="en-US"/>
              <a:pPr/>
              <a:t>‹#›</a:t>
            </a:fld>
            <a:endParaRPr lang="en-US" altLang="en-US"/>
          </a:p>
        </p:txBody>
      </p:sp>
    </p:spTree>
    <p:extLst>
      <p:ext uri="{BB962C8B-B14F-4D97-AF65-F5344CB8AC3E}">
        <p14:creationId xmlns:p14="http://schemas.microsoft.com/office/powerpoint/2010/main" val="435957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8E1BF08-A171-4EA5-AA8F-2C1570224AB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609DDF7-2522-40AE-B21E-406E107B22F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1DCA0ED-273F-4651-8336-38B3A9163482}"/>
              </a:ext>
            </a:extLst>
          </p:cNvPr>
          <p:cNvSpPr>
            <a:spLocks noGrp="1" noChangeArrowheads="1"/>
          </p:cNvSpPr>
          <p:nvPr>
            <p:ph type="sldNum" sz="quarter" idx="12"/>
          </p:nvPr>
        </p:nvSpPr>
        <p:spPr>
          <a:ln/>
        </p:spPr>
        <p:txBody>
          <a:bodyPr/>
          <a:lstStyle>
            <a:lvl1pPr>
              <a:defRPr/>
            </a:lvl1pPr>
          </a:lstStyle>
          <a:p>
            <a:fld id="{7BF2D161-E9CE-41D6-B2C7-C5173A4ED583}" type="slidenum">
              <a:rPr lang="en-US" altLang="en-US"/>
              <a:pPr/>
              <a:t>‹#›</a:t>
            </a:fld>
            <a:endParaRPr lang="en-US" altLang="en-US"/>
          </a:p>
        </p:txBody>
      </p:sp>
    </p:spTree>
    <p:extLst>
      <p:ext uri="{BB962C8B-B14F-4D97-AF65-F5344CB8AC3E}">
        <p14:creationId xmlns:p14="http://schemas.microsoft.com/office/powerpoint/2010/main" val="488200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E9B376F-B456-4D33-BB01-6E83EA41457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91C1DFD-CF59-40FC-9AB9-CCF234C4FDF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E029FB2-A42A-473E-9DE2-8A722BB07EC6}"/>
              </a:ext>
            </a:extLst>
          </p:cNvPr>
          <p:cNvSpPr>
            <a:spLocks noGrp="1" noChangeArrowheads="1"/>
          </p:cNvSpPr>
          <p:nvPr>
            <p:ph type="sldNum" sz="quarter" idx="12"/>
          </p:nvPr>
        </p:nvSpPr>
        <p:spPr>
          <a:ln/>
        </p:spPr>
        <p:txBody>
          <a:bodyPr/>
          <a:lstStyle>
            <a:lvl1pPr>
              <a:defRPr/>
            </a:lvl1pPr>
          </a:lstStyle>
          <a:p>
            <a:fld id="{C2D61EDD-BB72-4440-8E19-A146851373B0}" type="slidenum">
              <a:rPr lang="en-US" altLang="en-US"/>
              <a:pPr/>
              <a:t>‹#›</a:t>
            </a:fld>
            <a:endParaRPr lang="en-US" altLang="en-US"/>
          </a:p>
        </p:txBody>
      </p:sp>
    </p:spTree>
    <p:extLst>
      <p:ext uri="{BB962C8B-B14F-4D97-AF65-F5344CB8AC3E}">
        <p14:creationId xmlns:p14="http://schemas.microsoft.com/office/powerpoint/2010/main" val="2934973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9EB68BB-A39C-4B31-A83F-52E58160165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B4DF0D5-85B1-4678-984D-974476B66B5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4CF8B67-D1C9-4FA5-90D1-553BD9CFCDB5}"/>
              </a:ext>
            </a:extLst>
          </p:cNvPr>
          <p:cNvSpPr>
            <a:spLocks noGrp="1" noChangeArrowheads="1"/>
          </p:cNvSpPr>
          <p:nvPr>
            <p:ph type="sldNum" sz="quarter" idx="12"/>
          </p:nvPr>
        </p:nvSpPr>
        <p:spPr>
          <a:ln/>
        </p:spPr>
        <p:txBody>
          <a:bodyPr/>
          <a:lstStyle>
            <a:lvl1pPr>
              <a:defRPr/>
            </a:lvl1pPr>
          </a:lstStyle>
          <a:p>
            <a:fld id="{F7AC0972-3367-4557-9084-2E23C2C2515B}" type="slidenum">
              <a:rPr lang="en-US" altLang="en-US"/>
              <a:pPr/>
              <a:t>‹#›</a:t>
            </a:fld>
            <a:endParaRPr lang="en-US" altLang="en-US"/>
          </a:p>
        </p:txBody>
      </p:sp>
    </p:spTree>
    <p:extLst>
      <p:ext uri="{BB962C8B-B14F-4D97-AF65-F5344CB8AC3E}">
        <p14:creationId xmlns:p14="http://schemas.microsoft.com/office/powerpoint/2010/main" val="772677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E319355-4954-4543-9941-4782CA63193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0A06E02-2AF2-4CCB-8227-18873D2A98D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92D5B122-C5B4-4BF7-A79B-8E2633DAF84A}"/>
              </a:ext>
            </a:extLst>
          </p:cNvPr>
          <p:cNvSpPr>
            <a:spLocks noGrp="1" noChangeArrowheads="1"/>
          </p:cNvSpPr>
          <p:nvPr>
            <p:ph type="sldNum" sz="quarter" idx="12"/>
          </p:nvPr>
        </p:nvSpPr>
        <p:spPr>
          <a:ln/>
        </p:spPr>
        <p:txBody>
          <a:bodyPr/>
          <a:lstStyle>
            <a:lvl1pPr>
              <a:defRPr/>
            </a:lvl1pPr>
          </a:lstStyle>
          <a:p>
            <a:fld id="{57C84CE6-548E-4ACE-BCB8-B0C42FC29EFA}" type="slidenum">
              <a:rPr lang="en-US" altLang="en-US"/>
              <a:pPr/>
              <a:t>‹#›</a:t>
            </a:fld>
            <a:endParaRPr lang="en-US" altLang="en-US"/>
          </a:p>
        </p:txBody>
      </p:sp>
    </p:spTree>
    <p:extLst>
      <p:ext uri="{BB962C8B-B14F-4D97-AF65-F5344CB8AC3E}">
        <p14:creationId xmlns:p14="http://schemas.microsoft.com/office/powerpoint/2010/main" val="970990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F66E7DF6-BC16-45F0-ACC2-5D40566F206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78D050EC-4209-4422-A1F6-0A577BF0301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062C10F-6A4E-48B5-9F6B-1CDAFF791051}"/>
              </a:ext>
            </a:extLst>
          </p:cNvPr>
          <p:cNvSpPr>
            <a:spLocks noGrp="1" noChangeArrowheads="1"/>
          </p:cNvSpPr>
          <p:nvPr>
            <p:ph type="sldNum" sz="quarter" idx="12"/>
          </p:nvPr>
        </p:nvSpPr>
        <p:spPr>
          <a:ln/>
        </p:spPr>
        <p:txBody>
          <a:bodyPr/>
          <a:lstStyle>
            <a:lvl1pPr>
              <a:defRPr/>
            </a:lvl1pPr>
          </a:lstStyle>
          <a:p>
            <a:fld id="{4DC8B031-9C85-4723-9404-FF02F0427713}" type="slidenum">
              <a:rPr lang="en-US" altLang="en-US"/>
              <a:pPr/>
              <a:t>‹#›</a:t>
            </a:fld>
            <a:endParaRPr lang="en-US" altLang="en-US"/>
          </a:p>
        </p:txBody>
      </p:sp>
    </p:spTree>
    <p:extLst>
      <p:ext uri="{BB962C8B-B14F-4D97-AF65-F5344CB8AC3E}">
        <p14:creationId xmlns:p14="http://schemas.microsoft.com/office/powerpoint/2010/main" val="1234804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E35EEC0-0327-45B1-954A-5E5A53FFB8C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7E4C4F4F-05F6-4E66-9938-83EAA7A5854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18251600-92CB-430C-9905-9E9F3F68B720}"/>
              </a:ext>
            </a:extLst>
          </p:cNvPr>
          <p:cNvSpPr>
            <a:spLocks noGrp="1" noChangeArrowheads="1"/>
          </p:cNvSpPr>
          <p:nvPr>
            <p:ph type="sldNum" sz="quarter" idx="12"/>
          </p:nvPr>
        </p:nvSpPr>
        <p:spPr>
          <a:ln/>
        </p:spPr>
        <p:txBody>
          <a:bodyPr/>
          <a:lstStyle>
            <a:lvl1pPr>
              <a:defRPr/>
            </a:lvl1pPr>
          </a:lstStyle>
          <a:p>
            <a:fld id="{091B7761-F29A-4B2A-88D4-027302FFB4D9}" type="slidenum">
              <a:rPr lang="en-US" altLang="en-US"/>
              <a:pPr/>
              <a:t>‹#›</a:t>
            </a:fld>
            <a:endParaRPr lang="en-US" altLang="en-US"/>
          </a:p>
        </p:txBody>
      </p:sp>
    </p:spTree>
    <p:extLst>
      <p:ext uri="{BB962C8B-B14F-4D97-AF65-F5344CB8AC3E}">
        <p14:creationId xmlns:p14="http://schemas.microsoft.com/office/powerpoint/2010/main" val="1038123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CDF827C-8629-4C0E-BD73-BD9B1A08856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4D23C8E-A7FF-4A9E-BEC2-570B4EB69B5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9D90706-9811-4E2A-92D4-59F73027BCAF}"/>
              </a:ext>
            </a:extLst>
          </p:cNvPr>
          <p:cNvSpPr>
            <a:spLocks noGrp="1" noChangeArrowheads="1"/>
          </p:cNvSpPr>
          <p:nvPr>
            <p:ph type="sldNum" sz="quarter" idx="12"/>
          </p:nvPr>
        </p:nvSpPr>
        <p:spPr>
          <a:ln/>
        </p:spPr>
        <p:txBody>
          <a:bodyPr/>
          <a:lstStyle>
            <a:lvl1pPr>
              <a:defRPr/>
            </a:lvl1pPr>
          </a:lstStyle>
          <a:p>
            <a:fld id="{5FC81E86-0312-4A69-92E8-9C0821A87589}" type="slidenum">
              <a:rPr lang="en-US" altLang="en-US"/>
              <a:pPr/>
              <a:t>‹#›</a:t>
            </a:fld>
            <a:endParaRPr lang="en-US" altLang="en-US"/>
          </a:p>
        </p:txBody>
      </p:sp>
    </p:spTree>
    <p:extLst>
      <p:ext uri="{BB962C8B-B14F-4D97-AF65-F5344CB8AC3E}">
        <p14:creationId xmlns:p14="http://schemas.microsoft.com/office/powerpoint/2010/main" val="1803556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6D8023B-3895-4F4E-8786-AD2E84FAB63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88FA93E-78A6-4BB4-AABE-519BFAABA7E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B7494AB-A5B5-4F5E-B8EB-0A14811DCE44}"/>
              </a:ext>
            </a:extLst>
          </p:cNvPr>
          <p:cNvSpPr>
            <a:spLocks noGrp="1" noChangeArrowheads="1"/>
          </p:cNvSpPr>
          <p:nvPr>
            <p:ph type="sldNum" sz="quarter" idx="12"/>
          </p:nvPr>
        </p:nvSpPr>
        <p:spPr>
          <a:ln/>
        </p:spPr>
        <p:txBody>
          <a:bodyPr/>
          <a:lstStyle>
            <a:lvl1pPr>
              <a:defRPr/>
            </a:lvl1pPr>
          </a:lstStyle>
          <a:p>
            <a:fld id="{B1260630-71F2-4AD3-B754-07AF7FC690A0}" type="slidenum">
              <a:rPr lang="en-US" altLang="en-US"/>
              <a:pPr/>
              <a:t>‹#›</a:t>
            </a:fld>
            <a:endParaRPr lang="en-US" altLang="en-US"/>
          </a:p>
        </p:txBody>
      </p:sp>
    </p:spTree>
    <p:extLst>
      <p:ext uri="{BB962C8B-B14F-4D97-AF65-F5344CB8AC3E}">
        <p14:creationId xmlns:p14="http://schemas.microsoft.com/office/powerpoint/2010/main" val="3309046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5" descr="C:\Users\Karen\AppData\Local\Microsoft\Windows\Temporary Internet Files\Content.IE5\WXWBRAY4\MC900237945[1].wmf">
            <a:extLst>
              <a:ext uri="{FF2B5EF4-FFF2-40B4-BE49-F238E27FC236}">
                <a16:creationId xmlns:a16="http://schemas.microsoft.com/office/drawing/2014/main" id="{78EA699C-5AF1-4011-9DDE-E50F85E3C6CB}"/>
              </a:ext>
            </a:extLst>
          </p:cNvPr>
          <p:cNvPicPr>
            <a:picLocks noChangeAspect="1" noChangeArrowheads="1"/>
          </p:cNvPicPr>
          <p:nvPr userDrawn="1"/>
        </p:nvPicPr>
        <p:blipFill>
          <a:blip r:embed="rId15">
            <a:lum bright="70000" contrast="-70000"/>
            <a:extLst>
              <a:ext uri="{28A0092B-C50C-407E-A947-70E740481C1C}">
                <a14:useLocalDpi xmlns:a14="http://schemas.microsoft.com/office/drawing/2010/main" val="0"/>
              </a:ext>
            </a:extLst>
          </a:blip>
          <a:srcRect/>
          <a:stretch>
            <a:fillRect/>
          </a:stretch>
        </p:blipFill>
        <p:spPr bwMode="auto">
          <a:xfrm>
            <a:off x="0" y="4495800"/>
            <a:ext cx="2857500" cy="236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1B295A09-1FA5-4B12-95E9-177F3EFD2E10}"/>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247D85AD-EE8C-48EE-B8FF-62C07F6ADCF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 name="Rectangle 4">
            <a:extLst>
              <a:ext uri="{FF2B5EF4-FFF2-40B4-BE49-F238E27FC236}">
                <a16:creationId xmlns:a16="http://schemas.microsoft.com/office/drawing/2014/main" id="{42F9F2CE-6CCE-4ADF-87AA-40BD43962129}"/>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b="0">
                <a:solidFill>
                  <a:schemeClr val="tx1"/>
                </a:solidFill>
                <a:latin typeface="Arial" charset="0"/>
              </a:defRPr>
            </a:lvl1pPr>
          </a:lstStyle>
          <a:p>
            <a:pPr>
              <a:defRPr/>
            </a:pPr>
            <a:endParaRPr lang="en-US"/>
          </a:p>
        </p:txBody>
      </p:sp>
      <p:sp>
        <p:nvSpPr>
          <p:cNvPr id="1029" name="Rectangle 5">
            <a:extLst>
              <a:ext uri="{FF2B5EF4-FFF2-40B4-BE49-F238E27FC236}">
                <a16:creationId xmlns:a16="http://schemas.microsoft.com/office/drawing/2014/main" id="{C31E6ECB-37E6-4975-ACC2-701A77E930F9}"/>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b="0">
                <a:solidFill>
                  <a:schemeClr val="tx1"/>
                </a:solidFill>
                <a:latin typeface="Arial" charset="0"/>
              </a:defRPr>
            </a:lvl1pPr>
          </a:lstStyle>
          <a:p>
            <a:pPr>
              <a:defRPr/>
            </a:pPr>
            <a:endParaRPr lang="en-US"/>
          </a:p>
        </p:txBody>
      </p:sp>
      <p:sp>
        <p:nvSpPr>
          <p:cNvPr id="1030" name="Rectangle 6">
            <a:extLst>
              <a:ext uri="{FF2B5EF4-FFF2-40B4-BE49-F238E27FC236}">
                <a16:creationId xmlns:a16="http://schemas.microsoft.com/office/drawing/2014/main" id="{F4E9DB31-7CF8-4781-8AED-9BD8B7B207D8}"/>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b="0">
                <a:solidFill>
                  <a:schemeClr val="tx1"/>
                </a:solidFill>
                <a:latin typeface="Arial" panose="020B0604020202020204" pitchFamily="34" charset="0"/>
              </a:defRPr>
            </a:lvl1pPr>
          </a:lstStyle>
          <a:p>
            <a:fld id="{7D858285-56F1-4AB4-9688-332E1AB1299D}" type="slidenum">
              <a:rPr lang="en-US" altLang="en-US"/>
              <a:pPr/>
              <a:t>‹#›</a:t>
            </a:fld>
            <a:endParaRPr lang="en-US" altLang="en-US"/>
          </a:p>
        </p:txBody>
      </p:sp>
      <p:sp>
        <p:nvSpPr>
          <p:cNvPr id="7" name="Text Box 7">
            <a:extLst>
              <a:ext uri="{FF2B5EF4-FFF2-40B4-BE49-F238E27FC236}">
                <a16:creationId xmlns:a16="http://schemas.microsoft.com/office/drawing/2014/main" id="{CEBE334C-4C3A-4102-91D9-927CA56DB916}"/>
              </a:ext>
            </a:extLst>
          </p:cNvPr>
          <p:cNvSpPr txBox="1">
            <a:spLocks noChangeArrowheads="1"/>
          </p:cNvSpPr>
          <p:nvPr userDrawn="1"/>
        </p:nvSpPr>
        <p:spPr bwMode="auto">
          <a:xfrm>
            <a:off x="6973888" y="6642100"/>
            <a:ext cx="2170112" cy="215900"/>
          </a:xfrm>
          <a:prstGeom prst="rect">
            <a:avLst/>
          </a:prstGeom>
          <a:noFill/>
          <a:ln w="9525">
            <a:noFill/>
            <a:miter lim="800000"/>
            <a:headEnd/>
            <a:tailEnd/>
          </a:ln>
        </p:spPr>
        <p:txBody>
          <a:bodyPr>
            <a:spAutoFit/>
          </a:bodyPr>
          <a:lstStyle/>
          <a:p>
            <a:pPr algn="r">
              <a:defRPr/>
            </a:pPr>
            <a:r>
              <a:rPr lang="en-US" sz="800" b="0" dirty="0">
                <a:solidFill>
                  <a:schemeClr val="bg1"/>
                </a:solidFill>
              </a:rPr>
              <a:t>Copyright © 2011 - MsRazz ChemClass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D3E3D24-6BD7-48AC-9096-54B4B7A8737A}"/>
              </a:ext>
            </a:extLst>
          </p:cNvPr>
          <p:cNvSpPr>
            <a:spLocks noGrp="1" noChangeArrowheads="1"/>
          </p:cNvSpPr>
          <p:nvPr>
            <p:ph type="ctrTitle"/>
          </p:nvPr>
        </p:nvSpPr>
        <p:spPr>
          <a:xfrm>
            <a:off x="304800" y="1981200"/>
            <a:ext cx="8763000" cy="1470025"/>
          </a:xfrm>
        </p:spPr>
        <p:txBody>
          <a:bodyPr/>
          <a:lstStyle/>
          <a:p>
            <a:pPr eaLnBrk="1" hangingPunct="1"/>
            <a:r>
              <a:rPr lang="en-US" altLang="en-US" sz="5500" b="1">
                <a:solidFill>
                  <a:schemeClr val="tx1"/>
                </a:solidFill>
                <a:latin typeface="Trebuchet MS" panose="020B0603020202020204" pitchFamily="34" charset="0"/>
              </a:rPr>
              <a:t>Unit: Chemical Bonding</a:t>
            </a:r>
          </a:p>
        </p:txBody>
      </p:sp>
      <p:sp>
        <p:nvSpPr>
          <p:cNvPr id="3" name="Rectangle 2">
            <a:extLst>
              <a:ext uri="{FF2B5EF4-FFF2-40B4-BE49-F238E27FC236}">
                <a16:creationId xmlns:a16="http://schemas.microsoft.com/office/drawing/2014/main" id="{8FF047A1-08F1-4292-B445-11DB9E10B872}"/>
              </a:ext>
            </a:extLst>
          </p:cNvPr>
          <p:cNvSpPr txBox="1">
            <a:spLocks noChangeArrowheads="1"/>
          </p:cNvSpPr>
          <p:nvPr/>
        </p:nvSpPr>
        <p:spPr bwMode="auto">
          <a:xfrm>
            <a:off x="2133600" y="2949575"/>
            <a:ext cx="6781800" cy="1470025"/>
          </a:xfrm>
          <a:prstGeom prst="rect">
            <a:avLst/>
          </a:prstGeom>
          <a:noFill/>
          <a:ln w="9525">
            <a:noFill/>
            <a:miter lim="800000"/>
            <a:headEnd/>
            <a:tailEnd/>
          </a:ln>
        </p:spPr>
        <p:txBody>
          <a:bodyPr anchor="ctr"/>
          <a:lstStyle/>
          <a:p>
            <a:pPr algn="r">
              <a:spcBef>
                <a:spcPct val="0"/>
              </a:spcBef>
              <a:defRPr/>
            </a:pPr>
            <a:r>
              <a:rPr lang="en-US" sz="3800" b="0" i="1" kern="0" dirty="0">
                <a:solidFill>
                  <a:schemeClr val="tx1"/>
                </a:solidFill>
                <a:ea typeface="+mj-ea"/>
                <a:cs typeface="+mj-cs"/>
              </a:rPr>
              <a:t>Properties and Bonding of Ionic Compounds</a:t>
            </a:r>
          </a:p>
        </p:txBody>
      </p:sp>
      <p:sp>
        <p:nvSpPr>
          <p:cNvPr id="3076" name="AutoShape 4">
            <a:extLst>
              <a:ext uri="{FF2B5EF4-FFF2-40B4-BE49-F238E27FC236}">
                <a16:creationId xmlns:a16="http://schemas.microsoft.com/office/drawing/2014/main" id="{30A4A4A7-2ACC-4D90-B88E-63E13368A84D}"/>
              </a:ext>
            </a:extLst>
          </p:cNvPr>
          <p:cNvSpPr>
            <a:spLocks noChangeArrowheads="1"/>
          </p:cNvSpPr>
          <p:nvPr/>
        </p:nvSpPr>
        <p:spPr bwMode="auto">
          <a:xfrm rot="550893">
            <a:off x="5168900" y="825500"/>
            <a:ext cx="3759200" cy="1239838"/>
          </a:xfrm>
          <a:prstGeom prst="irregularSeal1">
            <a:avLst/>
          </a:prstGeom>
          <a:noFill/>
          <a:ln w="25400">
            <a:solidFill>
              <a:srgbClr val="000000"/>
            </a:solidFill>
            <a:miter lim="800000"/>
            <a:headEnd/>
            <a:tailEnd/>
          </a:ln>
          <a:effectLst>
            <a:outerShdw blurRad="50800" dist="38100" dir="2700000" algn="tl" rotWithShape="0">
              <a:prstClr val="black">
                <a:alpha val="40000"/>
              </a:prstClr>
            </a:outerShdw>
          </a:effectLst>
        </p:spPr>
        <p:txBody>
          <a:bodyPr anchor="ctr"/>
          <a:lstStyle/>
          <a:p>
            <a:pPr>
              <a:spcAft>
                <a:spcPts val="1000"/>
              </a:spcAft>
              <a:defRPr/>
            </a:pPr>
            <a:r>
              <a:rPr lang="en-US" sz="2400" dirty="0">
                <a:solidFill>
                  <a:schemeClr val="tx1"/>
                </a:solidFill>
                <a:latin typeface="Script MT Bold" pitchFamily="66" charset="0"/>
              </a:rPr>
              <a:t>Day 2 - Notes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id="{1F8D71E5-B127-4AAA-8DEB-BFC360E3C3C0}"/>
              </a:ext>
            </a:extLst>
          </p:cNvPr>
          <p:cNvSpPr>
            <a:spLocks noGrp="1" noChangeArrowheads="1"/>
          </p:cNvSpPr>
          <p:nvPr>
            <p:ph type="title"/>
          </p:nvPr>
        </p:nvSpPr>
        <p:spPr>
          <a:xfrm>
            <a:off x="304800" y="274638"/>
            <a:ext cx="8686800" cy="1143000"/>
          </a:xfrm>
        </p:spPr>
        <p:txBody>
          <a:bodyPr/>
          <a:lstStyle/>
          <a:p>
            <a:pPr eaLnBrk="1" hangingPunct="1"/>
            <a:r>
              <a:rPr lang="en-US" altLang="en-US" sz="3600" b="1" dirty="0">
                <a:solidFill>
                  <a:srgbClr val="0000FF"/>
                </a:solidFill>
                <a:latin typeface="Trebuchet MS" panose="020B0603020202020204" pitchFamily="34" charset="0"/>
              </a:rPr>
              <a:t>After today, you should be able to…</a:t>
            </a:r>
          </a:p>
        </p:txBody>
      </p:sp>
      <p:sp>
        <p:nvSpPr>
          <p:cNvPr id="2051" name="Rectangle 5">
            <a:extLst>
              <a:ext uri="{FF2B5EF4-FFF2-40B4-BE49-F238E27FC236}">
                <a16:creationId xmlns:a16="http://schemas.microsoft.com/office/drawing/2014/main" id="{C6BB7053-F5CC-402A-B9CE-0DAE82D36589}"/>
              </a:ext>
            </a:extLst>
          </p:cNvPr>
          <p:cNvSpPr>
            <a:spLocks noGrp="1" noChangeArrowheads="1"/>
          </p:cNvSpPr>
          <p:nvPr>
            <p:ph type="body" idx="1"/>
          </p:nvPr>
        </p:nvSpPr>
        <p:spPr>
          <a:xfrm>
            <a:off x="381000" y="1341438"/>
            <a:ext cx="8534400" cy="4525962"/>
          </a:xfrm>
        </p:spPr>
        <p:txBody>
          <a:bodyPr/>
          <a:lstStyle/>
          <a:p>
            <a:pPr eaLnBrk="1" hangingPunct="1"/>
            <a:r>
              <a:rPr lang="en-US" altLang="en-US" sz="3800" dirty="0">
                <a:latin typeface="Trebuchet MS" panose="020B0603020202020204" pitchFamily="34" charset="0"/>
              </a:rPr>
              <a:t>Write formulas for ionic compounds</a:t>
            </a:r>
          </a:p>
          <a:p>
            <a:pPr eaLnBrk="1" hangingPunct="1"/>
            <a:r>
              <a:rPr lang="en-US" altLang="en-US" sz="3800" dirty="0">
                <a:latin typeface="Trebuchet MS" panose="020B0603020202020204" pitchFamily="34" charset="0"/>
              </a:rPr>
              <a:t>Explain what an empirical formula is</a:t>
            </a:r>
          </a:p>
          <a:p>
            <a:pPr eaLnBrk="1" hangingPunct="1"/>
            <a:r>
              <a:rPr lang="en-US" altLang="en-US" sz="3800" dirty="0">
                <a:latin typeface="Trebuchet MS" panose="020B0603020202020204" pitchFamily="34" charset="0"/>
              </a:rPr>
              <a:t>Describe the properties of ionic compounds</a:t>
            </a:r>
          </a:p>
          <a:p>
            <a:pPr eaLnBrk="1" hangingPunct="1"/>
            <a:r>
              <a:rPr lang="en-US" altLang="en-US" sz="3800" dirty="0">
                <a:latin typeface="Trebuchet MS" panose="020B0603020202020204" pitchFamily="34" charset="0"/>
              </a:rPr>
              <a:t>Model the formation of an ionic compound using Lewis dot diagrams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9726ABE-2E1F-4160-9EBF-5EB8DE1D4220}"/>
              </a:ext>
            </a:extLst>
          </p:cNvPr>
          <p:cNvSpPr>
            <a:spLocks noGrp="1" noChangeArrowheads="1"/>
          </p:cNvSpPr>
          <p:nvPr>
            <p:ph type="title"/>
          </p:nvPr>
        </p:nvSpPr>
        <p:spPr>
          <a:xfrm>
            <a:off x="228600" y="274638"/>
            <a:ext cx="8686800" cy="1143000"/>
          </a:xfrm>
        </p:spPr>
        <p:txBody>
          <a:bodyPr/>
          <a:lstStyle/>
          <a:p>
            <a:pPr eaLnBrk="1" hangingPunct="1"/>
            <a:r>
              <a:rPr lang="en-US" altLang="en-US" b="1">
                <a:solidFill>
                  <a:schemeClr val="tx1"/>
                </a:solidFill>
                <a:latin typeface="Trebuchet MS" panose="020B0603020202020204" pitchFamily="34" charset="0"/>
              </a:rPr>
              <a:t>Properties of Ionic Compounds…</a:t>
            </a:r>
          </a:p>
        </p:txBody>
      </p:sp>
      <p:sp>
        <p:nvSpPr>
          <p:cNvPr id="46083" name="Rectangle 3">
            <a:extLst>
              <a:ext uri="{FF2B5EF4-FFF2-40B4-BE49-F238E27FC236}">
                <a16:creationId xmlns:a16="http://schemas.microsoft.com/office/drawing/2014/main" id="{DF59D761-591D-450D-B1AA-8B97035F20D0}"/>
              </a:ext>
            </a:extLst>
          </p:cNvPr>
          <p:cNvSpPr>
            <a:spLocks noGrp="1" noChangeArrowheads="1"/>
          </p:cNvSpPr>
          <p:nvPr>
            <p:ph type="body" idx="1"/>
          </p:nvPr>
        </p:nvSpPr>
        <p:spPr>
          <a:xfrm>
            <a:off x="457200" y="1295400"/>
            <a:ext cx="8229600" cy="4830763"/>
          </a:xfrm>
        </p:spPr>
        <p:txBody>
          <a:bodyPr/>
          <a:lstStyle/>
          <a:p>
            <a:pPr eaLnBrk="1" hangingPunct="1">
              <a:lnSpc>
                <a:spcPct val="90000"/>
              </a:lnSpc>
            </a:pPr>
            <a:r>
              <a:rPr lang="en-US" altLang="en-US" sz="3600" i="1">
                <a:solidFill>
                  <a:srgbClr val="0000FF"/>
                </a:solidFill>
                <a:latin typeface="Trebuchet MS" panose="020B0603020202020204" pitchFamily="34" charset="0"/>
              </a:rPr>
              <a:t>Ionic bonds are very strong</a:t>
            </a:r>
          </a:p>
          <a:p>
            <a:pPr eaLnBrk="1" hangingPunct="1">
              <a:lnSpc>
                <a:spcPct val="90000"/>
              </a:lnSpc>
            </a:pPr>
            <a:r>
              <a:rPr lang="en-US" altLang="en-US" sz="3600" i="1">
                <a:solidFill>
                  <a:srgbClr val="0000FF"/>
                </a:solidFill>
                <a:latin typeface="Trebuchet MS" panose="020B0603020202020204" pitchFamily="34" charset="0"/>
              </a:rPr>
              <a:t>Are solids at room temperature</a:t>
            </a:r>
          </a:p>
          <a:p>
            <a:pPr eaLnBrk="1" hangingPunct="1">
              <a:lnSpc>
                <a:spcPct val="90000"/>
              </a:lnSpc>
            </a:pPr>
            <a:r>
              <a:rPr lang="en-US" altLang="en-US" sz="3600" i="1">
                <a:solidFill>
                  <a:srgbClr val="0000FF"/>
                </a:solidFill>
                <a:latin typeface="Trebuchet MS" panose="020B0603020202020204" pitchFamily="34" charset="0"/>
              </a:rPr>
              <a:t>Have high melting and boiling points</a:t>
            </a:r>
          </a:p>
          <a:p>
            <a:pPr eaLnBrk="1" hangingPunct="1">
              <a:lnSpc>
                <a:spcPct val="90000"/>
              </a:lnSpc>
            </a:pPr>
            <a:r>
              <a:rPr lang="en-US" altLang="en-US" sz="3600">
                <a:latin typeface="Trebuchet MS" panose="020B0603020202020204" pitchFamily="34" charset="0"/>
              </a:rPr>
              <a:t>Made of a </a:t>
            </a:r>
            <a:r>
              <a:rPr lang="en-US" altLang="en-US" sz="3600" i="1">
                <a:solidFill>
                  <a:srgbClr val="0000FF"/>
                </a:solidFill>
                <a:latin typeface="Trebuchet MS" panose="020B0603020202020204" pitchFamily="34" charset="0"/>
              </a:rPr>
              <a:t>metal</a:t>
            </a:r>
            <a:r>
              <a:rPr lang="en-US" altLang="en-US" sz="3600">
                <a:latin typeface="Trebuchet MS" panose="020B0603020202020204" pitchFamily="34" charset="0"/>
              </a:rPr>
              <a:t> and a </a:t>
            </a:r>
            <a:r>
              <a:rPr lang="en-US" altLang="en-US" sz="3600" i="1">
                <a:solidFill>
                  <a:srgbClr val="0000FF"/>
                </a:solidFill>
                <a:latin typeface="Trebuchet MS" panose="020B0603020202020204" pitchFamily="34" charset="0"/>
              </a:rPr>
              <a:t>nonmetal</a:t>
            </a:r>
          </a:p>
          <a:p>
            <a:pPr eaLnBrk="1" hangingPunct="1">
              <a:lnSpc>
                <a:spcPct val="90000"/>
              </a:lnSpc>
            </a:pPr>
            <a:r>
              <a:rPr lang="en-US" altLang="en-US" sz="3600">
                <a:latin typeface="Trebuchet MS" panose="020B0603020202020204" pitchFamily="34" charset="0"/>
              </a:rPr>
              <a:t>Does not conduct electricity in </a:t>
            </a:r>
            <a:r>
              <a:rPr lang="en-US" altLang="en-US" sz="3600" i="1">
                <a:solidFill>
                  <a:srgbClr val="0000FF"/>
                </a:solidFill>
                <a:latin typeface="Trebuchet MS" panose="020B0603020202020204" pitchFamily="34" charset="0"/>
              </a:rPr>
              <a:t>solid</a:t>
            </a:r>
            <a:r>
              <a:rPr lang="en-US" altLang="en-US" sz="3600">
                <a:latin typeface="Trebuchet MS" panose="020B0603020202020204" pitchFamily="34" charset="0"/>
              </a:rPr>
              <a:t> state, but does in the </a:t>
            </a:r>
            <a:r>
              <a:rPr lang="en-US" altLang="en-US" sz="3600" i="1">
                <a:solidFill>
                  <a:srgbClr val="0000FF"/>
                </a:solidFill>
                <a:latin typeface="Trebuchet MS" panose="020B0603020202020204" pitchFamily="34" charset="0"/>
              </a:rPr>
              <a:t>liquid and aqueous states</a:t>
            </a:r>
          </a:p>
          <a:p>
            <a:pPr lvl="1" eaLnBrk="1" hangingPunct="1">
              <a:lnSpc>
                <a:spcPct val="90000"/>
              </a:lnSpc>
            </a:pPr>
            <a:r>
              <a:rPr lang="en-US" altLang="en-US" sz="3600" u="sng">
                <a:latin typeface="Trebuchet MS" panose="020B0603020202020204" pitchFamily="34" charset="0"/>
              </a:rPr>
              <a:t>Aqueous:</a:t>
            </a:r>
            <a:r>
              <a:rPr lang="en-US" altLang="en-US" sz="3600">
                <a:latin typeface="Trebuchet MS" panose="020B0603020202020204" pitchFamily="34" charset="0"/>
              </a:rPr>
              <a:t> </a:t>
            </a:r>
            <a:r>
              <a:rPr lang="en-US" altLang="en-US" sz="3600" i="1">
                <a:solidFill>
                  <a:srgbClr val="0000FF"/>
                </a:solidFill>
                <a:latin typeface="Trebuchet MS" panose="020B0603020202020204" pitchFamily="34" charset="0"/>
              </a:rPr>
              <a:t>dissolved in water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60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608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60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54032F0-0A99-4A3A-B151-BD11D072EC36}"/>
              </a:ext>
            </a:extLst>
          </p:cNvPr>
          <p:cNvSpPr>
            <a:spLocks noGrp="1" noChangeArrowheads="1"/>
          </p:cNvSpPr>
          <p:nvPr>
            <p:ph type="title"/>
          </p:nvPr>
        </p:nvSpPr>
        <p:spPr/>
        <p:txBody>
          <a:bodyPr/>
          <a:lstStyle/>
          <a:p>
            <a:pPr eaLnBrk="1" hangingPunct="1"/>
            <a:r>
              <a:rPr lang="en-US" altLang="en-US" sz="4800" b="1">
                <a:solidFill>
                  <a:schemeClr val="tx1"/>
                </a:solidFill>
                <a:latin typeface="Trebuchet MS" panose="020B0603020202020204" pitchFamily="34" charset="0"/>
              </a:rPr>
              <a:t>Examples: The formation of ionic compounds</a:t>
            </a:r>
          </a:p>
        </p:txBody>
      </p:sp>
      <p:sp>
        <p:nvSpPr>
          <p:cNvPr id="52227" name="Rectangle 3">
            <a:extLst>
              <a:ext uri="{FF2B5EF4-FFF2-40B4-BE49-F238E27FC236}">
                <a16:creationId xmlns:a16="http://schemas.microsoft.com/office/drawing/2014/main" id="{D606591F-B620-4D51-BA56-2A63E5F555CC}"/>
              </a:ext>
            </a:extLst>
          </p:cNvPr>
          <p:cNvSpPr>
            <a:spLocks noGrp="1" noChangeArrowheads="1"/>
          </p:cNvSpPr>
          <p:nvPr>
            <p:ph type="body" idx="1"/>
          </p:nvPr>
        </p:nvSpPr>
        <p:spPr/>
        <p:txBody>
          <a:bodyPr/>
          <a:lstStyle/>
          <a:p>
            <a:pPr marL="0" indent="0" eaLnBrk="1" hangingPunct="1">
              <a:buFontTx/>
              <a:buNone/>
            </a:pPr>
            <a:r>
              <a:rPr lang="en-US" altLang="en-US" sz="3600">
                <a:latin typeface="Trebuchet MS" panose="020B0603020202020204" pitchFamily="34" charset="0"/>
              </a:rPr>
              <a:t>Use electron dot structures to predict the compound that would form between </a:t>
            </a:r>
            <a:r>
              <a:rPr lang="en-US" altLang="en-US" sz="3600" b="1">
                <a:solidFill>
                  <a:srgbClr val="0000FF"/>
                </a:solidFill>
                <a:latin typeface="Trebuchet MS" panose="020B0603020202020204" pitchFamily="34" charset="0"/>
              </a:rPr>
              <a:t>Sodium</a:t>
            </a:r>
            <a:r>
              <a:rPr lang="en-US" altLang="en-US" sz="3600">
                <a:latin typeface="Trebuchet MS" panose="020B0603020202020204" pitchFamily="34" charset="0"/>
              </a:rPr>
              <a:t> and </a:t>
            </a:r>
            <a:r>
              <a:rPr lang="en-US" altLang="en-US" sz="3600" b="1">
                <a:solidFill>
                  <a:srgbClr val="0000FF"/>
                </a:solidFill>
                <a:latin typeface="Trebuchet MS" panose="020B0603020202020204" pitchFamily="34" charset="0"/>
              </a:rPr>
              <a:t>Fluorine</a:t>
            </a:r>
            <a:r>
              <a:rPr lang="en-US" altLang="en-US" sz="3600">
                <a:latin typeface="Trebuchet MS" panose="020B0603020202020204" pitchFamily="34" charset="0"/>
              </a:rPr>
              <a:t>:</a:t>
            </a:r>
            <a:endParaRPr lang="en-US" altLang="en-US" sz="1600">
              <a:latin typeface="Trebuchet MS" panose="020B0603020202020204" pitchFamily="34" charset="0"/>
            </a:endParaRPr>
          </a:p>
          <a:p>
            <a:pPr marL="0" indent="0" eaLnBrk="1" hangingPunct="1">
              <a:buFontTx/>
              <a:buNone/>
            </a:pPr>
            <a:endParaRPr lang="en-US" altLang="en-US" sz="1400">
              <a:latin typeface="Trebuchet MS" panose="020B0603020202020204" pitchFamily="34" charset="0"/>
            </a:endParaRPr>
          </a:p>
          <a:p>
            <a:pPr marL="0" indent="0" eaLnBrk="1" hangingPunct="1">
              <a:buFontTx/>
              <a:buNone/>
            </a:pPr>
            <a:r>
              <a:rPr lang="en-US" altLang="en-US" sz="3600">
                <a:latin typeface="Trebuchet MS" panose="020B0603020202020204" pitchFamily="34" charset="0"/>
              </a:rPr>
              <a:t>					</a:t>
            </a:r>
          </a:p>
          <a:p>
            <a:pPr marL="0" indent="0" eaLnBrk="1" hangingPunct="1">
              <a:buFontTx/>
              <a:buNone/>
            </a:pPr>
            <a:r>
              <a:rPr lang="en-US" altLang="en-US" sz="3600">
                <a:latin typeface="Trebuchet MS" panose="020B0603020202020204" pitchFamily="34" charset="0"/>
              </a:rPr>
              <a:t>					</a:t>
            </a:r>
          </a:p>
          <a:p>
            <a:pPr marL="0" indent="0" eaLnBrk="1" hangingPunct="1">
              <a:buFontTx/>
              <a:buNone/>
            </a:pPr>
            <a:r>
              <a:rPr lang="en-US" altLang="en-US" sz="3600">
                <a:latin typeface="Trebuchet MS" panose="020B0603020202020204" pitchFamily="34" charset="0"/>
              </a:rPr>
              <a:t>					</a:t>
            </a:r>
          </a:p>
        </p:txBody>
      </p:sp>
      <p:sp>
        <p:nvSpPr>
          <p:cNvPr id="52228" name="Text Box 4">
            <a:extLst>
              <a:ext uri="{FF2B5EF4-FFF2-40B4-BE49-F238E27FC236}">
                <a16:creationId xmlns:a16="http://schemas.microsoft.com/office/drawing/2014/main" id="{DD652723-F32C-4ABF-8F7B-3D49E6E2D545}"/>
              </a:ext>
            </a:extLst>
          </p:cNvPr>
          <p:cNvSpPr txBox="1">
            <a:spLocks noChangeArrowheads="1"/>
          </p:cNvSpPr>
          <p:nvPr/>
        </p:nvSpPr>
        <p:spPr bwMode="auto">
          <a:xfrm>
            <a:off x="6477000" y="4800600"/>
            <a:ext cx="1143000" cy="646113"/>
          </a:xfrm>
          <a:prstGeom prst="rect">
            <a:avLst/>
          </a:prstGeom>
          <a:noFill/>
          <a:ln w="28575" cap="sq" algn="ctr">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3600">
                <a:solidFill>
                  <a:srgbClr val="0000FF"/>
                </a:solidFill>
              </a:rPr>
              <a:t>NaF</a:t>
            </a:r>
            <a:endParaRPr lang="en-US" altLang="en-US" sz="3600" baseline="-25000">
              <a:solidFill>
                <a:srgbClr val="0000FF"/>
              </a:solidFill>
            </a:endParaRPr>
          </a:p>
        </p:txBody>
      </p:sp>
      <p:sp>
        <p:nvSpPr>
          <p:cNvPr id="52230" name="Text Box 6">
            <a:extLst>
              <a:ext uri="{FF2B5EF4-FFF2-40B4-BE49-F238E27FC236}">
                <a16:creationId xmlns:a16="http://schemas.microsoft.com/office/drawing/2014/main" id="{525DF2B9-F405-456F-838A-92667B3CB790}"/>
              </a:ext>
            </a:extLst>
          </p:cNvPr>
          <p:cNvSpPr txBox="1">
            <a:spLocks noChangeArrowheads="1"/>
          </p:cNvSpPr>
          <p:nvPr/>
        </p:nvSpPr>
        <p:spPr bwMode="auto">
          <a:xfrm>
            <a:off x="4876800" y="3581400"/>
            <a:ext cx="4038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2400">
                <a:solidFill>
                  <a:srgbClr val="0000FF"/>
                </a:solidFill>
              </a:rPr>
              <a:t>To write the formula write the metal first, then the nonmetal…</a:t>
            </a:r>
          </a:p>
        </p:txBody>
      </p:sp>
      <p:sp>
        <p:nvSpPr>
          <p:cNvPr id="7" name="Text Box 4">
            <a:extLst>
              <a:ext uri="{FF2B5EF4-FFF2-40B4-BE49-F238E27FC236}">
                <a16:creationId xmlns:a16="http://schemas.microsoft.com/office/drawing/2014/main" id="{D45FAFC7-D15C-4E15-9E76-D7AE8726A796}"/>
              </a:ext>
            </a:extLst>
          </p:cNvPr>
          <p:cNvSpPr txBox="1">
            <a:spLocks noChangeArrowheads="1"/>
          </p:cNvSpPr>
          <p:nvPr/>
        </p:nvSpPr>
        <p:spPr bwMode="auto">
          <a:xfrm>
            <a:off x="1295400" y="4321175"/>
            <a:ext cx="1143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a:solidFill>
                  <a:srgbClr val="0000FF"/>
                </a:solidFill>
              </a:rPr>
              <a:t>Na</a:t>
            </a:r>
            <a:endParaRPr lang="en-US" altLang="en-US" sz="4000" baseline="-25000">
              <a:solidFill>
                <a:srgbClr val="0000FF"/>
              </a:solidFill>
            </a:endParaRPr>
          </a:p>
        </p:txBody>
      </p:sp>
      <p:sp>
        <p:nvSpPr>
          <p:cNvPr id="8" name="Text Box 4">
            <a:extLst>
              <a:ext uri="{FF2B5EF4-FFF2-40B4-BE49-F238E27FC236}">
                <a16:creationId xmlns:a16="http://schemas.microsoft.com/office/drawing/2014/main" id="{3A1B9382-0A3E-4144-8555-C22C82277164}"/>
              </a:ext>
            </a:extLst>
          </p:cNvPr>
          <p:cNvSpPr txBox="1">
            <a:spLocks noChangeArrowheads="1"/>
          </p:cNvSpPr>
          <p:nvPr/>
        </p:nvSpPr>
        <p:spPr bwMode="auto">
          <a:xfrm>
            <a:off x="3276600" y="3886200"/>
            <a:ext cx="1143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a:solidFill>
                  <a:srgbClr val="0000FF"/>
                </a:solidFill>
              </a:rPr>
              <a:t>F</a:t>
            </a:r>
            <a:endParaRPr lang="en-US" altLang="en-US" sz="4000" baseline="-25000">
              <a:solidFill>
                <a:srgbClr val="0000FF"/>
              </a:solidFill>
            </a:endParaRPr>
          </a:p>
        </p:txBody>
      </p:sp>
      <p:sp>
        <p:nvSpPr>
          <p:cNvPr id="15" name="Oval 14">
            <a:extLst>
              <a:ext uri="{FF2B5EF4-FFF2-40B4-BE49-F238E27FC236}">
                <a16:creationId xmlns:a16="http://schemas.microsoft.com/office/drawing/2014/main" id="{788931E4-5016-41E2-85EC-272797F9820A}"/>
              </a:ext>
            </a:extLst>
          </p:cNvPr>
          <p:cNvSpPr/>
          <p:nvPr/>
        </p:nvSpPr>
        <p:spPr>
          <a:xfrm>
            <a:off x="2286000" y="4702175"/>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nvGrpSpPr>
          <p:cNvPr id="2" name="Group 18">
            <a:extLst>
              <a:ext uri="{FF2B5EF4-FFF2-40B4-BE49-F238E27FC236}">
                <a16:creationId xmlns:a16="http://schemas.microsoft.com/office/drawing/2014/main" id="{25E6D0D8-6F98-481B-AB9A-A2DF3E50E84A}"/>
              </a:ext>
            </a:extLst>
          </p:cNvPr>
          <p:cNvGrpSpPr>
            <a:grpSpLocks/>
          </p:cNvGrpSpPr>
          <p:nvPr/>
        </p:nvGrpSpPr>
        <p:grpSpPr bwMode="auto">
          <a:xfrm>
            <a:off x="3581400" y="3886200"/>
            <a:ext cx="533400" cy="685800"/>
            <a:chOff x="3581400" y="3886200"/>
            <a:chExt cx="533400" cy="685800"/>
          </a:xfrm>
        </p:grpSpPr>
        <p:sp>
          <p:nvSpPr>
            <p:cNvPr id="11" name="Oval 10">
              <a:extLst>
                <a:ext uri="{FF2B5EF4-FFF2-40B4-BE49-F238E27FC236}">
                  <a16:creationId xmlns:a16="http://schemas.microsoft.com/office/drawing/2014/main" id="{C12C143A-B81F-435B-8DBF-DEE6CE959A18}"/>
                </a:ext>
              </a:extLst>
            </p:cNvPr>
            <p:cNvSpPr/>
            <p:nvPr/>
          </p:nvSpPr>
          <p:spPr>
            <a:xfrm>
              <a:off x="3733800" y="44958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nvGrpSpPr>
            <p:cNvPr id="5134" name="Group 17">
              <a:extLst>
                <a:ext uri="{FF2B5EF4-FFF2-40B4-BE49-F238E27FC236}">
                  <a16:creationId xmlns:a16="http://schemas.microsoft.com/office/drawing/2014/main" id="{CB2366D4-362B-4A16-ACF0-0B20CD41A653}"/>
                </a:ext>
              </a:extLst>
            </p:cNvPr>
            <p:cNvGrpSpPr>
              <a:grpSpLocks/>
            </p:cNvGrpSpPr>
            <p:nvPr/>
          </p:nvGrpSpPr>
          <p:grpSpPr bwMode="auto">
            <a:xfrm>
              <a:off x="3581400" y="3886200"/>
              <a:ext cx="533400" cy="685800"/>
              <a:chOff x="3581400" y="3886200"/>
              <a:chExt cx="533400" cy="685800"/>
            </a:xfrm>
          </p:grpSpPr>
          <p:sp>
            <p:nvSpPr>
              <p:cNvPr id="9" name="Oval 8">
                <a:extLst>
                  <a:ext uri="{FF2B5EF4-FFF2-40B4-BE49-F238E27FC236}">
                    <a16:creationId xmlns:a16="http://schemas.microsoft.com/office/drawing/2014/main" id="{4A4C05F7-E0AE-4109-A31D-27AB313E1D5D}"/>
                  </a:ext>
                </a:extLst>
              </p:cNvPr>
              <p:cNvSpPr/>
              <p:nvPr/>
            </p:nvSpPr>
            <p:spPr>
              <a:xfrm>
                <a:off x="4038600" y="41148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nvGrpSpPr>
              <p:cNvPr id="5136" name="Group 16">
                <a:extLst>
                  <a:ext uri="{FF2B5EF4-FFF2-40B4-BE49-F238E27FC236}">
                    <a16:creationId xmlns:a16="http://schemas.microsoft.com/office/drawing/2014/main" id="{DA3CBF3D-2813-497B-97E6-ABBFB28BF501}"/>
                  </a:ext>
                </a:extLst>
              </p:cNvPr>
              <p:cNvGrpSpPr>
                <a:grpSpLocks/>
              </p:cNvGrpSpPr>
              <p:nvPr/>
            </p:nvGrpSpPr>
            <p:grpSpPr bwMode="auto">
              <a:xfrm>
                <a:off x="3886200" y="4343400"/>
                <a:ext cx="228600" cy="228600"/>
                <a:chOff x="3886200" y="4343400"/>
                <a:chExt cx="228600" cy="228600"/>
              </a:xfrm>
            </p:grpSpPr>
            <p:sp>
              <p:nvSpPr>
                <p:cNvPr id="10" name="Oval 9">
                  <a:extLst>
                    <a:ext uri="{FF2B5EF4-FFF2-40B4-BE49-F238E27FC236}">
                      <a16:creationId xmlns:a16="http://schemas.microsoft.com/office/drawing/2014/main" id="{AC4599B4-0AF0-44D6-8219-C90DC87CCE2F}"/>
                    </a:ext>
                  </a:extLst>
                </p:cNvPr>
                <p:cNvSpPr/>
                <p:nvPr/>
              </p:nvSpPr>
              <p:spPr>
                <a:xfrm>
                  <a:off x="4038600" y="43434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2" name="Oval 11">
                  <a:extLst>
                    <a:ext uri="{FF2B5EF4-FFF2-40B4-BE49-F238E27FC236}">
                      <a16:creationId xmlns:a16="http://schemas.microsoft.com/office/drawing/2014/main" id="{AF4A3023-CB1E-46B0-94C8-879DAECC158D}"/>
                    </a:ext>
                  </a:extLst>
                </p:cNvPr>
                <p:cNvSpPr/>
                <p:nvPr/>
              </p:nvSpPr>
              <p:spPr>
                <a:xfrm>
                  <a:off x="3886200" y="44958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13" name="Oval 12">
                <a:extLst>
                  <a:ext uri="{FF2B5EF4-FFF2-40B4-BE49-F238E27FC236}">
                    <a16:creationId xmlns:a16="http://schemas.microsoft.com/office/drawing/2014/main" id="{34A76FB1-7B47-49C9-B235-83946C598E4B}"/>
                  </a:ext>
                </a:extLst>
              </p:cNvPr>
              <p:cNvSpPr/>
              <p:nvPr/>
            </p:nvSpPr>
            <p:spPr>
              <a:xfrm>
                <a:off x="3733800" y="38862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4" name="Oval 13">
                <a:extLst>
                  <a:ext uri="{FF2B5EF4-FFF2-40B4-BE49-F238E27FC236}">
                    <a16:creationId xmlns:a16="http://schemas.microsoft.com/office/drawing/2014/main" id="{3C5B7892-E453-4DBD-9D02-6369BEB7723C}"/>
                  </a:ext>
                </a:extLst>
              </p:cNvPr>
              <p:cNvSpPr/>
              <p:nvPr/>
            </p:nvSpPr>
            <p:spPr>
              <a:xfrm>
                <a:off x="3886200" y="38862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6" name="Oval 15">
                <a:extLst>
                  <a:ext uri="{FF2B5EF4-FFF2-40B4-BE49-F238E27FC236}">
                    <a16:creationId xmlns:a16="http://schemas.microsoft.com/office/drawing/2014/main" id="{0C2F5068-5788-4191-8BA5-F26259466058}"/>
                  </a:ext>
                </a:extLst>
              </p:cNvPr>
              <p:cNvSpPr/>
              <p:nvPr/>
            </p:nvSpPr>
            <p:spPr>
              <a:xfrm>
                <a:off x="3581400" y="4295775"/>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grpSp>
        <p:nvGrpSpPr>
          <p:cNvPr id="5" name="Group 34">
            <a:extLst>
              <a:ext uri="{FF2B5EF4-FFF2-40B4-BE49-F238E27FC236}">
                <a16:creationId xmlns:a16="http://schemas.microsoft.com/office/drawing/2014/main" id="{E0DAD346-9B15-4FBD-B529-6318D7BA4C6A}"/>
              </a:ext>
            </a:extLst>
          </p:cNvPr>
          <p:cNvGrpSpPr>
            <a:grpSpLocks/>
          </p:cNvGrpSpPr>
          <p:nvPr/>
        </p:nvGrpSpPr>
        <p:grpSpPr bwMode="auto">
          <a:xfrm>
            <a:off x="2209800" y="4114800"/>
            <a:ext cx="1447800" cy="739775"/>
            <a:chOff x="2209800" y="4114801"/>
            <a:chExt cx="1447800" cy="739913"/>
          </a:xfrm>
        </p:grpSpPr>
        <p:sp>
          <p:nvSpPr>
            <p:cNvPr id="20" name="Oval 19">
              <a:extLst>
                <a:ext uri="{FF2B5EF4-FFF2-40B4-BE49-F238E27FC236}">
                  <a16:creationId xmlns:a16="http://schemas.microsoft.com/office/drawing/2014/main" id="{547FE89B-6BAA-4603-87FC-01504F769EF2}"/>
                </a:ext>
              </a:extLst>
            </p:cNvPr>
            <p:cNvSpPr/>
            <p:nvPr/>
          </p:nvSpPr>
          <p:spPr>
            <a:xfrm>
              <a:off x="2209800" y="4626071"/>
              <a:ext cx="228600" cy="228643"/>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cxnSp>
          <p:nvCxnSpPr>
            <p:cNvPr id="28" name="Curved Connector 27">
              <a:extLst>
                <a:ext uri="{FF2B5EF4-FFF2-40B4-BE49-F238E27FC236}">
                  <a16:creationId xmlns:a16="http://schemas.microsoft.com/office/drawing/2014/main" id="{29F403F8-244D-42F1-BF33-0BA069FD0E08}"/>
                </a:ext>
              </a:extLst>
            </p:cNvPr>
            <p:cNvCxnSpPr/>
            <p:nvPr/>
          </p:nvCxnSpPr>
          <p:spPr>
            <a:xfrm flipV="1">
              <a:off x="2438400" y="4114801"/>
              <a:ext cx="1219200" cy="533500"/>
            </a:xfrm>
            <a:prstGeom prst="curvedConnector3">
              <a:avLst>
                <a:gd name="adj1" fmla="val 50000"/>
              </a:avLst>
            </a:prstGeom>
            <a:ln w="25400">
              <a:solidFill>
                <a:srgbClr val="FF0066"/>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223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22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P spid="52228" grpId="0" animBg="1"/>
      <p:bldP spid="52230" grpId="0"/>
      <p:bldP spid="7" grpId="0"/>
      <p:bldP spid="8" grpId="0"/>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6AD91DC-3787-4633-854B-BEBA049E3B88}"/>
              </a:ext>
            </a:extLst>
          </p:cNvPr>
          <p:cNvSpPr>
            <a:spLocks noGrp="1" noChangeArrowheads="1"/>
          </p:cNvSpPr>
          <p:nvPr>
            <p:ph type="title"/>
          </p:nvPr>
        </p:nvSpPr>
        <p:spPr/>
        <p:txBody>
          <a:bodyPr/>
          <a:lstStyle/>
          <a:p>
            <a:pPr eaLnBrk="1" hangingPunct="1"/>
            <a:r>
              <a:rPr lang="en-US" altLang="en-US" sz="4800" b="1">
                <a:solidFill>
                  <a:schemeClr val="tx1"/>
                </a:solidFill>
                <a:latin typeface="Trebuchet MS" panose="020B0603020202020204" pitchFamily="34" charset="0"/>
              </a:rPr>
              <a:t>Examples: The formation of ionic compounds</a:t>
            </a:r>
          </a:p>
        </p:txBody>
      </p:sp>
      <p:sp>
        <p:nvSpPr>
          <p:cNvPr id="52227" name="Rectangle 3">
            <a:extLst>
              <a:ext uri="{FF2B5EF4-FFF2-40B4-BE49-F238E27FC236}">
                <a16:creationId xmlns:a16="http://schemas.microsoft.com/office/drawing/2014/main" id="{9CD73AF6-CED4-4EFD-8336-018CE287D745}"/>
              </a:ext>
            </a:extLst>
          </p:cNvPr>
          <p:cNvSpPr>
            <a:spLocks noGrp="1" noChangeArrowheads="1"/>
          </p:cNvSpPr>
          <p:nvPr>
            <p:ph type="body" idx="1"/>
          </p:nvPr>
        </p:nvSpPr>
        <p:spPr/>
        <p:txBody>
          <a:bodyPr/>
          <a:lstStyle/>
          <a:p>
            <a:pPr marL="0" indent="0" eaLnBrk="1" hangingPunct="1">
              <a:buFontTx/>
              <a:buNone/>
            </a:pPr>
            <a:r>
              <a:rPr lang="en-US" altLang="en-US" sz="3600">
                <a:latin typeface="Trebuchet MS" panose="020B0603020202020204" pitchFamily="34" charset="0"/>
              </a:rPr>
              <a:t>Use electron dot structures to predict the compound that would form between </a:t>
            </a:r>
            <a:r>
              <a:rPr lang="en-US" altLang="en-US" sz="3600" b="1">
                <a:solidFill>
                  <a:srgbClr val="0000FF"/>
                </a:solidFill>
                <a:latin typeface="Trebuchet MS" panose="020B0603020202020204" pitchFamily="34" charset="0"/>
              </a:rPr>
              <a:t>Magnesium</a:t>
            </a:r>
            <a:r>
              <a:rPr lang="en-US" altLang="en-US" sz="3600">
                <a:latin typeface="Trebuchet MS" panose="020B0603020202020204" pitchFamily="34" charset="0"/>
              </a:rPr>
              <a:t> and </a:t>
            </a:r>
            <a:r>
              <a:rPr lang="en-US" altLang="en-US" sz="3600" b="1">
                <a:solidFill>
                  <a:srgbClr val="0000FF"/>
                </a:solidFill>
                <a:latin typeface="Trebuchet MS" panose="020B0603020202020204" pitchFamily="34" charset="0"/>
              </a:rPr>
              <a:t>Chlorine</a:t>
            </a:r>
            <a:r>
              <a:rPr lang="en-US" altLang="en-US" sz="3600">
                <a:latin typeface="Trebuchet MS" panose="020B0603020202020204" pitchFamily="34" charset="0"/>
              </a:rPr>
              <a:t>:</a:t>
            </a:r>
            <a:endParaRPr lang="en-US" altLang="en-US" sz="1600">
              <a:latin typeface="Trebuchet MS" panose="020B0603020202020204" pitchFamily="34" charset="0"/>
            </a:endParaRPr>
          </a:p>
          <a:p>
            <a:pPr marL="0" indent="0" eaLnBrk="1" hangingPunct="1">
              <a:buFontTx/>
              <a:buNone/>
            </a:pPr>
            <a:endParaRPr lang="en-US" altLang="en-US" sz="1400">
              <a:latin typeface="Trebuchet MS" panose="020B0603020202020204" pitchFamily="34" charset="0"/>
            </a:endParaRPr>
          </a:p>
          <a:p>
            <a:pPr marL="0" indent="0" eaLnBrk="1" hangingPunct="1">
              <a:buFontTx/>
              <a:buNone/>
            </a:pPr>
            <a:r>
              <a:rPr lang="en-US" altLang="en-US" sz="3600">
                <a:latin typeface="Trebuchet MS" panose="020B0603020202020204" pitchFamily="34" charset="0"/>
              </a:rPr>
              <a:t>					</a:t>
            </a:r>
          </a:p>
          <a:p>
            <a:pPr marL="0" indent="0" eaLnBrk="1" hangingPunct="1">
              <a:buFontTx/>
              <a:buNone/>
            </a:pPr>
            <a:r>
              <a:rPr lang="en-US" altLang="en-US" sz="3600">
                <a:latin typeface="Trebuchet MS" panose="020B0603020202020204" pitchFamily="34" charset="0"/>
              </a:rPr>
              <a:t>					</a:t>
            </a:r>
          </a:p>
          <a:p>
            <a:pPr marL="0" indent="0" eaLnBrk="1" hangingPunct="1">
              <a:buFontTx/>
              <a:buNone/>
            </a:pPr>
            <a:r>
              <a:rPr lang="en-US" altLang="en-US" sz="3600">
                <a:latin typeface="Trebuchet MS" panose="020B0603020202020204" pitchFamily="34" charset="0"/>
              </a:rPr>
              <a:t>					</a:t>
            </a:r>
          </a:p>
        </p:txBody>
      </p:sp>
      <p:sp>
        <p:nvSpPr>
          <p:cNvPr id="52228" name="Text Box 4">
            <a:extLst>
              <a:ext uri="{FF2B5EF4-FFF2-40B4-BE49-F238E27FC236}">
                <a16:creationId xmlns:a16="http://schemas.microsoft.com/office/drawing/2014/main" id="{44606DD2-136B-4F1A-96FE-891462B72BE1}"/>
              </a:ext>
            </a:extLst>
          </p:cNvPr>
          <p:cNvSpPr txBox="1">
            <a:spLocks noChangeArrowheads="1"/>
          </p:cNvSpPr>
          <p:nvPr/>
        </p:nvSpPr>
        <p:spPr bwMode="auto">
          <a:xfrm>
            <a:off x="6477000" y="4800600"/>
            <a:ext cx="1447800" cy="646113"/>
          </a:xfrm>
          <a:prstGeom prst="rect">
            <a:avLst/>
          </a:prstGeom>
          <a:noFill/>
          <a:ln w="28575" cap="sq" algn="ctr">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3600">
                <a:solidFill>
                  <a:srgbClr val="0000FF"/>
                </a:solidFill>
              </a:rPr>
              <a:t>MgCl</a:t>
            </a:r>
            <a:r>
              <a:rPr lang="en-US" altLang="en-US" sz="3600" baseline="-25000">
                <a:solidFill>
                  <a:srgbClr val="0000FF"/>
                </a:solidFill>
              </a:rPr>
              <a:t>2</a:t>
            </a:r>
          </a:p>
        </p:txBody>
      </p:sp>
      <p:sp>
        <p:nvSpPr>
          <p:cNvPr id="7" name="Text Box 4">
            <a:extLst>
              <a:ext uri="{FF2B5EF4-FFF2-40B4-BE49-F238E27FC236}">
                <a16:creationId xmlns:a16="http://schemas.microsoft.com/office/drawing/2014/main" id="{1E738B0A-F06A-481C-8064-CE1AE1C42DC2}"/>
              </a:ext>
            </a:extLst>
          </p:cNvPr>
          <p:cNvSpPr txBox="1">
            <a:spLocks noChangeArrowheads="1"/>
          </p:cNvSpPr>
          <p:nvPr/>
        </p:nvSpPr>
        <p:spPr bwMode="auto">
          <a:xfrm>
            <a:off x="1295400" y="4321175"/>
            <a:ext cx="1143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a:solidFill>
                  <a:srgbClr val="0000FF"/>
                </a:solidFill>
              </a:rPr>
              <a:t>Mg</a:t>
            </a:r>
            <a:endParaRPr lang="en-US" altLang="en-US" sz="4000" baseline="-25000">
              <a:solidFill>
                <a:srgbClr val="0000FF"/>
              </a:solidFill>
            </a:endParaRPr>
          </a:p>
        </p:txBody>
      </p:sp>
      <p:sp>
        <p:nvSpPr>
          <p:cNvPr id="8" name="Text Box 4">
            <a:extLst>
              <a:ext uri="{FF2B5EF4-FFF2-40B4-BE49-F238E27FC236}">
                <a16:creationId xmlns:a16="http://schemas.microsoft.com/office/drawing/2014/main" id="{A374BB8C-65F1-4EDC-A005-1C013EDBCCF4}"/>
              </a:ext>
            </a:extLst>
          </p:cNvPr>
          <p:cNvSpPr txBox="1">
            <a:spLocks noChangeArrowheads="1"/>
          </p:cNvSpPr>
          <p:nvPr/>
        </p:nvSpPr>
        <p:spPr bwMode="auto">
          <a:xfrm>
            <a:off x="3841750" y="3870325"/>
            <a:ext cx="1143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a:solidFill>
                  <a:srgbClr val="0000FF"/>
                </a:solidFill>
              </a:rPr>
              <a:t>Cl</a:t>
            </a:r>
            <a:endParaRPr lang="en-US" altLang="en-US" sz="4000" baseline="-25000">
              <a:solidFill>
                <a:srgbClr val="0000FF"/>
              </a:solidFill>
            </a:endParaRPr>
          </a:p>
        </p:txBody>
      </p:sp>
      <p:grpSp>
        <p:nvGrpSpPr>
          <p:cNvPr id="2" name="Group 18">
            <a:extLst>
              <a:ext uri="{FF2B5EF4-FFF2-40B4-BE49-F238E27FC236}">
                <a16:creationId xmlns:a16="http://schemas.microsoft.com/office/drawing/2014/main" id="{ABD8697F-2A49-46C8-9A26-0084C36F831B}"/>
              </a:ext>
            </a:extLst>
          </p:cNvPr>
          <p:cNvGrpSpPr>
            <a:grpSpLocks/>
          </p:cNvGrpSpPr>
          <p:nvPr/>
        </p:nvGrpSpPr>
        <p:grpSpPr bwMode="auto">
          <a:xfrm>
            <a:off x="4038600" y="3886200"/>
            <a:ext cx="685800" cy="685800"/>
            <a:chOff x="3429000" y="3886200"/>
            <a:chExt cx="685800" cy="685800"/>
          </a:xfrm>
        </p:grpSpPr>
        <p:sp>
          <p:nvSpPr>
            <p:cNvPr id="11" name="Oval 10">
              <a:extLst>
                <a:ext uri="{FF2B5EF4-FFF2-40B4-BE49-F238E27FC236}">
                  <a16:creationId xmlns:a16="http://schemas.microsoft.com/office/drawing/2014/main" id="{9A4FE9D8-AA44-49DF-B9AB-2D3EC1F0867C}"/>
                </a:ext>
              </a:extLst>
            </p:cNvPr>
            <p:cNvSpPr/>
            <p:nvPr/>
          </p:nvSpPr>
          <p:spPr>
            <a:xfrm>
              <a:off x="3733800" y="44958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nvGrpSpPr>
            <p:cNvPr id="6173" name="Group 17">
              <a:extLst>
                <a:ext uri="{FF2B5EF4-FFF2-40B4-BE49-F238E27FC236}">
                  <a16:creationId xmlns:a16="http://schemas.microsoft.com/office/drawing/2014/main" id="{A8521253-AC02-4A34-AA3A-FF6B52664178}"/>
                </a:ext>
              </a:extLst>
            </p:cNvPr>
            <p:cNvGrpSpPr>
              <a:grpSpLocks/>
            </p:cNvGrpSpPr>
            <p:nvPr/>
          </p:nvGrpSpPr>
          <p:grpSpPr bwMode="auto">
            <a:xfrm>
              <a:off x="3429000" y="3886200"/>
              <a:ext cx="685800" cy="685800"/>
              <a:chOff x="3429000" y="3886200"/>
              <a:chExt cx="685800" cy="685800"/>
            </a:xfrm>
          </p:grpSpPr>
          <p:sp>
            <p:nvSpPr>
              <p:cNvPr id="9" name="Oval 8">
                <a:extLst>
                  <a:ext uri="{FF2B5EF4-FFF2-40B4-BE49-F238E27FC236}">
                    <a16:creationId xmlns:a16="http://schemas.microsoft.com/office/drawing/2014/main" id="{E7AA208D-23F1-4AA6-9BD6-2211E645A814}"/>
                  </a:ext>
                </a:extLst>
              </p:cNvPr>
              <p:cNvSpPr/>
              <p:nvPr/>
            </p:nvSpPr>
            <p:spPr>
              <a:xfrm>
                <a:off x="4038600" y="41148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nvGrpSpPr>
              <p:cNvPr id="6175" name="Group 16">
                <a:extLst>
                  <a:ext uri="{FF2B5EF4-FFF2-40B4-BE49-F238E27FC236}">
                    <a16:creationId xmlns:a16="http://schemas.microsoft.com/office/drawing/2014/main" id="{0B54F940-7901-4ED4-82A9-53F108D52403}"/>
                  </a:ext>
                </a:extLst>
              </p:cNvPr>
              <p:cNvGrpSpPr>
                <a:grpSpLocks/>
              </p:cNvGrpSpPr>
              <p:nvPr/>
            </p:nvGrpSpPr>
            <p:grpSpPr bwMode="auto">
              <a:xfrm>
                <a:off x="3886200" y="4343400"/>
                <a:ext cx="228600" cy="228600"/>
                <a:chOff x="3886200" y="4343400"/>
                <a:chExt cx="228600" cy="228600"/>
              </a:xfrm>
            </p:grpSpPr>
            <p:sp>
              <p:nvSpPr>
                <p:cNvPr id="10" name="Oval 9">
                  <a:extLst>
                    <a:ext uri="{FF2B5EF4-FFF2-40B4-BE49-F238E27FC236}">
                      <a16:creationId xmlns:a16="http://schemas.microsoft.com/office/drawing/2014/main" id="{1022CC1C-F03D-44EF-96E4-37D069918F8D}"/>
                    </a:ext>
                  </a:extLst>
                </p:cNvPr>
                <p:cNvSpPr/>
                <p:nvPr/>
              </p:nvSpPr>
              <p:spPr>
                <a:xfrm>
                  <a:off x="4038600" y="43434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2" name="Oval 11">
                  <a:extLst>
                    <a:ext uri="{FF2B5EF4-FFF2-40B4-BE49-F238E27FC236}">
                      <a16:creationId xmlns:a16="http://schemas.microsoft.com/office/drawing/2014/main" id="{C016BA5B-39A6-4DE1-8937-F7AB6D8758CB}"/>
                    </a:ext>
                  </a:extLst>
                </p:cNvPr>
                <p:cNvSpPr/>
                <p:nvPr/>
              </p:nvSpPr>
              <p:spPr>
                <a:xfrm>
                  <a:off x="3886200" y="44958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13" name="Oval 12">
                <a:extLst>
                  <a:ext uri="{FF2B5EF4-FFF2-40B4-BE49-F238E27FC236}">
                    <a16:creationId xmlns:a16="http://schemas.microsoft.com/office/drawing/2014/main" id="{54BF9318-1022-42C0-AF63-55C0EBBF1EEB}"/>
                  </a:ext>
                </a:extLst>
              </p:cNvPr>
              <p:cNvSpPr/>
              <p:nvPr/>
            </p:nvSpPr>
            <p:spPr>
              <a:xfrm>
                <a:off x="3733800" y="38862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4" name="Oval 13">
                <a:extLst>
                  <a:ext uri="{FF2B5EF4-FFF2-40B4-BE49-F238E27FC236}">
                    <a16:creationId xmlns:a16="http://schemas.microsoft.com/office/drawing/2014/main" id="{6D0E8913-03A9-47AF-AD9E-CDEA0C29A852}"/>
                  </a:ext>
                </a:extLst>
              </p:cNvPr>
              <p:cNvSpPr/>
              <p:nvPr/>
            </p:nvSpPr>
            <p:spPr>
              <a:xfrm>
                <a:off x="3886200" y="38862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6" name="Oval 15">
                <a:extLst>
                  <a:ext uri="{FF2B5EF4-FFF2-40B4-BE49-F238E27FC236}">
                    <a16:creationId xmlns:a16="http://schemas.microsoft.com/office/drawing/2014/main" id="{7A7002CF-5259-4E39-86FF-24C8FA58C0A2}"/>
                  </a:ext>
                </a:extLst>
              </p:cNvPr>
              <p:cNvSpPr/>
              <p:nvPr/>
            </p:nvSpPr>
            <p:spPr>
              <a:xfrm>
                <a:off x="3429000" y="4295775"/>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grpSp>
        <p:nvGrpSpPr>
          <p:cNvPr id="5" name="Group 34">
            <a:extLst>
              <a:ext uri="{FF2B5EF4-FFF2-40B4-BE49-F238E27FC236}">
                <a16:creationId xmlns:a16="http://schemas.microsoft.com/office/drawing/2014/main" id="{5C38E572-66F0-4D2E-BE75-A3A5A4D6D94F}"/>
              </a:ext>
            </a:extLst>
          </p:cNvPr>
          <p:cNvGrpSpPr>
            <a:grpSpLocks/>
          </p:cNvGrpSpPr>
          <p:nvPr/>
        </p:nvGrpSpPr>
        <p:grpSpPr bwMode="auto">
          <a:xfrm>
            <a:off x="2209800" y="4191000"/>
            <a:ext cx="1828800" cy="663575"/>
            <a:chOff x="2209800" y="4191001"/>
            <a:chExt cx="1828801" cy="663713"/>
          </a:xfrm>
        </p:grpSpPr>
        <p:sp>
          <p:nvSpPr>
            <p:cNvPr id="20" name="Oval 19">
              <a:extLst>
                <a:ext uri="{FF2B5EF4-FFF2-40B4-BE49-F238E27FC236}">
                  <a16:creationId xmlns:a16="http://schemas.microsoft.com/office/drawing/2014/main" id="{A925C866-ED6F-488B-A3EF-A97DD6E98A3A}"/>
                </a:ext>
              </a:extLst>
            </p:cNvPr>
            <p:cNvSpPr/>
            <p:nvPr/>
          </p:nvSpPr>
          <p:spPr>
            <a:xfrm>
              <a:off x="2209800" y="4626066"/>
              <a:ext cx="228600" cy="228648"/>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cxnSp>
          <p:nvCxnSpPr>
            <p:cNvPr id="28" name="Curved Connector 27">
              <a:extLst>
                <a:ext uri="{FF2B5EF4-FFF2-40B4-BE49-F238E27FC236}">
                  <a16:creationId xmlns:a16="http://schemas.microsoft.com/office/drawing/2014/main" id="{19301C5F-D744-46B4-897E-6F4CE3F7E68D}"/>
                </a:ext>
              </a:extLst>
            </p:cNvPr>
            <p:cNvCxnSpPr>
              <a:stCxn id="20" idx="0"/>
            </p:cNvCxnSpPr>
            <p:nvPr/>
          </p:nvCxnSpPr>
          <p:spPr>
            <a:xfrm rot="5400000" flipH="1" flipV="1">
              <a:off x="2963817" y="3551284"/>
              <a:ext cx="435065" cy="1714501"/>
            </a:xfrm>
            <a:prstGeom prst="curvedConnector2">
              <a:avLst/>
            </a:prstGeom>
            <a:ln w="25400">
              <a:solidFill>
                <a:srgbClr val="FF0066"/>
              </a:solidFill>
              <a:tailEnd type="arrow"/>
            </a:ln>
          </p:spPr>
          <p:style>
            <a:lnRef idx="1">
              <a:schemeClr val="accent1"/>
            </a:lnRef>
            <a:fillRef idx="0">
              <a:schemeClr val="accent1"/>
            </a:fillRef>
            <a:effectRef idx="0">
              <a:schemeClr val="accent1"/>
            </a:effectRef>
            <a:fontRef idx="minor">
              <a:schemeClr val="tx1"/>
            </a:fontRef>
          </p:style>
        </p:cxnSp>
      </p:grpSp>
      <p:grpSp>
        <p:nvGrpSpPr>
          <p:cNvPr id="6" name="Group 52">
            <a:extLst>
              <a:ext uri="{FF2B5EF4-FFF2-40B4-BE49-F238E27FC236}">
                <a16:creationId xmlns:a16="http://schemas.microsoft.com/office/drawing/2014/main" id="{6F66A96D-8CDF-447A-B401-095D5268D3E6}"/>
              </a:ext>
            </a:extLst>
          </p:cNvPr>
          <p:cNvGrpSpPr>
            <a:grpSpLocks/>
          </p:cNvGrpSpPr>
          <p:nvPr/>
        </p:nvGrpSpPr>
        <p:grpSpPr bwMode="auto">
          <a:xfrm>
            <a:off x="1752600" y="4702175"/>
            <a:ext cx="609600" cy="327025"/>
            <a:chOff x="1752600" y="4702314"/>
            <a:chExt cx="609600" cy="326886"/>
          </a:xfrm>
        </p:grpSpPr>
        <p:sp>
          <p:nvSpPr>
            <p:cNvPr id="15" name="Oval 14">
              <a:extLst>
                <a:ext uri="{FF2B5EF4-FFF2-40B4-BE49-F238E27FC236}">
                  <a16:creationId xmlns:a16="http://schemas.microsoft.com/office/drawing/2014/main" id="{EB592F8C-F45A-49F6-906A-FE9317CB0D82}"/>
                </a:ext>
              </a:extLst>
            </p:cNvPr>
            <p:cNvSpPr/>
            <p:nvPr/>
          </p:nvSpPr>
          <p:spPr>
            <a:xfrm>
              <a:off x="2286000" y="4702314"/>
              <a:ext cx="76200" cy="7616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3" name="Oval 22">
              <a:extLst>
                <a:ext uri="{FF2B5EF4-FFF2-40B4-BE49-F238E27FC236}">
                  <a16:creationId xmlns:a16="http://schemas.microsoft.com/office/drawing/2014/main" id="{B757E34B-394B-4AF9-B136-A44C561AB9F6}"/>
                </a:ext>
              </a:extLst>
            </p:cNvPr>
            <p:cNvSpPr/>
            <p:nvPr/>
          </p:nvSpPr>
          <p:spPr>
            <a:xfrm>
              <a:off x="1752600" y="4953032"/>
              <a:ext cx="76200" cy="76168"/>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17" name="Group 53">
            <a:extLst>
              <a:ext uri="{FF2B5EF4-FFF2-40B4-BE49-F238E27FC236}">
                <a16:creationId xmlns:a16="http://schemas.microsoft.com/office/drawing/2014/main" id="{86EC9BEF-D18C-4D2B-BF0E-FE0B9B7A5D8A}"/>
              </a:ext>
            </a:extLst>
          </p:cNvPr>
          <p:cNvGrpSpPr>
            <a:grpSpLocks/>
          </p:cNvGrpSpPr>
          <p:nvPr/>
        </p:nvGrpSpPr>
        <p:grpSpPr bwMode="auto">
          <a:xfrm>
            <a:off x="1676400" y="4854575"/>
            <a:ext cx="2209800" cy="631825"/>
            <a:chOff x="1676399" y="4854713"/>
            <a:chExt cx="2209801" cy="631687"/>
          </a:xfrm>
        </p:grpSpPr>
        <p:sp>
          <p:nvSpPr>
            <p:cNvPr id="29" name="Oval 28">
              <a:extLst>
                <a:ext uri="{FF2B5EF4-FFF2-40B4-BE49-F238E27FC236}">
                  <a16:creationId xmlns:a16="http://schemas.microsoft.com/office/drawing/2014/main" id="{06C2AB97-B297-49D3-8A7A-15CD5D3B52F8}"/>
                </a:ext>
              </a:extLst>
            </p:cNvPr>
            <p:cNvSpPr/>
            <p:nvPr/>
          </p:nvSpPr>
          <p:spPr>
            <a:xfrm>
              <a:off x="1676399" y="4854713"/>
              <a:ext cx="228600" cy="228550"/>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cxnSp>
          <p:nvCxnSpPr>
            <p:cNvPr id="30" name="Curved Connector 27">
              <a:extLst>
                <a:ext uri="{FF2B5EF4-FFF2-40B4-BE49-F238E27FC236}">
                  <a16:creationId xmlns:a16="http://schemas.microsoft.com/office/drawing/2014/main" id="{EEB50C6B-4F4A-4E79-909C-77859007CC03}"/>
                </a:ext>
              </a:extLst>
            </p:cNvPr>
            <p:cNvCxnSpPr/>
            <p:nvPr/>
          </p:nvCxnSpPr>
          <p:spPr>
            <a:xfrm>
              <a:off x="1912937" y="5007080"/>
              <a:ext cx="1973263" cy="479320"/>
            </a:xfrm>
            <a:prstGeom prst="curvedConnector3">
              <a:avLst>
                <a:gd name="adj1" fmla="val 50000"/>
              </a:avLst>
            </a:prstGeom>
            <a:ln w="25400">
              <a:solidFill>
                <a:srgbClr val="FF0066"/>
              </a:solidFill>
              <a:tailEnd type="arrow"/>
            </a:ln>
          </p:spPr>
          <p:style>
            <a:lnRef idx="1">
              <a:schemeClr val="accent1"/>
            </a:lnRef>
            <a:fillRef idx="0">
              <a:schemeClr val="accent1"/>
            </a:fillRef>
            <a:effectRef idx="0">
              <a:schemeClr val="accent1"/>
            </a:effectRef>
            <a:fontRef idx="minor">
              <a:schemeClr val="tx1"/>
            </a:fontRef>
          </p:style>
        </p:cxnSp>
      </p:grpSp>
      <p:sp>
        <p:nvSpPr>
          <p:cNvPr id="41" name="Text Box 4">
            <a:extLst>
              <a:ext uri="{FF2B5EF4-FFF2-40B4-BE49-F238E27FC236}">
                <a16:creationId xmlns:a16="http://schemas.microsoft.com/office/drawing/2014/main" id="{27A17DF6-3429-46EE-9E26-06EEE450FBFD}"/>
              </a:ext>
            </a:extLst>
          </p:cNvPr>
          <p:cNvSpPr txBox="1">
            <a:spLocks noChangeArrowheads="1"/>
          </p:cNvSpPr>
          <p:nvPr/>
        </p:nvSpPr>
        <p:spPr bwMode="auto">
          <a:xfrm>
            <a:off x="3581400" y="5235575"/>
            <a:ext cx="1143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a:solidFill>
                  <a:srgbClr val="0000FF"/>
                </a:solidFill>
              </a:rPr>
              <a:t>Cl</a:t>
            </a:r>
            <a:endParaRPr lang="en-US" altLang="en-US" sz="4000" baseline="-25000">
              <a:solidFill>
                <a:srgbClr val="0000FF"/>
              </a:solidFill>
            </a:endParaRPr>
          </a:p>
        </p:txBody>
      </p:sp>
      <p:grpSp>
        <p:nvGrpSpPr>
          <p:cNvPr id="18" name="Group 18">
            <a:extLst>
              <a:ext uri="{FF2B5EF4-FFF2-40B4-BE49-F238E27FC236}">
                <a16:creationId xmlns:a16="http://schemas.microsoft.com/office/drawing/2014/main" id="{92F8B7EB-25E7-4151-900D-0904F8D9CDCF}"/>
              </a:ext>
            </a:extLst>
          </p:cNvPr>
          <p:cNvGrpSpPr>
            <a:grpSpLocks/>
          </p:cNvGrpSpPr>
          <p:nvPr/>
        </p:nvGrpSpPr>
        <p:grpSpPr bwMode="auto">
          <a:xfrm>
            <a:off x="3778250" y="5251450"/>
            <a:ext cx="685800" cy="685800"/>
            <a:chOff x="3429000" y="3886200"/>
            <a:chExt cx="685800" cy="685800"/>
          </a:xfrm>
        </p:grpSpPr>
        <p:sp>
          <p:nvSpPr>
            <p:cNvPr id="43" name="Oval 42">
              <a:extLst>
                <a:ext uri="{FF2B5EF4-FFF2-40B4-BE49-F238E27FC236}">
                  <a16:creationId xmlns:a16="http://schemas.microsoft.com/office/drawing/2014/main" id="{FD1CF1E6-D13C-480E-9CA0-34B349F0B91C}"/>
                </a:ext>
              </a:extLst>
            </p:cNvPr>
            <p:cNvSpPr/>
            <p:nvPr/>
          </p:nvSpPr>
          <p:spPr>
            <a:xfrm>
              <a:off x="3733800" y="44958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nvGrpSpPr>
            <p:cNvPr id="6158" name="Group 17">
              <a:extLst>
                <a:ext uri="{FF2B5EF4-FFF2-40B4-BE49-F238E27FC236}">
                  <a16:creationId xmlns:a16="http://schemas.microsoft.com/office/drawing/2014/main" id="{ACCC4E28-FA2C-4344-9B2A-3F96453DA244}"/>
                </a:ext>
              </a:extLst>
            </p:cNvPr>
            <p:cNvGrpSpPr>
              <a:grpSpLocks/>
            </p:cNvGrpSpPr>
            <p:nvPr/>
          </p:nvGrpSpPr>
          <p:grpSpPr bwMode="auto">
            <a:xfrm>
              <a:off x="3429000" y="3886200"/>
              <a:ext cx="685800" cy="685800"/>
              <a:chOff x="3429000" y="3886200"/>
              <a:chExt cx="685800" cy="685800"/>
            </a:xfrm>
          </p:grpSpPr>
          <p:sp>
            <p:nvSpPr>
              <p:cNvPr id="45" name="Oval 44">
                <a:extLst>
                  <a:ext uri="{FF2B5EF4-FFF2-40B4-BE49-F238E27FC236}">
                    <a16:creationId xmlns:a16="http://schemas.microsoft.com/office/drawing/2014/main" id="{1CEDA728-BF52-4855-810E-9E0BFA2CAC33}"/>
                  </a:ext>
                </a:extLst>
              </p:cNvPr>
              <p:cNvSpPr/>
              <p:nvPr/>
            </p:nvSpPr>
            <p:spPr>
              <a:xfrm>
                <a:off x="4038600" y="41148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nvGrpSpPr>
              <p:cNvPr id="6160" name="Group 16">
                <a:extLst>
                  <a:ext uri="{FF2B5EF4-FFF2-40B4-BE49-F238E27FC236}">
                    <a16:creationId xmlns:a16="http://schemas.microsoft.com/office/drawing/2014/main" id="{DC580158-A95A-4926-9595-8A96CDE0414B}"/>
                  </a:ext>
                </a:extLst>
              </p:cNvPr>
              <p:cNvGrpSpPr>
                <a:grpSpLocks/>
              </p:cNvGrpSpPr>
              <p:nvPr/>
            </p:nvGrpSpPr>
            <p:grpSpPr bwMode="auto">
              <a:xfrm>
                <a:off x="3886200" y="4343400"/>
                <a:ext cx="228600" cy="228600"/>
                <a:chOff x="3886200" y="4343400"/>
                <a:chExt cx="228600" cy="228600"/>
              </a:xfrm>
            </p:grpSpPr>
            <p:sp>
              <p:nvSpPr>
                <p:cNvPr id="50" name="Oval 49">
                  <a:extLst>
                    <a:ext uri="{FF2B5EF4-FFF2-40B4-BE49-F238E27FC236}">
                      <a16:creationId xmlns:a16="http://schemas.microsoft.com/office/drawing/2014/main" id="{C732A2DD-E6D8-4ADC-BC6E-6BED3A0E66E2}"/>
                    </a:ext>
                  </a:extLst>
                </p:cNvPr>
                <p:cNvSpPr/>
                <p:nvPr/>
              </p:nvSpPr>
              <p:spPr>
                <a:xfrm>
                  <a:off x="4038600" y="43434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1" name="Oval 50">
                  <a:extLst>
                    <a:ext uri="{FF2B5EF4-FFF2-40B4-BE49-F238E27FC236}">
                      <a16:creationId xmlns:a16="http://schemas.microsoft.com/office/drawing/2014/main" id="{8A747ADD-F64D-4222-8349-36451C1BE31A}"/>
                    </a:ext>
                  </a:extLst>
                </p:cNvPr>
                <p:cNvSpPr/>
                <p:nvPr/>
              </p:nvSpPr>
              <p:spPr>
                <a:xfrm>
                  <a:off x="3886200" y="44958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47" name="Oval 46">
                <a:extLst>
                  <a:ext uri="{FF2B5EF4-FFF2-40B4-BE49-F238E27FC236}">
                    <a16:creationId xmlns:a16="http://schemas.microsoft.com/office/drawing/2014/main" id="{4F10AB56-40C1-4115-B227-4EF2437CCC6A}"/>
                  </a:ext>
                </a:extLst>
              </p:cNvPr>
              <p:cNvSpPr/>
              <p:nvPr/>
            </p:nvSpPr>
            <p:spPr>
              <a:xfrm>
                <a:off x="3733800" y="38862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8" name="Oval 47">
                <a:extLst>
                  <a:ext uri="{FF2B5EF4-FFF2-40B4-BE49-F238E27FC236}">
                    <a16:creationId xmlns:a16="http://schemas.microsoft.com/office/drawing/2014/main" id="{7C414D30-1C64-4A2B-B309-CABC13B4FCE6}"/>
                  </a:ext>
                </a:extLst>
              </p:cNvPr>
              <p:cNvSpPr/>
              <p:nvPr/>
            </p:nvSpPr>
            <p:spPr>
              <a:xfrm>
                <a:off x="3886200" y="38862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49" name="Oval 48">
                <a:extLst>
                  <a:ext uri="{FF2B5EF4-FFF2-40B4-BE49-F238E27FC236}">
                    <a16:creationId xmlns:a16="http://schemas.microsoft.com/office/drawing/2014/main" id="{888F44A3-9B34-451D-A8D1-0805040373F1}"/>
                  </a:ext>
                </a:extLst>
              </p:cNvPr>
              <p:cNvSpPr/>
              <p:nvPr/>
            </p:nvSpPr>
            <p:spPr>
              <a:xfrm>
                <a:off x="3429000" y="4295775"/>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22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P spid="52228" grpId="0" animBg="1"/>
      <p:bldP spid="7" grpId="0"/>
      <p:bldP spid="8" grpId="0"/>
      <p:bldP spid="4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13885F8-D292-4BFB-BDA9-635017445B22}"/>
              </a:ext>
            </a:extLst>
          </p:cNvPr>
          <p:cNvSpPr>
            <a:spLocks noGrp="1" noChangeArrowheads="1"/>
          </p:cNvSpPr>
          <p:nvPr>
            <p:ph type="title"/>
          </p:nvPr>
        </p:nvSpPr>
        <p:spPr/>
        <p:txBody>
          <a:bodyPr/>
          <a:lstStyle/>
          <a:p>
            <a:pPr eaLnBrk="1" hangingPunct="1"/>
            <a:r>
              <a:rPr lang="en-US" altLang="en-US" sz="4800" b="1">
                <a:solidFill>
                  <a:schemeClr val="tx1"/>
                </a:solidFill>
                <a:latin typeface="Trebuchet MS" panose="020B0603020202020204" pitchFamily="34" charset="0"/>
              </a:rPr>
              <a:t>Examples: The formation of ionic compounds</a:t>
            </a:r>
          </a:p>
        </p:txBody>
      </p:sp>
      <p:sp>
        <p:nvSpPr>
          <p:cNvPr id="52227" name="Rectangle 3">
            <a:extLst>
              <a:ext uri="{FF2B5EF4-FFF2-40B4-BE49-F238E27FC236}">
                <a16:creationId xmlns:a16="http://schemas.microsoft.com/office/drawing/2014/main" id="{CA727827-D45C-48FE-B5D6-32D5B0C99E9D}"/>
              </a:ext>
            </a:extLst>
          </p:cNvPr>
          <p:cNvSpPr>
            <a:spLocks noGrp="1" noChangeArrowheads="1"/>
          </p:cNvSpPr>
          <p:nvPr>
            <p:ph type="body" idx="1"/>
          </p:nvPr>
        </p:nvSpPr>
        <p:spPr/>
        <p:txBody>
          <a:bodyPr/>
          <a:lstStyle/>
          <a:p>
            <a:pPr marL="0" indent="0" eaLnBrk="1" hangingPunct="1">
              <a:buFontTx/>
              <a:buNone/>
            </a:pPr>
            <a:r>
              <a:rPr lang="en-US" altLang="en-US" sz="3600">
                <a:latin typeface="Trebuchet MS" panose="020B0603020202020204" pitchFamily="34" charset="0"/>
              </a:rPr>
              <a:t>Use electron dot structures to predict the compound that would form between </a:t>
            </a:r>
            <a:r>
              <a:rPr lang="en-US" altLang="en-US" sz="3600" b="1">
                <a:solidFill>
                  <a:srgbClr val="0000FF"/>
                </a:solidFill>
                <a:latin typeface="Trebuchet MS" panose="020B0603020202020204" pitchFamily="34" charset="0"/>
              </a:rPr>
              <a:t>Aluminum</a:t>
            </a:r>
            <a:r>
              <a:rPr lang="en-US" altLang="en-US" sz="3600">
                <a:latin typeface="Trebuchet MS" panose="020B0603020202020204" pitchFamily="34" charset="0"/>
              </a:rPr>
              <a:t> and </a:t>
            </a:r>
            <a:r>
              <a:rPr lang="en-US" altLang="en-US" sz="3600" b="1">
                <a:solidFill>
                  <a:srgbClr val="0000FF"/>
                </a:solidFill>
                <a:latin typeface="Trebuchet MS" panose="020B0603020202020204" pitchFamily="34" charset="0"/>
              </a:rPr>
              <a:t>Sulfur</a:t>
            </a:r>
            <a:r>
              <a:rPr lang="en-US" altLang="en-US" sz="3600">
                <a:latin typeface="Trebuchet MS" panose="020B0603020202020204" pitchFamily="34" charset="0"/>
              </a:rPr>
              <a:t>:</a:t>
            </a:r>
            <a:endParaRPr lang="en-US" altLang="en-US" sz="1600">
              <a:latin typeface="Trebuchet MS" panose="020B0603020202020204" pitchFamily="34" charset="0"/>
            </a:endParaRPr>
          </a:p>
          <a:p>
            <a:pPr marL="0" indent="0" eaLnBrk="1" hangingPunct="1">
              <a:buFontTx/>
              <a:buNone/>
            </a:pPr>
            <a:endParaRPr lang="en-US" altLang="en-US" sz="1400">
              <a:latin typeface="Trebuchet MS" panose="020B0603020202020204" pitchFamily="34" charset="0"/>
            </a:endParaRPr>
          </a:p>
          <a:p>
            <a:pPr marL="0" indent="0" eaLnBrk="1" hangingPunct="1">
              <a:buFontTx/>
              <a:buNone/>
            </a:pPr>
            <a:r>
              <a:rPr lang="en-US" altLang="en-US" sz="3600">
                <a:latin typeface="Trebuchet MS" panose="020B0603020202020204" pitchFamily="34" charset="0"/>
              </a:rPr>
              <a:t>					</a:t>
            </a:r>
          </a:p>
          <a:p>
            <a:pPr marL="0" indent="0" eaLnBrk="1" hangingPunct="1">
              <a:buFontTx/>
              <a:buNone/>
            </a:pPr>
            <a:r>
              <a:rPr lang="en-US" altLang="en-US" sz="3600">
                <a:latin typeface="Trebuchet MS" panose="020B0603020202020204" pitchFamily="34" charset="0"/>
              </a:rPr>
              <a:t>					</a:t>
            </a:r>
          </a:p>
          <a:p>
            <a:pPr marL="0" indent="0" eaLnBrk="1" hangingPunct="1">
              <a:buFontTx/>
              <a:buNone/>
            </a:pPr>
            <a:r>
              <a:rPr lang="en-US" altLang="en-US" sz="3600">
                <a:latin typeface="Trebuchet MS" panose="020B0603020202020204" pitchFamily="34" charset="0"/>
              </a:rPr>
              <a:t>					</a:t>
            </a:r>
          </a:p>
        </p:txBody>
      </p:sp>
      <p:sp>
        <p:nvSpPr>
          <p:cNvPr id="52228" name="Text Box 4">
            <a:extLst>
              <a:ext uri="{FF2B5EF4-FFF2-40B4-BE49-F238E27FC236}">
                <a16:creationId xmlns:a16="http://schemas.microsoft.com/office/drawing/2014/main" id="{0DB1420C-A668-4DE2-B80B-BFFFF159312E}"/>
              </a:ext>
            </a:extLst>
          </p:cNvPr>
          <p:cNvSpPr txBox="1">
            <a:spLocks noChangeArrowheads="1"/>
          </p:cNvSpPr>
          <p:nvPr/>
        </p:nvSpPr>
        <p:spPr bwMode="auto">
          <a:xfrm>
            <a:off x="6477000" y="4800600"/>
            <a:ext cx="1447800" cy="646113"/>
          </a:xfrm>
          <a:prstGeom prst="rect">
            <a:avLst/>
          </a:prstGeom>
          <a:noFill/>
          <a:ln w="28575" cap="sq" algn="ctr">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3600">
                <a:solidFill>
                  <a:srgbClr val="0000FF"/>
                </a:solidFill>
              </a:rPr>
              <a:t>Al</a:t>
            </a:r>
            <a:r>
              <a:rPr lang="en-US" altLang="en-US" sz="3600" baseline="-25000">
                <a:solidFill>
                  <a:srgbClr val="0000FF"/>
                </a:solidFill>
              </a:rPr>
              <a:t>2</a:t>
            </a:r>
            <a:r>
              <a:rPr lang="en-US" altLang="en-US" sz="3600">
                <a:solidFill>
                  <a:srgbClr val="0000FF"/>
                </a:solidFill>
              </a:rPr>
              <a:t>S</a:t>
            </a:r>
            <a:r>
              <a:rPr lang="en-US" altLang="en-US" sz="3600" baseline="-25000">
                <a:solidFill>
                  <a:srgbClr val="0000FF"/>
                </a:solidFill>
              </a:rPr>
              <a:t>3</a:t>
            </a:r>
          </a:p>
        </p:txBody>
      </p:sp>
      <p:sp>
        <p:nvSpPr>
          <p:cNvPr id="7" name="Text Box 4">
            <a:extLst>
              <a:ext uri="{FF2B5EF4-FFF2-40B4-BE49-F238E27FC236}">
                <a16:creationId xmlns:a16="http://schemas.microsoft.com/office/drawing/2014/main" id="{A003C355-4C11-431A-A728-5D3639796871}"/>
              </a:ext>
            </a:extLst>
          </p:cNvPr>
          <p:cNvSpPr txBox="1">
            <a:spLocks noChangeArrowheads="1"/>
          </p:cNvSpPr>
          <p:nvPr/>
        </p:nvSpPr>
        <p:spPr bwMode="auto">
          <a:xfrm>
            <a:off x="1828800" y="3276600"/>
            <a:ext cx="1143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a:solidFill>
                  <a:srgbClr val="0000FF"/>
                </a:solidFill>
              </a:rPr>
              <a:t>Al</a:t>
            </a:r>
            <a:endParaRPr lang="en-US" altLang="en-US" sz="4000" baseline="-25000">
              <a:solidFill>
                <a:srgbClr val="0000FF"/>
              </a:solidFill>
            </a:endParaRPr>
          </a:p>
        </p:txBody>
      </p:sp>
      <p:sp>
        <p:nvSpPr>
          <p:cNvPr id="8" name="Text Box 4">
            <a:extLst>
              <a:ext uri="{FF2B5EF4-FFF2-40B4-BE49-F238E27FC236}">
                <a16:creationId xmlns:a16="http://schemas.microsoft.com/office/drawing/2014/main" id="{62AE3818-BE50-4473-A884-8E84F6677300}"/>
              </a:ext>
            </a:extLst>
          </p:cNvPr>
          <p:cNvSpPr txBox="1">
            <a:spLocks noChangeArrowheads="1"/>
          </p:cNvSpPr>
          <p:nvPr/>
        </p:nvSpPr>
        <p:spPr bwMode="auto">
          <a:xfrm>
            <a:off x="3841750" y="3641725"/>
            <a:ext cx="1143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a:solidFill>
                  <a:srgbClr val="0000FF"/>
                </a:solidFill>
              </a:rPr>
              <a:t>S</a:t>
            </a:r>
            <a:endParaRPr lang="en-US" altLang="en-US" sz="4000" baseline="-25000">
              <a:solidFill>
                <a:srgbClr val="0000FF"/>
              </a:solidFill>
            </a:endParaRPr>
          </a:p>
        </p:txBody>
      </p:sp>
      <p:grpSp>
        <p:nvGrpSpPr>
          <p:cNvPr id="2" name="Group 38">
            <a:extLst>
              <a:ext uri="{FF2B5EF4-FFF2-40B4-BE49-F238E27FC236}">
                <a16:creationId xmlns:a16="http://schemas.microsoft.com/office/drawing/2014/main" id="{B232C3F6-32D1-4C31-9F64-E4AE7F46D93D}"/>
              </a:ext>
            </a:extLst>
          </p:cNvPr>
          <p:cNvGrpSpPr>
            <a:grpSpLocks/>
          </p:cNvGrpSpPr>
          <p:nvPr/>
        </p:nvGrpSpPr>
        <p:grpSpPr bwMode="auto">
          <a:xfrm>
            <a:off x="4165600" y="3657600"/>
            <a:ext cx="498475" cy="685800"/>
            <a:chOff x="4165600" y="3886200"/>
            <a:chExt cx="498642" cy="685800"/>
          </a:xfrm>
        </p:grpSpPr>
        <p:sp>
          <p:nvSpPr>
            <p:cNvPr id="11" name="Oval 10">
              <a:extLst>
                <a:ext uri="{FF2B5EF4-FFF2-40B4-BE49-F238E27FC236}">
                  <a16:creationId xmlns:a16="http://schemas.microsoft.com/office/drawing/2014/main" id="{E1B68E04-E03B-49D2-A1A4-58E740AFD46D}"/>
                </a:ext>
              </a:extLst>
            </p:cNvPr>
            <p:cNvSpPr/>
            <p:nvPr/>
          </p:nvSpPr>
          <p:spPr>
            <a:xfrm>
              <a:off x="4343460" y="4495800"/>
              <a:ext cx="76226"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nvGrpSpPr>
            <p:cNvPr id="7224" name="Group 17">
              <a:extLst>
                <a:ext uri="{FF2B5EF4-FFF2-40B4-BE49-F238E27FC236}">
                  <a16:creationId xmlns:a16="http://schemas.microsoft.com/office/drawing/2014/main" id="{6B4896BA-00B0-4FD6-B499-A5623583E356}"/>
                </a:ext>
              </a:extLst>
            </p:cNvPr>
            <p:cNvGrpSpPr>
              <a:grpSpLocks/>
            </p:cNvGrpSpPr>
            <p:nvPr/>
          </p:nvGrpSpPr>
          <p:grpSpPr bwMode="auto">
            <a:xfrm>
              <a:off x="4165600" y="3886200"/>
              <a:ext cx="498642" cy="685800"/>
              <a:chOff x="3556000" y="3886200"/>
              <a:chExt cx="498642" cy="685800"/>
            </a:xfrm>
          </p:grpSpPr>
          <p:sp>
            <p:nvSpPr>
              <p:cNvPr id="9" name="Oval 8">
                <a:extLst>
                  <a:ext uri="{FF2B5EF4-FFF2-40B4-BE49-F238E27FC236}">
                    <a16:creationId xmlns:a16="http://schemas.microsoft.com/office/drawing/2014/main" id="{0EA78EF8-9BF5-4A4D-A8F3-255AEFF35E6B}"/>
                  </a:ext>
                </a:extLst>
              </p:cNvPr>
              <p:cNvSpPr/>
              <p:nvPr/>
            </p:nvSpPr>
            <p:spPr>
              <a:xfrm>
                <a:off x="3978416" y="4083050"/>
                <a:ext cx="76226"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nvGrpSpPr>
              <p:cNvPr id="7226" name="Group 16">
                <a:extLst>
                  <a:ext uri="{FF2B5EF4-FFF2-40B4-BE49-F238E27FC236}">
                    <a16:creationId xmlns:a16="http://schemas.microsoft.com/office/drawing/2014/main" id="{DF6E7FFF-D8E5-4688-85B5-09C0EBF5CBE1}"/>
                  </a:ext>
                </a:extLst>
              </p:cNvPr>
              <p:cNvGrpSpPr>
                <a:grpSpLocks/>
              </p:cNvGrpSpPr>
              <p:nvPr/>
            </p:nvGrpSpPr>
            <p:grpSpPr bwMode="auto">
              <a:xfrm>
                <a:off x="3886200" y="4311316"/>
                <a:ext cx="168442" cy="260684"/>
                <a:chOff x="3886200" y="4311316"/>
                <a:chExt cx="168442" cy="260684"/>
              </a:xfrm>
            </p:grpSpPr>
            <p:sp>
              <p:nvSpPr>
                <p:cNvPr id="10" name="Oval 9">
                  <a:extLst>
                    <a:ext uri="{FF2B5EF4-FFF2-40B4-BE49-F238E27FC236}">
                      <a16:creationId xmlns:a16="http://schemas.microsoft.com/office/drawing/2014/main" id="{96225E31-8EA8-4142-8DF3-D8BAE759DC71}"/>
                    </a:ext>
                  </a:extLst>
                </p:cNvPr>
                <p:cNvSpPr/>
                <p:nvPr/>
              </p:nvSpPr>
              <p:spPr>
                <a:xfrm>
                  <a:off x="3978417" y="4311650"/>
                  <a:ext cx="76225"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2" name="Oval 11">
                  <a:extLst>
                    <a:ext uri="{FF2B5EF4-FFF2-40B4-BE49-F238E27FC236}">
                      <a16:creationId xmlns:a16="http://schemas.microsoft.com/office/drawing/2014/main" id="{F24493CE-67CE-4F93-B27D-32A58B4BA6BC}"/>
                    </a:ext>
                  </a:extLst>
                </p:cNvPr>
                <p:cNvSpPr/>
                <p:nvPr/>
              </p:nvSpPr>
              <p:spPr>
                <a:xfrm>
                  <a:off x="3886311" y="4495800"/>
                  <a:ext cx="76225"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13" name="Oval 12">
                <a:extLst>
                  <a:ext uri="{FF2B5EF4-FFF2-40B4-BE49-F238E27FC236}">
                    <a16:creationId xmlns:a16="http://schemas.microsoft.com/office/drawing/2014/main" id="{9180E606-0EB0-4305-AEE8-07EF028B90AB}"/>
                  </a:ext>
                </a:extLst>
              </p:cNvPr>
              <p:cNvSpPr/>
              <p:nvPr/>
            </p:nvSpPr>
            <p:spPr>
              <a:xfrm>
                <a:off x="3822789" y="3886200"/>
                <a:ext cx="76226"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16" name="Oval 15">
                <a:extLst>
                  <a:ext uri="{FF2B5EF4-FFF2-40B4-BE49-F238E27FC236}">
                    <a16:creationId xmlns:a16="http://schemas.microsoft.com/office/drawing/2014/main" id="{13ECD5B6-F3E3-41FC-A0A7-0E37591F3D3D}"/>
                  </a:ext>
                </a:extLst>
              </p:cNvPr>
              <p:cNvSpPr/>
              <p:nvPr/>
            </p:nvSpPr>
            <p:spPr>
              <a:xfrm>
                <a:off x="3556000" y="4308475"/>
                <a:ext cx="76226"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grpSp>
        <p:nvGrpSpPr>
          <p:cNvPr id="5" name="Group 34">
            <a:extLst>
              <a:ext uri="{FF2B5EF4-FFF2-40B4-BE49-F238E27FC236}">
                <a16:creationId xmlns:a16="http://schemas.microsoft.com/office/drawing/2014/main" id="{C6A7E025-4826-42C5-9EF9-D7B5093ACE62}"/>
              </a:ext>
            </a:extLst>
          </p:cNvPr>
          <p:cNvGrpSpPr>
            <a:grpSpLocks/>
          </p:cNvGrpSpPr>
          <p:nvPr/>
        </p:nvGrpSpPr>
        <p:grpSpPr bwMode="auto">
          <a:xfrm>
            <a:off x="2641600" y="3521075"/>
            <a:ext cx="1625600" cy="228600"/>
            <a:chOff x="2209800" y="4626113"/>
            <a:chExt cx="1625602" cy="228601"/>
          </a:xfrm>
        </p:grpSpPr>
        <p:sp>
          <p:nvSpPr>
            <p:cNvPr id="20" name="Oval 19">
              <a:extLst>
                <a:ext uri="{FF2B5EF4-FFF2-40B4-BE49-F238E27FC236}">
                  <a16:creationId xmlns:a16="http://schemas.microsoft.com/office/drawing/2014/main" id="{E95BB50A-36DF-4D19-8A14-FBD6CB598CBB}"/>
                </a:ext>
              </a:extLst>
            </p:cNvPr>
            <p:cNvSpPr/>
            <p:nvPr/>
          </p:nvSpPr>
          <p:spPr>
            <a:xfrm>
              <a:off x="2209800" y="4626113"/>
              <a:ext cx="228600" cy="228601"/>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cxnSp>
          <p:nvCxnSpPr>
            <p:cNvPr id="28" name="Curved Connector 27">
              <a:extLst>
                <a:ext uri="{FF2B5EF4-FFF2-40B4-BE49-F238E27FC236}">
                  <a16:creationId xmlns:a16="http://schemas.microsoft.com/office/drawing/2014/main" id="{EBB91166-8B69-4CF9-A247-2D4511AF829C}"/>
                </a:ext>
              </a:extLst>
            </p:cNvPr>
            <p:cNvCxnSpPr>
              <a:stCxn id="20" idx="0"/>
            </p:cNvCxnSpPr>
            <p:nvPr/>
          </p:nvCxnSpPr>
          <p:spPr>
            <a:xfrm rot="16200000" flipH="1">
              <a:off x="2973388" y="3976826"/>
              <a:ext cx="212726" cy="1511302"/>
            </a:xfrm>
            <a:prstGeom prst="curvedConnector4">
              <a:avLst>
                <a:gd name="adj1" fmla="val -107532"/>
                <a:gd name="adj2" fmla="val 53782"/>
              </a:avLst>
            </a:prstGeom>
            <a:ln w="25400">
              <a:solidFill>
                <a:srgbClr val="FF0066"/>
              </a:solidFill>
              <a:tailEnd type="arrow"/>
            </a:ln>
          </p:spPr>
          <p:style>
            <a:lnRef idx="1">
              <a:schemeClr val="accent1"/>
            </a:lnRef>
            <a:fillRef idx="0">
              <a:schemeClr val="accent1"/>
            </a:fillRef>
            <a:effectRef idx="0">
              <a:schemeClr val="accent1"/>
            </a:effectRef>
            <a:fontRef idx="minor">
              <a:schemeClr val="tx1"/>
            </a:fontRef>
          </p:style>
        </p:cxnSp>
      </p:grpSp>
      <p:grpSp>
        <p:nvGrpSpPr>
          <p:cNvPr id="6" name="Group 53">
            <a:extLst>
              <a:ext uri="{FF2B5EF4-FFF2-40B4-BE49-F238E27FC236}">
                <a16:creationId xmlns:a16="http://schemas.microsoft.com/office/drawing/2014/main" id="{8BE7B68C-AAB1-43A5-986B-40076A068752}"/>
              </a:ext>
            </a:extLst>
          </p:cNvPr>
          <p:cNvGrpSpPr>
            <a:grpSpLocks/>
          </p:cNvGrpSpPr>
          <p:nvPr/>
        </p:nvGrpSpPr>
        <p:grpSpPr bwMode="auto">
          <a:xfrm>
            <a:off x="2209800" y="3810000"/>
            <a:ext cx="1981200" cy="228600"/>
            <a:chOff x="1676399" y="4854713"/>
            <a:chExt cx="1981200" cy="228600"/>
          </a:xfrm>
        </p:grpSpPr>
        <p:sp>
          <p:nvSpPr>
            <p:cNvPr id="29" name="Oval 28">
              <a:extLst>
                <a:ext uri="{FF2B5EF4-FFF2-40B4-BE49-F238E27FC236}">
                  <a16:creationId xmlns:a16="http://schemas.microsoft.com/office/drawing/2014/main" id="{EAB02142-A841-4028-8AB4-24A247C93C9E}"/>
                </a:ext>
              </a:extLst>
            </p:cNvPr>
            <p:cNvSpPr/>
            <p:nvPr/>
          </p:nvSpPr>
          <p:spPr>
            <a:xfrm>
              <a:off x="1676399" y="4854713"/>
              <a:ext cx="228600" cy="228600"/>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cxnSp>
          <p:nvCxnSpPr>
            <p:cNvPr id="30" name="Curved Connector 27">
              <a:extLst>
                <a:ext uri="{FF2B5EF4-FFF2-40B4-BE49-F238E27FC236}">
                  <a16:creationId xmlns:a16="http://schemas.microsoft.com/office/drawing/2014/main" id="{5803EBFC-F9FF-42C4-B01C-CC339DA51F2F}"/>
                </a:ext>
              </a:extLst>
            </p:cNvPr>
            <p:cNvCxnSpPr/>
            <p:nvPr/>
          </p:nvCxnSpPr>
          <p:spPr>
            <a:xfrm>
              <a:off x="1912937" y="5007113"/>
              <a:ext cx="1744662" cy="12700"/>
            </a:xfrm>
            <a:prstGeom prst="curvedConnector3">
              <a:avLst>
                <a:gd name="adj1" fmla="val 50000"/>
              </a:avLst>
            </a:prstGeom>
            <a:ln w="25400">
              <a:solidFill>
                <a:srgbClr val="FF0066"/>
              </a:solidFill>
              <a:tailEnd type="arrow"/>
            </a:ln>
          </p:spPr>
          <p:style>
            <a:lnRef idx="1">
              <a:schemeClr val="accent1"/>
            </a:lnRef>
            <a:fillRef idx="0">
              <a:schemeClr val="accent1"/>
            </a:fillRef>
            <a:effectRef idx="0">
              <a:schemeClr val="accent1"/>
            </a:effectRef>
            <a:fontRef idx="minor">
              <a:schemeClr val="tx1"/>
            </a:fontRef>
          </p:style>
        </p:cxnSp>
      </p:grpSp>
      <p:grpSp>
        <p:nvGrpSpPr>
          <p:cNvPr id="14" name="Group 125">
            <a:extLst>
              <a:ext uri="{FF2B5EF4-FFF2-40B4-BE49-F238E27FC236}">
                <a16:creationId xmlns:a16="http://schemas.microsoft.com/office/drawing/2014/main" id="{E6A876C7-3261-40FF-B44F-25D65C1F83FB}"/>
              </a:ext>
            </a:extLst>
          </p:cNvPr>
          <p:cNvGrpSpPr>
            <a:grpSpLocks/>
          </p:cNvGrpSpPr>
          <p:nvPr/>
        </p:nvGrpSpPr>
        <p:grpSpPr bwMode="auto">
          <a:xfrm>
            <a:off x="1981200" y="3581400"/>
            <a:ext cx="800100" cy="381000"/>
            <a:chOff x="1981200" y="3581400"/>
            <a:chExt cx="800100" cy="381000"/>
          </a:xfrm>
        </p:grpSpPr>
        <p:sp>
          <p:nvSpPr>
            <p:cNvPr id="15" name="Oval 14">
              <a:extLst>
                <a:ext uri="{FF2B5EF4-FFF2-40B4-BE49-F238E27FC236}">
                  <a16:creationId xmlns:a16="http://schemas.microsoft.com/office/drawing/2014/main" id="{BA024E41-6F26-4C4D-97D7-3EC558166E19}"/>
                </a:ext>
              </a:extLst>
            </p:cNvPr>
            <p:cNvSpPr/>
            <p:nvPr/>
          </p:nvSpPr>
          <p:spPr>
            <a:xfrm>
              <a:off x="2705100" y="35814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23" name="Oval 22">
              <a:extLst>
                <a:ext uri="{FF2B5EF4-FFF2-40B4-BE49-F238E27FC236}">
                  <a16:creationId xmlns:a16="http://schemas.microsoft.com/office/drawing/2014/main" id="{3569B633-F7B0-4471-9D29-B7692C8547A0}"/>
                </a:ext>
              </a:extLst>
            </p:cNvPr>
            <p:cNvSpPr/>
            <p:nvPr/>
          </p:nvSpPr>
          <p:spPr>
            <a:xfrm>
              <a:off x="2286000" y="38862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38" name="Oval 37">
              <a:extLst>
                <a:ext uri="{FF2B5EF4-FFF2-40B4-BE49-F238E27FC236}">
                  <a16:creationId xmlns:a16="http://schemas.microsoft.com/office/drawing/2014/main" id="{7C01F16A-104A-4084-A924-04000AD94176}"/>
                </a:ext>
              </a:extLst>
            </p:cNvPr>
            <p:cNvSpPr/>
            <p:nvPr/>
          </p:nvSpPr>
          <p:spPr>
            <a:xfrm>
              <a:off x="1981200" y="35814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42" name="Text Box 4">
            <a:extLst>
              <a:ext uri="{FF2B5EF4-FFF2-40B4-BE49-F238E27FC236}">
                <a16:creationId xmlns:a16="http://schemas.microsoft.com/office/drawing/2014/main" id="{D71EEED1-BB83-4760-B180-A777E3DA397C}"/>
              </a:ext>
            </a:extLst>
          </p:cNvPr>
          <p:cNvSpPr txBox="1">
            <a:spLocks noChangeArrowheads="1"/>
          </p:cNvSpPr>
          <p:nvPr/>
        </p:nvSpPr>
        <p:spPr bwMode="auto">
          <a:xfrm>
            <a:off x="3810000" y="4419600"/>
            <a:ext cx="1143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a:solidFill>
                  <a:srgbClr val="0000FF"/>
                </a:solidFill>
              </a:rPr>
              <a:t>S</a:t>
            </a:r>
            <a:endParaRPr lang="en-US" altLang="en-US" sz="4000" baseline="-25000">
              <a:solidFill>
                <a:srgbClr val="0000FF"/>
              </a:solidFill>
            </a:endParaRPr>
          </a:p>
        </p:txBody>
      </p:sp>
      <p:grpSp>
        <p:nvGrpSpPr>
          <p:cNvPr id="17" name="Group 43">
            <a:extLst>
              <a:ext uri="{FF2B5EF4-FFF2-40B4-BE49-F238E27FC236}">
                <a16:creationId xmlns:a16="http://schemas.microsoft.com/office/drawing/2014/main" id="{B25E0D8B-8EF9-4D7B-975F-3D992B1AA058}"/>
              </a:ext>
            </a:extLst>
          </p:cNvPr>
          <p:cNvGrpSpPr>
            <a:grpSpLocks/>
          </p:cNvGrpSpPr>
          <p:nvPr/>
        </p:nvGrpSpPr>
        <p:grpSpPr bwMode="auto">
          <a:xfrm>
            <a:off x="4165600" y="4441825"/>
            <a:ext cx="511175" cy="654050"/>
            <a:chOff x="4165600" y="3886200"/>
            <a:chExt cx="510674" cy="653716"/>
          </a:xfrm>
        </p:grpSpPr>
        <p:sp>
          <p:nvSpPr>
            <p:cNvPr id="46" name="Oval 45">
              <a:extLst>
                <a:ext uri="{FF2B5EF4-FFF2-40B4-BE49-F238E27FC236}">
                  <a16:creationId xmlns:a16="http://schemas.microsoft.com/office/drawing/2014/main" id="{A5D9F2A2-B5E0-4FF7-8009-7B083650B05F}"/>
                </a:ext>
              </a:extLst>
            </p:cNvPr>
            <p:cNvSpPr/>
            <p:nvPr/>
          </p:nvSpPr>
          <p:spPr>
            <a:xfrm>
              <a:off x="4279788" y="4463755"/>
              <a:ext cx="76125" cy="7616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nvGrpSpPr>
            <p:cNvPr id="7209" name="Group 17">
              <a:extLst>
                <a:ext uri="{FF2B5EF4-FFF2-40B4-BE49-F238E27FC236}">
                  <a16:creationId xmlns:a16="http://schemas.microsoft.com/office/drawing/2014/main" id="{E153D943-FD8B-4F59-AB8E-A9722C77B4AE}"/>
                </a:ext>
              </a:extLst>
            </p:cNvPr>
            <p:cNvGrpSpPr>
              <a:grpSpLocks/>
            </p:cNvGrpSpPr>
            <p:nvPr/>
          </p:nvGrpSpPr>
          <p:grpSpPr bwMode="auto">
            <a:xfrm>
              <a:off x="4165600" y="3886200"/>
              <a:ext cx="510674" cy="653716"/>
              <a:chOff x="3556000" y="3886200"/>
              <a:chExt cx="510674" cy="653716"/>
            </a:xfrm>
          </p:grpSpPr>
          <p:sp>
            <p:nvSpPr>
              <p:cNvPr id="53" name="Oval 52">
                <a:extLst>
                  <a:ext uri="{FF2B5EF4-FFF2-40B4-BE49-F238E27FC236}">
                    <a16:creationId xmlns:a16="http://schemas.microsoft.com/office/drawing/2014/main" id="{8E5DE212-7351-4D27-AD6B-5ED9A277DA1B}"/>
                  </a:ext>
                </a:extLst>
              </p:cNvPr>
              <p:cNvSpPr/>
              <p:nvPr/>
            </p:nvSpPr>
            <p:spPr>
              <a:xfrm>
                <a:off x="3990549" y="4082949"/>
                <a:ext cx="76125" cy="7616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nvGrpSpPr>
              <p:cNvPr id="7211" name="Group 16">
                <a:extLst>
                  <a:ext uri="{FF2B5EF4-FFF2-40B4-BE49-F238E27FC236}">
                    <a16:creationId xmlns:a16="http://schemas.microsoft.com/office/drawing/2014/main" id="{CCC142D3-2A4A-479C-9B5D-932D07BEBD87}"/>
                  </a:ext>
                </a:extLst>
              </p:cNvPr>
              <p:cNvGrpSpPr>
                <a:grpSpLocks/>
              </p:cNvGrpSpPr>
              <p:nvPr/>
            </p:nvGrpSpPr>
            <p:grpSpPr bwMode="auto">
              <a:xfrm>
                <a:off x="3822032" y="4311316"/>
                <a:ext cx="244642" cy="228600"/>
                <a:chOff x="3822032" y="4311316"/>
                <a:chExt cx="244642" cy="228600"/>
              </a:xfrm>
            </p:grpSpPr>
            <p:sp>
              <p:nvSpPr>
                <p:cNvPr id="57" name="Oval 56">
                  <a:extLst>
                    <a:ext uri="{FF2B5EF4-FFF2-40B4-BE49-F238E27FC236}">
                      <a16:creationId xmlns:a16="http://schemas.microsoft.com/office/drawing/2014/main" id="{08DFB64F-501B-461F-B177-F4914F6E7752}"/>
                    </a:ext>
                  </a:extLst>
                </p:cNvPr>
                <p:cNvSpPr/>
                <p:nvPr/>
              </p:nvSpPr>
              <p:spPr>
                <a:xfrm>
                  <a:off x="3990549" y="4311433"/>
                  <a:ext cx="76125" cy="7616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8" name="Oval 57">
                  <a:extLst>
                    <a:ext uri="{FF2B5EF4-FFF2-40B4-BE49-F238E27FC236}">
                      <a16:creationId xmlns:a16="http://schemas.microsoft.com/office/drawing/2014/main" id="{8BE33802-AD69-4C7B-86D9-54430DC536EC}"/>
                    </a:ext>
                  </a:extLst>
                </p:cNvPr>
                <p:cNvSpPr/>
                <p:nvPr/>
              </p:nvSpPr>
              <p:spPr>
                <a:xfrm>
                  <a:off x="3822439" y="4463755"/>
                  <a:ext cx="76125" cy="7616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55" name="Oval 54">
                <a:extLst>
                  <a:ext uri="{FF2B5EF4-FFF2-40B4-BE49-F238E27FC236}">
                    <a16:creationId xmlns:a16="http://schemas.microsoft.com/office/drawing/2014/main" id="{D72434C0-17F9-4342-9140-8BDE397C4556}"/>
                  </a:ext>
                </a:extLst>
              </p:cNvPr>
              <p:cNvSpPr/>
              <p:nvPr/>
            </p:nvSpPr>
            <p:spPr>
              <a:xfrm>
                <a:off x="3822439" y="3886200"/>
                <a:ext cx="76125" cy="7616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56" name="Oval 55">
                <a:extLst>
                  <a:ext uri="{FF2B5EF4-FFF2-40B4-BE49-F238E27FC236}">
                    <a16:creationId xmlns:a16="http://schemas.microsoft.com/office/drawing/2014/main" id="{6C040F35-732C-40FC-91B5-82E6B1248AC7}"/>
                  </a:ext>
                </a:extLst>
              </p:cNvPr>
              <p:cNvSpPr/>
              <p:nvPr/>
            </p:nvSpPr>
            <p:spPr>
              <a:xfrm>
                <a:off x="3556000" y="4295566"/>
                <a:ext cx="76125" cy="76161"/>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sp>
        <p:nvSpPr>
          <p:cNvPr id="75" name="Text Box 4">
            <a:extLst>
              <a:ext uri="{FF2B5EF4-FFF2-40B4-BE49-F238E27FC236}">
                <a16:creationId xmlns:a16="http://schemas.microsoft.com/office/drawing/2014/main" id="{0A1CE682-7FA5-440E-A942-D68AABA5FC00}"/>
              </a:ext>
            </a:extLst>
          </p:cNvPr>
          <p:cNvSpPr txBox="1">
            <a:spLocks noChangeArrowheads="1"/>
          </p:cNvSpPr>
          <p:nvPr/>
        </p:nvSpPr>
        <p:spPr bwMode="auto">
          <a:xfrm>
            <a:off x="1860550" y="4321175"/>
            <a:ext cx="1143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a:solidFill>
                  <a:srgbClr val="0000FF"/>
                </a:solidFill>
              </a:rPr>
              <a:t>Al</a:t>
            </a:r>
            <a:endParaRPr lang="en-US" altLang="en-US" sz="4000" baseline="-25000">
              <a:solidFill>
                <a:srgbClr val="0000FF"/>
              </a:solidFill>
            </a:endParaRPr>
          </a:p>
        </p:txBody>
      </p:sp>
      <p:grpSp>
        <p:nvGrpSpPr>
          <p:cNvPr id="21" name="Group 126">
            <a:extLst>
              <a:ext uri="{FF2B5EF4-FFF2-40B4-BE49-F238E27FC236}">
                <a16:creationId xmlns:a16="http://schemas.microsoft.com/office/drawing/2014/main" id="{EE64B3E3-D472-40CF-A8D2-0DDCC0AE9E8F}"/>
              </a:ext>
            </a:extLst>
          </p:cNvPr>
          <p:cNvGrpSpPr>
            <a:grpSpLocks/>
          </p:cNvGrpSpPr>
          <p:nvPr/>
        </p:nvGrpSpPr>
        <p:grpSpPr bwMode="auto">
          <a:xfrm>
            <a:off x="2057400" y="4648200"/>
            <a:ext cx="739775" cy="381000"/>
            <a:chOff x="2057400" y="4648200"/>
            <a:chExt cx="739942" cy="381000"/>
          </a:xfrm>
        </p:grpSpPr>
        <p:sp>
          <p:nvSpPr>
            <p:cNvPr id="76" name="Oval 75">
              <a:extLst>
                <a:ext uri="{FF2B5EF4-FFF2-40B4-BE49-F238E27FC236}">
                  <a16:creationId xmlns:a16="http://schemas.microsoft.com/office/drawing/2014/main" id="{1F890A35-F18D-4693-9ED2-B5B7E21E5E37}"/>
                </a:ext>
              </a:extLst>
            </p:cNvPr>
            <p:cNvSpPr/>
            <p:nvPr/>
          </p:nvSpPr>
          <p:spPr>
            <a:xfrm>
              <a:off x="2721125" y="4648200"/>
              <a:ext cx="76217"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77" name="Oval 76">
              <a:extLst>
                <a:ext uri="{FF2B5EF4-FFF2-40B4-BE49-F238E27FC236}">
                  <a16:creationId xmlns:a16="http://schemas.microsoft.com/office/drawing/2014/main" id="{71539278-ABCF-4676-8810-E583DB6B220A}"/>
                </a:ext>
              </a:extLst>
            </p:cNvPr>
            <p:cNvSpPr/>
            <p:nvPr/>
          </p:nvSpPr>
          <p:spPr>
            <a:xfrm>
              <a:off x="2362269" y="4953000"/>
              <a:ext cx="76217"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78" name="Oval 77">
              <a:extLst>
                <a:ext uri="{FF2B5EF4-FFF2-40B4-BE49-F238E27FC236}">
                  <a16:creationId xmlns:a16="http://schemas.microsoft.com/office/drawing/2014/main" id="{2F3EA8E0-EA28-47F1-817C-843B7FA48A53}"/>
                </a:ext>
              </a:extLst>
            </p:cNvPr>
            <p:cNvSpPr/>
            <p:nvPr/>
          </p:nvSpPr>
          <p:spPr>
            <a:xfrm>
              <a:off x="2057400" y="4648200"/>
              <a:ext cx="76217"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nvGrpSpPr>
          <p:cNvPr id="22" name="Group 128">
            <a:extLst>
              <a:ext uri="{FF2B5EF4-FFF2-40B4-BE49-F238E27FC236}">
                <a16:creationId xmlns:a16="http://schemas.microsoft.com/office/drawing/2014/main" id="{40051A0E-2633-4BD5-BA14-17036FC1535D}"/>
              </a:ext>
            </a:extLst>
          </p:cNvPr>
          <p:cNvGrpSpPr>
            <a:grpSpLocks/>
          </p:cNvGrpSpPr>
          <p:nvPr/>
        </p:nvGrpSpPr>
        <p:grpSpPr bwMode="auto">
          <a:xfrm>
            <a:off x="2641600" y="4572000"/>
            <a:ext cx="1517650" cy="228600"/>
            <a:chOff x="2641600" y="4572000"/>
            <a:chExt cx="1517316" cy="228600"/>
          </a:xfrm>
        </p:grpSpPr>
        <p:sp>
          <p:nvSpPr>
            <p:cNvPr id="80" name="Oval 79">
              <a:extLst>
                <a:ext uri="{FF2B5EF4-FFF2-40B4-BE49-F238E27FC236}">
                  <a16:creationId xmlns:a16="http://schemas.microsoft.com/office/drawing/2014/main" id="{9D82ACE8-6AEB-46E4-9B5B-4FF18AC7A40E}"/>
                </a:ext>
              </a:extLst>
            </p:cNvPr>
            <p:cNvSpPr/>
            <p:nvPr/>
          </p:nvSpPr>
          <p:spPr>
            <a:xfrm>
              <a:off x="2641600" y="4572000"/>
              <a:ext cx="228550" cy="228600"/>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cxnSp>
          <p:nvCxnSpPr>
            <p:cNvPr id="81" name="Curved Connector 27">
              <a:extLst>
                <a:ext uri="{FF2B5EF4-FFF2-40B4-BE49-F238E27FC236}">
                  <a16:creationId xmlns:a16="http://schemas.microsoft.com/office/drawing/2014/main" id="{D5D81984-56DD-44C4-BDBB-906289818F05}"/>
                </a:ext>
              </a:extLst>
            </p:cNvPr>
            <p:cNvCxnSpPr>
              <a:stCxn id="80" idx="7"/>
            </p:cNvCxnSpPr>
            <p:nvPr/>
          </p:nvCxnSpPr>
          <p:spPr>
            <a:xfrm rot="16200000" flipH="1">
              <a:off x="3422463" y="4019696"/>
              <a:ext cx="150812" cy="1322096"/>
            </a:xfrm>
            <a:prstGeom prst="curvedConnector4">
              <a:avLst>
                <a:gd name="adj1" fmla="val -151385"/>
                <a:gd name="adj2" fmla="val 51266"/>
              </a:avLst>
            </a:prstGeom>
            <a:ln w="25400">
              <a:solidFill>
                <a:srgbClr val="FF0066"/>
              </a:solidFill>
              <a:tailEnd type="arrow"/>
            </a:ln>
          </p:spPr>
          <p:style>
            <a:lnRef idx="1">
              <a:schemeClr val="accent1"/>
            </a:lnRef>
            <a:fillRef idx="0">
              <a:schemeClr val="accent1"/>
            </a:fillRef>
            <a:effectRef idx="0">
              <a:schemeClr val="accent1"/>
            </a:effectRef>
            <a:fontRef idx="minor">
              <a:schemeClr val="tx1"/>
            </a:fontRef>
          </p:style>
        </p:cxnSp>
      </p:grpSp>
      <p:sp>
        <p:nvSpPr>
          <p:cNvPr id="84" name="Text Box 4">
            <a:extLst>
              <a:ext uri="{FF2B5EF4-FFF2-40B4-BE49-F238E27FC236}">
                <a16:creationId xmlns:a16="http://schemas.microsoft.com/office/drawing/2014/main" id="{55EAF5B3-BABF-4CD8-9C87-809888742C42}"/>
              </a:ext>
            </a:extLst>
          </p:cNvPr>
          <p:cNvSpPr txBox="1">
            <a:spLocks noChangeArrowheads="1"/>
          </p:cNvSpPr>
          <p:nvPr/>
        </p:nvSpPr>
        <p:spPr bwMode="auto">
          <a:xfrm>
            <a:off x="3810000" y="5257800"/>
            <a:ext cx="1143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sq" algn="ctr">
                <a:solidFill>
                  <a:srgbClr val="000000"/>
                </a:solidFill>
                <a:miter lim="800000"/>
                <a:headEnd/>
                <a:tailEnd/>
              </a14:hiddenLine>
            </a:ext>
          </a:extLst>
        </p:spPr>
        <p:txBody>
          <a:bodyPr>
            <a:spAutoFit/>
          </a:bodyPr>
          <a:lstStyle>
            <a:lvl1pPr eaLnBrk="0" hangingPunct="0">
              <a:defRPr b="1">
                <a:solidFill>
                  <a:schemeClr val="bg1"/>
                </a:solidFill>
                <a:latin typeface="Trebuchet MS" panose="020B0603020202020204" pitchFamily="34" charset="0"/>
              </a:defRPr>
            </a:lvl1pPr>
            <a:lvl2pPr marL="742950" indent="-285750" eaLnBrk="0" hangingPunct="0">
              <a:defRPr b="1">
                <a:solidFill>
                  <a:schemeClr val="bg1"/>
                </a:solidFill>
                <a:latin typeface="Trebuchet MS" panose="020B0603020202020204" pitchFamily="34" charset="0"/>
              </a:defRPr>
            </a:lvl2pPr>
            <a:lvl3pPr marL="1143000" indent="-228600" eaLnBrk="0" hangingPunct="0">
              <a:defRPr b="1">
                <a:solidFill>
                  <a:schemeClr val="bg1"/>
                </a:solidFill>
                <a:latin typeface="Trebuchet MS" panose="020B0603020202020204" pitchFamily="34" charset="0"/>
              </a:defRPr>
            </a:lvl3pPr>
            <a:lvl4pPr marL="1600200" indent="-228600" eaLnBrk="0" hangingPunct="0">
              <a:defRPr b="1">
                <a:solidFill>
                  <a:schemeClr val="bg1"/>
                </a:solidFill>
                <a:latin typeface="Trebuchet MS" panose="020B0603020202020204" pitchFamily="34" charset="0"/>
              </a:defRPr>
            </a:lvl4pPr>
            <a:lvl5pPr marL="2057400" indent="-228600" eaLnBrk="0" hangingPunct="0">
              <a:defRPr b="1">
                <a:solidFill>
                  <a:schemeClr val="bg1"/>
                </a:solidFill>
                <a:latin typeface="Trebuchet MS" panose="020B0603020202020204" pitchFamily="34" charset="0"/>
              </a:defRPr>
            </a:lvl5pPr>
            <a:lvl6pPr marL="2514600" indent="-228600" algn="ctr" eaLnBrk="0" fontAlgn="base" hangingPunct="0">
              <a:spcBef>
                <a:spcPct val="50000"/>
              </a:spcBef>
              <a:spcAft>
                <a:spcPct val="0"/>
              </a:spcAft>
              <a:defRPr b="1">
                <a:solidFill>
                  <a:schemeClr val="bg1"/>
                </a:solidFill>
                <a:latin typeface="Trebuchet MS" panose="020B0603020202020204" pitchFamily="34" charset="0"/>
              </a:defRPr>
            </a:lvl6pPr>
            <a:lvl7pPr marL="2971800" indent="-228600" algn="ctr" eaLnBrk="0" fontAlgn="base" hangingPunct="0">
              <a:spcBef>
                <a:spcPct val="50000"/>
              </a:spcBef>
              <a:spcAft>
                <a:spcPct val="0"/>
              </a:spcAft>
              <a:defRPr b="1">
                <a:solidFill>
                  <a:schemeClr val="bg1"/>
                </a:solidFill>
                <a:latin typeface="Trebuchet MS" panose="020B0603020202020204" pitchFamily="34" charset="0"/>
              </a:defRPr>
            </a:lvl7pPr>
            <a:lvl8pPr marL="3429000" indent="-228600" algn="ctr" eaLnBrk="0" fontAlgn="base" hangingPunct="0">
              <a:spcBef>
                <a:spcPct val="50000"/>
              </a:spcBef>
              <a:spcAft>
                <a:spcPct val="0"/>
              </a:spcAft>
              <a:defRPr b="1">
                <a:solidFill>
                  <a:schemeClr val="bg1"/>
                </a:solidFill>
                <a:latin typeface="Trebuchet MS" panose="020B0603020202020204" pitchFamily="34" charset="0"/>
              </a:defRPr>
            </a:lvl8pPr>
            <a:lvl9pPr marL="3886200" indent="-228600" algn="ctr" eaLnBrk="0" fontAlgn="base" hangingPunct="0">
              <a:spcBef>
                <a:spcPct val="50000"/>
              </a:spcBef>
              <a:spcAft>
                <a:spcPct val="0"/>
              </a:spcAft>
              <a:defRPr b="1">
                <a:solidFill>
                  <a:schemeClr val="bg1"/>
                </a:solidFill>
                <a:latin typeface="Trebuchet MS" panose="020B0603020202020204" pitchFamily="34" charset="0"/>
              </a:defRPr>
            </a:lvl9pPr>
          </a:lstStyle>
          <a:p>
            <a:pPr eaLnBrk="1" hangingPunct="1"/>
            <a:r>
              <a:rPr lang="en-US" altLang="en-US" sz="4000">
                <a:solidFill>
                  <a:srgbClr val="0000FF"/>
                </a:solidFill>
              </a:rPr>
              <a:t>S</a:t>
            </a:r>
            <a:endParaRPr lang="en-US" altLang="en-US" sz="4000" baseline="-25000">
              <a:solidFill>
                <a:srgbClr val="0000FF"/>
              </a:solidFill>
            </a:endParaRPr>
          </a:p>
        </p:txBody>
      </p:sp>
      <p:grpSp>
        <p:nvGrpSpPr>
          <p:cNvPr id="24" name="Group 84">
            <a:extLst>
              <a:ext uri="{FF2B5EF4-FFF2-40B4-BE49-F238E27FC236}">
                <a16:creationId xmlns:a16="http://schemas.microsoft.com/office/drawing/2014/main" id="{768AC207-58CF-47BF-8A56-D2CA23938A85}"/>
              </a:ext>
            </a:extLst>
          </p:cNvPr>
          <p:cNvGrpSpPr>
            <a:grpSpLocks/>
          </p:cNvGrpSpPr>
          <p:nvPr/>
        </p:nvGrpSpPr>
        <p:grpSpPr bwMode="auto">
          <a:xfrm>
            <a:off x="4133850" y="5273675"/>
            <a:ext cx="558800" cy="685800"/>
            <a:chOff x="4165600" y="3886200"/>
            <a:chExt cx="558800" cy="685800"/>
          </a:xfrm>
        </p:grpSpPr>
        <p:sp>
          <p:nvSpPr>
            <p:cNvPr id="86" name="Oval 85">
              <a:extLst>
                <a:ext uri="{FF2B5EF4-FFF2-40B4-BE49-F238E27FC236}">
                  <a16:creationId xmlns:a16="http://schemas.microsoft.com/office/drawing/2014/main" id="{6789B24E-F04A-4456-A262-0F8F9BDB0EEE}"/>
                </a:ext>
              </a:extLst>
            </p:cNvPr>
            <p:cNvSpPr/>
            <p:nvPr/>
          </p:nvSpPr>
          <p:spPr>
            <a:xfrm>
              <a:off x="4343400" y="44958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nvGrpSpPr>
            <p:cNvPr id="7196" name="Group 17">
              <a:extLst>
                <a:ext uri="{FF2B5EF4-FFF2-40B4-BE49-F238E27FC236}">
                  <a16:creationId xmlns:a16="http://schemas.microsoft.com/office/drawing/2014/main" id="{AA7EC27B-7103-4FA6-B62F-A830C5648F7F}"/>
                </a:ext>
              </a:extLst>
            </p:cNvPr>
            <p:cNvGrpSpPr>
              <a:grpSpLocks/>
            </p:cNvGrpSpPr>
            <p:nvPr/>
          </p:nvGrpSpPr>
          <p:grpSpPr bwMode="auto">
            <a:xfrm>
              <a:off x="4165600" y="3886200"/>
              <a:ext cx="558800" cy="685800"/>
              <a:chOff x="3556000" y="3886200"/>
              <a:chExt cx="558800" cy="685800"/>
            </a:xfrm>
          </p:grpSpPr>
          <p:sp>
            <p:nvSpPr>
              <p:cNvPr id="88" name="Oval 87">
                <a:extLst>
                  <a:ext uri="{FF2B5EF4-FFF2-40B4-BE49-F238E27FC236}">
                    <a16:creationId xmlns:a16="http://schemas.microsoft.com/office/drawing/2014/main" id="{8425ADB3-D21D-45FE-9670-2E4761EE3C2F}"/>
                  </a:ext>
                </a:extLst>
              </p:cNvPr>
              <p:cNvSpPr/>
              <p:nvPr/>
            </p:nvSpPr>
            <p:spPr>
              <a:xfrm>
                <a:off x="4038600" y="41148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nvGrpSpPr>
              <p:cNvPr id="7198" name="Group 16">
                <a:extLst>
                  <a:ext uri="{FF2B5EF4-FFF2-40B4-BE49-F238E27FC236}">
                    <a16:creationId xmlns:a16="http://schemas.microsoft.com/office/drawing/2014/main" id="{9E989AA9-36BF-4CF4-848D-DC132D6D084A}"/>
                  </a:ext>
                </a:extLst>
              </p:cNvPr>
              <p:cNvGrpSpPr>
                <a:grpSpLocks/>
              </p:cNvGrpSpPr>
              <p:nvPr/>
            </p:nvGrpSpPr>
            <p:grpSpPr bwMode="auto">
              <a:xfrm>
                <a:off x="3886200" y="4343400"/>
                <a:ext cx="228600" cy="228600"/>
                <a:chOff x="3886200" y="4343400"/>
                <a:chExt cx="228600" cy="228600"/>
              </a:xfrm>
            </p:grpSpPr>
            <p:sp>
              <p:nvSpPr>
                <p:cNvPr id="92" name="Oval 91">
                  <a:extLst>
                    <a:ext uri="{FF2B5EF4-FFF2-40B4-BE49-F238E27FC236}">
                      <a16:creationId xmlns:a16="http://schemas.microsoft.com/office/drawing/2014/main" id="{F2605C20-8F88-4579-83E8-A07E9329AAFA}"/>
                    </a:ext>
                  </a:extLst>
                </p:cNvPr>
                <p:cNvSpPr/>
                <p:nvPr/>
              </p:nvSpPr>
              <p:spPr>
                <a:xfrm>
                  <a:off x="4038600" y="43434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93" name="Oval 92">
                  <a:extLst>
                    <a:ext uri="{FF2B5EF4-FFF2-40B4-BE49-F238E27FC236}">
                      <a16:creationId xmlns:a16="http://schemas.microsoft.com/office/drawing/2014/main" id="{169EC084-770C-4AAB-AF6D-89C448B02FC2}"/>
                    </a:ext>
                  </a:extLst>
                </p:cNvPr>
                <p:cNvSpPr/>
                <p:nvPr/>
              </p:nvSpPr>
              <p:spPr>
                <a:xfrm>
                  <a:off x="3886200" y="44958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90" name="Oval 89">
                <a:extLst>
                  <a:ext uri="{FF2B5EF4-FFF2-40B4-BE49-F238E27FC236}">
                    <a16:creationId xmlns:a16="http://schemas.microsoft.com/office/drawing/2014/main" id="{4823D77E-FF6A-4F20-8C5B-75F8A0C6AA6F}"/>
                  </a:ext>
                </a:extLst>
              </p:cNvPr>
              <p:cNvSpPr/>
              <p:nvPr/>
            </p:nvSpPr>
            <p:spPr>
              <a:xfrm>
                <a:off x="3822700" y="3886200"/>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91" name="Oval 90">
                <a:extLst>
                  <a:ext uri="{FF2B5EF4-FFF2-40B4-BE49-F238E27FC236}">
                    <a16:creationId xmlns:a16="http://schemas.microsoft.com/office/drawing/2014/main" id="{BFE785EA-FCC3-4282-AE24-7AC56BA50456}"/>
                  </a:ext>
                </a:extLst>
              </p:cNvPr>
              <p:cNvSpPr/>
              <p:nvPr/>
            </p:nvSpPr>
            <p:spPr>
              <a:xfrm>
                <a:off x="3556000" y="4098925"/>
                <a:ext cx="76200" cy="76200"/>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grpSp>
      <p:grpSp>
        <p:nvGrpSpPr>
          <p:cNvPr id="27" name="Group 105">
            <a:extLst>
              <a:ext uri="{FF2B5EF4-FFF2-40B4-BE49-F238E27FC236}">
                <a16:creationId xmlns:a16="http://schemas.microsoft.com/office/drawing/2014/main" id="{A28EB122-62D3-4CB6-9FEF-B1CBB19A8F57}"/>
              </a:ext>
            </a:extLst>
          </p:cNvPr>
          <p:cNvGrpSpPr>
            <a:grpSpLocks/>
          </p:cNvGrpSpPr>
          <p:nvPr/>
        </p:nvGrpSpPr>
        <p:grpSpPr bwMode="auto">
          <a:xfrm>
            <a:off x="1905000" y="3505200"/>
            <a:ext cx="2438400" cy="990600"/>
            <a:chOff x="1905000" y="3505200"/>
            <a:chExt cx="2438400" cy="990600"/>
          </a:xfrm>
        </p:grpSpPr>
        <p:sp>
          <p:nvSpPr>
            <p:cNvPr id="64" name="Oval 63">
              <a:extLst>
                <a:ext uri="{FF2B5EF4-FFF2-40B4-BE49-F238E27FC236}">
                  <a16:creationId xmlns:a16="http://schemas.microsoft.com/office/drawing/2014/main" id="{8C0063DC-0436-4B5A-B5C9-28E56F4C8B0B}"/>
                </a:ext>
              </a:extLst>
            </p:cNvPr>
            <p:cNvSpPr/>
            <p:nvPr/>
          </p:nvSpPr>
          <p:spPr>
            <a:xfrm>
              <a:off x="1905000" y="3505200"/>
              <a:ext cx="236538" cy="228600"/>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cxnSp>
          <p:nvCxnSpPr>
            <p:cNvPr id="104" name="Curved Connector 103">
              <a:extLst>
                <a:ext uri="{FF2B5EF4-FFF2-40B4-BE49-F238E27FC236}">
                  <a16:creationId xmlns:a16="http://schemas.microsoft.com/office/drawing/2014/main" id="{DA3C9963-E7B9-4A29-BD5E-6964C3DF8708}"/>
                </a:ext>
              </a:extLst>
            </p:cNvPr>
            <p:cNvCxnSpPr>
              <a:stCxn id="64" idx="2"/>
            </p:cNvCxnSpPr>
            <p:nvPr/>
          </p:nvCxnSpPr>
          <p:spPr>
            <a:xfrm rot="10800000" flipH="1" flipV="1">
              <a:off x="1905000" y="3619500"/>
              <a:ext cx="2438400" cy="876300"/>
            </a:xfrm>
            <a:prstGeom prst="curvedConnector3">
              <a:avLst>
                <a:gd name="adj1" fmla="val -9375"/>
              </a:avLst>
            </a:prstGeom>
            <a:ln w="25400">
              <a:solidFill>
                <a:srgbClr val="FF0066"/>
              </a:solidFill>
              <a:tailEnd type="arrow"/>
            </a:ln>
          </p:spPr>
          <p:style>
            <a:lnRef idx="1">
              <a:schemeClr val="accent1"/>
            </a:lnRef>
            <a:fillRef idx="0">
              <a:schemeClr val="accent1"/>
            </a:fillRef>
            <a:effectRef idx="0">
              <a:schemeClr val="accent1"/>
            </a:effectRef>
            <a:fontRef idx="minor">
              <a:schemeClr val="tx1"/>
            </a:fontRef>
          </p:style>
        </p:cxnSp>
      </p:grpSp>
      <p:grpSp>
        <p:nvGrpSpPr>
          <p:cNvPr id="31" name="Group 116">
            <a:extLst>
              <a:ext uri="{FF2B5EF4-FFF2-40B4-BE49-F238E27FC236}">
                <a16:creationId xmlns:a16="http://schemas.microsoft.com/office/drawing/2014/main" id="{E34B23AB-6D73-43B0-8098-CC7EBA445383}"/>
              </a:ext>
            </a:extLst>
          </p:cNvPr>
          <p:cNvGrpSpPr>
            <a:grpSpLocks/>
          </p:cNvGrpSpPr>
          <p:nvPr/>
        </p:nvGrpSpPr>
        <p:grpSpPr bwMode="auto">
          <a:xfrm>
            <a:off x="2286000" y="4876800"/>
            <a:ext cx="1981200" cy="457200"/>
            <a:chOff x="2286000" y="4876800"/>
            <a:chExt cx="1981200" cy="457200"/>
          </a:xfrm>
        </p:grpSpPr>
        <p:sp>
          <p:nvSpPr>
            <p:cNvPr id="108" name="Oval 107">
              <a:extLst>
                <a:ext uri="{FF2B5EF4-FFF2-40B4-BE49-F238E27FC236}">
                  <a16:creationId xmlns:a16="http://schemas.microsoft.com/office/drawing/2014/main" id="{A5661C7E-3ADA-4767-9412-A55EBF52BD7C}"/>
                </a:ext>
              </a:extLst>
            </p:cNvPr>
            <p:cNvSpPr/>
            <p:nvPr/>
          </p:nvSpPr>
          <p:spPr>
            <a:xfrm>
              <a:off x="2286000" y="4876800"/>
              <a:ext cx="228600" cy="228600"/>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cxnSp>
          <p:nvCxnSpPr>
            <p:cNvPr id="109" name="Curved Connector 27">
              <a:extLst>
                <a:ext uri="{FF2B5EF4-FFF2-40B4-BE49-F238E27FC236}">
                  <a16:creationId xmlns:a16="http://schemas.microsoft.com/office/drawing/2014/main" id="{1A6CF88C-45AE-4AC0-AA86-DCA840C5E0C4}"/>
                </a:ext>
              </a:extLst>
            </p:cNvPr>
            <p:cNvCxnSpPr>
              <a:stCxn id="108" idx="5"/>
            </p:cNvCxnSpPr>
            <p:nvPr/>
          </p:nvCxnSpPr>
          <p:spPr>
            <a:xfrm rot="16200000" flipH="1">
              <a:off x="3243263" y="4310063"/>
              <a:ext cx="261937" cy="1785937"/>
            </a:xfrm>
            <a:prstGeom prst="curvedConnector2">
              <a:avLst/>
            </a:prstGeom>
            <a:ln w="25400">
              <a:solidFill>
                <a:srgbClr val="FF0066"/>
              </a:solidFill>
              <a:tailEnd type="arrow"/>
            </a:ln>
          </p:spPr>
          <p:style>
            <a:lnRef idx="1">
              <a:schemeClr val="accent1"/>
            </a:lnRef>
            <a:fillRef idx="0">
              <a:schemeClr val="accent1"/>
            </a:fillRef>
            <a:effectRef idx="0">
              <a:schemeClr val="accent1"/>
            </a:effectRef>
            <a:fontRef idx="minor">
              <a:schemeClr val="tx1"/>
            </a:fontRef>
          </p:style>
        </p:cxnSp>
      </p:grpSp>
      <p:grpSp>
        <p:nvGrpSpPr>
          <p:cNvPr id="7168" name="Group 124">
            <a:extLst>
              <a:ext uri="{FF2B5EF4-FFF2-40B4-BE49-F238E27FC236}">
                <a16:creationId xmlns:a16="http://schemas.microsoft.com/office/drawing/2014/main" id="{BC6BF8ED-34DB-49C5-90BA-BC31144595A8}"/>
              </a:ext>
            </a:extLst>
          </p:cNvPr>
          <p:cNvGrpSpPr>
            <a:grpSpLocks/>
          </p:cNvGrpSpPr>
          <p:nvPr/>
        </p:nvGrpSpPr>
        <p:grpSpPr bwMode="auto">
          <a:xfrm>
            <a:off x="1981200" y="4572000"/>
            <a:ext cx="2209800" cy="1143000"/>
            <a:chOff x="1981200" y="4572000"/>
            <a:chExt cx="2209800" cy="1143000"/>
          </a:xfrm>
        </p:grpSpPr>
        <p:sp>
          <p:nvSpPr>
            <p:cNvPr id="119" name="Oval 118">
              <a:extLst>
                <a:ext uri="{FF2B5EF4-FFF2-40B4-BE49-F238E27FC236}">
                  <a16:creationId xmlns:a16="http://schemas.microsoft.com/office/drawing/2014/main" id="{471BFAD2-4513-48FF-B817-E5BDF624A858}"/>
                </a:ext>
              </a:extLst>
            </p:cNvPr>
            <p:cNvSpPr/>
            <p:nvPr/>
          </p:nvSpPr>
          <p:spPr>
            <a:xfrm>
              <a:off x="1981200" y="4572000"/>
              <a:ext cx="228600" cy="228600"/>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cxnSp>
          <p:nvCxnSpPr>
            <p:cNvPr id="120" name="Curved Connector 27">
              <a:extLst>
                <a:ext uri="{FF2B5EF4-FFF2-40B4-BE49-F238E27FC236}">
                  <a16:creationId xmlns:a16="http://schemas.microsoft.com/office/drawing/2014/main" id="{0D0B4842-6173-4360-B7DE-3DEF1208499E}"/>
                </a:ext>
              </a:extLst>
            </p:cNvPr>
            <p:cNvCxnSpPr>
              <a:stCxn id="119" idx="3"/>
            </p:cNvCxnSpPr>
            <p:nvPr/>
          </p:nvCxnSpPr>
          <p:spPr>
            <a:xfrm rot="16200000" flipH="1">
              <a:off x="2628900" y="4152901"/>
              <a:ext cx="947737" cy="2176462"/>
            </a:xfrm>
            <a:prstGeom prst="curvedConnector2">
              <a:avLst/>
            </a:prstGeom>
            <a:ln w="25400">
              <a:solidFill>
                <a:srgbClr val="FF0066"/>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2"/>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5"/>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22"/>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4"/>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24"/>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31"/>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7168"/>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22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P spid="52228" grpId="0" animBg="1"/>
      <p:bldP spid="7" grpId="0"/>
      <p:bldP spid="8" grpId="0"/>
      <p:bldP spid="42" grpId="0"/>
      <p:bldP spid="75" grpId="0"/>
      <p:bldP spid="8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8F4BCAB0-5299-4058-B85D-ACB667BA7622}"/>
              </a:ext>
            </a:extLst>
          </p:cNvPr>
          <p:cNvSpPr>
            <a:spLocks noGrp="1"/>
          </p:cNvSpPr>
          <p:nvPr>
            <p:ph type="title"/>
          </p:nvPr>
        </p:nvSpPr>
        <p:spPr/>
        <p:txBody>
          <a:bodyPr/>
          <a:lstStyle/>
          <a:p>
            <a:r>
              <a:rPr lang="en-US" altLang="en-US" b="1">
                <a:solidFill>
                  <a:schemeClr val="tx1"/>
                </a:solidFill>
                <a:latin typeface="Trebuchet MS" panose="020B0603020202020204" pitchFamily="34" charset="0"/>
              </a:rPr>
              <a:t>Empirical Formulas</a:t>
            </a:r>
          </a:p>
        </p:txBody>
      </p:sp>
      <p:sp>
        <p:nvSpPr>
          <p:cNvPr id="7171" name="Content Placeholder 2">
            <a:extLst>
              <a:ext uri="{FF2B5EF4-FFF2-40B4-BE49-F238E27FC236}">
                <a16:creationId xmlns:a16="http://schemas.microsoft.com/office/drawing/2014/main" id="{B1F8D6D0-5879-42EE-8329-9F69D74495EC}"/>
              </a:ext>
            </a:extLst>
          </p:cNvPr>
          <p:cNvSpPr>
            <a:spLocks noGrp="1"/>
          </p:cNvSpPr>
          <p:nvPr>
            <p:ph idx="1"/>
          </p:nvPr>
        </p:nvSpPr>
        <p:spPr>
          <a:xfrm>
            <a:off x="457200" y="1371600"/>
            <a:ext cx="6324600" cy="4525963"/>
          </a:xfrm>
        </p:spPr>
        <p:txBody>
          <a:bodyPr/>
          <a:lstStyle/>
          <a:p>
            <a:r>
              <a:rPr lang="en-US" altLang="en-US" sz="3600" i="1">
                <a:solidFill>
                  <a:srgbClr val="0000FF"/>
                </a:solidFill>
                <a:latin typeface="Trebuchet MS" panose="020B0603020202020204" pitchFamily="34" charset="0"/>
              </a:rPr>
              <a:t>The chemical formula for an ionic compound is arranged in the smallest whole-number ratio is known as an </a:t>
            </a:r>
            <a:r>
              <a:rPr lang="en-US" altLang="en-US" sz="3600" i="1" u="sng">
                <a:solidFill>
                  <a:srgbClr val="0000FF"/>
                </a:solidFill>
                <a:latin typeface="Trebuchet MS" panose="020B0603020202020204" pitchFamily="34" charset="0"/>
              </a:rPr>
              <a:t>empirical formula</a:t>
            </a:r>
            <a:r>
              <a:rPr lang="en-US" altLang="en-US" sz="3600" i="1">
                <a:solidFill>
                  <a:srgbClr val="0000FF"/>
                </a:solidFill>
                <a:latin typeface="Trebuchet MS" panose="020B0603020202020204" pitchFamily="34" charset="0"/>
              </a:rPr>
              <a:t>.</a:t>
            </a:r>
          </a:p>
          <a:p>
            <a:pPr lvl="1"/>
            <a:r>
              <a:rPr lang="en-US" altLang="en-US" sz="3600">
                <a:latin typeface="Trebuchet MS" panose="020B0603020202020204" pitchFamily="34" charset="0"/>
              </a:rPr>
              <a:t>Example: </a:t>
            </a:r>
            <a:r>
              <a:rPr lang="en-US" altLang="en-US" sz="3600" i="1">
                <a:solidFill>
                  <a:srgbClr val="0000FF"/>
                </a:solidFill>
                <a:latin typeface="Trebuchet MS" panose="020B0603020202020204" pitchFamily="34" charset="0"/>
              </a:rPr>
              <a:t>Mg</a:t>
            </a:r>
            <a:r>
              <a:rPr lang="en-US" altLang="en-US" sz="3600" i="1" baseline="-25000">
                <a:solidFill>
                  <a:srgbClr val="0000FF"/>
                </a:solidFill>
                <a:latin typeface="Trebuchet MS" panose="020B0603020202020204" pitchFamily="34" charset="0"/>
              </a:rPr>
              <a:t>3</a:t>
            </a:r>
            <a:r>
              <a:rPr lang="en-US" altLang="en-US" sz="3600" i="1">
                <a:solidFill>
                  <a:srgbClr val="0000FF"/>
                </a:solidFill>
                <a:latin typeface="Trebuchet MS" panose="020B0603020202020204" pitchFamily="34" charset="0"/>
              </a:rPr>
              <a:t>N</a:t>
            </a:r>
            <a:r>
              <a:rPr lang="en-US" altLang="en-US" sz="3600" i="1" baseline="-25000">
                <a:solidFill>
                  <a:srgbClr val="0000FF"/>
                </a:solidFill>
                <a:latin typeface="Trebuchet MS" panose="020B0603020202020204" pitchFamily="34" charset="0"/>
              </a:rPr>
              <a:t>2</a:t>
            </a:r>
            <a:r>
              <a:rPr lang="en-US" altLang="en-US" sz="3600" i="1">
                <a:solidFill>
                  <a:srgbClr val="0000FF"/>
                </a:solidFill>
                <a:latin typeface="Trebuchet MS" panose="020B0603020202020204" pitchFamily="34" charset="0"/>
              </a:rPr>
              <a:t> vs. Mg</a:t>
            </a:r>
            <a:r>
              <a:rPr lang="en-US" altLang="en-US" sz="3600" i="1" baseline="-25000">
                <a:solidFill>
                  <a:srgbClr val="0000FF"/>
                </a:solidFill>
                <a:latin typeface="Trebuchet MS" panose="020B0603020202020204" pitchFamily="34" charset="0"/>
              </a:rPr>
              <a:t>6</a:t>
            </a:r>
            <a:r>
              <a:rPr lang="en-US" altLang="en-US" sz="3600" i="1">
                <a:solidFill>
                  <a:srgbClr val="0000FF"/>
                </a:solidFill>
                <a:latin typeface="Trebuchet MS" panose="020B0603020202020204" pitchFamily="34" charset="0"/>
              </a:rPr>
              <a:t>N</a:t>
            </a:r>
            <a:r>
              <a:rPr lang="en-US" altLang="en-US" sz="3600" i="1" baseline="-25000">
                <a:solidFill>
                  <a:srgbClr val="0000FF"/>
                </a:solidFill>
                <a:latin typeface="Trebuchet MS" panose="020B0603020202020204" pitchFamily="34" charset="0"/>
              </a:rPr>
              <a:t>4</a:t>
            </a:r>
          </a:p>
        </p:txBody>
      </p:sp>
      <p:pic>
        <p:nvPicPr>
          <p:cNvPr id="7173" name="Picture 5" descr="BondingCartoon">
            <a:extLst>
              <a:ext uri="{FF2B5EF4-FFF2-40B4-BE49-F238E27FC236}">
                <a16:creationId xmlns:a16="http://schemas.microsoft.com/office/drawing/2014/main" id="{C92035E5-B82E-4BD7-9AD5-BBD3EBCB4F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609600"/>
            <a:ext cx="3124200" cy="598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1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a:extLst>
              <a:ext uri="{FF2B5EF4-FFF2-40B4-BE49-F238E27FC236}">
                <a16:creationId xmlns:a16="http://schemas.microsoft.com/office/drawing/2014/main" id="{5F821A2D-C468-44A7-982D-D1CC6C2319C2}"/>
              </a:ext>
            </a:extLst>
          </p:cNvPr>
          <p:cNvSpPr>
            <a:spLocks noGrp="1"/>
          </p:cNvSpPr>
          <p:nvPr>
            <p:ph idx="1"/>
          </p:nvPr>
        </p:nvSpPr>
        <p:spPr>
          <a:xfrm>
            <a:off x="457200" y="1828800"/>
            <a:ext cx="8229600" cy="3200400"/>
          </a:xfrm>
          <a:ln w="38100"/>
        </p:spPr>
        <p:txBody>
          <a:bodyPr anchor="ctr"/>
          <a:lstStyle/>
          <a:p>
            <a:pPr marL="0" indent="0" algn="ctr">
              <a:buFont typeface="Arial" panose="020B0604020202020204" pitchFamily="34" charset="0"/>
              <a:buNone/>
            </a:pPr>
            <a:r>
              <a:rPr lang="en-US" altLang="en-US" sz="4400" b="1" dirty="0">
                <a:latin typeface="Trebuchet MS" panose="020B0603020202020204" pitchFamily="34" charset="0"/>
              </a:rPr>
              <a:t>Do now: </a:t>
            </a:r>
            <a:r>
              <a:rPr lang="en-US" altLang="en-US" sz="4400" i="1" dirty="0">
                <a:latin typeface="Trebuchet MS" panose="020B0603020202020204" pitchFamily="34" charset="0"/>
              </a:rPr>
              <a:t>Complete and </a:t>
            </a:r>
            <a:br>
              <a:rPr lang="en-US" altLang="en-US" sz="4400" i="1" dirty="0">
                <a:latin typeface="Trebuchet MS" panose="020B0603020202020204" pitchFamily="34" charset="0"/>
              </a:rPr>
            </a:br>
            <a:r>
              <a:rPr lang="en-US" altLang="en-US" sz="4400" i="1" dirty="0">
                <a:latin typeface="Trebuchet MS" panose="020B0603020202020204" pitchFamily="34" charset="0"/>
              </a:rPr>
              <a:t>Turn in “Exit Ticket”</a:t>
            </a:r>
          </a:p>
          <a:p>
            <a:pPr marL="0" indent="0" algn="ctr">
              <a:buFont typeface="Arial" panose="020B0604020202020204" pitchFamily="34" charset="0"/>
              <a:buNone/>
            </a:pPr>
            <a:r>
              <a:rPr lang="en-US" altLang="en-US" sz="4400" b="1" dirty="0">
                <a:latin typeface="Trebuchet MS" panose="020B0603020202020204" pitchFamily="34" charset="0"/>
              </a:rPr>
              <a:t>Then: </a:t>
            </a:r>
            <a:r>
              <a:rPr lang="en-US" altLang="en-US" sz="4400" dirty="0">
                <a:latin typeface="Trebuchet MS" panose="020B0603020202020204" pitchFamily="34" charset="0"/>
              </a:rPr>
              <a:t>Begin WS 2 (Homework)</a:t>
            </a:r>
          </a:p>
        </p:txBody>
      </p:sp>
      <p:pic>
        <p:nvPicPr>
          <p:cNvPr id="13315" name="Picture 2" descr="MC900286058[1]">
            <a:extLst>
              <a:ext uri="{FF2B5EF4-FFF2-40B4-BE49-F238E27FC236}">
                <a16:creationId xmlns:a16="http://schemas.microsoft.com/office/drawing/2014/main" id="{9FCCC093-BDE2-49DD-97CE-393C409E85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1600200"/>
            <a:ext cx="1752600" cy="127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fault Design">
  <a:themeElements>
    <a:clrScheme name="Custom 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206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1183</TotalTime>
  <Words>229</Words>
  <Application>Microsoft Office PowerPoint</Application>
  <PresentationFormat>On-screen Show (4:3)</PresentationFormat>
  <Paragraphs>52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Script MT Bold</vt:lpstr>
      <vt:lpstr>Trebuchet MS</vt:lpstr>
      <vt:lpstr>Default Design</vt:lpstr>
      <vt:lpstr>Unit: Chemical Bonding</vt:lpstr>
      <vt:lpstr>After today, you should be able to…</vt:lpstr>
      <vt:lpstr>Properties of Ionic Compounds…</vt:lpstr>
      <vt:lpstr>Examples: The formation of ionic compounds</vt:lpstr>
      <vt:lpstr>Examples: The formation of ionic compounds</vt:lpstr>
      <vt:lpstr>Examples: The formation of ionic compounds</vt:lpstr>
      <vt:lpstr>Empirical Formulas</vt:lpstr>
      <vt:lpstr>PowerPoint Presentation</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Bonding</dc:title>
  <dc:creator>Karen Randazzo</dc:creator>
  <cp:keywords>All rights are reserved by the author. This product is for personal classroom use only and may not be redistributed or posted to any website or educational blog in part or in its entirety. Store Copyright © 2011 by Karen Randazzo (a.k.a. MsRazz ChemClass)</cp:keywords>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69</cp:revision>
  <dcterms:created xsi:type="dcterms:W3CDTF">2008-10-23T20:55:51Z</dcterms:created>
  <dcterms:modified xsi:type="dcterms:W3CDTF">2019-07-17T20:41:01Z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