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02" r:id="rId2"/>
    <p:sldId id="303" r:id="rId3"/>
    <p:sldId id="294" r:id="rId4"/>
    <p:sldId id="295" r:id="rId5"/>
    <p:sldId id="296" r:id="rId6"/>
    <p:sldId id="297" r:id="rId7"/>
    <p:sldId id="298" r:id="rId8"/>
    <p:sldId id="299" r:id="rId9"/>
    <p:sldId id="300" r:id="rId10"/>
    <p:sldId id="301" r:id="rId11"/>
    <p:sldId id="305" r:id="rId12"/>
    <p:sldId id="289" r:id="rId13"/>
  </p:sldIdLst>
  <p:sldSz cx="9144000" cy="6858000" type="screen4x3"/>
  <p:notesSz cx="6858000" cy="9144000"/>
  <p:defaultTextStyle>
    <a:defPPr>
      <a:defRPr lang="en-US"/>
    </a:defPPr>
    <a:lvl1pPr algn="ctr" rtl="0" fontAlgn="base">
      <a:spcBef>
        <a:spcPct val="5000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1pPr>
    <a:lvl2pPr marL="457200" algn="ctr" rtl="0" fontAlgn="base">
      <a:spcBef>
        <a:spcPct val="5000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2pPr>
    <a:lvl3pPr marL="914400" algn="ctr" rtl="0" fontAlgn="base">
      <a:spcBef>
        <a:spcPct val="5000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3pPr>
    <a:lvl4pPr marL="1371600" algn="ctr" rtl="0" fontAlgn="base">
      <a:spcBef>
        <a:spcPct val="5000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4pPr>
    <a:lvl5pPr marL="1828800" algn="ctr" rtl="0" fontAlgn="base">
      <a:spcBef>
        <a:spcPct val="5000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5pPr>
    <a:lvl6pPr marL="2286000" algn="l" defTabSz="914400" rtl="0" eaLnBrk="1" latinLnBrk="0" hangingPunct="1">
      <a:defRPr b="1" kern="1200">
        <a:solidFill>
          <a:schemeClr val="bg1"/>
        </a:solidFill>
        <a:latin typeface="Trebuchet MS" panose="020B0603020202020204" pitchFamily="34" charset="0"/>
        <a:ea typeface="ＭＳ Ｐゴシック" panose="020B0600070205080204" pitchFamily="34" charset="-128"/>
        <a:cs typeface="+mn-cs"/>
      </a:defRPr>
    </a:lvl6pPr>
    <a:lvl7pPr marL="2743200" algn="l" defTabSz="914400" rtl="0" eaLnBrk="1" latinLnBrk="0" hangingPunct="1">
      <a:defRPr b="1" kern="1200">
        <a:solidFill>
          <a:schemeClr val="bg1"/>
        </a:solidFill>
        <a:latin typeface="Trebuchet MS" panose="020B0603020202020204" pitchFamily="34" charset="0"/>
        <a:ea typeface="ＭＳ Ｐゴシック" panose="020B0600070205080204" pitchFamily="34" charset="-128"/>
        <a:cs typeface="+mn-cs"/>
      </a:defRPr>
    </a:lvl7pPr>
    <a:lvl8pPr marL="3200400" algn="l" defTabSz="914400" rtl="0" eaLnBrk="1" latinLnBrk="0" hangingPunct="1">
      <a:defRPr b="1" kern="1200">
        <a:solidFill>
          <a:schemeClr val="bg1"/>
        </a:solidFill>
        <a:latin typeface="Trebuchet MS" panose="020B0603020202020204" pitchFamily="34" charset="0"/>
        <a:ea typeface="ＭＳ Ｐゴシック" panose="020B0600070205080204" pitchFamily="34" charset="-128"/>
        <a:cs typeface="+mn-cs"/>
      </a:defRPr>
    </a:lvl8pPr>
    <a:lvl9pPr marL="3657600" algn="l" defTabSz="914400" rtl="0" eaLnBrk="1" latinLnBrk="0" hangingPunct="1">
      <a:defRPr b="1" kern="1200">
        <a:solidFill>
          <a:schemeClr val="bg1"/>
        </a:solidFill>
        <a:latin typeface="Trebuchet MS" panose="020B0603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FF"/>
    <a:srgbClr val="9900CC"/>
    <a:srgbClr val="009900"/>
    <a:srgbClr val="000000"/>
    <a:srgbClr val="FF0066"/>
    <a:srgbClr val="FF4545"/>
    <a:srgbClr val="ED39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50" autoAdjust="0"/>
    <p:restoredTop sz="86264" autoAdjust="0"/>
  </p:normalViewPr>
  <p:slideViewPr>
    <p:cSldViewPr>
      <p:cViewPr varScale="1">
        <p:scale>
          <a:sx n="75" d="100"/>
          <a:sy n="75" d="100"/>
        </p:scale>
        <p:origin x="228"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0547F936-9C42-47CC-87B6-54457CFE116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b="0">
                <a:solidFill>
                  <a:schemeClr val="tx1"/>
                </a:solidFill>
                <a:latin typeface="Arial" charset="0"/>
                <a:ea typeface="+mn-ea"/>
              </a:defRPr>
            </a:lvl1pPr>
          </a:lstStyle>
          <a:p>
            <a:pPr>
              <a:defRPr/>
            </a:pPr>
            <a:endParaRPr lang="en-US"/>
          </a:p>
        </p:txBody>
      </p:sp>
      <p:sp>
        <p:nvSpPr>
          <p:cNvPr id="28675" name="Rectangle 3">
            <a:extLst>
              <a:ext uri="{FF2B5EF4-FFF2-40B4-BE49-F238E27FC236}">
                <a16:creationId xmlns:a16="http://schemas.microsoft.com/office/drawing/2014/main" id="{7F8714CB-9B10-4C4B-861A-E4105B15EFB3}"/>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b="0">
                <a:solidFill>
                  <a:schemeClr val="tx1"/>
                </a:solidFill>
                <a:latin typeface="Arial" charset="0"/>
                <a:ea typeface="ＭＳ Ｐゴシック" pitchFamily="-108" charset="-128"/>
              </a:defRPr>
            </a:lvl1pPr>
          </a:lstStyle>
          <a:p>
            <a:pPr>
              <a:defRPr/>
            </a:pPr>
            <a:fld id="{3BDE9E39-1469-4F61-AE97-A98787604B45}" type="datetime1">
              <a:rPr lang="en-US"/>
              <a:pPr>
                <a:defRPr/>
              </a:pPr>
              <a:t>7/19/2019</a:t>
            </a:fld>
            <a:endParaRPr lang="en-US"/>
          </a:p>
        </p:txBody>
      </p:sp>
      <p:sp>
        <p:nvSpPr>
          <p:cNvPr id="28676" name="Rectangle 4">
            <a:extLst>
              <a:ext uri="{FF2B5EF4-FFF2-40B4-BE49-F238E27FC236}">
                <a16:creationId xmlns:a16="http://schemas.microsoft.com/office/drawing/2014/main" id="{BF6DC7EF-33B7-473B-938E-96EBDF24BBF7}"/>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b="0">
                <a:solidFill>
                  <a:schemeClr val="tx1"/>
                </a:solidFill>
                <a:latin typeface="Arial" charset="0"/>
                <a:ea typeface="+mn-ea"/>
              </a:defRPr>
            </a:lvl1pPr>
          </a:lstStyle>
          <a:p>
            <a:pPr>
              <a:defRPr/>
            </a:pPr>
            <a:endParaRPr lang="en-US"/>
          </a:p>
        </p:txBody>
      </p:sp>
      <p:sp>
        <p:nvSpPr>
          <p:cNvPr id="28677" name="Rectangle 5">
            <a:extLst>
              <a:ext uri="{FF2B5EF4-FFF2-40B4-BE49-F238E27FC236}">
                <a16:creationId xmlns:a16="http://schemas.microsoft.com/office/drawing/2014/main" id="{EA72B2A1-A1A3-4897-A50F-5B7D96E54BD7}"/>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0">
                <a:solidFill>
                  <a:schemeClr val="tx1"/>
                </a:solidFill>
                <a:latin typeface="Arial" panose="020B0604020202020204" pitchFamily="34" charset="0"/>
              </a:defRPr>
            </a:lvl1pPr>
          </a:lstStyle>
          <a:p>
            <a:fld id="{88D2C0E5-31F1-4E46-8577-00D580A9572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E972E32-0E3F-4405-ACBE-C6A84436653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charset="0"/>
                <a:ea typeface="+mn-ea"/>
              </a:defRPr>
            </a:lvl1pPr>
          </a:lstStyle>
          <a:p>
            <a:pPr>
              <a:defRPr/>
            </a:pPr>
            <a:endParaRPr lang="en-US"/>
          </a:p>
        </p:txBody>
      </p:sp>
      <p:sp>
        <p:nvSpPr>
          <p:cNvPr id="3" name="Date Placeholder 2">
            <a:extLst>
              <a:ext uri="{FF2B5EF4-FFF2-40B4-BE49-F238E27FC236}">
                <a16:creationId xmlns:a16="http://schemas.microsoft.com/office/drawing/2014/main" id="{DC1D91CC-1073-4061-B274-FFA92A8476CE}"/>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Trebuchet MS" pitchFamily="-108" charset="0"/>
                <a:ea typeface="ＭＳ Ｐゴシック" pitchFamily="-108" charset="-128"/>
              </a:defRPr>
            </a:lvl1pPr>
          </a:lstStyle>
          <a:p>
            <a:pPr>
              <a:defRPr/>
            </a:pPr>
            <a:fld id="{9C100478-7DE6-4B55-BF15-92AE375E78AC}" type="datetime1">
              <a:rPr lang="en-US"/>
              <a:pPr>
                <a:defRPr/>
              </a:pPr>
              <a:t>7/19/2019</a:t>
            </a:fld>
            <a:endParaRPr lang="en-US"/>
          </a:p>
        </p:txBody>
      </p:sp>
      <p:sp>
        <p:nvSpPr>
          <p:cNvPr id="4" name="Slide Image Placeholder 3">
            <a:extLst>
              <a:ext uri="{FF2B5EF4-FFF2-40B4-BE49-F238E27FC236}">
                <a16:creationId xmlns:a16="http://schemas.microsoft.com/office/drawing/2014/main" id="{E21C6036-B2A7-4682-89E5-9B966300A44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23DF097-4937-41B9-86E3-AC4B1BD8921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7219309-0FC6-4B7F-A291-1430EC78EE9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rebuchet MS"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id="{29D965B4-D696-45B2-9D06-C4DC6F99C56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D47B50A-FF1E-4AE8-A192-1761FD23FB58}"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Be.jpg">
            <a:extLst>
              <a:ext uri="{FF2B5EF4-FFF2-40B4-BE49-F238E27FC236}">
                <a16:creationId xmlns:a16="http://schemas.microsoft.com/office/drawing/2014/main" id="{D4D07741-9433-494E-A685-6BB236ABEBB4}"/>
              </a:ext>
            </a:extLst>
          </p:cNvPr>
          <p:cNvPicPr>
            <a:picLocks noChangeAspect="1"/>
          </p:cNvPicPr>
          <p:nvPr userDrawn="1"/>
        </p:nvPicPr>
        <p:blipFill>
          <a:blip r:embed="rId2">
            <a:extLst>
              <a:ext uri="{28A0092B-C50C-407E-A947-70E740481C1C}">
                <a14:useLocalDpi xmlns:a14="http://schemas.microsoft.com/office/drawing/2010/main" val="0"/>
              </a:ext>
            </a:extLst>
          </a:blip>
          <a:srcRect b="624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47800" y="2130426"/>
            <a:ext cx="6477000" cy="1470025"/>
          </a:xfrm>
          <a:effectLst>
            <a:outerShdw blurRad="50800" dist="38100" dir="2700000" algn="tl" rotWithShape="0">
              <a:scrgbClr r="0" g="0" b="0">
                <a:alpha val="53000"/>
              </a:scrgbClr>
            </a:outerShdw>
          </a:effectLst>
        </p:spPr>
        <p:txBody>
          <a:bodyPr/>
          <a:lstStyle>
            <a:lvl1pPr>
              <a:defRPr b="0" i="0" cap="none">
                <a:solidFill>
                  <a:srgbClr val="FFFFFF"/>
                </a:solidFill>
                <a:latin typeface="Arial Black"/>
                <a:cs typeface="Arial Black"/>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effectLst>
            <a:outerShdw blurRad="50800" dist="38100" dir="2700000" algn="tl" rotWithShape="0">
              <a:scrgbClr r="0" g="0" b="0">
                <a:alpha val="53000"/>
              </a:scrgbClr>
            </a:outerShdw>
          </a:effectLst>
        </p:spPr>
        <p:txBody>
          <a:bodyPr/>
          <a:lstStyle>
            <a:lvl1pPr marL="0" indent="0" algn="ctr">
              <a:buNone/>
              <a:defRPr b="0">
                <a:solidFill>
                  <a:srgbClr val="FFFFFF"/>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6" name="Date Placeholder 5">
            <a:extLst>
              <a:ext uri="{FF2B5EF4-FFF2-40B4-BE49-F238E27FC236}">
                <a16:creationId xmlns:a16="http://schemas.microsoft.com/office/drawing/2014/main" id="{15E05DD4-21A9-462C-B297-8DC4966BB43B}"/>
              </a:ext>
            </a:extLst>
          </p:cNvPr>
          <p:cNvSpPr>
            <a:spLocks noGrp="1" noChangeArrowheads="1"/>
          </p:cNvSpPr>
          <p:nvPr>
            <p:ph type="dt" sz="half" idx="10"/>
          </p:nvPr>
        </p:nvSpPr>
        <p:spPr/>
        <p:txBody>
          <a:bodyPr/>
          <a:lstStyle>
            <a:lvl1pPr>
              <a:defRPr>
                <a:ea typeface="+mn-ea"/>
              </a:defRPr>
            </a:lvl1pPr>
          </a:lstStyle>
          <a:p>
            <a:pPr>
              <a:defRPr/>
            </a:pPr>
            <a:endParaRPr lang="en-US"/>
          </a:p>
        </p:txBody>
      </p:sp>
      <p:sp>
        <p:nvSpPr>
          <p:cNvPr id="7" name="Footer Placeholder 6">
            <a:extLst>
              <a:ext uri="{FF2B5EF4-FFF2-40B4-BE49-F238E27FC236}">
                <a16:creationId xmlns:a16="http://schemas.microsoft.com/office/drawing/2014/main" id="{42BDD087-FB40-4CC4-B452-DB1848E86915}"/>
              </a:ext>
            </a:extLst>
          </p:cNvPr>
          <p:cNvSpPr>
            <a:spLocks noGrp="1" noChangeArrowheads="1"/>
          </p:cNvSpPr>
          <p:nvPr>
            <p:ph type="ftr" sz="quarter" idx="11"/>
          </p:nvPr>
        </p:nvSpPr>
        <p:spPr/>
        <p:txBody>
          <a:bodyPr/>
          <a:lstStyle>
            <a:lvl1pPr>
              <a:defRPr/>
            </a:lvl1pPr>
          </a:lstStyle>
          <a:p>
            <a:pPr>
              <a:defRPr/>
            </a:pPr>
            <a:endParaRPr lang="en-US"/>
          </a:p>
        </p:txBody>
      </p:sp>
      <p:sp>
        <p:nvSpPr>
          <p:cNvPr id="8" name="Slide Number Placeholder 7">
            <a:extLst>
              <a:ext uri="{FF2B5EF4-FFF2-40B4-BE49-F238E27FC236}">
                <a16:creationId xmlns:a16="http://schemas.microsoft.com/office/drawing/2014/main" id="{C669D3ED-0826-443C-9F29-BDED3A113C21}"/>
              </a:ext>
            </a:extLst>
          </p:cNvPr>
          <p:cNvSpPr>
            <a:spLocks noGrp="1" noChangeArrowheads="1"/>
          </p:cNvSpPr>
          <p:nvPr>
            <p:ph type="sldNum" sz="quarter" idx="12"/>
          </p:nvPr>
        </p:nvSpPr>
        <p:spPr/>
        <p:txBody>
          <a:bodyPr/>
          <a:lstStyle>
            <a:lvl1pPr>
              <a:defRPr/>
            </a:lvl1pPr>
          </a:lstStyle>
          <a:p>
            <a:fld id="{43A90E66-37B1-471D-90E6-913B43EA4440}" type="slidenum">
              <a:rPr lang="en-US" altLang="en-US"/>
              <a:pPr/>
              <a:t>‹#›</a:t>
            </a:fld>
            <a:endParaRPr lang="en-US" altLang="en-US"/>
          </a:p>
        </p:txBody>
      </p:sp>
    </p:spTree>
    <p:extLst>
      <p:ext uri="{BB962C8B-B14F-4D97-AF65-F5344CB8AC3E}">
        <p14:creationId xmlns:p14="http://schemas.microsoft.com/office/powerpoint/2010/main" val="4245883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AB6DD8-DDB5-4832-A5EA-A96C2031896F}"/>
              </a:ext>
            </a:extLst>
          </p:cNvPr>
          <p:cNvSpPr>
            <a:spLocks noGrp="1" noChangeArrowheads="1"/>
          </p:cNvSpPr>
          <p:nvPr>
            <p:ph type="dt" sz="half" idx="10"/>
          </p:nvPr>
        </p:nvSpPr>
        <p:spPr>
          <a:ln/>
        </p:spPr>
        <p:txBody>
          <a:bodyPr/>
          <a:lstStyle>
            <a:lvl1pPr>
              <a:defRPr/>
            </a:lvl1pPr>
          </a:lstStyle>
          <a:p>
            <a:pPr>
              <a:defRPr/>
            </a:pPr>
            <a:fld id="{1571DE4D-AB14-44D2-8B58-DFAEDB00ED88}" type="datetime1">
              <a:rPr lang="en-US"/>
              <a:pPr>
                <a:defRPr/>
              </a:pPr>
              <a:t>7/19/2019</a:t>
            </a:fld>
            <a:endParaRPr lang="en-US"/>
          </a:p>
        </p:txBody>
      </p:sp>
      <p:sp>
        <p:nvSpPr>
          <p:cNvPr id="5" name="Rectangle 5">
            <a:extLst>
              <a:ext uri="{FF2B5EF4-FFF2-40B4-BE49-F238E27FC236}">
                <a16:creationId xmlns:a16="http://schemas.microsoft.com/office/drawing/2014/main" id="{332D9923-4094-477F-8D6C-FD62034380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21B1C61-0BA0-471D-92BD-9160C006FEAB}"/>
              </a:ext>
            </a:extLst>
          </p:cNvPr>
          <p:cNvSpPr>
            <a:spLocks noGrp="1" noChangeArrowheads="1"/>
          </p:cNvSpPr>
          <p:nvPr>
            <p:ph type="sldNum" sz="quarter" idx="12"/>
          </p:nvPr>
        </p:nvSpPr>
        <p:spPr>
          <a:ln/>
        </p:spPr>
        <p:txBody>
          <a:bodyPr/>
          <a:lstStyle>
            <a:lvl1pPr>
              <a:defRPr/>
            </a:lvl1pPr>
          </a:lstStyle>
          <a:p>
            <a:fld id="{29792915-D9B1-4CF0-8BE0-2D8FDCD6E8D3}" type="slidenum">
              <a:rPr lang="en-US" altLang="en-US"/>
              <a:pPr/>
              <a:t>‹#›</a:t>
            </a:fld>
            <a:endParaRPr lang="en-US" altLang="en-US"/>
          </a:p>
        </p:txBody>
      </p:sp>
    </p:spTree>
    <p:extLst>
      <p:ext uri="{BB962C8B-B14F-4D97-AF65-F5344CB8AC3E}">
        <p14:creationId xmlns:p14="http://schemas.microsoft.com/office/powerpoint/2010/main" val="70066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CC3EDF9-9FF1-4C6A-8FAD-73CD3C906A89}"/>
              </a:ext>
            </a:extLst>
          </p:cNvPr>
          <p:cNvSpPr>
            <a:spLocks noGrp="1" noChangeArrowheads="1"/>
          </p:cNvSpPr>
          <p:nvPr>
            <p:ph type="dt" sz="half" idx="10"/>
          </p:nvPr>
        </p:nvSpPr>
        <p:spPr>
          <a:ln/>
        </p:spPr>
        <p:txBody>
          <a:bodyPr/>
          <a:lstStyle>
            <a:lvl1pPr>
              <a:defRPr/>
            </a:lvl1pPr>
          </a:lstStyle>
          <a:p>
            <a:pPr>
              <a:defRPr/>
            </a:pPr>
            <a:fld id="{51EC70FD-8526-4E42-8271-222F1770B4D0}" type="datetime1">
              <a:rPr lang="en-US"/>
              <a:pPr>
                <a:defRPr/>
              </a:pPr>
              <a:t>7/19/2019</a:t>
            </a:fld>
            <a:endParaRPr lang="en-US"/>
          </a:p>
        </p:txBody>
      </p:sp>
      <p:sp>
        <p:nvSpPr>
          <p:cNvPr id="5" name="Rectangle 5">
            <a:extLst>
              <a:ext uri="{FF2B5EF4-FFF2-40B4-BE49-F238E27FC236}">
                <a16:creationId xmlns:a16="http://schemas.microsoft.com/office/drawing/2014/main" id="{46C39BD2-4AC1-4AB3-99E5-7161B1D2A7A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DBF4D0D-244F-4813-8FBB-8389799FD695}"/>
              </a:ext>
            </a:extLst>
          </p:cNvPr>
          <p:cNvSpPr>
            <a:spLocks noGrp="1" noChangeArrowheads="1"/>
          </p:cNvSpPr>
          <p:nvPr>
            <p:ph type="sldNum" sz="quarter" idx="12"/>
          </p:nvPr>
        </p:nvSpPr>
        <p:spPr>
          <a:ln/>
        </p:spPr>
        <p:txBody>
          <a:bodyPr/>
          <a:lstStyle>
            <a:lvl1pPr>
              <a:defRPr/>
            </a:lvl1pPr>
          </a:lstStyle>
          <a:p>
            <a:fld id="{CE14DBCD-0F69-4CFD-8A6F-10E890318439}" type="slidenum">
              <a:rPr lang="en-US" altLang="en-US"/>
              <a:pPr/>
              <a:t>‹#›</a:t>
            </a:fld>
            <a:endParaRPr lang="en-US" altLang="en-US"/>
          </a:p>
        </p:txBody>
      </p:sp>
    </p:spTree>
    <p:extLst>
      <p:ext uri="{BB962C8B-B14F-4D97-AF65-F5344CB8AC3E}">
        <p14:creationId xmlns:p14="http://schemas.microsoft.com/office/powerpoint/2010/main" val="42306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FA6A4805-1BCF-4220-B43D-05BE38190DD4}"/>
              </a:ext>
            </a:extLst>
          </p:cNvPr>
          <p:cNvSpPr>
            <a:spLocks noGrp="1" noChangeArrowheads="1"/>
          </p:cNvSpPr>
          <p:nvPr>
            <p:ph type="dt" sz="half" idx="10"/>
          </p:nvPr>
        </p:nvSpPr>
        <p:spPr>
          <a:ln/>
        </p:spPr>
        <p:txBody>
          <a:bodyPr/>
          <a:lstStyle>
            <a:lvl1pPr>
              <a:defRPr/>
            </a:lvl1pPr>
          </a:lstStyle>
          <a:p>
            <a:pPr>
              <a:defRPr/>
            </a:pPr>
            <a:fld id="{04BBA1F5-D099-4573-9938-0A4D2D25928B}" type="datetime1">
              <a:rPr lang="en-US"/>
              <a:pPr>
                <a:defRPr/>
              </a:pPr>
              <a:t>7/19/2019</a:t>
            </a:fld>
            <a:endParaRPr lang="en-US"/>
          </a:p>
        </p:txBody>
      </p:sp>
      <p:sp>
        <p:nvSpPr>
          <p:cNvPr id="4" name="Rectangle 5">
            <a:extLst>
              <a:ext uri="{FF2B5EF4-FFF2-40B4-BE49-F238E27FC236}">
                <a16:creationId xmlns:a16="http://schemas.microsoft.com/office/drawing/2014/main" id="{59273BF3-AAEE-461E-9812-556E0E66675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2245BC9-5100-482A-8FBD-3DD6794C5C07}"/>
              </a:ext>
            </a:extLst>
          </p:cNvPr>
          <p:cNvSpPr>
            <a:spLocks noGrp="1" noChangeArrowheads="1"/>
          </p:cNvSpPr>
          <p:nvPr>
            <p:ph type="sldNum" sz="quarter" idx="12"/>
          </p:nvPr>
        </p:nvSpPr>
        <p:spPr>
          <a:ln/>
        </p:spPr>
        <p:txBody>
          <a:bodyPr/>
          <a:lstStyle>
            <a:lvl1pPr>
              <a:defRPr/>
            </a:lvl1pPr>
          </a:lstStyle>
          <a:p>
            <a:fld id="{BE172750-AA8A-4DC4-833C-722045510ED0}" type="slidenum">
              <a:rPr lang="en-US" altLang="en-US"/>
              <a:pPr/>
              <a:t>‹#›</a:t>
            </a:fld>
            <a:endParaRPr lang="en-US" altLang="en-US"/>
          </a:p>
        </p:txBody>
      </p:sp>
    </p:spTree>
    <p:extLst>
      <p:ext uri="{BB962C8B-B14F-4D97-AF65-F5344CB8AC3E}">
        <p14:creationId xmlns:p14="http://schemas.microsoft.com/office/powerpoint/2010/main" val="1549632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9"/>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7732C645-AF13-4697-8440-C436535320BF}"/>
              </a:ext>
            </a:extLst>
          </p:cNvPr>
          <p:cNvSpPr>
            <a:spLocks noGrp="1" noChangeArrowheads="1"/>
          </p:cNvSpPr>
          <p:nvPr>
            <p:ph type="dt" sz="half" idx="10"/>
          </p:nvPr>
        </p:nvSpPr>
        <p:spPr>
          <a:ln/>
        </p:spPr>
        <p:txBody>
          <a:bodyPr/>
          <a:lstStyle>
            <a:lvl1pPr>
              <a:defRPr/>
            </a:lvl1pPr>
          </a:lstStyle>
          <a:p>
            <a:pPr>
              <a:defRPr/>
            </a:pPr>
            <a:fld id="{6BBC023A-9FCB-42D4-8DE7-8AEBD9AC22F2}" type="datetime1">
              <a:rPr lang="en-US"/>
              <a:pPr>
                <a:defRPr/>
              </a:pPr>
              <a:t>7/19/2019</a:t>
            </a:fld>
            <a:endParaRPr lang="en-US"/>
          </a:p>
        </p:txBody>
      </p:sp>
      <p:sp>
        <p:nvSpPr>
          <p:cNvPr id="6" name="Rectangle 5">
            <a:extLst>
              <a:ext uri="{FF2B5EF4-FFF2-40B4-BE49-F238E27FC236}">
                <a16:creationId xmlns:a16="http://schemas.microsoft.com/office/drawing/2014/main" id="{08FAFCA5-24F5-44D5-A86E-F378FE6FC6D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17D360E-0FB6-4621-8893-EDAB1AFADB55}"/>
              </a:ext>
            </a:extLst>
          </p:cNvPr>
          <p:cNvSpPr>
            <a:spLocks noGrp="1" noChangeArrowheads="1"/>
          </p:cNvSpPr>
          <p:nvPr>
            <p:ph type="sldNum" sz="quarter" idx="12"/>
          </p:nvPr>
        </p:nvSpPr>
        <p:spPr>
          <a:ln/>
        </p:spPr>
        <p:txBody>
          <a:bodyPr/>
          <a:lstStyle>
            <a:lvl1pPr>
              <a:defRPr/>
            </a:lvl1pPr>
          </a:lstStyle>
          <a:p>
            <a:fld id="{0A67509E-91BC-4BDF-9C02-617283A9EF81}" type="slidenum">
              <a:rPr lang="en-US" altLang="en-US"/>
              <a:pPr/>
              <a:t>‹#›</a:t>
            </a:fld>
            <a:endParaRPr lang="en-US" altLang="en-US"/>
          </a:p>
        </p:txBody>
      </p:sp>
    </p:spTree>
    <p:extLst>
      <p:ext uri="{BB962C8B-B14F-4D97-AF65-F5344CB8AC3E}">
        <p14:creationId xmlns:p14="http://schemas.microsoft.com/office/powerpoint/2010/main" val="3191797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1"/>
            <a:ext cx="8229600" cy="4525963"/>
          </a:xfrm>
        </p:spPr>
        <p:txBody>
          <a:bodyPr/>
          <a:lstStyle/>
          <a:p>
            <a:pPr lvl="0"/>
            <a:endParaRPr lang="en-US" noProof="0"/>
          </a:p>
        </p:txBody>
      </p:sp>
      <p:sp>
        <p:nvSpPr>
          <p:cNvPr id="4" name="Rectangle 4">
            <a:extLst>
              <a:ext uri="{FF2B5EF4-FFF2-40B4-BE49-F238E27FC236}">
                <a16:creationId xmlns:a16="http://schemas.microsoft.com/office/drawing/2014/main" id="{895F4242-7990-4CE2-8895-FFDF55661095}"/>
              </a:ext>
            </a:extLst>
          </p:cNvPr>
          <p:cNvSpPr>
            <a:spLocks noGrp="1" noChangeArrowheads="1"/>
          </p:cNvSpPr>
          <p:nvPr>
            <p:ph type="dt" sz="half" idx="10"/>
          </p:nvPr>
        </p:nvSpPr>
        <p:spPr>
          <a:ln/>
        </p:spPr>
        <p:txBody>
          <a:bodyPr/>
          <a:lstStyle>
            <a:lvl1pPr>
              <a:defRPr/>
            </a:lvl1pPr>
          </a:lstStyle>
          <a:p>
            <a:pPr>
              <a:defRPr/>
            </a:pPr>
            <a:fld id="{B3A273A0-58D5-44D4-836B-2EE2F592F198}" type="datetime1">
              <a:rPr lang="en-US"/>
              <a:pPr>
                <a:defRPr/>
              </a:pPr>
              <a:t>7/19/2019</a:t>
            </a:fld>
            <a:endParaRPr lang="en-US"/>
          </a:p>
        </p:txBody>
      </p:sp>
      <p:sp>
        <p:nvSpPr>
          <p:cNvPr id="5" name="Rectangle 5">
            <a:extLst>
              <a:ext uri="{FF2B5EF4-FFF2-40B4-BE49-F238E27FC236}">
                <a16:creationId xmlns:a16="http://schemas.microsoft.com/office/drawing/2014/main" id="{9B8AFA76-7F16-450C-B33D-C30545CBEB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1042D2C-ABA9-4ACC-8619-EEBD89241A74}"/>
              </a:ext>
            </a:extLst>
          </p:cNvPr>
          <p:cNvSpPr>
            <a:spLocks noGrp="1" noChangeArrowheads="1"/>
          </p:cNvSpPr>
          <p:nvPr>
            <p:ph type="sldNum" sz="quarter" idx="12"/>
          </p:nvPr>
        </p:nvSpPr>
        <p:spPr>
          <a:ln/>
        </p:spPr>
        <p:txBody>
          <a:bodyPr/>
          <a:lstStyle>
            <a:lvl1pPr>
              <a:defRPr/>
            </a:lvl1pPr>
          </a:lstStyle>
          <a:p>
            <a:fld id="{8FCBE856-9662-4630-BB00-0AC8092C2B9B}" type="slidenum">
              <a:rPr lang="en-US" altLang="en-US"/>
              <a:pPr/>
              <a:t>‹#›</a:t>
            </a:fld>
            <a:endParaRPr lang="en-US" altLang="en-US"/>
          </a:p>
        </p:txBody>
      </p:sp>
    </p:spTree>
    <p:extLst>
      <p:ext uri="{BB962C8B-B14F-4D97-AF65-F5344CB8AC3E}">
        <p14:creationId xmlns:p14="http://schemas.microsoft.com/office/powerpoint/2010/main" val="413629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A536C22E-2DA8-4579-BFF2-E8811F46C45B}"/>
              </a:ext>
            </a:extLst>
          </p:cNvPr>
          <p:cNvSpPr>
            <a:spLocks noGrp="1" noChangeArrowheads="1"/>
          </p:cNvSpPr>
          <p:nvPr>
            <p:ph type="dt" sz="half" idx="10"/>
          </p:nvPr>
        </p:nvSpPr>
        <p:spPr>
          <a:ln/>
        </p:spPr>
        <p:txBody>
          <a:bodyPr/>
          <a:lstStyle>
            <a:lvl1pPr>
              <a:defRPr/>
            </a:lvl1pPr>
          </a:lstStyle>
          <a:p>
            <a:pPr>
              <a:defRPr/>
            </a:pPr>
            <a:fld id="{EF634B49-1F5A-4CC5-982C-F0E3F8E3622D}" type="datetime1">
              <a:rPr lang="en-US"/>
              <a:pPr>
                <a:defRPr/>
              </a:pPr>
              <a:t>7/19/2019</a:t>
            </a:fld>
            <a:endParaRPr lang="en-US"/>
          </a:p>
        </p:txBody>
      </p:sp>
      <p:sp>
        <p:nvSpPr>
          <p:cNvPr id="5" name="Rectangle 5">
            <a:extLst>
              <a:ext uri="{FF2B5EF4-FFF2-40B4-BE49-F238E27FC236}">
                <a16:creationId xmlns:a16="http://schemas.microsoft.com/office/drawing/2014/main" id="{756D6382-64E5-48DB-BD03-37062EBAAA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B39F9D0-A64A-43A5-BBAE-834FB9D68778}"/>
              </a:ext>
            </a:extLst>
          </p:cNvPr>
          <p:cNvSpPr>
            <a:spLocks noGrp="1" noChangeArrowheads="1"/>
          </p:cNvSpPr>
          <p:nvPr>
            <p:ph type="sldNum" sz="quarter" idx="12"/>
          </p:nvPr>
        </p:nvSpPr>
        <p:spPr>
          <a:ln/>
        </p:spPr>
        <p:txBody>
          <a:bodyPr/>
          <a:lstStyle>
            <a:lvl1pPr>
              <a:defRPr/>
            </a:lvl1pPr>
          </a:lstStyle>
          <a:p>
            <a:fld id="{F9A040F0-5BFF-4CCA-B09B-7D69973A8FE0}" type="slidenum">
              <a:rPr lang="en-US" altLang="en-US"/>
              <a:pPr/>
              <a:t>‹#›</a:t>
            </a:fld>
            <a:endParaRPr lang="en-US" altLang="en-US"/>
          </a:p>
        </p:txBody>
      </p:sp>
    </p:spTree>
    <p:extLst>
      <p:ext uri="{BB962C8B-B14F-4D97-AF65-F5344CB8AC3E}">
        <p14:creationId xmlns:p14="http://schemas.microsoft.com/office/powerpoint/2010/main" val="1223480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D736D47F-6BDE-406D-A328-8E497DDC8F8D}"/>
              </a:ext>
            </a:extLst>
          </p:cNvPr>
          <p:cNvSpPr>
            <a:spLocks noGrp="1" noChangeArrowheads="1"/>
          </p:cNvSpPr>
          <p:nvPr>
            <p:ph type="dt" sz="half" idx="10"/>
          </p:nvPr>
        </p:nvSpPr>
        <p:spPr>
          <a:ln/>
        </p:spPr>
        <p:txBody>
          <a:bodyPr/>
          <a:lstStyle>
            <a:lvl1pPr>
              <a:defRPr/>
            </a:lvl1pPr>
          </a:lstStyle>
          <a:p>
            <a:pPr>
              <a:defRPr/>
            </a:pPr>
            <a:fld id="{87F0A557-9521-42D7-8596-63FF617A2A6F}" type="datetime1">
              <a:rPr lang="en-US"/>
              <a:pPr>
                <a:defRPr/>
              </a:pPr>
              <a:t>7/19/2019</a:t>
            </a:fld>
            <a:endParaRPr lang="en-US"/>
          </a:p>
        </p:txBody>
      </p:sp>
      <p:sp>
        <p:nvSpPr>
          <p:cNvPr id="5" name="Rectangle 5">
            <a:extLst>
              <a:ext uri="{FF2B5EF4-FFF2-40B4-BE49-F238E27FC236}">
                <a16:creationId xmlns:a16="http://schemas.microsoft.com/office/drawing/2014/main" id="{0E0025ED-8E96-4469-892D-1BF6F69B5EC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9F743AC-5DF8-48A3-B03B-FC9FC5AA794F}"/>
              </a:ext>
            </a:extLst>
          </p:cNvPr>
          <p:cNvSpPr>
            <a:spLocks noGrp="1" noChangeArrowheads="1"/>
          </p:cNvSpPr>
          <p:nvPr>
            <p:ph type="sldNum" sz="quarter" idx="12"/>
          </p:nvPr>
        </p:nvSpPr>
        <p:spPr>
          <a:ln/>
        </p:spPr>
        <p:txBody>
          <a:bodyPr/>
          <a:lstStyle>
            <a:lvl1pPr>
              <a:defRPr/>
            </a:lvl1pPr>
          </a:lstStyle>
          <a:p>
            <a:fld id="{DC147ADF-C979-4CE9-BF7B-8BFD9C91F5DB}" type="slidenum">
              <a:rPr lang="en-US" altLang="en-US"/>
              <a:pPr/>
              <a:t>‹#›</a:t>
            </a:fld>
            <a:endParaRPr lang="en-US" altLang="en-US"/>
          </a:p>
        </p:txBody>
      </p:sp>
    </p:spTree>
    <p:extLst>
      <p:ext uri="{BB962C8B-B14F-4D97-AF65-F5344CB8AC3E}">
        <p14:creationId xmlns:p14="http://schemas.microsoft.com/office/powerpoint/2010/main" val="2385027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4400742-3342-4744-BC68-D5198A0EAFDE}"/>
              </a:ext>
            </a:extLst>
          </p:cNvPr>
          <p:cNvSpPr>
            <a:spLocks noGrp="1" noChangeArrowheads="1"/>
          </p:cNvSpPr>
          <p:nvPr>
            <p:ph type="dt" sz="half" idx="10"/>
          </p:nvPr>
        </p:nvSpPr>
        <p:spPr>
          <a:ln/>
        </p:spPr>
        <p:txBody>
          <a:bodyPr/>
          <a:lstStyle>
            <a:lvl1pPr>
              <a:defRPr/>
            </a:lvl1pPr>
          </a:lstStyle>
          <a:p>
            <a:pPr>
              <a:defRPr/>
            </a:pPr>
            <a:fld id="{C380A134-86D5-44E7-ACB6-6AC03AD069CE}" type="datetime1">
              <a:rPr lang="en-US"/>
              <a:pPr>
                <a:defRPr/>
              </a:pPr>
              <a:t>7/19/2019</a:t>
            </a:fld>
            <a:endParaRPr lang="en-US"/>
          </a:p>
        </p:txBody>
      </p:sp>
      <p:sp>
        <p:nvSpPr>
          <p:cNvPr id="6" name="Rectangle 5">
            <a:extLst>
              <a:ext uri="{FF2B5EF4-FFF2-40B4-BE49-F238E27FC236}">
                <a16:creationId xmlns:a16="http://schemas.microsoft.com/office/drawing/2014/main" id="{0C293FFD-CBDE-4C7C-9154-4C53D291C7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EBC3AEC-90A8-4496-A81C-50F62C455E4C}"/>
              </a:ext>
            </a:extLst>
          </p:cNvPr>
          <p:cNvSpPr>
            <a:spLocks noGrp="1" noChangeArrowheads="1"/>
          </p:cNvSpPr>
          <p:nvPr>
            <p:ph type="sldNum" sz="quarter" idx="12"/>
          </p:nvPr>
        </p:nvSpPr>
        <p:spPr>
          <a:ln/>
        </p:spPr>
        <p:txBody>
          <a:bodyPr/>
          <a:lstStyle>
            <a:lvl1pPr>
              <a:defRPr/>
            </a:lvl1pPr>
          </a:lstStyle>
          <a:p>
            <a:fld id="{B23BC0C3-D8C7-49F5-8E2E-5DC63E365076}" type="slidenum">
              <a:rPr lang="en-US" altLang="en-US"/>
              <a:pPr/>
              <a:t>‹#›</a:t>
            </a:fld>
            <a:endParaRPr lang="en-US" altLang="en-US"/>
          </a:p>
        </p:txBody>
      </p:sp>
    </p:spTree>
    <p:extLst>
      <p:ext uri="{BB962C8B-B14F-4D97-AF65-F5344CB8AC3E}">
        <p14:creationId xmlns:p14="http://schemas.microsoft.com/office/powerpoint/2010/main" val="2075142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463D1EC-FB5B-4D94-85C0-C2DFB7F09419}"/>
              </a:ext>
            </a:extLst>
          </p:cNvPr>
          <p:cNvSpPr>
            <a:spLocks noGrp="1" noChangeArrowheads="1"/>
          </p:cNvSpPr>
          <p:nvPr>
            <p:ph type="dt" sz="half" idx="10"/>
          </p:nvPr>
        </p:nvSpPr>
        <p:spPr>
          <a:ln/>
        </p:spPr>
        <p:txBody>
          <a:bodyPr/>
          <a:lstStyle>
            <a:lvl1pPr>
              <a:defRPr/>
            </a:lvl1pPr>
          </a:lstStyle>
          <a:p>
            <a:pPr>
              <a:defRPr/>
            </a:pPr>
            <a:fld id="{688484DB-1BAB-458F-AF96-46CD92F189B6}" type="datetime1">
              <a:rPr lang="en-US"/>
              <a:pPr>
                <a:defRPr/>
              </a:pPr>
              <a:t>7/19/2019</a:t>
            </a:fld>
            <a:endParaRPr lang="en-US"/>
          </a:p>
        </p:txBody>
      </p:sp>
      <p:sp>
        <p:nvSpPr>
          <p:cNvPr id="8" name="Rectangle 5">
            <a:extLst>
              <a:ext uri="{FF2B5EF4-FFF2-40B4-BE49-F238E27FC236}">
                <a16:creationId xmlns:a16="http://schemas.microsoft.com/office/drawing/2014/main" id="{B8414ED8-7818-4A02-B393-8F89002496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0ABB5DA-795A-49D3-B8C7-EF82B40AC606}"/>
              </a:ext>
            </a:extLst>
          </p:cNvPr>
          <p:cNvSpPr>
            <a:spLocks noGrp="1" noChangeArrowheads="1"/>
          </p:cNvSpPr>
          <p:nvPr>
            <p:ph type="sldNum" sz="quarter" idx="12"/>
          </p:nvPr>
        </p:nvSpPr>
        <p:spPr>
          <a:ln/>
        </p:spPr>
        <p:txBody>
          <a:bodyPr/>
          <a:lstStyle>
            <a:lvl1pPr>
              <a:defRPr/>
            </a:lvl1pPr>
          </a:lstStyle>
          <a:p>
            <a:fld id="{442CDD00-2ABA-488E-BFB1-602877394D3E}" type="slidenum">
              <a:rPr lang="en-US" altLang="en-US"/>
              <a:pPr/>
              <a:t>‹#›</a:t>
            </a:fld>
            <a:endParaRPr lang="en-US" altLang="en-US"/>
          </a:p>
        </p:txBody>
      </p:sp>
    </p:spTree>
    <p:extLst>
      <p:ext uri="{BB962C8B-B14F-4D97-AF65-F5344CB8AC3E}">
        <p14:creationId xmlns:p14="http://schemas.microsoft.com/office/powerpoint/2010/main" val="848224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70813AD-70B9-4FEE-94C0-3C930347AE85}"/>
              </a:ext>
            </a:extLst>
          </p:cNvPr>
          <p:cNvSpPr>
            <a:spLocks noGrp="1" noChangeArrowheads="1"/>
          </p:cNvSpPr>
          <p:nvPr>
            <p:ph type="dt" sz="half" idx="10"/>
          </p:nvPr>
        </p:nvSpPr>
        <p:spPr>
          <a:ln/>
        </p:spPr>
        <p:txBody>
          <a:bodyPr/>
          <a:lstStyle>
            <a:lvl1pPr>
              <a:defRPr/>
            </a:lvl1pPr>
          </a:lstStyle>
          <a:p>
            <a:pPr>
              <a:defRPr/>
            </a:pPr>
            <a:fld id="{FF8BC739-36CC-4DC8-A6A0-5C916BB73A8D}" type="datetime1">
              <a:rPr lang="en-US"/>
              <a:pPr>
                <a:defRPr/>
              </a:pPr>
              <a:t>7/19/2019</a:t>
            </a:fld>
            <a:endParaRPr lang="en-US"/>
          </a:p>
        </p:txBody>
      </p:sp>
      <p:sp>
        <p:nvSpPr>
          <p:cNvPr id="4" name="Rectangle 5">
            <a:extLst>
              <a:ext uri="{FF2B5EF4-FFF2-40B4-BE49-F238E27FC236}">
                <a16:creationId xmlns:a16="http://schemas.microsoft.com/office/drawing/2014/main" id="{4B266C8C-9D7C-4680-9C6B-92A7986976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BAE9DF1-BA8E-4FBD-BA25-1810D4ED318B}"/>
              </a:ext>
            </a:extLst>
          </p:cNvPr>
          <p:cNvSpPr>
            <a:spLocks noGrp="1" noChangeArrowheads="1"/>
          </p:cNvSpPr>
          <p:nvPr>
            <p:ph type="sldNum" sz="quarter" idx="12"/>
          </p:nvPr>
        </p:nvSpPr>
        <p:spPr>
          <a:ln/>
        </p:spPr>
        <p:txBody>
          <a:bodyPr/>
          <a:lstStyle>
            <a:lvl1pPr>
              <a:defRPr/>
            </a:lvl1pPr>
          </a:lstStyle>
          <a:p>
            <a:fld id="{DA567A51-2DD3-48AB-8536-7AA1A26B9ED0}" type="slidenum">
              <a:rPr lang="en-US" altLang="en-US"/>
              <a:pPr/>
              <a:t>‹#›</a:t>
            </a:fld>
            <a:endParaRPr lang="en-US" altLang="en-US"/>
          </a:p>
        </p:txBody>
      </p:sp>
    </p:spTree>
    <p:extLst>
      <p:ext uri="{BB962C8B-B14F-4D97-AF65-F5344CB8AC3E}">
        <p14:creationId xmlns:p14="http://schemas.microsoft.com/office/powerpoint/2010/main" val="222956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0CF4480-6DC7-4784-BA18-B08309DF4556}"/>
              </a:ext>
            </a:extLst>
          </p:cNvPr>
          <p:cNvSpPr>
            <a:spLocks noGrp="1" noChangeArrowheads="1"/>
          </p:cNvSpPr>
          <p:nvPr>
            <p:ph type="dt" sz="half" idx="10"/>
          </p:nvPr>
        </p:nvSpPr>
        <p:spPr>
          <a:ln/>
        </p:spPr>
        <p:txBody>
          <a:bodyPr/>
          <a:lstStyle>
            <a:lvl1pPr>
              <a:defRPr/>
            </a:lvl1pPr>
          </a:lstStyle>
          <a:p>
            <a:pPr>
              <a:defRPr/>
            </a:pPr>
            <a:fld id="{52521717-0C69-4E3D-8B3E-3B052A7A7B08}" type="datetime1">
              <a:rPr lang="en-US"/>
              <a:pPr>
                <a:defRPr/>
              </a:pPr>
              <a:t>7/19/2019</a:t>
            </a:fld>
            <a:endParaRPr lang="en-US"/>
          </a:p>
        </p:txBody>
      </p:sp>
      <p:sp>
        <p:nvSpPr>
          <p:cNvPr id="3" name="Rectangle 5">
            <a:extLst>
              <a:ext uri="{FF2B5EF4-FFF2-40B4-BE49-F238E27FC236}">
                <a16:creationId xmlns:a16="http://schemas.microsoft.com/office/drawing/2014/main" id="{2143BD6B-347F-4CEE-B1A2-F99E0BA1C7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EE4776E8-0F56-4AEB-850B-D24D0C54F907}"/>
              </a:ext>
            </a:extLst>
          </p:cNvPr>
          <p:cNvSpPr>
            <a:spLocks noGrp="1" noChangeArrowheads="1"/>
          </p:cNvSpPr>
          <p:nvPr>
            <p:ph type="sldNum" sz="quarter" idx="12"/>
          </p:nvPr>
        </p:nvSpPr>
        <p:spPr>
          <a:ln/>
        </p:spPr>
        <p:txBody>
          <a:bodyPr/>
          <a:lstStyle>
            <a:lvl1pPr>
              <a:defRPr/>
            </a:lvl1pPr>
          </a:lstStyle>
          <a:p>
            <a:fld id="{88CC5C73-E0CF-4723-A101-97306217CFBE}" type="slidenum">
              <a:rPr lang="en-US" altLang="en-US"/>
              <a:pPr/>
              <a:t>‹#›</a:t>
            </a:fld>
            <a:endParaRPr lang="en-US" altLang="en-US"/>
          </a:p>
        </p:txBody>
      </p:sp>
    </p:spTree>
    <p:extLst>
      <p:ext uri="{BB962C8B-B14F-4D97-AF65-F5344CB8AC3E}">
        <p14:creationId xmlns:p14="http://schemas.microsoft.com/office/powerpoint/2010/main" val="694916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49"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B0EC118-6B14-44D6-A467-C5353834B741}"/>
              </a:ext>
            </a:extLst>
          </p:cNvPr>
          <p:cNvSpPr>
            <a:spLocks noGrp="1" noChangeArrowheads="1"/>
          </p:cNvSpPr>
          <p:nvPr>
            <p:ph type="dt" sz="half" idx="10"/>
          </p:nvPr>
        </p:nvSpPr>
        <p:spPr>
          <a:ln/>
        </p:spPr>
        <p:txBody>
          <a:bodyPr/>
          <a:lstStyle>
            <a:lvl1pPr>
              <a:defRPr/>
            </a:lvl1pPr>
          </a:lstStyle>
          <a:p>
            <a:pPr>
              <a:defRPr/>
            </a:pPr>
            <a:fld id="{91D114B9-EF22-4EC6-92A6-1F660F0AF6A2}" type="datetime1">
              <a:rPr lang="en-US"/>
              <a:pPr>
                <a:defRPr/>
              </a:pPr>
              <a:t>7/19/2019</a:t>
            </a:fld>
            <a:endParaRPr lang="en-US"/>
          </a:p>
        </p:txBody>
      </p:sp>
      <p:sp>
        <p:nvSpPr>
          <p:cNvPr id="6" name="Rectangle 5">
            <a:extLst>
              <a:ext uri="{FF2B5EF4-FFF2-40B4-BE49-F238E27FC236}">
                <a16:creationId xmlns:a16="http://schemas.microsoft.com/office/drawing/2014/main" id="{4E931409-82C4-44C1-B411-B2EF75DDF2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0518289-4039-493A-B25F-BA6CE126D228}"/>
              </a:ext>
            </a:extLst>
          </p:cNvPr>
          <p:cNvSpPr>
            <a:spLocks noGrp="1" noChangeArrowheads="1"/>
          </p:cNvSpPr>
          <p:nvPr>
            <p:ph type="sldNum" sz="quarter" idx="12"/>
          </p:nvPr>
        </p:nvSpPr>
        <p:spPr>
          <a:ln/>
        </p:spPr>
        <p:txBody>
          <a:bodyPr/>
          <a:lstStyle>
            <a:lvl1pPr>
              <a:defRPr/>
            </a:lvl1pPr>
          </a:lstStyle>
          <a:p>
            <a:fld id="{92A639B2-FFE6-449D-BE60-84D3CF75EE1B}" type="slidenum">
              <a:rPr lang="en-US" altLang="en-US"/>
              <a:pPr/>
              <a:t>‹#›</a:t>
            </a:fld>
            <a:endParaRPr lang="en-US" altLang="en-US"/>
          </a:p>
        </p:txBody>
      </p:sp>
    </p:spTree>
    <p:extLst>
      <p:ext uri="{BB962C8B-B14F-4D97-AF65-F5344CB8AC3E}">
        <p14:creationId xmlns:p14="http://schemas.microsoft.com/office/powerpoint/2010/main" val="263793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E6A8513-0CD6-40E3-843A-35790347FE7C}"/>
              </a:ext>
            </a:extLst>
          </p:cNvPr>
          <p:cNvSpPr>
            <a:spLocks noGrp="1" noChangeArrowheads="1"/>
          </p:cNvSpPr>
          <p:nvPr>
            <p:ph type="dt" sz="half" idx="10"/>
          </p:nvPr>
        </p:nvSpPr>
        <p:spPr>
          <a:ln/>
        </p:spPr>
        <p:txBody>
          <a:bodyPr/>
          <a:lstStyle>
            <a:lvl1pPr>
              <a:defRPr/>
            </a:lvl1pPr>
          </a:lstStyle>
          <a:p>
            <a:pPr>
              <a:defRPr/>
            </a:pPr>
            <a:fld id="{AE755B00-916F-4D33-84D2-169C01D34309}" type="datetime1">
              <a:rPr lang="en-US"/>
              <a:pPr>
                <a:defRPr/>
              </a:pPr>
              <a:t>7/19/2019</a:t>
            </a:fld>
            <a:endParaRPr lang="en-US"/>
          </a:p>
        </p:txBody>
      </p:sp>
      <p:sp>
        <p:nvSpPr>
          <p:cNvPr id="6" name="Rectangle 5">
            <a:extLst>
              <a:ext uri="{FF2B5EF4-FFF2-40B4-BE49-F238E27FC236}">
                <a16:creationId xmlns:a16="http://schemas.microsoft.com/office/drawing/2014/main" id="{35D1C5F8-E717-45AF-8AFC-7686035877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6FE0655-2CE9-4F3D-B1D3-1CEF266AF61B}"/>
              </a:ext>
            </a:extLst>
          </p:cNvPr>
          <p:cNvSpPr>
            <a:spLocks noGrp="1" noChangeArrowheads="1"/>
          </p:cNvSpPr>
          <p:nvPr>
            <p:ph type="sldNum" sz="quarter" idx="12"/>
          </p:nvPr>
        </p:nvSpPr>
        <p:spPr>
          <a:ln/>
        </p:spPr>
        <p:txBody>
          <a:bodyPr/>
          <a:lstStyle>
            <a:lvl1pPr>
              <a:defRPr/>
            </a:lvl1pPr>
          </a:lstStyle>
          <a:p>
            <a:fld id="{024BD67B-3D35-431E-9519-1144623498B3}" type="slidenum">
              <a:rPr lang="en-US" altLang="en-US"/>
              <a:pPr/>
              <a:t>‹#›</a:t>
            </a:fld>
            <a:endParaRPr lang="en-US" altLang="en-US"/>
          </a:p>
        </p:txBody>
      </p:sp>
    </p:spTree>
    <p:extLst>
      <p:ext uri="{BB962C8B-B14F-4D97-AF65-F5344CB8AC3E}">
        <p14:creationId xmlns:p14="http://schemas.microsoft.com/office/powerpoint/2010/main" val="1343621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4AD2F23-06F3-4995-8F3B-1BDFBB3914F7}"/>
              </a:ext>
            </a:extLst>
          </p:cNvPr>
          <p:cNvSpPr>
            <a:spLocks noChangeArrowheads="1"/>
          </p:cNvSpPr>
          <p:nvPr userDrawn="1"/>
        </p:nvSpPr>
        <p:spPr bwMode="auto">
          <a:xfrm>
            <a:off x="6330950" y="0"/>
            <a:ext cx="2813050" cy="276225"/>
          </a:xfrm>
          <a:prstGeom prst="rect">
            <a:avLst/>
          </a:prstGeom>
          <a:noFill/>
          <a:ln w="28575" cap="sq" cmpd="sng" algn="ctr">
            <a:noFill/>
            <a:prstDash val="solid"/>
            <a:miter lim="800000"/>
            <a:headEnd type="none" w="med" len="med"/>
            <a:tailEnd type="none" w="med" len="med"/>
          </a:ln>
          <a:effectLst/>
        </p:spPr>
        <p:txBody>
          <a:bodyPr wrap="none" anchor="ctr">
            <a:spAutoFit/>
          </a:bodyPr>
          <a:lstStyle/>
          <a:p>
            <a:pPr algn="r" eaLnBrk="0" hangingPunct="0">
              <a:defRPr/>
            </a:pPr>
            <a:r>
              <a:rPr lang="en-US" sz="1200" dirty="0">
                <a:solidFill>
                  <a:srgbClr val="CECECF"/>
                </a:solidFill>
              </a:rPr>
              <a:t>Copyright © 2011 MsRazz ChemClass</a:t>
            </a:r>
            <a:endParaRPr lang="en-US" sz="3600" dirty="0">
              <a:solidFill>
                <a:srgbClr val="CECECF"/>
              </a:solidFill>
            </a:endParaRPr>
          </a:p>
        </p:txBody>
      </p:sp>
      <p:pic>
        <p:nvPicPr>
          <p:cNvPr id="1026" name="Picture 7" descr="Be.jpg">
            <a:extLst>
              <a:ext uri="{FF2B5EF4-FFF2-40B4-BE49-F238E27FC236}">
                <a16:creationId xmlns:a16="http://schemas.microsoft.com/office/drawing/2014/main" id="{B4AA4E2D-5ABA-4D45-957A-2833F052CB6B}"/>
              </a:ext>
            </a:extLst>
          </p:cNvPr>
          <p:cNvPicPr>
            <a:picLocks noChangeAspect="1"/>
          </p:cNvPicPr>
          <p:nvPr userDrawn="1"/>
        </p:nvPicPr>
        <p:blipFill>
          <a:blip r:embed="rId16">
            <a:clrChange>
              <a:clrFrom>
                <a:srgbClr val="B4BAC5"/>
              </a:clrFrom>
              <a:clrTo>
                <a:srgbClr val="B4BAC5">
                  <a:alpha val="0"/>
                </a:srgbClr>
              </a:clrTo>
            </a:clrChange>
            <a:lum bright="70000" contrast="-70000"/>
            <a:extLst>
              <a:ext uri="{28A0092B-C50C-407E-A947-70E740481C1C}">
                <a14:useLocalDpi xmlns:a14="http://schemas.microsoft.com/office/drawing/2010/main" val="0"/>
              </a:ext>
            </a:extLst>
          </a:blip>
          <a:srcRect r="11667" b="6248"/>
          <a:stretch>
            <a:fillRect/>
          </a:stretch>
        </p:blipFill>
        <p:spPr bwMode="auto">
          <a:xfrm>
            <a:off x="1066800" y="0"/>
            <a:ext cx="8077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6" descr="Be.jpg">
            <a:extLst>
              <a:ext uri="{FF2B5EF4-FFF2-40B4-BE49-F238E27FC236}">
                <a16:creationId xmlns:a16="http://schemas.microsoft.com/office/drawing/2014/main" id="{E368E1F5-6E6C-410E-A7AA-59551C750795}"/>
              </a:ext>
            </a:extLst>
          </p:cNvPr>
          <p:cNvPicPr>
            <a:picLocks noChangeAspect="1"/>
          </p:cNvPicPr>
          <p:nvPr userDrawn="1"/>
        </p:nvPicPr>
        <p:blipFill>
          <a:blip r:embed="rId16">
            <a:extLst>
              <a:ext uri="{28A0092B-C50C-407E-A947-70E740481C1C}">
                <a14:useLocalDpi xmlns:a14="http://schemas.microsoft.com/office/drawing/2010/main" val="0"/>
              </a:ext>
            </a:extLst>
          </a:blip>
          <a:srcRect l="27055" r="59642"/>
          <a:stretch>
            <a:fillRect/>
          </a:stretch>
        </p:blipFill>
        <p:spPr bwMode="auto">
          <a:xfrm>
            <a:off x="0" y="0"/>
            <a:ext cx="1143000" cy="687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312600D6-A6E5-4D0C-A0EB-BA0EA4ABBCB8}"/>
              </a:ext>
            </a:extLst>
          </p:cNvPr>
          <p:cNvSpPr>
            <a:spLocks noGrp="1" noChangeArrowheads="1"/>
          </p:cNvSpPr>
          <p:nvPr>
            <p:ph type="title"/>
          </p:nvPr>
        </p:nvSpPr>
        <p:spPr bwMode="auto">
          <a:xfrm>
            <a:off x="1219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a:extLst>
              <a:ext uri="{FF2B5EF4-FFF2-40B4-BE49-F238E27FC236}">
                <a16:creationId xmlns:a16="http://schemas.microsoft.com/office/drawing/2014/main" id="{137D200E-9DA2-47D2-8464-D7E9A1B76D4F}"/>
              </a:ext>
            </a:extLst>
          </p:cNvPr>
          <p:cNvSpPr>
            <a:spLocks noGrp="1" noChangeArrowheads="1"/>
          </p:cNvSpPr>
          <p:nvPr>
            <p:ph type="body" idx="1"/>
          </p:nvPr>
        </p:nvSpPr>
        <p:spPr bwMode="auto">
          <a:xfrm>
            <a:off x="1219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36136F41-1652-459F-A235-7FFCF8F15793}"/>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b="0">
                <a:solidFill>
                  <a:schemeClr val="tx1"/>
                </a:solidFill>
                <a:latin typeface="Arial" charset="0"/>
                <a:ea typeface="ＭＳ Ｐゴシック" pitchFamily="-108" charset="-128"/>
              </a:defRPr>
            </a:lvl1pPr>
          </a:lstStyle>
          <a:p>
            <a:pPr>
              <a:defRPr/>
            </a:pPr>
            <a:fld id="{87E04EBE-9BBE-4B1C-98A2-D9A148A30DF0}" type="datetime1">
              <a:rPr lang="en-US"/>
              <a:pPr>
                <a:defRPr/>
              </a:pPr>
              <a:t>7/19/2019</a:t>
            </a:fld>
            <a:endParaRPr lang="en-US"/>
          </a:p>
        </p:txBody>
      </p:sp>
      <p:sp>
        <p:nvSpPr>
          <p:cNvPr id="3" name="Rectangle 5">
            <a:extLst>
              <a:ext uri="{FF2B5EF4-FFF2-40B4-BE49-F238E27FC236}">
                <a16:creationId xmlns:a16="http://schemas.microsoft.com/office/drawing/2014/main" id="{E92B6C30-E568-4520-8120-49ADAB76C519}"/>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b="0">
                <a:solidFill>
                  <a:schemeClr val="tx1"/>
                </a:solidFill>
                <a:latin typeface="Arial" charset="0"/>
                <a:ea typeface="+mn-ea"/>
              </a:defRPr>
            </a:lvl1pPr>
          </a:lstStyle>
          <a:p>
            <a:pPr>
              <a:defRPr/>
            </a:pPr>
            <a:endParaRPr lang="en-US"/>
          </a:p>
        </p:txBody>
      </p:sp>
      <p:sp>
        <p:nvSpPr>
          <p:cNvPr id="1030" name="Rectangle 6">
            <a:extLst>
              <a:ext uri="{FF2B5EF4-FFF2-40B4-BE49-F238E27FC236}">
                <a16:creationId xmlns:a16="http://schemas.microsoft.com/office/drawing/2014/main" id="{3F43F8A0-1622-4C1E-BC84-CF78FC624A59}"/>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b="0">
                <a:solidFill>
                  <a:schemeClr val="tx1"/>
                </a:solidFill>
                <a:latin typeface="Arial" panose="020B0604020202020204" pitchFamily="34" charset="0"/>
              </a:defRPr>
            </a:lvl1pPr>
          </a:lstStyle>
          <a:p>
            <a:fld id="{4CD1FA73-7A7B-4BEE-B5C9-D679A6341410}" type="slidenum">
              <a:rPr lang="en-US" altLang="en-US"/>
              <a:pPr/>
              <a:t>‹#›</a:t>
            </a:fld>
            <a:endParaRPr lang="en-US" altLang="en-US"/>
          </a:p>
        </p:txBody>
      </p:sp>
      <p:cxnSp>
        <p:nvCxnSpPr>
          <p:cNvPr id="10" name="Straight Connector 9">
            <a:extLst>
              <a:ext uri="{FF2B5EF4-FFF2-40B4-BE49-F238E27FC236}">
                <a16:creationId xmlns:a16="http://schemas.microsoft.com/office/drawing/2014/main" id="{E88CB721-DD9D-402A-BC4E-E9682111DB42}"/>
              </a:ext>
            </a:extLst>
          </p:cNvPr>
          <p:cNvCxnSpPr>
            <a:cxnSpLocks noChangeShapeType="1"/>
          </p:cNvCxnSpPr>
          <p:nvPr userDrawn="1"/>
        </p:nvCxnSpPr>
        <p:spPr bwMode="auto">
          <a:xfrm rot="5400000">
            <a:off x="-2285999" y="3429000"/>
            <a:ext cx="6858000" cy="3175"/>
          </a:xfrm>
          <a:prstGeom prst="line">
            <a:avLst/>
          </a:prstGeom>
          <a:noFill/>
          <a:ln w="41275">
            <a:solidFill>
              <a:srgbClr val="0000FF"/>
            </a:solidFill>
            <a:round/>
            <a:headEnd/>
            <a:tailEnd/>
          </a:ln>
          <a:effectLst>
            <a:outerShdw dist="20000" dir="5400000" rotWithShape="0">
              <a:srgbClr val="808080">
                <a:alpha val="37999"/>
              </a:srgbClr>
            </a:outerShdw>
          </a:effectLst>
        </p:spPr>
      </p:cxnSp>
    </p:spTree>
  </p:cSld>
  <p:clrMap bg1="lt1" tx1="dk1" bg2="lt2" tx2="dk2" accent1="accent1" accent2="accent2" accent3="accent3" accent4="accent4" accent5="accent5" accent6="accent6" hlink="hlink" folHlink="folHlink"/>
  <p:sldLayoutIdLst>
    <p:sldLayoutId id="2147483827"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5" r:id="rId13"/>
    <p:sldLayoutId id="2147483826" r:id="rId14"/>
  </p:sldLayoutIdLst>
  <p:hf sldNum="0" hdr="0" ftr="0" dt="0"/>
  <p:txStyles>
    <p:titleStyle>
      <a:lvl1pPr algn="ctr" rtl="0" eaLnBrk="0" fontAlgn="base" hangingPunct="0">
        <a:spcBef>
          <a:spcPct val="0"/>
        </a:spcBef>
        <a:spcAft>
          <a:spcPct val="0"/>
        </a:spcAft>
        <a:defRPr sz="4400" b="1">
          <a:solidFill>
            <a:schemeClr val="tx2"/>
          </a:solidFill>
          <a:latin typeface="+mj-lt"/>
          <a:ea typeface="ＭＳ Ｐゴシック" charset="-128"/>
          <a:cs typeface="Arial Black"/>
        </a:defRPr>
      </a:lvl1pPr>
      <a:lvl2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2pPr>
      <a:lvl3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3pPr>
      <a:lvl4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4pPr>
      <a:lvl5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457200" indent="-457200" algn="l" rtl="0" eaLnBrk="0" fontAlgn="base" hangingPunct="0">
        <a:spcBef>
          <a:spcPct val="20000"/>
        </a:spcBef>
        <a:spcAft>
          <a:spcPct val="0"/>
        </a:spcAft>
        <a:buClr>
          <a:srgbClr val="ED392E"/>
        </a:buClr>
        <a:buSzPct val="100000"/>
        <a:buFont typeface="Wingdings" panose="05000000000000000000" pitchFamily="2" charset="2"/>
        <a:buChar char="v"/>
        <a:defRPr sz="3200">
          <a:solidFill>
            <a:schemeClr val="tx1"/>
          </a:solidFill>
          <a:latin typeface="+mn-lt"/>
          <a:ea typeface="ＭＳ Ｐゴシック" charset="-128"/>
          <a:cs typeface="ＭＳ Ｐゴシック" charset="-128"/>
        </a:defRPr>
      </a:lvl1pPr>
      <a:lvl2pPr marL="749300" indent="-292100" algn="l" rtl="0" eaLnBrk="0" fontAlgn="base" hangingPunct="0">
        <a:spcBef>
          <a:spcPct val="20000"/>
        </a:spcBef>
        <a:spcAft>
          <a:spcPct val="0"/>
        </a:spcAft>
        <a:buClr>
          <a:srgbClr val="ED392E"/>
        </a:buClr>
        <a:buSzPct val="100000"/>
        <a:buFont typeface="Wingdings" panose="05000000000000000000" pitchFamily="2" charset="2"/>
        <a:buChar char="§"/>
        <a:defRPr sz="2800">
          <a:solidFill>
            <a:schemeClr val="tx1"/>
          </a:solidFill>
          <a:latin typeface="+mn-lt"/>
          <a:ea typeface="ＭＳ Ｐゴシック" pitchFamily="-109" charset="-128"/>
        </a:defRPr>
      </a:lvl2pPr>
      <a:lvl3pPr marL="1143000" indent="-228600" algn="l" rtl="0" eaLnBrk="0" fontAlgn="base" hangingPunct="0">
        <a:spcBef>
          <a:spcPct val="20000"/>
        </a:spcBef>
        <a:spcAft>
          <a:spcPct val="0"/>
        </a:spcAft>
        <a:buClr>
          <a:srgbClr val="ED392E"/>
        </a:buClr>
        <a:buFont typeface="Lucida Grande" pitchFamily="-108" charset="0"/>
        <a:buChar char="-"/>
        <a:defRPr sz="2400">
          <a:solidFill>
            <a:schemeClr val="tx1"/>
          </a:solidFill>
          <a:latin typeface="+mn-lt"/>
          <a:ea typeface="ＭＳ Ｐゴシック" pitchFamily="-109" charset="-128"/>
        </a:defRPr>
      </a:lvl3pPr>
      <a:lvl4pPr marL="1600200" indent="-228600" algn="l" rtl="0" eaLnBrk="0" fontAlgn="base" hangingPunct="0">
        <a:spcBef>
          <a:spcPct val="20000"/>
        </a:spcBef>
        <a:spcAft>
          <a:spcPct val="0"/>
        </a:spcAft>
        <a:buClr>
          <a:srgbClr val="ED392E"/>
        </a:buClr>
        <a:buFont typeface="Arial" panose="020B0604020202020204" pitchFamily="34" charset="0"/>
        <a:buChar char="•"/>
        <a:defRPr sz="2000">
          <a:solidFill>
            <a:schemeClr val="tx1"/>
          </a:solidFill>
          <a:latin typeface="+mn-lt"/>
          <a:ea typeface="ＭＳ Ｐゴシック" pitchFamily="-109" charset="-128"/>
        </a:defRPr>
      </a:lvl4pPr>
      <a:lvl5pPr marL="2057400" indent="-228600" algn="l" rtl="0" eaLnBrk="0" fontAlgn="base" hangingPunct="0">
        <a:spcBef>
          <a:spcPct val="20000"/>
        </a:spcBef>
        <a:spcAft>
          <a:spcPct val="0"/>
        </a:spcAft>
        <a:buClr>
          <a:srgbClr val="ED392E"/>
        </a:buClr>
        <a:buChar char="»"/>
        <a:defRPr sz="2000">
          <a:solidFill>
            <a:schemeClr val="tx1"/>
          </a:solidFill>
          <a:latin typeface="+mn-lt"/>
          <a:ea typeface="ＭＳ Ｐゴシック" pitchFamily="-109"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CC4F5-F8B5-4110-9DF4-DA1520F94D5B}"/>
              </a:ext>
            </a:extLst>
          </p:cNvPr>
          <p:cNvSpPr>
            <a:spLocks noGrp="1"/>
          </p:cNvSpPr>
          <p:nvPr>
            <p:ph type="ctrTitle"/>
          </p:nvPr>
        </p:nvSpPr>
        <p:spPr>
          <a:xfrm>
            <a:off x="609600" y="2130425"/>
            <a:ext cx="8305800" cy="1470025"/>
          </a:xfrm>
          <a:effectLst>
            <a:outerShdw dist="38100" dir="2700000" algn="tl" rotWithShape="0">
              <a:srgbClr val="000000"/>
            </a:outerShdw>
          </a:effectLst>
        </p:spPr>
        <p:txBody>
          <a:bodyPr/>
          <a:lstStyle/>
          <a:p>
            <a:pPr>
              <a:defRPr/>
            </a:pPr>
            <a:r>
              <a:rPr lang="en-US" sz="4800" dirty="0">
                <a:solidFill>
                  <a:schemeClr val="bg1"/>
                </a:solidFill>
                <a:effectLst>
                  <a:glow rad="63500">
                    <a:schemeClr val="accent4">
                      <a:satMod val="175000"/>
                      <a:alpha val="40000"/>
                    </a:schemeClr>
                  </a:glow>
                </a:effectLst>
                <a:latin typeface="Gill Sans Ultra Bold" pitchFamily="34" charset="0"/>
                <a:ea typeface="ＭＳ Ｐゴシック" pitchFamily="-108" charset="-128"/>
              </a:rPr>
              <a:t>Unit: Chemical Names and Formulas</a:t>
            </a:r>
          </a:p>
        </p:txBody>
      </p:sp>
      <p:sp>
        <p:nvSpPr>
          <p:cNvPr id="3" name="Title 1">
            <a:extLst>
              <a:ext uri="{FF2B5EF4-FFF2-40B4-BE49-F238E27FC236}">
                <a16:creationId xmlns:a16="http://schemas.microsoft.com/office/drawing/2014/main" id="{DAD870A5-47D5-4140-ADF1-D164BA92C53B}"/>
              </a:ext>
            </a:extLst>
          </p:cNvPr>
          <p:cNvSpPr txBox="1">
            <a:spLocks/>
          </p:cNvSpPr>
          <p:nvPr/>
        </p:nvSpPr>
        <p:spPr bwMode="auto">
          <a:xfrm>
            <a:off x="990600" y="3581400"/>
            <a:ext cx="7848600" cy="1066800"/>
          </a:xfrm>
          <a:prstGeom prst="rect">
            <a:avLst/>
          </a:prstGeom>
          <a:noFill/>
          <a:ln w="9525">
            <a:noFill/>
            <a:miter lim="800000"/>
            <a:headEnd/>
            <a:tailEnd/>
          </a:ln>
          <a:effectLst>
            <a:outerShdw dist="38100" dir="2700000" algn="tl" rotWithShape="0">
              <a:srgbClr val="000000"/>
            </a:outerShdw>
          </a:effectLst>
        </p:spPr>
        <p:txBody>
          <a:bodyPr anchor="ctr"/>
          <a:lstStyle/>
          <a:p>
            <a:pPr algn="r" eaLnBrk="0" hangingPunct="0">
              <a:spcBef>
                <a:spcPct val="0"/>
              </a:spcBef>
              <a:defRPr/>
            </a:pPr>
            <a:r>
              <a:rPr lang="en-US" sz="4400" b="0" i="1" kern="0" dirty="0">
                <a:effectLst>
                  <a:glow rad="63500">
                    <a:schemeClr val="accent4">
                      <a:satMod val="175000"/>
                      <a:alpha val="40000"/>
                    </a:schemeClr>
                  </a:glow>
                </a:effectLst>
                <a:ea typeface="ＭＳ Ｐゴシック" pitchFamily="-108" charset="-128"/>
                <a:cs typeface="Arial Black"/>
              </a:rPr>
              <a:t>Naming and Writing Formulas for Acids</a:t>
            </a:r>
          </a:p>
        </p:txBody>
      </p:sp>
      <p:sp>
        <p:nvSpPr>
          <p:cNvPr id="4" name="Explosion 1 3">
            <a:extLst>
              <a:ext uri="{FF2B5EF4-FFF2-40B4-BE49-F238E27FC236}">
                <a16:creationId xmlns:a16="http://schemas.microsoft.com/office/drawing/2014/main" id="{B39FA1F2-F4CF-462A-A773-2E6D92D70BCE}"/>
              </a:ext>
            </a:extLst>
          </p:cNvPr>
          <p:cNvSpPr/>
          <p:nvPr/>
        </p:nvSpPr>
        <p:spPr>
          <a:xfrm rot="20480566">
            <a:off x="-842963" y="758825"/>
            <a:ext cx="5029201" cy="1752600"/>
          </a:xfrm>
          <a:prstGeom prst="irregularSeal1">
            <a:avLst/>
          </a:prstGeom>
          <a:solidFill>
            <a:srgbClr val="9900CC">
              <a:alpha val="35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600" dirty="0">
                <a:effectLst>
                  <a:glow rad="63500">
                    <a:schemeClr val="accent4">
                      <a:satMod val="175000"/>
                      <a:alpha val="40000"/>
                    </a:schemeClr>
                  </a:glow>
                </a:effectLst>
                <a:latin typeface="Script MT Bold" pitchFamily="66" charset="0"/>
              </a:rPr>
              <a:t>Day 4 - Notes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B63D3AE5-0998-4547-8977-1345E31CFB57}"/>
              </a:ext>
            </a:extLst>
          </p:cNvPr>
          <p:cNvSpPr>
            <a:spLocks noGrp="1"/>
          </p:cNvSpPr>
          <p:nvPr>
            <p:ph type="title"/>
          </p:nvPr>
        </p:nvSpPr>
        <p:spPr/>
        <p:txBody>
          <a:bodyPr/>
          <a:lstStyle/>
          <a:p>
            <a:r>
              <a:rPr lang="en-US" altLang="en-US" sz="5400">
                <a:solidFill>
                  <a:schemeClr val="tx1"/>
                </a:solidFill>
                <a:latin typeface="Trebuchet MS" panose="020B0603020202020204" pitchFamily="34" charset="0"/>
                <a:ea typeface="ＭＳ Ｐゴシック" panose="020B0600070205080204" pitchFamily="34" charset="-128"/>
                <a:cs typeface="Arial Black" panose="020B0A04020102020204" pitchFamily="34" charset="0"/>
              </a:rPr>
              <a:t>Examples</a:t>
            </a:r>
          </a:p>
        </p:txBody>
      </p:sp>
      <p:sp>
        <p:nvSpPr>
          <p:cNvPr id="3" name="Content Placeholder 2">
            <a:extLst>
              <a:ext uri="{FF2B5EF4-FFF2-40B4-BE49-F238E27FC236}">
                <a16:creationId xmlns:a16="http://schemas.microsoft.com/office/drawing/2014/main" id="{A95A746E-0C97-4BC0-AC7C-2F753304CAD0}"/>
              </a:ext>
            </a:extLst>
          </p:cNvPr>
          <p:cNvSpPr>
            <a:spLocks noGrp="1"/>
          </p:cNvSpPr>
          <p:nvPr>
            <p:ph idx="1"/>
          </p:nvPr>
        </p:nvSpPr>
        <p:spPr>
          <a:xfrm>
            <a:off x="1371600" y="1600200"/>
            <a:ext cx="7315200" cy="4525963"/>
          </a:xfrm>
        </p:spPr>
        <p:txBody>
          <a:bodyPr/>
          <a:lstStyle/>
          <a:p>
            <a:pPr>
              <a:buFontTx/>
              <a:buNone/>
            </a:pPr>
            <a:r>
              <a:rPr lang="en-US" altLang="en-US">
                <a:latin typeface="Trebuchet MS" panose="020B0603020202020204" pitchFamily="34" charset="0"/>
                <a:ea typeface="ＭＳ Ｐゴシック" panose="020B0600070205080204" pitchFamily="34" charset="-128"/>
              </a:rPr>
              <a:t>Chromic acid</a:t>
            </a:r>
          </a:p>
          <a:p>
            <a:pPr>
              <a:buFontTx/>
              <a:buNone/>
            </a:pPr>
            <a:endParaRPr lang="en-US" altLang="en-US">
              <a:latin typeface="Trebuchet MS" panose="020B0603020202020204" pitchFamily="34" charset="0"/>
              <a:ea typeface="ＭＳ Ｐゴシック" panose="020B0600070205080204" pitchFamily="34" charset="-128"/>
            </a:endParaRPr>
          </a:p>
          <a:p>
            <a:pPr>
              <a:buFontTx/>
              <a:buNone/>
            </a:pPr>
            <a:endParaRPr lang="en-US" altLang="en-US">
              <a:latin typeface="Trebuchet MS" panose="020B0603020202020204" pitchFamily="34" charset="0"/>
              <a:ea typeface="ＭＳ Ｐゴシック" panose="020B0600070205080204" pitchFamily="34" charset="-128"/>
            </a:endParaRPr>
          </a:p>
          <a:p>
            <a:pPr>
              <a:buFontTx/>
              <a:buNone/>
            </a:pPr>
            <a:r>
              <a:rPr lang="en-US" altLang="en-US">
                <a:latin typeface="Trebuchet MS" panose="020B0603020202020204" pitchFamily="34" charset="0"/>
                <a:ea typeface="ＭＳ Ｐゴシック" panose="020B0600070205080204" pitchFamily="34" charset="-128"/>
              </a:rPr>
              <a:t>H</a:t>
            </a:r>
            <a:r>
              <a:rPr lang="en-US" altLang="en-US" baseline="30000">
                <a:latin typeface="Trebuchet MS" panose="020B0603020202020204" pitchFamily="34" charset="0"/>
                <a:ea typeface="ＭＳ Ｐゴシック" panose="020B0600070205080204" pitchFamily="34" charset="-128"/>
              </a:rPr>
              <a:t>+1</a:t>
            </a:r>
            <a:r>
              <a:rPr lang="en-US" altLang="en-US">
                <a:latin typeface="Trebuchet MS" panose="020B0603020202020204" pitchFamily="34" charset="0"/>
                <a:ea typeface="ＭＳ Ｐゴシック" panose="020B0600070205080204" pitchFamily="34" charset="-128"/>
              </a:rPr>
              <a:t>  (CrO</a:t>
            </a:r>
            <a:r>
              <a:rPr lang="en-US" altLang="en-US" baseline="-25000">
                <a:latin typeface="Trebuchet MS" panose="020B0603020202020204" pitchFamily="34" charset="0"/>
                <a:ea typeface="ＭＳ Ｐゴシック" panose="020B0600070205080204" pitchFamily="34" charset="-128"/>
              </a:rPr>
              <a:t>4</a:t>
            </a:r>
            <a:r>
              <a:rPr lang="en-US" altLang="en-US">
                <a:latin typeface="Trebuchet MS" panose="020B0603020202020204" pitchFamily="34" charset="0"/>
                <a:ea typeface="ＭＳ Ｐゴシック" panose="020B0600070205080204" pitchFamily="34" charset="-128"/>
              </a:rPr>
              <a:t>)</a:t>
            </a:r>
            <a:r>
              <a:rPr lang="en-US" altLang="en-US" baseline="30000">
                <a:latin typeface="Trebuchet MS" panose="020B0603020202020204" pitchFamily="34" charset="0"/>
                <a:ea typeface="ＭＳ Ｐゴシック" panose="020B0600070205080204" pitchFamily="34" charset="-128"/>
              </a:rPr>
              <a:t>-2</a:t>
            </a:r>
          </a:p>
          <a:p>
            <a:pPr>
              <a:buFontTx/>
              <a:buNone/>
            </a:pPr>
            <a:r>
              <a:rPr lang="en-US" altLang="en-US">
                <a:latin typeface="Trebuchet MS" panose="020B0603020202020204" pitchFamily="34" charset="0"/>
                <a:ea typeface="ＭＳ Ｐゴシック" panose="020B0600070205080204" pitchFamily="34" charset="-128"/>
              </a:rPr>
              <a:t>H</a:t>
            </a:r>
            <a:r>
              <a:rPr lang="en-US" altLang="en-US" baseline="30000">
                <a:latin typeface="Trebuchet MS" panose="020B0603020202020204" pitchFamily="34" charset="0"/>
                <a:ea typeface="ＭＳ Ｐゴシック" panose="020B0600070205080204" pitchFamily="34" charset="-128"/>
              </a:rPr>
              <a:t>+1</a:t>
            </a:r>
          </a:p>
        </p:txBody>
      </p:sp>
      <p:sp>
        <p:nvSpPr>
          <p:cNvPr id="5" name="TextBox 4">
            <a:extLst>
              <a:ext uri="{FF2B5EF4-FFF2-40B4-BE49-F238E27FC236}">
                <a16:creationId xmlns:a16="http://schemas.microsoft.com/office/drawing/2014/main" id="{08CB5D19-7325-44D7-8844-321509D2F550}"/>
              </a:ext>
            </a:extLst>
          </p:cNvPr>
          <p:cNvSpPr txBox="1">
            <a:spLocks noChangeArrowheads="1"/>
          </p:cNvSpPr>
          <p:nvPr/>
        </p:nvSpPr>
        <p:spPr bwMode="auto">
          <a:xfrm>
            <a:off x="2955925" y="2286000"/>
            <a:ext cx="5807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2400" b="0">
                <a:solidFill>
                  <a:srgbClr val="0000FF"/>
                </a:solidFill>
              </a:rPr>
              <a:t>Original ending “-</a:t>
            </a:r>
            <a:r>
              <a:rPr lang="en-US" altLang="en-US" sz="2400" u="sng">
                <a:solidFill>
                  <a:srgbClr val="0000FF"/>
                </a:solidFill>
              </a:rPr>
              <a:t>ate</a:t>
            </a:r>
            <a:r>
              <a:rPr lang="en-US" altLang="en-US" sz="2400" b="0">
                <a:solidFill>
                  <a:srgbClr val="0000FF"/>
                </a:solidFill>
              </a:rPr>
              <a:t>”: chrom</a:t>
            </a:r>
            <a:r>
              <a:rPr lang="en-US" altLang="en-US" sz="2400" u="sng">
                <a:solidFill>
                  <a:srgbClr val="0000FF"/>
                </a:solidFill>
              </a:rPr>
              <a:t>ate</a:t>
            </a:r>
          </a:p>
        </p:txBody>
      </p:sp>
      <p:sp>
        <p:nvSpPr>
          <p:cNvPr id="6" name="TextBox 5">
            <a:extLst>
              <a:ext uri="{FF2B5EF4-FFF2-40B4-BE49-F238E27FC236}">
                <a16:creationId xmlns:a16="http://schemas.microsoft.com/office/drawing/2014/main" id="{9AADEFA2-3025-466A-AE0B-A677E6D59054}"/>
              </a:ext>
            </a:extLst>
          </p:cNvPr>
          <p:cNvSpPr txBox="1">
            <a:spLocks noChangeArrowheads="1"/>
          </p:cNvSpPr>
          <p:nvPr/>
        </p:nvSpPr>
        <p:spPr bwMode="auto">
          <a:xfrm>
            <a:off x="4267200" y="3429000"/>
            <a:ext cx="1752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4000" b="0">
                <a:solidFill>
                  <a:srgbClr val="0000FF"/>
                </a:solidFill>
              </a:rPr>
              <a:t>H</a:t>
            </a:r>
            <a:r>
              <a:rPr lang="en-US" altLang="en-US" sz="4000" b="0" baseline="-25000">
                <a:solidFill>
                  <a:srgbClr val="0000FF"/>
                </a:solidFill>
              </a:rPr>
              <a:t>2</a:t>
            </a:r>
            <a:r>
              <a:rPr lang="en-US" altLang="en-US" sz="4000" b="0">
                <a:solidFill>
                  <a:srgbClr val="0000FF"/>
                </a:solidFill>
              </a:rPr>
              <a:t>CrO</a:t>
            </a:r>
            <a:r>
              <a:rPr lang="en-US" altLang="en-US" sz="4000" b="0" baseline="-25000">
                <a:solidFill>
                  <a:srgbClr val="0000FF"/>
                </a:solidFill>
              </a:rPr>
              <a:t>4</a:t>
            </a:r>
            <a:endParaRPr lang="en-US" altLang="en-US" sz="4000" b="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0F2D7131-1636-4051-BD2B-40C89835228B}"/>
              </a:ext>
            </a:extLst>
          </p:cNvPr>
          <p:cNvSpPr>
            <a:spLocks noGrp="1"/>
          </p:cNvSpPr>
          <p:nvPr>
            <p:ph type="title"/>
          </p:nvPr>
        </p:nvSpPr>
        <p:spPr/>
        <p:txBody>
          <a:bodyPr/>
          <a:lstStyle/>
          <a:p>
            <a:r>
              <a:rPr lang="en-US" altLang="en-US" sz="5400">
                <a:solidFill>
                  <a:schemeClr val="tx1"/>
                </a:solidFill>
                <a:latin typeface="Trebuchet MS" panose="020B0603020202020204" pitchFamily="34" charset="0"/>
                <a:ea typeface="ＭＳ Ｐゴシック" panose="020B0600070205080204" pitchFamily="34" charset="-128"/>
                <a:cs typeface="Arial Black" panose="020B0A04020102020204" pitchFamily="34" charset="0"/>
              </a:rPr>
              <a:t>Examples</a:t>
            </a:r>
          </a:p>
        </p:txBody>
      </p:sp>
      <p:sp>
        <p:nvSpPr>
          <p:cNvPr id="3" name="Content Placeholder 2">
            <a:extLst>
              <a:ext uri="{FF2B5EF4-FFF2-40B4-BE49-F238E27FC236}">
                <a16:creationId xmlns:a16="http://schemas.microsoft.com/office/drawing/2014/main" id="{B31BED6B-B97B-47AA-AAD8-5E70DCBCBA9D}"/>
              </a:ext>
            </a:extLst>
          </p:cNvPr>
          <p:cNvSpPr>
            <a:spLocks noGrp="1"/>
          </p:cNvSpPr>
          <p:nvPr>
            <p:ph idx="1"/>
          </p:nvPr>
        </p:nvSpPr>
        <p:spPr>
          <a:xfrm>
            <a:off x="1371600" y="1600200"/>
            <a:ext cx="7315200" cy="4525963"/>
          </a:xfrm>
        </p:spPr>
        <p:txBody>
          <a:bodyPr/>
          <a:lstStyle/>
          <a:p>
            <a:pPr>
              <a:buFontTx/>
              <a:buNone/>
            </a:pPr>
            <a:r>
              <a:rPr lang="en-US" altLang="en-US">
                <a:latin typeface="Trebuchet MS" panose="020B0603020202020204" pitchFamily="34" charset="0"/>
                <a:ea typeface="ＭＳ Ｐゴシック" panose="020B0600070205080204" pitchFamily="34" charset="-128"/>
              </a:rPr>
              <a:t>Chlorous acid</a:t>
            </a:r>
          </a:p>
          <a:p>
            <a:pPr>
              <a:buFontTx/>
              <a:buNone/>
            </a:pPr>
            <a:endParaRPr lang="en-US" altLang="en-US">
              <a:latin typeface="Trebuchet MS" panose="020B0603020202020204" pitchFamily="34" charset="0"/>
              <a:ea typeface="ＭＳ Ｐゴシック" panose="020B0600070205080204" pitchFamily="34" charset="-128"/>
            </a:endParaRPr>
          </a:p>
          <a:p>
            <a:pPr>
              <a:buFontTx/>
              <a:buNone/>
            </a:pPr>
            <a:endParaRPr lang="en-US" altLang="en-US">
              <a:latin typeface="Trebuchet MS" panose="020B0603020202020204" pitchFamily="34" charset="0"/>
              <a:ea typeface="ＭＳ Ｐゴシック" panose="020B0600070205080204" pitchFamily="34" charset="-128"/>
            </a:endParaRPr>
          </a:p>
          <a:p>
            <a:pPr>
              <a:buFontTx/>
              <a:buNone/>
            </a:pPr>
            <a:r>
              <a:rPr lang="en-US" altLang="en-US">
                <a:latin typeface="Trebuchet MS" panose="020B0603020202020204" pitchFamily="34" charset="0"/>
                <a:ea typeface="ＭＳ Ｐゴシック" panose="020B0600070205080204" pitchFamily="34" charset="-128"/>
              </a:rPr>
              <a:t>H</a:t>
            </a:r>
            <a:r>
              <a:rPr lang="en-US" altLang="en-US" baseline="30000">
                <a:latin typeface="Trebuchet MS" panose="020B0603020202020204" pitchFamily="34" charset="0"/>
                <a:ea typeface="ＭＳ Ｐゴシック" panose="020B0600070205080204" pitchFamily="34" charset="-128"/>
              </a:rPr>
              <a:t>+1</a:t>
            </a:r>
            <a:r>
              <a:rPr lang="en-US" altLang="en-US">
                <a:latin typeface="Trebuchet MS" panose="020B0603020202020204" pitchFamily="34" charset="0"/>
                <a:ea typeface="ＭＳ Ｐゴシック" panose="020B0600070205080204" pitchFamily="34" charset="-128"/>
              </a:rPr>
              <a:t>  (ClO</a:t>
            </a:r>
            <a:r>
              <a:rPr lang="en-US" altLang="en-US" baseline="-25000">
                <a:latin typeface="Trebuchet MS" panose="020B0603020202020204" pitchFamily="34" charset="0"/>
                <a:ea typeface="ＭＳ Ｐゴシック" panose="020B0600070205080204" pitchFamily="34" charset="-128"/>
              </a:rPr>
              <a:t>2</a:t>
            </a:r>
            <a:r>
              <a:rPr lang="en-US" altLang="en-US">
                <a:latin typeface="Trebuchet MS" panose="020B0603020202020204" pitchFamily="34" charset="0"/>
                <a:ea typeface="ＭＳ Ｐゴシック" panose="020B0600070205080204" pitchFamily="34" charset="-128"/>
              </a:rPr>
              <a:t>)</a:t>
            </a:r>
            <a:r>
              <a:rPr lang="en-US" altLang="en-US" baseline="30000">
                <a:latin typeface="Trebuchet MS" panose="020B0603020202020204" pitchFamily="34" charset="0"/>
                <a:ea typeface="ＭＳ Ｐゴシック" panose="020B0600070205080204" pitchFamily="34" charset="-128"/>
              </a:rPr>
              <a:t>-1</a:t>
            </a:r>
          </a:p>
          <a:p>
            <a:pPr>
              <a:buFontTx/>
              <a:buNone/>
            </a:pPr>
            <a:endParaRPr lang="en-US" altLang="en-US" baseline="30000">
              <a:latin typeface="Trebuchet MS" panose="020B0603020202020204" pitchFamily="34" charset="0"/>
              <a:ea typeface="ＭＳ Ｐゴシック" panose="020B0600070205080204" pitchFamily="34" charset="-128"/>
            </a:endParaRPr>
          </a:p>
        </p:txBody>
      </p:sp>
      <p:sp>
        <p:nvSpPr>
          <p:cNvPr id="5" name="TextBox 4">
            <a:extLst>
              <a:ext uri="{FF2B5EF4-FFF2-40B4-BE49-F238E27FC236}">
                <a16:creationId xmlns:a16="http://schemas.microsoft.com/office/drawing/2014/main" id="{314533A7-9D89-4C4A-83F5-EFA780769CED}"/>
              </a:ext>
            </a:extLst>
          </p:cNvPr>
          <p:cNvSpPr txBox="1">
            <a:spLocks noChangeArrowheads="1"/>
          </p:cNvSpPr>
          <p:nvPr/>
        </p:nvSpPr>
        <p:spPr bwMode="auto">
          <a:xfrm>
            <a:off x="2955925" y="2286000"/>
            <a:ext cx="5730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2400" b="0">
                <a:solidFill>
                  <a:srgbClr val="0000FF"/>
                </a:solidFill>
              </a:rPr>
              <a:t>Original ending “-</a:t>
            </a:r>
            <a:r>
              <a:rPr lang="en-US" altLang="en-US" sz="2400" u="sng">
                <a:solidFill>
                  <a:srgbClr val="0000FF"/>
                </a:solidFill>
              </a:rPr>
              <a:t>ite</a:t>
            </a:r>
            <a:r>
              <a:rPr lang="en-US" altLang="en-US" sz="2400" b="0">
                <a:solidFill>
                  <a:srgbClr val="0000FF"/>
                </a:solidFill>
              </a:rPr>
              <a:t>”: chlor</a:t>
            </a:r>
            <a:r>
              <a:rPr lang="en-US" altLang="en-US" sz="2400" u="sng">
                <a:solidFill>
                  <a:srgbClr val="0000FF"/>
                </a:solidFill>
              </a:rPr>
              <a:t>ite</a:t>
            </a:r>
          </a:p>
        </p:txBody>
      </p:sp>
      <p:sp>
        <p:nvSpPr>
          <p:cNvPr id="6" name="TextBox 5">
            <a:extLst>
              <a:ext uri="{FF2B5EF4-FFF2-40B4-BE49-F238E27FC236}">
                <a16:creationId xmlns:a16="http://schemas.microsoft.com/office/drawing/2014/main" id="{111E3ADC-3A6A-4AA5-8873-567DCA64B255}"/>
              </a:ext>
            </a:extLst>
          </p:cNvPr>
          <p:cNvSpPr txBox="1">
            <a:spLocks noChangeArrowheads="1"/>
          </p:cNvSpPr>
          <p:nvPr/>
        </p:nvSpPr>
        <p:spPr bwMode="auto">
          <a:xfrm>
            <a:off x="3810000" y="3352800"/>
            <a:ext cx="2286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4000" b="0">
                <a:solidFill>
                  <a:srgbClr val="0000FF"/>
                </a:solidFill>
              </a:rPr>
              <a:t>HClO</a:t>
            </a:r>
            <a:r>
              <a:rPr lang="en-US" altLang="en-US" sz="4000" b="0" baseline="-25000">
                <a:solidFill>
                  <a:srgbClr val="0000FF"/>
                </a:solidFill>
              </a:rPr>
              <a:t>2</a:t>
            </a:r>
            <a:endParaRPr lang="en-US" altLang="en-US" sz="4000" b="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5260295-7D62-4F76-8CE5-7CC8F64DE989}"/>
              </a:ext>
            </a:extLst>
          </p:cNvPr>
          <p:cNvSpPr>
            <a:spLocks noGrp="1"/>
          </p:cNvSpPr>
          <p:nvPr>
            <p:ph type="ctrTitle"/>
          </p:nvPr>
        </p:nvSpPr>
        <p:spPr>
          <a:xfrm>
            <a:off x="152400" y="1905000"/>
            <a:ext cx="8763000" cy="1470025"/>
          </a:xfrm>
        </p:spPr>
        <p:txBody>
          <a:bodyPr/>
          <a:lstStyle/>
          <a:p>
            <a:pPr>
              <a:defRPr/>
            </a:pPr>
            <a:r>
              <a:rPr lang="en-US" sz="9600" dirty="0">
                <a:effectLst>
                  <a:glow rad="63500">
                    <a:schemeClr val="accent4">
                      <a:satMod val="175000"/>
                      <a:alpha val="40000"/>
                    </a:schemeClr>
                  </a:glow>
                </a:effectLst>
                <a:latin typeface="Gill Sans Ultra Bold" pitchFamily="34" charset="0"/>
              </a:rPr>
              <a:t>Questions?</a:t>
            </a:r>
          </a:p>
        </p:txBody>
      </p:sp>
      <p:sp>
        <p:nvSpPr>
          <p:cNvPr id="5" name="Subtitle 4">
            <a:extLst>
              <a:ext uri="{FF2B5EF4-FFF2-40B4-BE49-F238E27FC236}">
                <a16:creationId xmlns:a16="http://schemas.microsoft.com/office/drawing/2014/main" id="{CD2EB6CD-6859-4617-82C9-6E8DD8829193}"/>
              </a:ext>
            </a:extLst>
          </p:cNvPr>
          <p:cNvSpPr>
            <a:spLocks noGrp="1"/>
          </p:cNvSpPr>
          <p:nvPr>
            <p:ph type="subTitle" idx="1"/>
          </p:nvPr>
        </p:nvSpPr>
        <p:spPr>
          <a:xfrm>
            <a:off x="500063" y="3203575"/>
            <a:ext cx="8143875" cy="1752600"/>
          </a:xfrm>
        </p:spPr>
        <p:txBody>
          <a:bodyPr/>
          <a:lstStyle/>
          <a:p>
            <a:pPr>
              <a:lnSpc>
                <a:spcPct val="90000"/>
              </a:lnSpc>
              <a:defRPr/>
            </a:pPr>
            <a:r>
              <a:rPr lang="en-US" sz="6000" b="1" i="1" dirty="0">
                <a:effectLst>
                  <a:glow rad="63500">
                    <a:schemeClr val="accent4">
                      <a:satMod val="175000"/>
                      <a:alpha val="40000"/>
                    </a:schemeClr>
                  </a:glow>
                  <a:outerShdw blurRad="38100" dist="38100" dir="2700000" algn="tl">
                    <a:srgbClr val="000000">
                      <a:alpha val="43137"/>
                    </a:srgbClr>
                  </a:outerShdw>
                </a:effectLst>
                <a:latin typeface="Trebuchet MS" panose="020B0603020202020204" pitchFamily="34" charset="0"/>
              </a:rPr>
              <a:t>Do now: </a:t>
            </a:r>
            <a:r>
              <a:rPr lang="en-US" sz="6000" i="1" dirty="0">
                <a:effectLst>
                  <a:glow rad="63500">
                    <a:schemeClr val="accent4">
                      <a:satMod val="175000"/>
                      <a:alpha val="40000"/>
                    </a:schemeClr>
                  </a:glow>
                  <a:outerShdw blurRad="38100" dist="38100" dir="2700000" algn="tl">
                    <a:srgbClr val="000000">
                      <a:alpha val="43137"/>
                    </a:srgbClr>
                  </a:outerShdw>
                </a:effectLst>
                <a:latin typeface="Trebuchet MS" panose="020B0603020202020204" pitchFamily="34" charset="0"/>
              </a:rPr>
              <a:t>Turn in the exit ticket.</a:t>
            </a:r>
          </a:p>
          <a:p>
            <a:pPr>
              <a:defRPr/>
            </a:pPr>
            <a:r>
              <a:rPr lang="en-US" sz="6000" b="1" i="1" dirty="0">
                <a:effectLst>
                  <a:glow rad="63500">
                    <a:schemeClr val="accent4">
                      <a:satMod val="175000"/>
                      <a:alpha val="40000"/>
                    </a:schemeClr>
                  </a:glow>
                  <a:outerShdw blurRad="38100" dist="38100" dir="2700000" algn="tl">
                    <a:srgbClr val="000000">
                      <a:alpha val="43137"/>
                    </a:srgbClr>
                  </a:outerShdw>
                </a:effectLst>
                <a:latin typeface="Trebuchet MS" panose="020B0603020202020204" pitchFamily="34" charset="0"/>
              </a:rPr>
              <a:t>Then:</a:t>
            </a:r>
            <a:r>
              <a:rPr lang="en-US" sz="6000" i="1" dirty="0">
                <a:effectLst>
                  <a:glow rad="63500">
                    <a:schemeClr val="accent4">
                      <a:satMod val="175000"/>
                      <a:alpha val="40000"/>
                    </a:schemeClr>
                  </a:glow>
                  <a:outerShdw blurRad="38100" dist="38100" dir="2700000" algn="tl">
                    <a:srgbClr val="000000">
                      <a:alpha val="43137"/>
                    </a:srgbClr>
                  </a:outerShdw>
                </a:effectLst>
                <a:latin typeface="Trebuchet MS" panose="020B0603020202020204" pitchFamily="34" charset="0"/>
              </a:rPr>
              <a:t> Begin WS#4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a:extLst>
              <a:ext uri="{FF2B5EF4-FFF2-40B4-BE49-F238E27FC236}">
                <a16:creationId xmlns:a16="http://schemas.microsoft.com/office/drawing/2014/main" id="{30C76742-F0A3-4C10-B7FC-1F6DE9300613}"/>
              </a:ext>
            </a:extLst>
          </p:cNvPr>
          <p:cNvSpPr>
            <a:spLocks noGrp="1" noChangeArrowheads="1"/>
          </p:cNvSpPr>
          <p:nvPr>
            <p:ph type="title"/>
          </p:nvPr>
        </p:nvSpPr>
        <p:spPr>
          <a:xfrm>
            <a:off x="1219200" y="0"/>
            <a:ext cx="7467600" cy="1143000"/>
          </a:xfrm>
        </p:spPr>
        <p:txBody>
          <a:bodyPr/>
          <a:lstStyle/>
          <a:p>
            <a:r>
              <a:rPr lang="en-US" altLang="en-US" sz="3400" dirty="0">
                <a:latin typeface="Trebuchet MS" panose="020B0603020202020204" pitchFamily="34" charset="0"/>
                <a:ea typeface="ＭＳ Ｐゴシック" panose="020B0600070205080204" pitchFamily="34" charset="-128"/>
                <a:cs typeface="Arial Black" panose="020B0A04020102020204" pitchFamily="34" charset="0"/>
              </a:rPr>
              <a:t>After today you should be able to…</a:t>
            </a:r>
          </a:p>
        </p:txBody>
      </p:sp>
      <p:sp>
        <p:nvSpPr>
          <p:cNvPr id="4099" name="Rectangle 5">
            <a:extLst>
              <a:ext uri="{FF2B5EF4-FFF2-40B4-BE49-F238E27FC236}">
                <a16:creationId xmlns:a16="http://schemas.microsoft.com/office/drawing/2014/main" id="{684E8926-D49C-4038-9F2B-7EA58B904FF0}"/>
              </a:ext>
            </a:extLst>
          </p:cNvPr>
          <p:cNvSpPr>
            <a:spLocks noGrp="1" noChangeArrowheads="1"/>
          </p:cNvSpPr>
          <p:nvPr>
            <p:ph type="body" idx="1"/>
          </p:nvPr>
        </p:nvSpPr>
        <p:spPr>
          <a:xfrm>
            <a:off x="1219200" y="1066800"/>
            <a:ext cx="7696200" cy="5334000"/>
          </a:xfrm>
        </p:spPr>
        <p:txBody>
          <a:bodyPr/>
          <a:lstStyle/>
          <a:p>
            <a:r>
              <a:rPr lang="en-US" altLang="en-US" sz="3600" dirty="0">
                <a:latin typeface="Trebuchet MS" panose="020B0603020202020204" pitchFamily="34" charset="0"/>
                <a:ea typeface="ＭＳ Ｐゴシック" panose="020B0600070205080204" pitchFamily="34" charset="-128"/>
              </a:rPr>
              <a:t>Write the chemical names of acids given their chemical formula</a:t>
            </a:r>
          </a:p>
          <a:p>
            <a:r>
              <a:rPr lang="en-US" altLang="en-US" sz="3600" dirty="0">
                <a:latin typeface="Trebuchet MS" panose="020B0603020202020204" pitchFamily="34" charset="0"/>
                <a:ea typeface="ＭＳ Ｐゴシック" panose="020B0600070205080204" pitchFamily="34" charset="-128"/>
              </a:rPr>
              <a:t>Write the chemical formulas for acids given their chemical name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7E0D0F69-653F-416A-A2AC-FFEC57902D5A}"/>
              </a:ext>
            </a:extLst>
          </p:cNvPr>
          <p:cNvSpPr>
            <a:spLocks noGrp="1"/>
          </p:cNvSpPr>
          <p:nvPr>
            <p:ph type="title"/>
          </p:nvPr>
        </p:nvSpPr>
        <p:spPr/>
        <p:txBody>
          <a:bodyPr/>
          <a:lstStyle/>
          <a:p>
            <a:r>
              <a:rPr lang="en-US" altLang="en-US" sz="6000">
                <a:solidFill>
                  <a:schemeClr val="tx1"/>
                </a:solidFill>
                <a:latin typeface="Trebuchet MS" panose="020B0603020202020204" pitchFamily="34" charset="0"/>
                <a:ea typeface="ＭＳ Ｐゴシック" panose="020B0600070205080204" pitchFamily="34" charset="-128"/>
                <a:cs typeface="Arial Black" panose="020B0A04020102020204" pitchFamily="34" charset="0"/>
              </a:rPr>
              <a:t>Naming Acids</a:t>
            </a:r>
          </a:p>
        </p:txBody>
      </p:sp>
      <p:sp>
        <p:nvSpPr>
          <p:cNvPr id="5123" name="Content Placeholder 2">
            <a:extLst>
              <a:ext uri="{FF2B5EF4-FFF2-40B4-BE49-F238E27FC236}">
                <a16:creationId xmlns:a16="http://schemas.microsoft.com/office/drawing/2014/main" id="{D3511AA9-AC24-49AB-8BB6-6E9ED27BC809}"/>
              </a:ext>
            </a:extLst>
          </p:cNvPr>
          <p:cNvSpPr>
            <a:spLocks noGrp="1"/>
          </p:cNvSpPr>
          <p:nvPr>
            <p:ph idx="1"/>
          </p:nvPr>
        </p:nvSpPr>
        <p:spPr>
          <a:xfrm>
            <a:off x="838200" y="1143000"/>
            <a:ext cx="8229600" cy="4572000"/>
          </a:xfrm>
        </p:spPr>
        <p:txBody>
          <a:bodyPr/>
          <a:lstStyle/>
          <a:p>
            <a:pPr marL="0" indent="0">
              <a:buFontTx/>
              <a:buNone/>
            </a:pPr>
            <a:endParaRPr lang="en-US" altLang="en-US" sz="3600" i="1" dirty="0">
              <a:solidFill>
                <a:srgbClr val="0000FF"/>
              </a:solidFill>
              <a:latin typeface="Trebuchet MS" panose="020B0603020202020204" pitchFamily="34" charset="0"/>
              <a:ea typeface="ＭＳ Ｐゴシック" panose="020B0600070205080204" pitchFamily="34" charset="-128"/>
            </a:endParaRPr>
          </a:p>
          <a:p>
            <a:pPr marL="0" indent="0" algn="ctr">
              <a:buFontTx/>
              <a:buNone/>
            </a:pPr>
            <a:r>
              <a:rPr lang="en-US" altLang="en-US" sz="4000" i="1" dirty="0">
                <a:latin typeface="Trebuchet MS" panose="020B0603020202020204" pitchFamily="34" charset="0"/>
                <a:ea typeface="ＭＳ Ｐゴシック" panose="020B0600070205080204" pitchFamily="34" charset="-128"/>
              </a:rPr>
              <a:t>Acids are ionic compounds that contain </a:t>
            </a:r>
            <a:r>
              <a:rPr lang="en-US" altLang="en-US" sz="4000" b="1" i="1" dirty="0">
                <a:latin typeface="Trebuchet MS" panose="020B0603020202020204" pitchFamily="34" charset="0"/>
                <a:ea typeface="ＭＳ Ｐゴシック" panose="020B0600070205080204" pitchFamily="34" charset="-128"/>
              </a:rPr>
              <a:t>H</a:t>
            </a:r>
            <a:r>
              <a:rPr lang="en-US" altLang="en-US" sz="4000" b="1" i="1" baseline="30000" dirty="0">
                <a:latin typeface="Trebuchet MS" panose="020B0603020202020204" pitchFamily="34" charset="0"/>
                <a:ea typeface="ＭＳ Ｐゴシック" panose="020B0600070205080204" pitchFamily="34" charset="-128"/>
              </a:rPr>
              <a:t>+1</a:t>
            </a:r>
            <a:r>
              <a:rPr lang="en-US" altLang="en-US" sz="4000" i="1" dirty="0">
                <a:latin typeface="Trebuchet MS" panose="020B0603020202020204" pitchFamily="34" charset="0"/>
                <a:ea typeface="ＭＳ Ｐゴシック" panose="020B0600070205080204" pitchFamily="34" charset="-128"/>
              </a:rPr>
              <a:t> as their cation.</a:t>
            </a:r>
          </a:p>
          <a:p>
            <a:pPr marL="0" indent="0" algn="ctr">
              <a:buFontTx/>
              <a:buNone/>
            </a:pPr>
            <a:endParaRPr lang="en-US" altLang="en-US" sz="4000" dirty="0">
              <a:latin typeface="Trebuchet MS" panose="020B0603020202020204" pitchFamily="34" charset="0"/>
              <a:ea typeface="ＭＳ Ｐゴシック" panose="020B0600070205080204" pitchFamily="34" charset="-128"/>
            </a:endParaRPr>
          </a:p>
          <a:p>
            <a:pPr marL="0" indent="0" algn="ctr">
              <a:buFontTx/>
              <a:buNone/>
            </a:pPr>
            <a:r>
              <a:rPr lang="en-US" altLang="en-US" sz="4000" dirty="0">
                <a:latin typeface="Trebuchet MS" panose="020B0603020202020204" pitchFamily="34" charset="0"/>
                <a:ea typeface="ＭＳ Ｐゴシック" panose="020B0600070205080204" pitchFamily="34" charset="-128"/>
              </a:rPr>
              <a:t>Acids are named based on </a:t>
            </a:r>
          </a:p>
          <a:p>
            <a:pPr marL="0" indent="0" algn="ctr">
              <a:buFontTx/>
              <a:buNone/>
            </a:pPr>
            <a:r>
              <a:rPr lang="en-US" altLang="en-US" sz="4000" dirty="0">
                <a:latin typeface="Trebuchet MS" panose="020B0603020202020204" pitchFamily="34" charset="0"/>
                <a:ea typeface="ＭＳ Ｐゴシック" panose="020B0600070205080204" pitchFamily="34" charset="-128"/>
              </a:rPr>
              <a:t>their </a:t>
            </a:r>
            <a:r>
              <a:rPr lang="en-US" altLang="en-US" sz="4000" b="1" dirty="0">
                <a:latin typeface="Trebuchet MS" panose="020B0603020202020204" pitchFamily="34" charset="0"/>
                <a:ea typeface="ＭＳ Ｐゴシック" panose="020B0600070205080204" pitchFamily="34" charset="-128"/>
              </a:rPr>
              <a:t>anion</a:t>
            </a:r>
            <a:r>
              <a:rPr lang="en-US" altLang="en-US" sz="4000" dirty="0">
                <a:latin typeface="Trebuchet MS" panose="020B0603020202020204" pitchFamily="34" charset="0"/>
                <a:ea typeface="ＭＳ Ｐゴシック" panose="020B0600070205080204" pitchFamily="34" charset="-12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528C37A7-7BB9-41F5-BF4C-3A87F256F343}"/>
              </a:ext>
            </a:extLst>
          </p:cNvPr>
          <p:cNvSpPr>
            <a:spLocks noGrp="1"/>
          </p:cNvSpPr>
          <p:nvPr>
            <p:ph type="title"/>
          </p:nvPr>
        </p:nvSpPr>
        <p:spPr/>
        <p:txBody>
          <a:bodyPr/>
          <a:lstStyle/>
          <a:p>
            <a:r>
              <a:rPr lang="en-US" altLang="en-US" sz="5400">
                <a:solidFill>
                  <a:schemeClr val="tx1"/>
                </a:solidFill>
                <a:latin typeface="Trebuchet MS" panose="020B0603020202020204" pitchFamily="34" charset="0"/>
                <a:ea typeface="ＭＳ Ｐゴシック" panose="020B0600070205080204" pitchFamily="34" charset="-128"/>
                <a:cs typeface="Arial Black" panose="020B0A04020102020204" pitchFamily="34" charset="0"/>
              </a:rPr>
              <a:t>If the anion ends in…</a:t>
            </a:r>
          </a:p>
        </p:txBody>
      </p:sp>
      <p:sp>
        <p:nvSpPr>
          <p:cNvPr id="3" name="Content Placeholder 2">
            <a:extLst>
              <a:ext uri="{FF2B5EF4-FFF2-40B4-BE49-F238E27FC236}">
                <a16:creationId xmlns:a16="http://schemas.microsoft.com/office/drawing/2014/main" id="{1A96DFC4-8F8E-4D69-B380-4D32D03ABF07}"/>
              </a:ext>
            </a:extLst>
          </p:cNvPr>
          <p:cNvSpPr>
            <a:spLocks noGrp="1"/>
          </p:cNvSpPr>
          <p:nvPr>
            <p:ph idx="1"/>
          </p:nvPr>
        </p:nvSpPr>
        <p:spPr/>
        <p:txBody>
          <a:bodyPr/>
          <a:lstStyle/>
          <a:p>
            <a:pPr>
              <a:buFontTx/>
              <a:buNone/>
            </a:pPr>
            <a:r>
              <a:rPr lang="en-US" altLang="en-US" dirty="0">
                <a:latin typeface="Trebuchet MS" panose="020B0603020202020204" pitchFamily="34" charset="0"/>
                <a:ea typeface="ＭＳ Ｐゴシック" panose="020B0600070205080204" pitchFamily="34" charset="-128"/>
              </a:rPr>
              <a:t>“-ide”  </a:t>
            </a:r>
            <a:r>
              <a:rPr lang="en-US" altLang="en-US" dirty="0">
                <a:latin typeface="Trebuchet MS" panose="020B0603020202020204" pitchFamily="34" charset="0"/>
                <a:ea typeface="ＭＳ Ｐゴシック" panose="020B0600070205080204" pitchFamily="34" charset="-128"/>
                <a:sym typeface="Wingdings" panose="05000000000000000000" pitchFamily="2" charset="2"/>
              </a:rPr>
              <a:t> hydro ___ </a:t>
            </a:r>
            <a:r>
              <a:rPr lang="en-US" altLang="en-US" dirty="0" err="1">
                <a:latin typeface="Trebuchet MS" panose="020B0603020202020204" pitchFamily="34" charset="0"/>
                <a:ea typeface="ＭＳ Ｐゴシック" panose="020B0600070205080204" pitchFamily="34" charset="-128"/>
                <a:sym typeface="Wingdings" panose="05000000000000000000" pitchFamily="2" charset="2"/>
              </a:rPr>
              <a:t>ic</a:t>
            </a:r>
            <a:r>
              <a:rPr lang="en-US" altLang="en-US" dirty="0">
                <a:latin typeface="Trebuchet MS" panose="020B0603020202020204" pitchFamily="34" charset="0"/>
                <a:ea typeface="ＭＳ Ｐゴシック" panose="020B0600070205080204" pitchFamily="34" charset="-128"/>
                <a:sym typeface="Wingdings" panose="05000000000000000000" pitchFamily="2" charset="2"/>
              </a:rPr>
              <a:t> acid</a:t>
            </a:r>
          </a:p>
          <a:p>
            <a:pPr>
              <a:buFontTx/>
              <a:buNone/>
            </a:pPr>
            <a:endParaRPr lang="en-US" altLang="en-US" dirty="0">
              <a:latin typeface="Trebuchet MS" panose="020B0603020202020204" pitchFamily="34" charset="0"/>
              <a:ea typeface="ＭＳ Ｐゴシック" panose="020B0600070205080204" pitchFamily="34" charset="-128"/>
              <a:sym typeface="Wingdings" panose="05000000000000000000" pitchFamily="2" charset="2"/>
            </a:endParaRPr>
          </a:p>
          <a:p>
            <a:pPr>
              <a:buFontTx/>
              <a:buNone/>
            </a:pPr>
            <a:endParaRPr lang="en-US" altLang="en-US" dirty="0">
              <a:latin typeface="Trebuchet MS" panose="020B0603020202020204" pitchFamily="34" charset="0"/>
              <a:ea typeface="ＭＳ Ｐゴシック" panose="020B0600070205080204" pitchFamily="34" charset="-128"/>
              <a:sym typeface="Wingdings" panose="05000000000000000000" pitchFamily="2" charset="2"/>
            </a:endParaRPr>
          </a:p>
          <a:p>
            <a:pPr>
              <a:buFontTx/>
              <a:buNone/>
            </a:pPr>
            <a:endParaRPr lang="en-US" altLang="en-US" dirty="0">
              <a:latin typeface="Trebuchet MS" panose="020B0603020202020204" pitchFamily="34" charset="0"/>
              <a:ea typeface="ＭＳ Ｐゴシック" panose="020B0600070205080204" pitchFamily="34" charset="-128"/>
              <a:sym typeface="Wingdings" panose="05000000000000000000" pitchFamily="2" charset="2"/>
            </a:endParaRPr>
          </a:p>
          <a:p>
            <a:pPr>
              <a:buFontTx/>
              <a:buNone/>
            </a:pPr>
            <a:r>
              <a:rPr lang="en-US" altLang="en-US" dirty="0">
                <a:latin typeface="Trebuchet MS" panose="020B0603020202020204" pitchFamily="34" charset="0"/>
                <a:ea typeface="ＭＳ Ｐゴシック" panose="020B0600070205080204" pitchFamily="34" charset="-128"/>
                <a:sym typeface="Wingdings" panose="05000000000000000000" pitchFamily="2" charset="2"/>
              </a:rPr>
              <a:t>Example: H</a:t>
            </a:r>
            <a:r>
              <a:rPr lang="en-US" altLang="en-US" baseline="-25000" dirty="0">
                <a:latin typeface="Trebuchet MS" panose="020B0603020202020204" pitchFamily="34" charset="0"/>
                <a:ea typeface="ＭＳ Ｐゴシック" panose="020B0600070205080204" pitchFamily="34" charset="-128"/>
                <a:sym typeface="Wingdings" panose="05000000000000000000" pitchFamily="2" charset="2"/>
              </a:rPr>
              <a:t>2</a:t>
            </a:r>
            <a:r>
              <a:rPr lang="en-US" altLang="en-US" dirty="0">
                <a:latin typeface="Trebuchet MS" panose="020B0603020202020204" pitchFamily="34" charset="0"/>
                <a:ea typeface="ＭＳ Ｐゴシック" panose="020B0600070205080204" pitchFamily="34" charset="-128"/>
                <a:sym typeface="Wingdings" panose="05000000000000000000" pitchFamily="2" charset="2"/>
              </a:rPr>
              <a:t>S</a:t>
            </a:r>
          </a:p>
          <a:p>
            <a:pPr algn="ctr">
              <a:buFontTx/>
              <a:buNone/>
            </a:pPr>
            <a:endParaRPr lang="en-US" altLang="en-US" sz="1800" dirty="0">
              <a:solidFill>
                <a:srgbClr val="FF0000"/>
              </a:solidFill>
              <a:latin typeface="Trebuchet MS" panose="020B0603020202020204" pitchFamily="34" charset="0"/>
              <a:ea typeface="ＭＳ Ｐゴシック" panose="020B0600070205080204" pitchFamily="34" charset="-128"/>
              <a:sym typeface="Wingdings" panose="05000000000000000000" pitchFamily="2" charset="2"/>
            </a:endParaRPr>
          </a:p>
          <a:p>
            <a:pPr algn="ctr">
              <a:buFontTx/>
              <a:buNone/>
            </a:pPr>
            <a:r>
              <a:rPr lang="en-US" altLang="en-US" sz="3600" dirty="0" err="1">
                <a:solidFill>
                  <a:srgbClr val="FF0000"/>
                </a:solidFill>
                <a:latin typeface="Trebuchet MS" panose="020B0603020202020204" pitchFamily="34" charset="0"/>
                <a:ea typeface="ＭＳ Ｐゴシック" panose="020B0600070205080204" pitchFamily="34" charset="-128"/>
                <a:sym typeface="Wingdings" panose="05000000000000000000" pitchFamily="2" charset="2"/>
              </a:rPr>
              <a:t>Hydrosulfuric</a:t>
            </a:r>
            <a:r>
              <a:rPr lang="en-US" altLang="en-US" sz="3600" dirty="0">
                <a:solidFill>
                  <a:srgbClr val="FF0000"/>
                </a:solidFill>
                <a:latin typeface="Trebuchet MS" panose="020B0603020202020204" pitchFamily="34" charset="0"/>
                <a:ea typeface="ＭＳ Ｐゴシック" panose="020B0600070205080204" pitchFamily="34" charset="-128"/>
                <a:sym typeface="Wingdings" panose="05000000000000000000" pitchFamily="2" charset="2"/>
              </a:rPr>
              <a:t> acid</a:t>
            </a:r>
          </a:p>
        </p:txBody>
      </p:sp>
      <p:sp>
        <p:nvSpPr>
          <p:cNvPr id="4" name="TextBox 3">
            <a:extLst>
              <a:ext uri="{FF2B5EF4-FFF2-40B4-BE49-F238E27FC236}">
                <a16:creationId xmlns:a16="http://schemas.microsoft.com/office/drawing/2014/main" id="{DB9E2DF3-F550-4557-B1EA-C8C2AF930D29}"/>
              </a:ext>
            </a:extLst>
          </p:cNvPr>
          <p:cNvSpPr txBox="1">
            <a:spLocks noChangeArrowheads="1"/>
          </p:cNvSpPr>
          <p:nvPr/>
        </p:nvSpPr>
        <p:spPr bwMode="auto">
          <a:xfrm>
            <a:off x="3962400" y="4033838"/>
            <a:ext cx="3962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2400" b="0">
                <a:solidFill>
                  <a:srgbClr val="0000FF"/>
                </a:solidFill>
              </a:rPr>
              <a:t>Sulf</a:t>
            </a:r>
            <a:r>
              <a:rPr lang="en-US" altLang="en-US" sz="2400" u="sng">
                <a:solidFill>
                  <a:srgbClr val="0000FF"/>
                </a:solidFill>
              </a:rPr>
              <a:t>ide</a:t>
            </a:r>
            <a:r>
              <a:rPr lang="en-US" altLang="en-US" sz="2400" b="0">
                <a:solidFill>
                  <a:srgbClr val="0000FF"/>
                </a:solidFill>
              </a:rPr>
              <a:t> (S</a:t>
            </a:r>
            <a:r>
              <a:rPr lang="en-US" altLang="en-US" sz="2400" b="0" baseline="30000">
                <a:solidFill>
                  <a:srgbClr val="0000FF"/>
                </a:solidFill>
              </a:rPr>
              <a:t>-2</a:t>
            </a:r>
            <a:r>
              <a:rPr lang="en-US" altLang="en-US" sz="2400" b="0">
                <a:solidFill>
                  <a:srgbClr val="0000FF"/>
                </a:solidFill>
              </a:rPr>
              <a:t>) is the anion!</a:t>
            </a:r>
          </a:p>
        </p:txBody>
      </p:sp>
      <p:cxnSp>
        <p:nvCxnSpPr>
          <p:cNvPr id="6" name="Straight Arrow Connector 5">
            <a:extLst>
              <a:ext uri="{FF2B5EF4-FFF2-40B4-BE49-F238E27FC236}">
                <a16:creationId xmlns:a16="http://schemas.microsoft.com/office/drawing/2014/main" id="{651A7F75-A6A9-49C9-BFFC-D4A772274AFD}"/>
              </a:ext>
            </a:extLst>
          </p:cNvPr>
          <p:cNvCxnSpPr/>
          <p:nvPr/>
        </p:nvCxnSpPr>
        <p:spPr>
          <a:xfrm rot="10800000">
            <a:off x="4572000" y="2133600"/>
            <a:ext cx="533400" cy="38100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FCA6E08-A5EF-4E9D-98A3-E225F10FA8A9}"/>
              </a:ext>
            </a:extLst>
          </p:cNvPr>
          <p:cNvSpPr txBox="1">
            <a:spLocks noChangeArrowheads="1"/>
          </p:cNvSpPr>
          <p:nvPr/>
        </p:nvSpPr>
        <p:spPr bwMode="auto">
          <a:xfrm>
            <a:off x="4953000" y="2428875"/>
            <a:ext cx="2895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2000" i="1">
                <a:solidFill>
                  <a:srgbClr val="0000FF"/>
                </a:solidFill>
              </a:rPr>
              <a:t>The root name of the anion goes here (remove-ide)</a:t>
            </a:r>
          </a:p>
        </p:txBody>
      </p:sp>
      <p:sp>
        <p:nvSpPr>
          <p:cNvPr id="7" name="Rectangle 6">
            <a:extLst>
              <a:ext uri="{FF2B5EF4-FFF2-40B4-BE49-F238E27FC236}">
                <a16:creationId xmlns:a16="http://schemas.microsoft.com/office/drawing/2014/main" id="{69AC28BB-58C8-4297-8E82-8C8FE9976C28}"/>
              </a:ext>
            </a:extLst>
          </p:cNvPr>
          <p:cNvSpPr/>
          <p:nvPr/>
        </p:nvSpPr>
        <p:spPr>
          <a:xfrm>
            <a:off x="1219200" y="1600200"/>
            <a:ext cx="5181600" cy="609600"/>
          </a:xfrm>
          <a:prstGeom prst="rect">
            <a:avLst/>
          </a:prstGeom>
          <a:no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C02D0D5E-A8EF-47B3-9FB0-9DA5271D0FF6}"/>
              </a:ext>
            </a:extLst>
          </p:cNvPr>
          <p:cNvSpPr>
            <a:spLocks noGrp="1"/>
          </p:cNvSpPr>
          <p:nvPr>
            <p:ph type="title"/>
          </p:nvPr>
        </p:nvSpPr>
        <p:spPr/>
        <p:txBody>
          <a:bodyPr/>
          <a:lstStyle/>
          <a:p>
            <a:r>
              <a:rPr lang="en-US" altLang="en-US" sz="5400">
                <a:solidFill>
                  <a:schemeClr val="tx1"/>
                </a:solidFill>
                <a:latin typeface="Trebuchet MS" panose="020B0603020202020204" pitchFamily="34" charset="0"/>
                <a:ea typeface="ＭＳ Ｐゴシック" panose="020B0600070205080204" pitchFamily="34" charset="-128"/>
                <a:cs typeface="Arial Black" panose="020B0A04020102020204" pitchFamily="34" charset="0"/>
              </a:rPr>
              <a:t>If the anion ends in…</a:t>
            </a:r>
          </a:p>
        </p:txBody>
      </p:sp>
      <p:sp>
        <p:nvSpPr>
          <p:cNvPr id="3" name="Content Placeholder 2">
            <a:extLst>
              <a:ext uri="{FF2B5EF4-FFF2-40B4-BE49-F238E27FC236}">
                <a16:creationId xmlns:a16="http://schemas.microsoft.com/office/drawing/2014/main" id="{237AC500-F5D1-436D-9A2E-04B8E1F81D22}"/>
              </a:ext>
            </a:extLst>
          </p:cNvPr>
          <p:cNvSpPr>
            <a:spLocks noGrp="1"/>
          </p:cNvSpPr>
          <p:nvPr>
            <p:ph idx="1"/>
          </p:nvPr>
        </p:nvSpPr>
        <p:spPr>
          <a:xfrm>
            <a:off x="1295400" y="1524000"/>
            <a:ext cx="7467600" cy="4525963"/>
          </a:xfrm>
        </p:spPr>
        <p:txBody>
          <a:bodyPr/>
          <a:lstStyle/>
          <a:p>
            <a:pPr>
              <a:buFontTx/>
              <a:buNone/>
            </a:pPr>
            <a:r>
              <a:rPr lang="en-US" altLang="en-US">
                <a:latin typeface="Trebuchet MS" panose="020B0603020202020204" pitchFamily="34" charset="0"/>
                <a:ea typeface="ＭＳ Ｐゴシック" panose="020B0600070205080204" pitchFamily="34" charset="-128"/>
              </a:rPr>
              <a:t>“-ate”  </a:t>
            </a:r>
            <a:r>
              <a:rPr lang="en-US" altLang="en-US">
                <a:latin typeface="Trebuchet MS" panose="020B0603020202020204" pitchFamily="34" charset="0"/>
                <a:ea typeface="ＭＳ Ｐゴシック" panose="020B0600070205080204" pitchFamily="34" charset="-128"/>
                <a:sym typeface="Wingdings" panose="05000000000000000000" pitchFamily="2" charset="2"/>
              </a:rPr>
              <a:t> ___ ic acid</a:t>
            </a:r>
          </a:p>
          <a:p>
            <a:pPr>
              <a:buFontTx/>
              <a:buNone/>
            </a:pPr>
            <a:endParaRPr lang="en-US" altLang="en-US">
              <a:latin typeface="Trebuchet MS" panose="020B0603020202020204" pitchFamily="34" charset="0"/>
              <a:ea typeface="ＭＳ Ｐゴシック" panose="020B0600070205080204" pitchFamily="34" charset="-128"/>
              <a:sym typeface="Wingdings" panose="05000000000000000000" pitchFamily="2" charset="2"/>
            </a:endParaRPr>
          </a:p>
          <a:p>
            <a:pPr>
              <a:buFontTx/>
              <a:buNone/>
            </a:pPr>
            <a:endParaRPr lang="en-US" altLang="en-US">
              <a:latin typeface="Trebuchet MS" panose="020B0603020202020204" pitchFamily="34" charset="0"/>
              <a:ea typeface="ＭＳ Ｐゴシック" panose="020B0600070205080204" pitchFamily="34" charset="-128"/>
              <a:sym typeface="Wingdings" panose="05000000000000000000" pitchFamily="2" charset="2"/>
            </a:endParaRPr>
          </a:p>
          <a:p>
            <a:pPr>
              <a:buFontTx/>
              <a:buNone/>
            </a:pPr>
            <a:r>
              <a:rPr lang="en-US" altLang="en-US">
                <a:latin typeface="Trebuchet MS" panose="020B0603020202020204" pitchFamily="34" charset="0"/>
                <a:ea typeface="ＭＳ Ｐゴシック" panose="020B0600070205080204" pitchFamily="34" charset="-128"/>
                <a:sym typeface="Wingdings" panose="05000000000000000000" pitchFamily="2" charset="2"/>
              </a:rPr>
              <a:t>Example: H</a:t>
            </a:r>
            <a:r>
              <a:rPr lang="en-US" altLang="en-US" baseline="-25000">
                <a:latin typeface="Trebuchet MS" panose="020B0603020202020204" pitchFamily="34" charset="0"/>
                <a:ea typeface="ＭＳ Ｐゴシック" panose="020B0600070205080204" pitchFamily="34" charset="-128"/>
                <a:sym typeface="Wingdings" panose="05000000000000000000" pitchFamily="2" charset="2"/>
              </a:rPr>
              <a:t>2</a:t>
            </a:r>
            <a:r>
              <a:rPr lang="en-US" altLang="en-US">
                <a:latin typeface="Trebuchet MS" panose="020B0603020202020204" pitchFamily="34" charset="0"/>
                <a:ea typeface="ＭＳ Ｐゴシック" panose="020B0600070205080204" pitchFamily="34" charset="-128"/>
                <a:sym typeface="Wingdings" panose="05000000000000000000" pitchFamily="2" charset="2"/>
              </a:rPr>
              <a:t>SO</a:t>
            </a:r>
            <a:r>
              <a:rPr lang="en-US" altLang="en-US" baseline="-25000">
                <a:latin typeface="Trebuchet MS" panose="020B0603020202020204" pitchFamily="34" charset="0"/>
                <a:ea typeface="ＭＳ Ｐゴシック" panose="020B0600070205080204" pitchFamily="34" charset="-128"/>
                <a:sym typeface="Wingdings" panose="05000000000000000000" pitchFamily="2" charset="2"/>
              </a:rPr>
              <a:t>4</a:t>
            </a:r>
          </a:p>
          <a:p>
            <a:pPr algn="ctr">
              <a:buFontTx/>
              <a:buNone/>
            </a:pPr>
            <a:endParaRPr lang="en-US" altLang="en-US" sz="1600">
              <a:solidFill>
                <a:srgbClr val="FF0000"/>
              </a:solidFill>
              <a:latin typeface="Trebuchet MS" panose="020B0603020202020204" pitchFamily="34" charset="0"/>
              <a:ea typeface="ＭＳ Ｐゴシック" panose="020B0600070205080204" pitchFamily="34" charset="-128"/>
              <a:sym typeface="Wingdings" panose="05000000000000000000" pitchFamily="2" charset="2"/>
            </a:endParaRPr>
          </a:p>
          <a:p>
            <a:pPr algn="ctr">
              <a:buFontTx/>
              <a:buNone/>
            </a:pPr>
            <a:r>
              <a:rPr lang="en-US" altLang="en-US" sz="4000">
                <a:solidFill>
                  <a:srgbClr val="FF0000"/>
                </a:solidFill>
                <a:latin typeface="Trebuchet MS" panose="020B0603020202020204" pitchFamily="34" charset="0"/>
                <a:ea typeface="ＭＳ Ｐゴシック" panose="020B0600070205080204" pitchFamily="34" charset="-128"/>
                <a:sym typeface="Wingdings" panose="05000000000000000000" pitchFamily="2" charset="2"/>
              </a:rPr>
              <a:t>Sulfuric acid</a:t>
            </a:r>
          </a:p>
        </p:txBody>
      </p:sp>
      <p:sp>
        <p:nvSpPr>
          <p:cNvPr id="4" name="TextBox 3">
            <a:extLst>
              <a:ext uri="{FF2B5EF4-FFF2-40B4-BE49-F238E27FC236}">
                <a16:creationId xmlns:a16="http://schemas.microsoft.com/office/drawing/2014/main" id="{0CDEE388-C8DD-4A65-895E-F6C14DED84BC}"/>
              </a:ext>
            </a:extLst>
          </p:cNvPr>
          <p:cNvSpPr txBox="1">
            <a:spLocks noChangeArrowheads="1"/>
          </p:cNvSpPr>
          <p:nvPr/>
        </p:nvSpPr>
        <p:spPr bwMode="auto">
          <a:xfrm>
            <a:off x="4267200" y="3348038"/>
            <a:ext cx="3962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2400" b="0">
                <a:solidFill>
                  <a:srgbClr val="0000FF"/>
                </a:solidFill>
              </a:rPr>
              <a:t>Sulf</a:t>
            </a:r>
            <a:r>
              <a:rPr lang="en-US" altLang="en-US" sz="2400" u="sng">
                <a:solidFill>
                  <a:srgbClr val="0000FF"/>
                </a:solidFill>
              </a:rPr>
              <a:t>ate</a:t>
            </a:r>
            <a:r>
              <a:rPr lang="en-US" altLang="en-US" sz="2400" b="0">
                <a:solidFill>
                  <a:srgbClr val="0000FF"/>
                </a:solidFill>
              </a:rPr>
              <a:t> (SO</a:t>
            </a:r>
            <a:r>
              <a:rPr lang="en-US" altLang="en-US" sz="2400" b="0" baseline="-25000">
                <a:solidFill>
                  <a:srgbClr val="0000FF"/>
                </a:solidFill>
              </a:rPr>
              <a:t>4</a:t>
            </a:r>
            <a:r>
              <a:rPr lang="en-US" altLang="en-US" sz="2400" b="0" baseline="30000">
                <a:solidFill>
                  <a:srgbClr val="0000FF"/>
                </a:solidFill>
              </a:rPr>
              <a:t>-2</a:t>
            </a:r>
            <a:r>
              <a:rPr lang="en-US" altLang="en-US" sz="2400" b="0">
                <a:solidFill>
                  <a:srgbClr val="0000FF"/>
                </a:solidFill>
              </a:rPr>
              <a:t>) is the anion!</a:t>
            </a:r>
          </a:p>
        </p:txBody>
      </p:sp>
      <p:sp>
        <p:nvSpPr>
          <p:cNvPr id="5" name="Rectangle 4">
            <a:extLst>
              <a:ext uri="{FF2B5EF4-FFF2-40B4-BE49-F238E27FC236}">
                <a16:creationId xmlns:a16="http://schemas.microsoft.com/office/drawing/2014/main" id="{D5A81F37-7D55-439E-9544-4863AE6CFBFC}"/>
              </a:ext>
            </a:extLst>
          </p:cNvPr>
          <p:cNvSpPr/>
          <p:nvPr/>
        </p:nvSpPr>
        <p:spPr>
          <a:xfrm>
            <a:off x="1219200" y="1524000"/>
            <a:ext cx="4114800" cy="609600"/>
          </a:xfrm>
          <a:prstGeom prst="rect">
            <a:avLst/>
          </a:prstGeom>
          <a:no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CF1F9DC-AC72-484D-8D16-57D8DCCA5E8F}"/>
              </a:ext>
            </a:extLst>
          </p:cNvPr>
          <p:cNvSpPr>
            <a:spLocks noGrp="1"/>
          </p:cNvSpPr>
          <p:nvPr>
            <p:ph type="title"/>
          </p:nvPr>
        </p:nvSpPr>
        <p:spPr/>
        <p:txBody>
          <a:bodyPr/>
          <a:lstStyle/>
          <a:p>
            <a:r>
              <a:rPr lang="en-US" altLang="en-US" sz="5400">
                <a:solidFill>
                  <a:schemeClr val="tx1"/>
                </a:solidFill>
                <a:latin typeface="Trebuchet MS" panose="020B0603020202020204" pitchFamily="34" charset="0"/>
                <a:ea typeface="ＭＳ Ｐゴシック" panose="020B0600070205080204" pitchFamily="34" charset="-128"/>
                <a:cs typeface="Arial Black" panose="020B0A04020102020204" pitchFamily="34" charset="0"/>
              </a:rPr>
              <a:t>If the anion ends in…</a:t>
            </a:r>
          </a:p>
        </p:txBody>
      </p:sp>
      <p:sp>
        <p:nvSpPr>
          <p:cNvPr id="3" name="Content Placeholder 2">
            <a:extLst>
              <a:ext uri="{FF2B5EF4-FFF2-40B4-BE49-F238E27FC236}">
                <a16:creationId xmlns:a16="http://schemas.microsoft.com/office/drawing/2014/main" id="{9F766A6C-38B9-49EA-A38B-B3FB1B8357F0}"/>
              </a:ext>
            </a:extLst>
          </p:cNvPr>
          <p:cNvSpPr>
            <a:spLocks noGrp="1"/>
          </p:cNvSpPr>
          <p:nvPr>
            <p:ph idx="1"/>
          </p:nvPr>
        </p:nvSpPr>
        <p:spPr/>
        <p:txBody>
          <a:bodyPr/>
          <a:lstStyle/>
          <a:p>
            <a:pPr>
              <a:buFontTx/>
              <a:buNone/>
            </a:pPr>
            <a:r>
              <a:rPr lang="en-US" altLang="en-US">
                <a:latin typeface="Trebuchet MS" panose="020B0603020202020204" pitchFamily="34" charset="0"/>
                <a:ea typeface="ＭＳ Ｐゴシック" panose="020B0600070205080204" pitchFamily="34" charset="-128"/>
              </a:rPr>
              <a:t>“-ite”  </a:t>
            </a:r>
            <a:r>
              <a:rPr lang="en-US" altLang="en-US">
                <a:latin typeface="Trebuchet MS" panose="020B0603020202020204" pitchFamily="34" charset="0"/>
                <a:ea typeface="ＭＳ Ｐゴシック" panose="020B0600070205080204" pitchFamily="34" charset="-128"/>
                <a:sym typeface="Wingdings" panose="05000000000000000000" pitchFamily="2" charset="2"/>
              </a:rPr>
              <a:t> ___ ous acid</a:t>
            </a:r>
          </a:p>
          <a:p>
            <a:pPr>
              <a:buFontTx/>
              <a:buNone/>
            </a:pPr>
            <a:endParaRPr lang="en-US" altLang="en-US">
              <a:latin typeface="Trebuchet MS" panose="020B0603020202020204" pitchFamily="34" charset="0"/>
              <a:ea typeface="ＭＳ Ｐゴシック" panose="020B0600070205080204" pitchFamily="34" charset="-128"/>
              <a:sym typeface="Wingdings" panose="05000000000000000000" pitchFamily="2" charset="2"/>
            </a:endParaRPr>
          </a:p>
          <a:p>
            <a:pPr>
              <a:buFontTx/>
              <a:buNone/>
            </a:pPr>
            <a:endParaRPr lang="en-US" altLang="en-US">
              <a:latin typeface="Trebuchet MS" panose="020B0603020202020204" pitchFamily="34" charset="0"/>
              <a:ea typeface="ＭＳ Ｐゴシック" panose="020B0600070205080204" pitchFamily="34" charset="-128"/>
              <a:sym typeface="Wingdings" panose="05000000000000000000" pitchFamily="2" charset="2"/>
            </a:endParaRPr>
          </a:p>
          <a:p>
            <a:pPr>
              <a:buFontTx/>
              <a:buNone/>
            </a:pPr>
            <a:r>
              <a:rPr lang="en-US" altLang="en-US">
                <a:latin typeface="Trebuchet MS" panose="020B0603020202020204" pitchFamily="34" charset="0"/>
                <a:ea typeface="ＭＳ Ｐゴシック" panose="020B0600070205080204" pitchFamily="34" charset="-128"/>
                <a:sym typeface="Wingdings" panose="05000000000000000000" pitchFamily="2" charset="2"/>
              </a:rPr>
              <a:t>Example: H</a:t>
            </a:r>
            <a:r>
              <a:rPr lang="en-US" altLang="en-US" baseline="-25000">
                <a:latin typeface="Trebuchet MS" panose="020B0603020202020204" pitchFamily="34" charset="0"/>
                <a:ea typeface="ＭＳ Ｐゴシック" panose="020B0600070205080204" pitchFamily="34" charset="-128"/>
                <a:sym typeface="Wingdings" panose="05000000000000000000" pitchFamily="2" charset="2"/>
              </a:rPr>
              <a:t>2</a:t>
            </a:r>
            <a:r>
              <a:rPr lang="en-US" altLang="en-US">
                <a:latin typeface="Trebuchet MS" panose="020B0603020202020204" pitchFamily="34" charset="0"/>
                <a:ea typeface="ＭＳ Ｐゴシック" panose="020B0600070205080204" pitchFamily="34" charset="-128"/>
                <a:sym typeface="Wingdings" panose="05000000000000000000" pitchFamily="2" charset="2"/>
              </a:rPr>
              <a:t>SO</a:t>
            </a:r>
            <a:r>
              <a:rPr lang="en-US" altLang="en-US" baseline="-25000">
                <a:latin typeface="Trebuchet MS" panose="020B0603020202020204" pitchFamily="34" charset="0"/>
                <a:ea typeface="ＭＳ Ｐゴシック" panose="020B0600070205080204" pitchFamily="34" charset="-128"/>
                <a:sym typeface="Wingdings" panose="05000000000000000000" pitchFamily="2" charset="2"/>
              </a:rPr>
              <a:t>3</a:t>
            </a:r>
          </a:p>
          <a:p>
            <a:pPr algn="ctr">
              <a:buFontTx/>
              <a:buNone/>
            </a:pPr>
            <a:endParaRPr lang="en-US" altLang="en-US" sz="2800">
              <a:solidFill>
                <a:srgbClr val="FF0000"/>
              </a:solidFill>
              <a:latin typeface="Trebuchet MS" panose="020B0603020202020204" pitchFamily="34" charset="0"/>
              <a:ea typeface="ＭＳ Ｐゴシック" panose="020B0600070205080204" pitchFamily="34" charset="-128"/>
              <a:sym typeface="Wingdings" panose="05000000000000000000" pitchFamily="2" charset="2"/>
            </a:endParaRPr>
          </a:p>
          <a:p>
            <a:pPr algn="ctr">
              <a:buFontTx/>
              <a:buNone/>
            </a:pPr>
            <a:r>
              <a:rPr lang="en-US" altLang="en-US" sz="4000">
                <a:solidFill>
                  <a:srgbClr val="FF0000"/>
                </a:solidFill>
                <a:latin typeface="Trebuchet MS" panose="020B0603020202020204" pitchFamily="34" charset="0"/>
                <a:ea typeface="ＭＳ Ｐゴシック" panose="020B0600070205080204" pitchFamily="34" charset="-128"/>
                <a:sym typeface="Wingdings" panose="05000000000000000000" pitchFamily="2" charset="2"/>
              </a:rPr>
              <a:t>Sulfurous acid</a:t>
            </a:r>
          </a:p>
        </p:txBody>
      </p:sp>
      <p:sp>
        <p:nvSpPr>
          <p:cNvPr id="4" name="TextBox 3">
            <a:extLst>
              <a:ext uri="{FF2B5EF4-FFF2-40B4-BE49-F238E27FC236}">
                <a16:creationId xmlns:a16="http://schemas.microsoft.com/office/drawing/2014/main" id="{9F7C0336-DDED-42A1-A5A6-1B4C8BDE2AB2}"/>
              </a:ext>
            </a:extLst>
          </p:cNvPr>
          <p:cNvSpPr txBox="1">
            <a:spLocks noChangeArrowheads="1"/>
          </p:cNvSpPr>
          <p:nvPr/>
        </p:nvSpPr>
        <p:spPr bwMode="auto">
          <a:xfrm>
            <a:off x="4343400" y="3429000"/>
            <a:ext cx="419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2400" b="0">
                <a:solidFill>
                  <a:srgbClr val="0000FF"/>
                </a:solidFill>
              </a:rPr>
              <a:t>Sulf</a:t>
            </a:r>
            <a:r>
              <a:rPr lang="en-US" altLang="en-US" sz="2400" u="sng">
                <a:solidFill>
                  <a:srgbClr val="0000FF"/>
                </a:solidFill>
              </a:rPr>
              <a:t>ite</a:t>
            </a:r>
            <a:r>
              <a:rPr lang="en-US" altLang="en-US" sz="2400" b="0">
                <a:solidFill>
                  <a:srgbClr val="0000FF"/>
                </a:solidFill>
              </a:rPr>
              <a:t> (SO</a:t>
            </a:r>
            <a:r>
              <a:rPr lang="en-US" altLang="en-US" sz="2400" b="0" baseline="-25000">
                <a:solidFill>
                  <a:srgbClr val="0000FF"/>
                </a:solidFill>
              </a:rPr>
              <a:t>3</a:t>
            </a:r>
            <a:r>
              <a:rPr lang="en-US" altLang="en-US" sz="2400" b="0" baseline="30000">
                <a:solidFill>
                  <a:srgbClr val="0000FF"/>
                </a:solidFill>
              </a:rPr>
              <a:t>-2</a:t>
            </a:r>
            <a:r>
              <a:rPr lang="en-US" altLang="en-US" sz="2400" b="0">
                <a:solidFill>
                  <a:srgbClr val="0000FF"/>
                </a:solidFill>
              </a:rPr>
              <a:t>) is the anion!</a:t>
            </a:r>
          </a:p>
        </p:txBody>
      </p:sp>
      <p:sp>
        <p:nvSpPr>
          <p:cNvPr id="5" name="Rectangle 4">
            <a:extLst>
              <a:ext uri="{FF2B5EF4-FFF2-40B4-BE49-F238E27FC236}">
                <a16:creationId xmlns:a16="http://schemas.microsoft.com/office/drawing/2014/main" id="{514C333B-D36D-4163-BECA-8745964B8AB5}"/>
              </a:ext>
            </a:extLst>
          </p:cNvPr>
          <p:cNvSpPr/>
          <p:nvPr/>
        </p:nvSpPr>
        <p:spPr>
          <a:xfrm>
            <a:off x="1219200" y="1600200"/>
            <a:ext cx="4343400" cy="609600"/>
          </a:xfrm>
          <a:prstGeom prst="rect">
            <a:avLst/>
          </a:prstGeom>
          <a:no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25258CFA-2E43-4AEA-B47F-A003736D3F97}"/>
              </a:ext>
            </a:extLst>
          </p:cNvPr>
          <p:cNvSpPr>
            <a:spLocks noGrp="1"/>
          </p:cNvSpPr>
          <p:nvPr>
            <p:ph type="title"/>
          </p:nvPr>
        </p:nvSpPr>
        <p:spPr/>
        <p:txBody>
          <a:bodyPr/>
          <a:lstStyle/>
          <a:p>
            <a:endParaRPr lang="en-US" altLang="en-US">
              <a:solidFill>
                <a:schemeClr val="tx1"/>
              </a:solidFill>
              <a:ea typeface="ＭＳ Ｐゴシック" panose="020B0600070205080204" pitchFamily="34" charset="-128"/>
              <a:cs typeface="Arial Black" panose="020B0A04020102020204" pitchFamily="34" charset="0"/>
            </a:endParaRPr>
          </a:p>
        </p:txBody>
      </p:sp>
      <p:sp>
        <p:nvSpPr>
          <p:cNvPr id="9219" name="Content Placeholder 2">
            <a:extLst>
              <a:ext uri="{FF2B5EF4-FFF2-40B4-BE49-F238E27FC236}">
                <a16:creationId xmlns:a16="http://schemas.microsoft.com/office/drawing/2014/main" id="{9094D304-6839-4D3E-8F9F-CF9FCEB95F08}"/>
              </a:ext>
            </a:extLst>
          </p:cNvPr>
          <p:cNvSpPr>
            <a:spLocks noGrp="1"/>
          </p:cNvSpPr>
          <p:nvPr>
            <p:ph idx="1"/>
          </p:nvPr>
        </p:nvSpPr>
        <p:spPr>
          <a:xfrm>
            <a:off x="1143000" y="1600200"/>
            <a:ext cx="7924800" cy="4525963"/>
          </a:xfrm>
        </p:spPr>
        <p:txBody>
          <a:bodyPr/>
          <a:lstStyle/>
          <a:p>
            <a:pPr algn="ctr">
              <a:buFontTx/>
              <a:buNone/>
            </a:pPr>
            <a:r>
              <a:rPr lang="en-US" altLang="en-US" sz="4400" b="1" dirty="0">
                <a:latin typeface="Trebuchet MS" panose="020B0603020202020204" pitchFamily="34" charset="0"/>
                <a:ea typeface="ＭＳ Ｐゴシック" panose="020B0600070205080204" pitchFamily="34" charset="-128"/>
                <a:sym typeface="Wingdings" panose="05000000000000000000" pitchFamily="2" charset="2"/>
              </a:rPr>
              <a:t>Mnemonic devices to help you remember:</a:t>
            </a:r>
          </a:p>
          <a:p>
            <a:pPr algn="ctr">
              <a:buFontTx/>
              <a:buNone/>
            </a:pPr>
            <a:endParaRPr lang="en-US" altLang="en-US" sz="2000" dirty="0">
              <a:latin typeface="Trebuchet MS" panose="020B0603020202020204" pitchFamily="34" charset="0"/>
              <a:ea typeface="ＭＳ Ｐゴシック" panose="020B0600070205080204" pitchFamily="34" charset="-128"/>
              <a:sym typeface="Wingdings" panose="05000000000000000000" pitchFamily="2" charset="2"/>
            </a:endParaRPr>
          </a:p>
          <a:p>
            <a:pPr algn="ctr">
              <a:buFontTx/>
              <a:buNone/>
            </a:pPr>
            <a:r>
              <a:rPr lang="en-US" altLang="en-US" sz="4400" dirty="0">
                <a:latin typeface="Trebuchet MS" panose="020B0603020202020204" pitchFamily="34" charset="0"/>
                <a:ea typeface="ＭＳ Ｐゴシック" panose="020B0600070205080204" pitchFamily="34" charset="-128"/>
                <a:sym typeface="Wingdings" panose="05000000000000000000" pitchFamily="2" charset="2"/>
              </a:rPr>
              <a:t>“</a:t>
            </a:r>
            <a:r>
              <a:rPr lang="en-US" altLang="en-US" sz="4400" b="1" i="1" u="sng" dirty="0">
                <a:solidFill>
                  <a:srgbClr val="0000FF"/>
                </a:solidFill>
                <a:latin typeface="Trebuchet MS" panose="020B0603020202020204" pitchFamily="34" charset="0"/>
                <a:ea typeface="ＭＳ Ｐゴシック" panose="020B0600070205080204" pitchFamily="34" charset="-128"/>
                <a:sym typeface="Wingdings" panose="05000000000000000000" pitchFamily="2" charset="2"/>
              </a:rPr>
              <a:t>ate</a:t>
            </a:r>
            <a:r>
              <a:rPr lang="en-US" altLang="en-US" sz="4400" dirty="0">
                <a:latin typeface="Trebuchet MS" panose="020B0603020202020204" pitchFamily="34" charset="0"/>
                <a:ea typeface="ＭＳ Ｐゴシック" panose="020B0600070205080204" pitchFamily="34" charset="-128"/>
                <a:sym typeface="Wingdings" panose="05000000000000000000" pitchFamily="2" charset="2"/>
              </a:rPr>
              <a:t> something </a:t>
            </a:r>
            <a:r>
              <a:rPr lang="en-US" altLang="en-US" sz="4400" b="1" i="1" u="sng" dirty="0">
                <a:solidFill>
                  <a:srgbClr val="0000FF"/>
                </a:solidFill>
                <a:latin typeface="Trebuchet MS" panose="020B0603020202020204" pitchFamily="34" charset="0"/>
                <a:ea typeface="ＭＳ Ｐゴシック" panose="020B0600070205080204" pitchFamily="34" charset="-128"/>
                <a:sym typeface="Wingdings" panose="05000000000000000000" pitchFamily="2" charset="2"/>
              </a:rPr>
              <a:t>ic</a:t>
            </a:r>
            <a:r>
              <a:rPr lang="en-US" altLang="en-US" sz="4400" dirty="0">
                <a:latin typeface="Trebuchet MS" panose="020B0603020202020204" pitchFamily="34" charset="0"/>
                <a:ea typeface="ＭＳ Ｐゴシック" panose="020B0600070205080204" pitchFamily="34" charset="-128"/>
                <a:sym typeface="Wingdings" panose="05000000000000000000" pitchFamily="2" charset="2"/>
              </a:rPr>
              <a:t>ky”</a:t>
            </a:r>
          </a:p>
          <a:p>
            <a:pPr algn="ctr">
              <a:buFontTx/>
              <a:buNone/>
            </a:pPr>
            <a:endParaRPr lang="en-US" altLang="en-US" sz="2000" dirty="0">
              <a:latin typeface="Trebuchet MS" panose="020B0603020202020204" pitchFamily="34" charset="0"/>
              <a:ea typeface="ＭＳ Ｐゴシック" panose="020B0600070205080204" pitchFamily="34" charset="-128"/>
              <a:sym typeface="Wingdings" panose="05000000000000000000" pitchFamily="2" charset="2"/>
            </a:endParaRPr>
          </a:p>
          <a:p>
            <a:pPr algn="ctr">
              <a:buFontTx/>
              <a:buNone/>
            </a:pPr>
            <a:r>
              <a:rPr lang="en-US" altLang="en-US" sz="4400" dirty="0">
                <a:latin typeface="Trebuchet MS" panose="020B0603020202020204" pitchFamily="34" charset="0"/>
                <a:ea typeface="ＭＳ Ｐゴシック" panose="020B0600070205080204" pitchFamily="34" charset="-128"/>
                <a:sym typeface="Wingdings" panose="05000000000000000000" pitchFamily="2" charset="2"/>
              </a:rPr>
              <a:t>“</a:t>
            </a:r>
            <a:r>
              <a:rPr lang="en-US" altLang="en-US" sz="4400" dirty="0" err="1">
                <a:latin typeface="Trebuchet MS" panose="020B0603020202020204" pitchFamily="34" charset="0"/>
                <a:ea typeface="ＭＳ Ｐゴシック" panose="020B0600070205080204" pitchFamily="34" charset="-128"/>
                <a:sym typeface="Wingdings" panose="05000000000000000000" pitchFamily="2" charset="2"/>
              </a:rPr>
              <a:t>gingiv</a:t>
            </a:r>
            <a:r>
              <a:rPr lang="en-US" altLang="en-US" sz="4400" b="1" i="1" u="sng" dirty="0" err="1">
                <a:solidFill>
                  <a:srgbClr val="0000FF"/>
                </a:solidFill>
                <a:latin typeface="Trebuchet MS" panose="020B0603020202020204" pitchFamily="34" charset="0"/>
                <a:ea typeface="ＭＳ Ｐゴシック" panose="020B0600070205080204" pitchFamily="34" charset="-128"/>
                <a:sym typeface="Wingdings" panose="05000000000000000000" pitchFamily="2" charset="2"/>
              </a:rPr>
              <a:t>ite</a:t>
            </a:r>
            <a:r>
              <a:rPr lang="en-US" altLang="en-US" sz="4400" b="1" i="1" dirty="0">
                <a:solidFill>
                  <a:srgbClr val="0000FF"/>
                </a:solidFill>
                <a:latin typeface="Trebuchet MS" panose="020B0603020202020204" pitchFamily="34" charset="0"/>
                <a:ea typeface="ＭＳ Ｐゴシック" panose="020B0600070205080204" pitchFamily="34" charset="-128"/>
                <a:sym typeface="Wingdings" panose="05000000000000000000" pitchFamily="2" charset="2"/>
              </a:rPr>
              <a:t> </a:t>
            </a:r>
            <a:r>
              <a:rPr lang="en-US" altLang="en-US" sz="4400" b="1" i="1" u="sng" dirty="0" err="1">
                <a:solidFill>
                  <a:srgbClr val="0000FF"/>
                </a:solidFill>
                <a:latin typeface="Trebuchet MS" panose="020B0603020202020204" pitchFamily="34" charset="0"/>
                <a:ea typeface="ＭＳ Ｐゴシック" panose="020B0600070205080204" pitchFamily="34" charset="-128"/>
                <a:sym typeface="Wingdings" panose="05000000000000000000" pitchFamily="2" charset="2"/>
              </a:rPr>
              <a:t>ous</a:t>
            </a:r>
            <a:r>
              <a:rPr lang="en-US" altLang="en-US" sz="4400" dirty="0">
                <a:latin typeface="Trebuchet MS" panose="020B0603020202020204" pitchFamily="34" charset="0"/>
                <a:ea typeface="ＭＳ Ｐゴシック" panose="020B0600070205080204" pitchFamily="34" charset="-128"/>
                <a:sym typeface="Wingdings" panose="05000000000000000000"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animEffect transition="in" filter="fade">
                                      <p:cBhvr>
                                        <p:cTn id="7" dur="500"/>
                                        <p:tgtEl>
                                          <p:spTgt spid="921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19">
                                            <p:txEl>
                                              <p:pRg st="4" end="4"/>
                                            </p:txEl>
                                          </p:spTgt>
                                        </p:tgtEl>
                                        <p:attrNameLst>
                                          <p:attrName>style.visibility</p:attrName>
                                        </p:attrNameLst>
                                      </p:cBhvr>
                                      <p:to>
                                        <p:strVal val="visible"/>
                                      </p:to>
                                    </p:set>
                                    <p:animEffect transition="in" filter="fade">
                                      <p:cBhvr>
                                        <p:cTn id="12"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2233F7A-A972-47D4-88E5-F371E854C202}"/>
              </a:ext>
            </a:extLst>
          </p:cNvPr>
          <p:cNvSpPr>
            <a:spLocks noGrp="1"/>
          </p:cNvSpPr>
          <p:nvPr>
            <p:ph type="title"/>
          </p:nvPr>
        </p:nvSpPr>
        <p:spPr/>
        <p:txBody>
          <a:bodyPr/>
          <a:lstStyle/>
          <a:p>
            <a:r>
              <a:rPr lang="en-US" altLang="en-US" sz="5400">
                <a:solidFill>
                  <a:schemeClr val="tx1"/>
                </a:solidFill>
                <a:latin typeface="Trebuchet MS" panose="020B0603020202020204" pitchFamily="34" charset="0"/>
                <a:ea typeface="ＭＳ Ｐゴシック" panose="020B0600070205080204" pitchFamily="34" charset="-128"/>
                <a:cs typeface="Arial Black" panose="020B0A04020102020204" pitchFamily="34" charset="0"/>
                <a:sym typeface="Wingdings" panose="05000000000000000000" pitchFamily="2" charset="2"/>
              </a:rPr>
              <a:t>Formula Writing  </a:t>
            </a:r>
            <a:endParaRPr lang="en-US" altLang="en-US" sz="5400">
              <a:solidFill>
                <a:schemeClr val="tx1"/>
              </a:solidFill>
              <a:latin typeface="Trebuchet MS" panose="020B0603020202020204" pitchFamily="34" charset="0"/>
              <a:ea typeface="ＭＳ Ｐゴシック" panose="020B0600070205080204" pitchFamily="34" charset="-128"/>
              <a:cs typeface="Arial Black" panose="020B0A04020102020204" pitchFamily="34" charset="0"/>
            </a:endParaRPr>
          </a:p>
        </p:txBody>
      </p:sp>
      <p:sp>
        <p:nvSpPr>
          <p:cNvPr id="10243" name="Content Placeholder 2">
            <a:extLst>
              <a:ext uri="{FF2B5EF4-FFF2-40B4-BE49-F238E27FC236}">
                <a16:creationId xmlns:a16="http://schemas.microsoft.com/office/drawing/2014/main" id="{60E491C4-2769-41AC-A848-5D6A93C36464}"/>
              </a:ext>
            </a:extLst>
          </p:cNvPr>
          <p:cNvSpPr>
            <a:spLocks noGrp="1"/>
          </p:cNvSpPr>
          <p:nvPr>
            <p:ph idx="1"/>
          </p:nvPr>
        </p:nvSpPr>
        <p:spPr>
          <a:xfrm>
            <a:off x="1295400" y="1828800"/>
            <a:ext cx="7620000" cy="3078163"/>
          </a:xfrm>
        </p:spPr>
        <p:txBody>
          <a:bodyPr/>
          <a:lstStyle/>
          <a:p>
            <a:pPr marL="0" indent="0" algn="ctr">
              <a:buFontTx/>
              <a:buNone/>
            </a:pPr>
            <a:r>
              <a:rPr lang="en-US" altLang="en-US" sz="4000" dirty="0">
                <a:latin typeface="Trebuchet MS" panose="020B0603020202020204" pitchFamily="34" charset="0"/>
                <a:ea typeface="ＭＳ Ｐゴシック" panose="020B0600070205080204" pitchFamily="34" charset="-128"/>
              </a:rPr>
              <a:t>Use the reverse to determine the anion and balance out the charges for a neutral compound.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340129BE-066C-45FF-9423-B5B8D2CCB5C8}"/>
              </a:ext>
            </a:extLst>
          </p:cNvPr>
          <p:cNvSpPr>
            <a:spLocks noGrp="1"/>
          </p:cNvSpPr>
          <p:nvPr>
            <p:ph type="title"/>
          </p:nvPr>
        </p:nvSpPr>
        <p:spPr/>
        <p:txBody>
          <a:bodyPr/>
          <a:lstStyle/>
          <a:p>
            <a:r>
              <a:rPr lang="en-US" altLang="en-US" sz="5400">
                <a:solidFill>
                  <a:schemeClr val="tx1"/>
                </a:solidFill>
                <a:latin typeface="Trebuchet MS" panose="020B0603020202020204" pitchFamily="34" charset="0"/>
                <a:ea typeface="ＭＳ Ｐゴシック" panose="020B0600070205080204" pitchFamily="34" charset="-128"/>
                <a:cs typeface="Arial Black" panose="020B0A04020102020204" pitchFamily="34" charset="0"/>
              </a:rPr>
              <a:t>Examples</a:t>
            </a:r>
          </a:p>
        </p:txBody>
      </p:sp>
      <p:sp>
        <p:nvSpPr>
          <p:cNvPr id="3" name="Content Placeholder 2">
            <a:extLst>
              <a:ext uri="{FF2B5EF4-FFF2-40B4-BE49-F238E27FC236}">
                <a16:creationId xmlns:a16="http://schemas.microsoft.com/office/drawing/2014/main" id="{43C017F7-A6D7-42AA-9447-E31BD0EEC718}"/>
              </a:ext>
            </a:extLst>
          </p:cNvPr>
          <p:cNvSpPr>
            <a:spLocks noGrp="1"/>
          </p:cNvSpPr>
          <p:nvPr>
            <p:ph idx="1"/>
          </p:nvPr>
        </p:nvSpPr>
        <p:spPr/>
        <p:txBody>
          <a:bodyPr/>
          <a:lstStyle/>
          <a:p>
            <a:pPr>
              <a:buFontTx/>
              <a:buNone/>
            </a:pPr>
            <a:r>
              <a:rPr lang="en-US" altLang="en-US" dirty="0" err="1">
                <a:latin typeface="Trebuchet MS" panose="020B0603020202020204" pitchFamily="34" charset="0"/>
                <a:ea typeface="ＭＳ Ｐゴシック" panose="020B0600070205080204" pitchFamily="34" charset="-128"/>
              </a:rPr>
              <a:t>Hydrophosphoric</a:t>
            </a:r>
            <a:r>
              <a:rPr lang="en-US" altLang="en-US" dirty="0">
                <a:latin typeface="Trebuchet MS" panose="020B0603020202020204" pitchFamily="34" charset="0"/>
                <a:ea typeface="ＭＳ Ｐゴシック" panose="020B0600070205080204" pitchFamily="34" charset="-128"/>
              </a:rPr>
              <a:t> acid</a:t>
            </a:r>
          </a:p>
          <a:p>
            <a:pPr>
              <a:buFontTx/>
              <a:buNone/>
            </a:pPr>
            <a:endParaRPr lang="en-US" altLang="en-US" dirty="0">
              <a:solidFill>
                <a:srgbClr val="0000FF"/>
              </a:solidFill>
              <a:latin typeface="Trebuchet MS" panose="020B0603020202020204" pitchFamily="34" charset="0"/>
              <a:ea typeface="ＭＳ Ｐゴシック" panose="020B0600070205080204" pitchFamily="34" charset="-128"/>
            </a:endParaRPr>
          </a:p>
          <a:p>
            <a:pPr>
              <a:buFontTx/>
              <a:buNone/>
            </a:pPr>
            <a:endParaRPr lang="en-US" altLang="en-US" dirty="0">
              <a:solidFill>
                <a:srgbClr val="0000FF"/>
              </a:solidFill>
              <a:latin typeface="Trebuchet MS" panose="020B0603020202020204" pitchFamily="34" charset="0"/>
              <a:ea typeface="ＭＳ Ｐゴシック" panose="020B0600070205080204" pitchFamily="34" charset="-128"/>
            </a:endParaRPr>
          </a:p>
          <a:p>
            <a:pPr>
              <a:buFontTx/>
              <a:buNone/>
            </a:pPr>
            <a:r>
              <a:rPr lang="en-US" altLang="en-US" dirty="0">
                <a:latin typeface="Trebuchet MS" panose="020B0603020202020204" pitchFamily="34" charset="0"/>
                <a:ea typeface="ＭＳ Ｐゴシック" panose="020B0600070205080204" pitchFamily="34" charset="-128"/>
              </a:rPr>
              <a:t>H</a:t>
            </a:r>
            <a:r>
              <a:rPr lang="en-US" altLang="en-US" baseline="30000" dirty="0">
                <a:latin typeface="Trebuchet MS" panose="020B0603020202020204" pitchFamily="34" charset="0"/>
                <a:ea typeface="ＭＳ Ｐゴシック" panose="020B0600070205080204" pitchFamily="34" charset="-128"/>
              </a:rPr>
              <a:t>+1</a:t>
            </a:r>
            <a:r>
              <a:rPr lang="en-US" altLang="en-US" dirty="0">
                <a:latin typeface="Trebuchet MS" panose="020B0603020202020204" pitchFamily="34" charset="0"/>
                <a:ea typeface="ＭＳ Ｐゴシック" panose="020B0600070205080204" pitchFamily="34" charset="-128"/>
              </a:rPr>
              <a:t>  P</a:t>
            </a:r>
            <a:r>
              <a:rPr lang="en-US" altLang="en-US" baseline="30000" dirty="0">
                <a:latin typeface="Trebuchet MS" panose="020B0603020202020204" pitchFamily="34" charset="0"/>
                <a:ea typeface="ＭＳ Ｐゴシック" panose="020B0600070205080204" pitchFamily="34" charset="-128"/>
              </a:rPr>
              <a:t>-3</a:t>
            </a:r>
          </a:p>
          <a:p>
            <a:pPr>
              <a:buFontTx/>
              <a:buNone/>
            </a:pPr>
            <a:r>
              <a:rPr lang="en-US" altLang="en-US" dirty="0">
                <a:latin typeface="Trebuchet MS" panose="020B0603020202020204" pitchFamily="34" charset="0"/>
                <a:ea typeface="ＭＳ Ｐゴシック" panose="020B0600070205080204" pitchFamily="34" charset="-128"/>
              </a:rPr>
              <a:t>H</a:t>
            </a:r>
            <a:r>
              <a:rPr lang="en-US" altLang="en-US" baseline="30000" dirty="0">
                <a:latin typeface="Trebuchet MS" panose="020B0603020202020204" pitchFamily="34" charset="0"/>
                <a:ea typeface="ＭＳ Ｐゴシック" panose="020B0600070205080204" pitchFamily="34" charset="-128"/>
              </a:rPr>
              <a:t>+1</a:t>
            </a:r>
          </a:p>
          <a:p>
            <a:pPr>
              <a:buFontTx/>
              <a:buNone/>
            </a:pPr>
            <a:r>
              <a:rPr lang="en-US" altLang="en-US" dirty="0">
                <a:latin typeface="Trebuchet MS" panose="020B0603020202020204" pitchFamily="34" charset="0"/>
                <a:ea typeface="ＭＳ Ｐゴシック" panose="020B0600070205080204" pitchFamily="34" charset="-128"/>
              </a:rPr>
              <a:t>H</a:t>
            </a:r>
            <a:r>
              <a:rPr lang="en-US" altLang="en-US" baseline="30000" dirty="0">
                <a:latin typeface="Trebuchet MS" panose="020B0603020202020204" pitchFamily="34" charset="0"/>
                <a:ea typeface="ＭＳ Ｐゴシック" panose="020B0600070205080204" pitchFamily="34" charset="-128"/>
              </a:rPr>
              <a:t>+1</a:t>
            </a:r>
          </a:p>
          <a:p>
            <a:pPr>
              <a:buFontTx/>
              <a:buNone/>
            </a:pPr>
            <a:endParaRPr lang="en-US" altLang="en-US" dirty="0">
              <a:solidFill>
                <a:srgbClr val="0000FF"/>
              </a:solidFill>
              <a:latin typeface="Trebuchet MS" panose="020B0603020202020204" pitchFamily="34" charset="0"/>
              <a:ea typeface="ＭＳ Ｐゴシック" panose="020B0600070205080204" pitchFamily="34" charset="-128"/>
            </a:endParaRPr>
          </a:p>
          <a:p>
            <a:pPr>
              <a:buFontTx/>
              <a:buNone/>
            </a:pPr>
            <a:endParaRPr lang="en-US" altLang="en-US" dirty="0">
              <a:solidFill>
                <a:srgbClr val="0000FF"/>
              </a:solidFill>
              <a:latin typeface="Trebuchet MS" panose="020B0603020202020204" pitchFamily="34" charset="0"/>
              <a:ea typeface="ＭＳ Ｐゴシック" panose="020B0600070205080204" pitchFamily="34" charset="-128"/>
            </a:endParaRPr>
          </a:p>
        </p:txBody>
      </p:sp>
      <p:sp>
        <p:nvSpPr>
          <p:cNvPr id="4" name="TextBox 3">
            <a:extLst>
              <a:ext uri="{FF2B5EF4-FFF2-40B4-BE49-F238E27FC236}">
                <a16:creationId xmlns:a16="http://schemas.microsoft.com/office/drawing/2014/main" id="{21DE9FF6-8587-4CE0-A43D-0425A3CA5F52}"/>
              </a:ext>
            </a:extLst>
          </p:cNvPr>
          <p:cNvSpPr txBox="1">
            <a:spLocks noChangeArrowheads="1"/>
          </p:cNvSpPr>
          <p:nvPr/>
        </p:nvSpPr>
        <p:spPr bwMode="auto">
          <a:xfrm>
            <a:off x="5470525" y="1600200"/>
            <a:ext cx="35210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2400" b="0" dirty="0">
                <a:solidFill>
                  <a:srgbClr val="0000FF"/>
                </a:solidFill>
              </a:rPr>
              <a:t>All acids contain a H</a:t>
            </a:r>
            <a:r>
              <a:rPr lang="en-US" altLang="en-US" sz="2400" b="0" baseline="30000" dirty="0">
                <a:solidFill>
                  <a:srgbClr val="0000FF"/>
                </a:solidFill>
              </a:rPr>
              <a:t>+1</a:t>
            </a:r>
            <a:r>
              <a:rPr lang="en-US" altLang="en-US" sz="2400" b="0" dirty="0">
                <a:solidFill>
                  <a:srgbClr val="0000FF"/>
                </a:solidFill>
              </a:rPr>
              <a:t> as the cation!</a:t>
            </a:r>
          </a:p>
        </p:txBody>
      </p:sp>
      <p:sp>
        <p:nvSpPr>
          <p:cNvPr id="5" name="TextBox 4">
            <a:extLst>
              <a:ext uri="{FF2B5EF4-FFF2-40B4-BE49-F238E27FC236}">
                <a16:creationId xmlns:a16="http://schemas.microsoft.com/office/drawing/2014/main" id="{7A0310F4-BE53-4AFE-80FB-450F0CB70B7A}"/>
              </a:ext>
            </a:extLst>
          </p:cNvPr>
          <p:cNvSpPr txBox="1">
            <a:spLocks noChangeArrowheads="1"/>
          </p:cNvSpPr>
          <p:nvPr/>
        </p:nvSpPr>
        <p:spPr bwMode="auto">
          <a:xfrm>
            <a:off x="5410200" y="2514600"/>
            <a:ext cx="3521075" cy="830263"/>
          </a:xfrm>
          <a:prstGeom prst="rect">
            <a:avLst/>
          </a:prstGeom>
          <a:noFill/>
          <a:ln w="57150" cmpd="thickThin">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2400" b="0">
                <a:solidFill>
                  <a:srgbClr val="FF0000"/>
                </a:solidFill>
              </a:rPr>
              <a:t>Ask yourself, “What was the original ending?”</a:t>
            </a:r>
          </a:p>
        </p:txBody>
      </p:sp>
      <p:sp>
        <p:nvSpPr>
          <p:cNvPr id="6" name="TextBox 5">
            <a:extLst>
              <a:ext uri="{FF2B5EF4-FFF2-40B4-BE49-F238E27FC236}">
                <a16:creationId xmlns:a16="http://schemas.microsoft.com/office/drawing/2014/main" id="{0264C585-9871-4D21-8529-2A052EFE1273}"/>
              </a:ext>
            </a:extLst>
          </p:cNvPr>
          <p:cNvSpPr txBox="1">
            <a:spLocks noChangeArrowheads="1"/>
          </p:cNvSpPr>
          <p:nvPr/>
        </p:nvSpPr>
        <p:spPr bwMode="auto">
          <a:xfrm>
            <a:off x="3200400" y="4191000"/>
            <a:ext cx="10668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4400" b="0">
                <a:solidFill>
                  <a:srgbClr val="0000FF"/>
                </a:solidFill>
              </a:rPr>
              <a:t>H</a:t>
            </a:r>
            <a:r>
              <a:rPr lang="en-US" altLang="en-US" sz="4400" b="0" baseline="-25000">
                <a:solidFill>
                  <a:srgbClr val="0000FF"/>
                </a:solidFill>
              </a:rPr>
              <a:t>3</a:t>
            </a:r>
            <a:r>
              <a:rPr lang="en-US" altLang="en-US" sz="4400" b="0">
                <a:solidFill>
                  <a:srgbClr val="0000FF"/>
                </a:solidFill>
              </a:rPr>
              <a:t>P</a:t>
            </a:r>
          </a:p>
        </p:txBody>
      </p:sp>
      <p:sp>
        <p:nvSpPr>
          <p:cNvPr id="7" name="TextBox 6">
            <a:extLst>
              <a:ext uri="{FF2B5EF4-FFF2-40B4-BE49-F238E27FC236}">
                <a16:creationId xmlns:a16="http://schemas.microsoft.com/office/drawing/2014/main" id="{F0089D73-1425-4A77-AF58-7DD296788529}"/>
              </a:ext>
            </a:extLst>
          </p:cNvPr>
          <p:cNvSpPr txBox="1">
            <a:spLocks noChangeArrowheads="1"/>
          </p:cNvSpPr>
          <p:nvPr/>
        </p:nvSpPr>
        <p:spPr bwMode="auto">
          <a:xfrm>
            <a:off x="2803525" y="3429000"/>
            <a:ext cx="56546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ea typeface="ＭＳ Ｐゴシック" panose="020B0600070205080204" pitchFamily="34" charset="-128"/>
              </a:defRPr>
            </a:lvl1pPr>
            <a:lvl2pPr marL="742950" indent="-285750" eaLnBrk="0" hangingPunct="0">
              <a:defRPr b="1">
                <a:solidFill>
                  <a:schemeClr val="bg1"/>
                </a:solidFill>
                <a:latin typeface="Trebuchet MS" panose="020B0603020202020204" pitchFamily="34" charset="0"/>
                <a:ea typeface="ＭＳ Ｐゴシック" panose="020B0600070205080204" pitchFamily="34" charset="-128"/>
              </a:defRPr>
            </a:lvl2pPr>
            <a:lvl3pPr marL="1143000" indent="-228600" eaLnBrk="0" hangingPunct="0">
              <a:defRPr b="1">
                <a:solidFill>
                  <a:schemeClr val="bg1"/>
                </a:solidFill>
                <a:latin typeface="Trebuchet MS" panose="020B0603020202020204" pitchFamily="34" charset="0"/>
                <a:ea typeface="ＭＳ Ｐゴシック" panose="020B0600070205080204" pitchFamily="34" charset="-128"/>
              </a:defRPr>
            </a:lvl3pPr>
            <a:lvl4pPr marL="1600200" indent="-228600" eaLnBrk="0" hangingPunct="0">
              <a:defRPr b="1">
                <a:solidFill>
                  <a:schemeClr val="bg1"/>
                </a:solidFill>
                <a:latin typeface="Trebuchet MS" panose="020B0603020202020204" pitchFamily="34" charset="0"/>
                <a:ea typeface="ＭＳ Ｐゴシック" panose="020B0600070205080204" pitchFamily="34" charset="-128"/>
              </a:defRPr>
            </a:lvl4pPr>
            <a:lvl5pPr marL="2057400" indent="-228600" eaLnBrk="0" hangingPunct="0">
              <a:defRPr b="1">
                <a:solidFill>
                  <a:schemeClr val="bg1"/>
                </a:solidFill>
                <a:latin typeface="Trebuchet MS" panose="020B0603020202020204" pitchFamily="34" charset="0"/>
                <a:ea typeface="ＭＳ Ｐゴシック" panose="020B0600070205080204" pitchFamily="34" charset="-128"/>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ea typeface="ＭＳ Ｐゴシック" panose="020B0600070205080204" pitchFamily="34" charset="-128"/>
              </a:defRPr>
            </a:lvl9pPr>
          </a:lstStyle>
          <a:p>
            <a:pPr eaLnBrk="1" hangingPunct="1"/>
            <a:r>
              <a:rPr lang="en-US" altLang="en-US" sz="2400" b="0">
                <a:solidFill>
                  <a:srgbClr val="0000FF"/>
                </a:solidFill>
              </a:rPr>
              <a:t>Original ending “-</a:t>
            </a:r>
            <a:r>
              <a:rPr lang="en-US" altLang="en-US" sz="2400" u="sng">
                <a:solidFill>
                  <a:srgbClr val="0000FF"/>
                </a:solidFill>
              </a:rPr>
              <a:t>ide</a:t>
            </a:r>
            <a:r>
              <a:rPr lang="en-US" altLang="en-US" sz="2400" b="0">
                <a:solidFill>
                  <a:srgbClr val="0000FF"/>
                </a:solidFill>
              </a:rPr>
              <a:t>”: phosph</a:t>
            </a:r>
            <a:r>
              <a:rPr lang="en-US" altLang="en-US" sz="2400" u="sng">
                <a:solidFill>
                  <a:srgbClr val="0000FF"/>
                </a:solidFill>
              </a:rPr>
              <a:t>ide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p:bldLst>
  </p:timing>
</p:sld>
</file>

<file path=ppt/theme/theme1.xml><?xml version="1.0" encoding="utf-8"?>
<a:theme xmlns:a="http://schemas.openxmlformats.org/drawingml/2006/main" name="Default Design">
  <a:themeElements>
    <a:clrScheme name="Custom 10">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206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3275</TotalTime>
  <Words>287</Words>
  <Application>Microsoft Office PowerPoint</Application>
  <PresentationFormat>On-screen Show (4:3)</PresentationFormat>
  <Paragraphs>74</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Arial Black</vt:lpstr>
      <vt:lpstr>Calibri</vt:lpstr>
      <vt:lpstr>Gill Sans Ultra Bold</vt:lpstr>
      <vt:lpstr>Lucida Grande</vt:lpstr>
      <vt:lpstr>Script MT Bold</vt:lpstr>
      <vt:lpstr>Trebuchet MS</vt:lpstr>
      <vt:lpstr>Wingdings</vt:lpstr>
      <vt:lpstr>Default Design</vt:lpstr>
      <vt:lpstr>Unit: Chemical Names and Formulas</vt:lpstr>
      <vt:lpstr>After today you should be able to…</vt:lpstr>
      <vt:lpstr>Naming Acids</vt:lpstr>
      <vt:lpstr>If the anion ends in…</vt:lpstr>
      <vt:lpstr>If the anion ends in…</vt:lpstr>
      <vt:lpstr>If the anion ends in…</vt:lpstr>
      <vt:lpstr>PowerPoint Presentation</vt:lpstr>
      <vt:lpstr>Formula Writing  </vt:lpstr>
      <vt:lpstr>Examples</vt:lpstr>
      <vt:lpstr>Examples</vt:lpstr>
      <vt:lpstr>Examples</vt:lpstr>
      <vt:lpstr>Questions?</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Naming and Formula Writing</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205</cp:revision>
  <dcterms:created xsi:type="dcterms:W3CDTF">2012-05-14T23:36:47Z</dcterms:created>
  <dcterms:modified xsi:type="dcterms:W3CDTF">2019-07-19T20:20:18Z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