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9" r:id="rId3"/>
    <p:sldId id="257" r:id="rId4"/>
    <p:sldId id="270" r:id="rId5"/>
    <p:sldId id="274" r:id="rId6"/>
    <p:sldId id="271" r:id="rId7"/>
    <p:sldId id="272" r:id="rId8"/>
    <p:sldId id="273" r:id="rId9"/>
    <p:sldId id="275" r:id="rId10"/>
    <p:sldId id="281" r:id="rId11"/>
    <p:sldId id="282" r:id="rId12"/>
    <p:sldId id="283" r:id="rId13"/>
    <p:sldId id="280" r:id="rId14"/>
  </p:sldIdLst>
  <p:sldSz cx="9144000" cy="6858000" type="screen4x3"/>
  <p:notesSz cx="7132638" cy="9418638"/>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mn-ea"/>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mn-ea"/>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mn-ea"/>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mn-ea"/>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mn-ea"/>
        <a:cs typeface="+mn-cs"/>
      </a:defRPr>
    </a:lvl5pPr>
    <a:lvl6pPr marL="2286000" algn="l" defTabSz="914400" rtl="0" eaLnBrk="1" latinLnBrk="0" hangingPunct="1">
      <a:defRPr b="1" kern="1200">
        <a:solidFill>
          <a:schemeClr val="bg1"/>
        </a:solidFill>
        <a:latin typeface="Trebuchet MS" panose="020B0603020202020204" pitchFamily="34" charset="0"/>
        <a:ea typeface="+mn-ea"/>
        <a:cs typeface="+mn-cs"/>
      </a:defRPr>
    </a:lvl6pPr>
    <a:lvl7pPr marL="2743200" algn="l" defTabSz="914400" rtl="0" eaLnBrk="1" latinLnBrk="0" hangingPunct="1">
      <a:defRPr b="1" kern="1200">
        <a:solidFill>
          <a:schemeClr val="bg1"/>
        </a:solidFill>
        <a:latin typeface="Trebuchet MS" panose="020B0603020202020204" pitchFamily="34" charset="0"/>
        <a:ea typeface="+mn-ea"/>
        <a:cs typeface="+mn-cs"/>
      </a:defRPr>
    </a:lvl7pPr>
    <a:lvl8pPr marL="3200400" algn="l" defTabSz="914400" rtl="0" eaLnBrk="1" latinLnBrk="0" hangingPunct="1">
      <a:defRPr b="1" kern="1200">
        <a:solidFill>
          <a:schemeClr val="bg1"/>
        </a:solidFill>
        <a:latin typeface="Trebuchet MS" panose="020B0603020202020204" pitchFamily="34" charset="0"/>
        <a:ea typeface="+mn-ea"/>
        <a:cs typeface="+mn-cs"/>
      </a:defRPr>
    </a:lvl8pPr>
    <a:lvl9pPr marL="3657600" algn="l" defTabSz="914400" rtl="0" eaLnBrk="1" latinLnBrk="0" hangingPunct="1">
      <a:defRPr b="1" kern="1200">
        <a:solidFill>
          <a:schemeClr val="bg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F6600"/>
    <a:srgbClr val="009900"/>
    <a:srgbClr val="000000"/>
    <a:srgbClr val="FF0066"/>
    <a:srgbClr val="99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14" autoAdjust="0"/>
  </p:normalViewPr>
  <p:slideViewPr>
    <p:cSldViewPr>
      <p:cViewPr>
        <p:scale>
          <a:sx n="62" d="100"/>
          <a:sy n="62" d="100"/>
        </p:scale>
        <p:origin x="724" y="56"/>
      </p:cViewPr>
      <p:guideLst>
        <p:guide orient="horz" pos="2160"/>
        <p:guide pos="2880"/>
      </p:guideLst>
    </p:cSldViewPr>
  </p:slideViewPr>
  <p:outlineViewPr>
    <p:cViewPr>
      <p:scale>
        <a:sx n="33" d="100"/>
        <a:sy n="33" d="100"/>
      </p:scale>
      <p:origin x="0" y="2172"/>
    </p:cViewPr>
  </p:outlineViewPr>
  <p:notesTextViewPr>
    <p:cViewPr>
      <p:scale>
        <a:sx n="100" d="100"/>
        <a:sy n="100" d="100"/>
      </p:scale>
      <p:origin x="0" y="0"/>
    </p:cViewPr>
  </p:notesTextViewPr>
  <p:notesViewPr>
    <p:cSldViewPr>
      <p:cViewPr varScale="1">
        <p:scale>
          <a:sx n="51" d="100"/>
          <a:sy n="51" d="100"/>
        </p:scale>
        <p:origin x="-2868" y="-96"/>
      </p:cViewPr>
      <p:guideLst>
        <p:guide orient="horz" pos="2966"/>
        <p:guide pos="224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0D35AE-57E1-4D88-98EF-6818707EFD6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3EBE617-719E-44F5-B377-16490E4B0CA3}">
      <dgm:prSet/>
      <dgm:spPr/>
      <dgm:t>
        <a:bodyPr/>
        <a:lstStyle/>
        <a:p>
          <a:pPr>
            <a:lnSpc>
              <a:spcPct val="100000"/>
            </a:lnSpc>
          </a:pPr>
          <a:r>
            <a:rPr lang="en-US"/>
            <a:t>Ions can be monatomic or polyatomic:</a:t>
          </a:r>
        </a:p>
      </dgm:t>
    </dgm:pt>
    <dgm:pt modelId="{36884383-457D-4997-AB88-07DD04C83C78}" type="parTrans" cxnId="{FE92CE98-5566-4D59-B298-C7D3F97DC46C}">
      <dgm:prSet/>
      <dgm:spPr/>
      <dgm:t>
        <a:bodyPr/>
        <a:lstStyle/>
        <a:p>
          <a:endParaRPr lang="en-US"/>
        </a:p>
      </dgm:t>
    </dgm:pt>
    <dgm:pt modelId="{BBC5729A-5237-42EE-95AD-AFCFBB0B1ADB}" type="sibTrans" cxnId="{FE92CE98-5566-4D59-B298-C7D3F97DC46C}">
      <dgm:prSet/>
      <dgm:spPr/>
      <dgm:t>
        <a:bodyPr/>
        <a:lstStyle/>
        <a:p>
          <a:endParaRPr lang="en-US"/>
        </a:p>
      </dgm:t>
    </dgm:pt>
    <dgm:pt modelId="{85C16FAF-367E-4EFB-95F9-C466FC10DF63}">
      <dgm:prSet/>
      <dgm:spPr/>
      <dgm:t>
        <a:bodyPr/>
        <a:lstStyle/>
        <a:p>
          <a:pPr>
            <a:lnSpc>
              <a:spcPct val="100000"/>
            </a:lnSpc>
          </a:pPr>
          <a:r>
            <a:rPr lang="en-US" b="1"/>
            <a:t>Monatomic: </a:t>
          </a:r>
          <a:r>
            <a:rPr lang="en-US"/>
            <a:t>Made up of a single atom</a:t>
          </a:r>
        </a:p>
      </dgm:t>
    </dgm:pt>
    <dgm:pt modelId="{ADF960AE-FBB0-4701-8484-556458A2780E}" type="parTrans" cxnId="{BA892763-529B-4685-B6E6-74FD63007C3C}">
      <dgm:prSet/>
      <dgm:spPr/>
      <dgm:t>
        <a:bodyPr/>
        <a:lstStyle/>
        <a:p>
          <a:endParaRPr lang="en-US"/>
        </a:p>
      </dgm:t>
    </dgm:pt>
    <dgm:pt modelId="{DDEDA333-77C0-499F-B89D-5D745662EDA1}" type="sibTrans" cxnId="{BA892763-529B-4685-B6E6-74FD63007C3C}">
      <dgm:prSet/>
      <dgm:spPr/>
      <dgm:t>
        <a:bodyPr/>
        <a:lstStyle/>
        <a:p>
          <a:endParaRPr lang="en-US"/>
        </a:p>
      </dgm:t>
    </dgm:pt>
    <dgm:pt modelId="{B6483A89-293D-4A18-B333-719B7C390DD6}">
      <dgm:prSet/>
      <dgm:spPr/>
      <dgm:t>
        <a:bodyPr/>
        <a:lstStyle/>
        <a:p>
          <a:pPr>
            <a:lnSpc>
              <a:spcPct val="100000"/>
            </a:lnSpc>
          </a:pPr>
          <a:r>
            <a:rPr lang="en-US" b="1"/>
            <a:t>Polyatomic:</a:t>
          </a:r>
          <a:r>
            <a:rPr lang="en-US"/>
            <a:t> Made up of multiple atoms</a:t>
          </a:r>
        </a:p>
      </dgm:t>
    </dgm:pt>
    <dgm:pt modelId="{B94091BF-FE21-4C2F-8255-EEA3325FED32}" type="parTrans" cxnId="{28402080-D3AC-4479-BDE9-89923317A339}">
      <dgm:prSet/>
      <dgm:spPr/>
      <dgm:t>
        <a:bodyPr/>
        <a:lstStyle/>
        <a:p>
          <a:endParaRPr lang="en-US"/>
        </a:p>
      </dgm:t>
    </dgm:pt>
    <dgm:pt modelId="{17934698-409E-43C3-9D1E-CD28529728EE}" type="sibTrans" cxnId="{28402080-D3AC-4479-BDE9-89923317A339}">
      <dgm:prSet/>
      <dgm:spPr/>
      <dgm:t>
        <a:bodyPr/>
        <a:lstStyle/>
        <a:p>
          <a:endParaRPr lang="en-US"/>
        </a:p>
      </dgm:t>
    </dgm:pt>
    <dgm:pt modelId="{DBC35AE2-9807-4080-B37C-C3E941167C51}" type="pres">
      <dgm:prSet presAssocID="{590D35AE-57E1-4D88-98EF-6818707EFD67}" presName="root" presStyleCnt="0">
        <dgm:presLayoutVars>
          <dgm:dir/>
          <dgm:resizeHandles val="exact"/>
        </dgm:presLayoutVars>
      </dgm:prSet>
      <dgm:spPr/>
    </dgm:pt>
    <dgm:pt modelId="{E495D25D-9A35-4880-A727-979D0E6F1C30}" type="pres">
      <dgm:prSet presAssocID="{A3EBE617-719E-44F5-B377-16490E4B0CA3}" presName="compNode" presStyleCnt="0"/>
      <dgm:spPr/>
    </dgm:pt>
    <dgm:pt modelId="{2FD4DFD1-09C0-44BA-BBAB-07894EAC1BC1}" type="pres">
      <dgm:prSet presAssocID="{A3EBE617-719E-44F5-B377-16490E4B0CA3}" presName="bgRect" presStyleLbl="bgShp" presStyleIdx="0" presStyleCnt="3"/>
      <dgm:spPr/>
    </dgm:pt>
    <dgm:pt modelId="{D3ADFC84-68BD-4467-9954-C9156676E8CD}" type="pres">
      <dgm:prSet presAssocID="{A3EBE617-719E-44F5-B377-16490E4B0CA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V"/>
        </a:ext>
      </dgm:extLst>
    </dgm:pt>
    <dgm:pt modelId="{9DD81ABA-60B7-4868-9A1F-B6EDA25EB1D8}" type="pres">
      <dgm:prSet presAssocID="{A3EBE617-719E-44F5-B377-16490E4B0CA3}" presName="spaceRect" presStyleCnt="0"/>
      <dgm:spPr/>
    </dgm:pt>
    <dgm:pt modelId="{A9613A34-2141-4435-AD4C-20151E686CEA}" type="pres">
      <dgm:prSet presAssocID="{A3EBE617-719E-44F5-B377-16490E4B0CA3}" presName="parTx" presStyleLbl="revTx" presStyleIdx="0" presStyleCnt="3">
        <dgm:presLayoutVars>
          <dgm:chMax val="0"/>
          <dgm:chPref val="0"/>
        </dgm:presLayoutVars>
      </dgm:prSet>
      <dgm:spPr/>
    </dgm:pt>
    <dgm:pt modelId="{39439E29-DE09-479E-8A60-B97C7A964C71}" type="pres">
      <dgm:prSet presAssocID="{BBC5729A-5237-42EE-95AD-AFCFBB0B1ADB}" presName="sibTrans" presStyleCnt="0"/>
      <dgm:spPr/>
    </dgm:pt>
    <dgm:pt modelId="{922B8A5B-8BED-4562-8398-4E1B6B5520EC}" type="pres">
      <dgm:prSet presAssocID="{85C16FAF-367E-4EFB-95F9-C466FC10DF63}" presName="compNode" presStyleCnt="0"/>
      <dgm:spPr/>
    </dgm:pt>
    <dgm:pt modelId="{FDA03953-64E7-446B-97E1-B6FAADECE6A9}" type="pres">
      <dgm:prSet presAssocID="{85C16FAF-367E-4EFB-95F9-C466FC10DF63}" presName="bgRect" presStyleLbl="bgShp" presStyleIdx="1" presStyleCnt="3"/>
      <dgm:spPr/>
    </dgm:pt>
    <dgm:pt modelId="{FA8850C1-E386-464B-A893-C358AB4D8F09}" type="pres">
      <dgm:prSet presAssocID="{85C16FAF-367E-4EFB-95F9-C466FC10DF6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tom"/>
        </a:ext>
      </dgm:extLst>
    </dgm:pt>
    <dgm:pt modelId="{BFF97203-6995-4D38-AF69-CDC31D7C3AFD}" type="pres">
      <dgm:prSet presAssocID="{85C16FAF-367E-4EFB-95F9-C466FC10DF63}" presName="spaceRect" presStyleCnt="0"/>
      <dgm:spPr/>
    </dgm:pt>
    <dgm:pt modelId="{060281A8-C948-461E-A9F3-5377AA8783C2}" type="pres">
      <dgm:prSet presAssocID="{85C16FAF-367E-4EFB-95F9-C466FC10DF63}" presName="parTx" presStyleLbl="revTx" presStyleIdx="1" presStyleCnt="3">
        <dgm:presLayoutVars>
          <dgm:chMax val="0"/>
          <dgm:chPref val="0"/>
        </dgm:presLayoutVars>
      </dgm:prSet>
      <dgm:spPr/>
    </dgm:pt>
    <dgm:pt modelId="{28992DCB-19E1-4E51-9380-8FC93AA0D875}" type="pres">
      <dgm:prSet presAssocID="{DDEDA333-77C0-499F-B89D-5D745662EDA1}" presName="sibTrans" presStyleCnt="0"/>
      <dgm:spPr/>
    </dgm:pt>
    <dgm:pt modelId="{5510F53F-3537-4774-B7E6-DBE677BCE83E}" type="pres">
      <dgm:prSet presAssocID="{B6483A89-293D-4A18-B333-719B7C390DD6}" presName="compNode" presStyleCnt="0"/>
      <dgm:spPr/>
    </dgm:pt>
    <dgm:pt modelId="{53FE5BF9-A4CD-4C54-B290-77FC8495FA95}" type="pres">
      <dgm:prSet presAssocID="{B6483A89-293D-4A18-B333-719B7C390DD6}" presName="bgRect" presStyleLbl="bgShp" presStyleIdx="2" presStyleCnt="3"/>
      <dgm:spPr/>
    </dgm:pt>
    <dgm:pt modelId="{43D14512-4329-4697-A88D-05C3DEE074E6}" type="pres">
      <dgm:prSet presAssocID="{B6483A89-293D-4A18-B333-719B7C390DD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aker"/>
        </a:ext>
      </dgm:extLst>
    </dgm:pt>
    <dgm:pt modelId="{10AA02A0-7DA3-4A22-9786-36E724F578F6}" type="pres">
      <dgm:prSet presAssocID="{B6483A89-293D-4A18-B333-719B7C390DD6}" presName="spaceRect" presStyleCnt="0"/>
      <dgm:spPr/>
    </dgm:pt>
    <dgm:pt modelId="{C3A30CA7-A59C-4DE0-AEE5-135829E4BE3C}" type="pres">
      <dgm:prSet presAssocID="{B6483A89-293D-4A18-B333-719B7C390DD6}" presName="parTx" presStyleLbl="revTx" presStyleIdx="2" presStyleCnt="3">
        <dgm:presLayoutVars>
          <dgm:chMax val="0"/>
          <dgm:chPref val="0"/>
        </dgm:presLayoutVars>
      </dgm:prSet>
      <dgm:spPr/>
    </dgm:pt>
  </dgm:ptLst>
  <dgm:cxnLst>
    <dgm:cxn modelId="{93177837-9B10-45FA-A664-15207C604722}" type="presOf" srcId="{590D35AE-57E1-4D88-98EF-6818707EFD67}" destId="{DBC35AE2-9807-4080-B37C-C3E941167C51}" srcOrd="0" destOrd="0" presId="urn:microsoft.com/office/officeart/2018/2/layout/IconVerticalSolidList"/>
    <dgm:cxn modelId="{BA892763-529B-4685-B6E6-74FD63007C3C}" srcId="{590D35AE-57E1-4D88-98EF-6818707EFD67}" destId="{85C16FAF-367E-4EFB-95F9-C466FC10DF63}" srcOrd="1" destOrd="0" parTransId="{ADF960AE-FBB0-4701-8484-556458A2780E}" sibTransId="{DDEDA333-77C0-499F-B89D-5D745662EDA1}"/>
    <dgm:cxn modelId="{28402080-D3AC-4479-BDE9-89923317A339}" srcId="{590D35AE-57E1-4D88-98EF-6818707EFD67}" destId="{B6483A89-293D-4A18-B333-719B7C390DD6}" srcOrd="2" destOrd="0" parTransId="{B94091BF-FE21-4C2F-8255-EEA3325FED32}" sibTransId="{17934698-409E-43C3-9D1E-CD28529728EE}"/>
    <dgm:cxn modelId="{3A0BB78C-E7BC-482C-8F4E-94A21AD22760}" type="presOf" srcId="{85C16FAF-367E-4EFB-95F9-C466FC10DF63}" destId="{060281A8-C948-461E-A9F3-5377AA8783C2}" srcOrd="0" destOrd="0" presId="urn:microsoft.com/office/officeart/2018/2/layout/IconVerticalSolidList"/>
    <dgm:cxn modelId="{FE92CE98-5566-4D59-B298-C7D3F97DC46C}" srcId="{590D35AE-57E1-4D88-98EF-6818707EFD67}" destId="{A3EBE617-719E-44F5-B377-16490E4B0CA3}" srcOrd="0" destOrd="0" parTransId="{36884383-457D-4997-AB88-07DD04C83C78}" sibTransId="{BBC5729A-5237-42EE-95AD-AFCFBB0B1ADB}"/>
    <dgm:cxn modelId="{356D3BEC-F086-418F-8C0C-95312F982188}" type="presOf" srcId="{A3EBE617-719E-44F5-B377-16490E4B0CA3}" destId="{A9613A34-2141-4435-AD4C-20151E686CEA}" srcOrd="0" destOrd="0" presId="urn:microsoft.com/office/officeart/2018/2/layout/IconVerticalSolidList"/>
    <dgm:cxn modelId="{E90951F0-5A79-498F-A7F7-936A7711DA70}" type="presOf" srcId="{B6483A89-293D-4A18-B333-719B7C390DD6}" destId="{C3A30CA7-A59C-4DE0-AEE5-135829E4BE3C}" srcOrd="0" destOrd="0" presId="urn:microsoft.com/office/officeart/2018/2/layout/IconVerticalSolidList"/>
    <dgm:cxn modelId="{9590E91E-439C-4A09-B9E9-3C6BF7FDAE4A}" type="presParOf" srcId="{DBC35AE2-9807-4080-B37C-C3E941167C51}" destId="{E495D25D-9A35-4880-A727-979D0E6F1C30}" srcOrd="0" destOrd="0" presId="urn:microsoft.com/office/officeart/2018/2/layout/IconVerticalSolidList"/>
    <dgm:cxn modelId="{55576020-1BA6-4A12-8E6D-E234AD8B56BC}" type="presParOf" srcId="{E495D25D-9A35-4880-A727-979D0E6F1C30}" destId="{2FD4DFD1-09C0-44BA-BBAB-07894EAC1BC1}" srcOrd="0" destOrd="0" presId="urn:microsoft.com/office/officeart/2018/2/layout/IconVerticalSolidList"/>
    <dgm:cxn modelId="{5ACF1636-81CA-48F7-8FA4-F12400EC5DA2}" type="presParOf" srcId="{E495D25D-9A35-4880-A727-979D0E6F1C30}" destId="{D3ADFC84-68BD-4467-9954-C9156676E8CD}" srcOrd="1" destOrd="0" presId="urn:microsoft.com/office/officeart/2018/2/layout/IconVerticalSolidList"/>
    <dgm:cxn modelId="{AFC61748-11CE-4494-B0DF-93D351490CCE}" type="presParOf" srcId="{E495D25D-9A35-4880-A727-979D0E6F1C30}" destId="{9DD81ABA-60B7-4868-9A1F-B6EDA25EB1D8}" srcOrd="2" destOrd="0" presId="urn:microsoft.com/office/officeart/2018/2/layout/IconVerticalSolidList"/>
    <dgm:cxn modelId="{5EFABA84-57AD-42BC-86FD-920C5C09DCC6}" type="presParOf" srcId="{E495D25D-9A35-4880-A727-979D0E6F1C30}" destId="{A9613A34-2141-4435-AD4C-20151E686CEA}" srcOrd="3" destOrd="0" presId="urn:microsoft.com/office/officeart/2018/2/layout/IconVerticalSolidList"/>
    <dgm:cxn modelId="{086BA892-3D81-4D5A-A367-1EC473F97225}" type="presParOf" srcId="{DBC35AE2-9807-4080-B37C-C3E941167C51}" destId="{39439E29-DE09-479E-8A60-B97C7A964C71}" srcOrd="1" destOrd="0" presId="urn:microsoft.com/office/officeart/2018/2/layout/IconVerticalSolidList"/>
    <dgm:cxn modelId="{3271766F-0175-4E03-86C6-D4D13AE1D34C}" type="presParOf" srcId="{DBC35AE2-9807-4080-B37C-C3E941167C51}" destId="{922B8A5B-8BED-4562-8398-4E1B6B5520EC}" srcOrd="2" destOrd="0" presId="urn:microsoft.com/office/officeart/2018/2/layout/IconVerticalSolidList"/>
    <dgm:cxn modelId="{58C96A5A-91CE-4451-BA51-87BEFD845CCB}" type="presParOf" srcId="{922B8A5B-8BED-4562-8398-4E1B6B5520EC}" destId="{FDA03953-64E7-446B-97E1-B6FAADECE6A9}" srcOrd="0" destOrd="0" presId="urn:microsoft.com/office/officeart/2018/2/layout/IconVerticalSolidList"/>
    <dgm:cxn modelId="{B5D6AFEC-7ABE-439A-AB06-3A71CE8599C1}" type="presParOf" srcId="{922B8A5B-8BED-4562-8398-4E1B6B5520EC}" destId="{FA8850C1-E386-464B-A893-C358AB4D8F09}" srcOrd="1" destOrd="0" presId="urn:microsoft.com/office/officeart/2018/2/layout/IconVerticalSolidList"/>
    <dgm:cxn modelId="{8B5FFEC7-1F07-42E1-B66C-6E6814C6B994}" type="presParOf" srcId="{922B8A5B-8BED-4562-8398-4E1B6B5520EC}" destId="{BFF97203-6995-4D38-AF69-CDC31D7C3AFD}" srcOrd="2" destOrd="0" presId="urn:microsoft.com/office/officeart/2018/2/layout/IconVerticalSolidList"/>
    <dgm:cxn modelId="{CBD0E2CA-8880-4470-80CC-1C302BAB4C30}" type="presParOf" srcId="{922B8A5B-8BED-4562-8398-4E1B6B5520EC}" destId="{060281A8-C948-461E-A9F3-5377AA8783C2}" srcOrd="3" destOrd="0" presId="urn:microsoft.com/office/officeart/2018/2/layout/IconVerticalSolidList"/>
    <dgm:cxn modelId="{82877791-CAD8-4912-B857-A473DAF5313E}" type="presParOf" srcId="{DBC35AE2-9807-4080-B37C-C3E941167C51}" destId="{28992DCB-19E1-4E51-9380-8FC93AA0D875}" srcOrd="3" destOrd="0" presId="urn:microsoft.com/office/officeart/2018/2/layout/IconVerticalSolidList"/>
    <dgm:cxn modelId="{20414434-C32F-474D-A9DA-A83ED07020BE}" type="presParOf" srcId="{DBC35AE2-9807-4080-B37C-C3E941167C51}" destId="{5510F53F-3537-4774-B7E6-DBE677BCE83E}" srcOrd="4" destOrd="0" presId="urn:microsoft.com/office/officeart/2018/2/layout/IconVerticalSolidList"/>
    <dgm:cxn modelId="{776FCC85-A3A0-40F3-B757-1D5948400B21}" type="presParOf" srcId="{5510F53F-3537-4774-B7E6-DBE677BCE83E}" destId="{53FE5BF9-A4CD-4C54-B290-77FC8495FA95}" srcOrd="0" destOrd="0" presId="urn:microsoft.com/office/officeart/2018/2/layout/IconVerticalSolidList"/>
    <dgm:cxn modelId="{6776C3BA-DAF0-4EFD-A4F5-B1DFF5C8782F}" type="presParOf" srcId="{5510F53F-3537-4774-B7E6-DBE677BCE83E}" destId="{43D14512-4329-4697-A88D-05C3DEE074E6}" srcOrd="1" destOrd="0" presId="urn:microsoft.com/office/officeart/2018/2/layout/IconVerticalSolidList"/>
    <dgm:cxn modelId="{B4DDFFDD-9F57-4800-BE66-4E82A949BBC1}" type="presParOf" srcId="{5510F53F-3537-4774-B7E6-DBE677BCE83E}" destId="{10AA02A0-7DA3-4A22-9786-36E724F578F6}" srcOrd="2" destOrd="0" presId="urn:microsoft.com/office/officeart/2018/2/layout/IconVerticalSolidList"/>
    <dgm:cxn modelId="{248D56C0-E36E-41A4-8813-B7D5B78C9F90}" type="presParOf" srcId="{5510F53F-3537-4774-B7E6-DBE677BCE83E}" destId="{C3A30CA7-A59C-4DE0-AEE5-135829E4BE3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D4DFD1-09C0-44BA-BBAB-07894EAC1BC1}">
      <dsp:nvSpPr>
        <dsp:cNvPr id="0" name=""/>
        <dsp:cNvSpPr/>
      </dsp:nvSpPr>
      <dsp:spPr>
        <a:xfrm>
          <a:off x="0" y="552"/>
          <a:ext cx="8229600" cy="12928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ADFC84-68BD-4467-9954-C9156676E8CD}">
      <dsp:nvSpPr>
        <dsp:cNvPr id="0" name=""/>
        <dsp:cNvSpPr/>
      </dsp:nvSpPr>
      <dsp:spPr>
        <a:xfrm>
          <a:off x="391077" y="291436"/>
          <a:ext cx="711049" cy="711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613A34-2141-4435-AD4C-20151E686CEA}">
      <dsp:nvSpPr>
        <dsp:cNvPr id="0" name=""/>
        <dsp:cNvSpPr/>
      </dsp:nvSpPr>
      <dsp:spPr>
        <a:xfrm>
          <a:off x="1493203" y="552"/>
          <a:ext cx="67363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111250">
            <a:lnSpc>
              <a:spcPct val="100000"/>
            </a:lnSpc>
            <a:spcBef>
              <a:spcPct val="0"/>
            </a:spcBef>
            <a:spcAft>
              <a:spcPct val="35000"/>
            </a:spcAft>
            <a:buNone/>
          </a:pPr>
          <a:r>
            <a:rPr lang="en-US" sz="2500" kern="1200"/>
            <a:t>Ions can be monatomic or polyatomic:</a:t>
          </a:r>
        </a:p>
      </dsp:txBody>
      <dsp:txXfrm>
        <a:off x="1493203" y="552"/>
        <a:ext cx="6736396" cy="1292816"/>
      </dsp:txXfrm>
    </dsp:sp>
    <dsp:sp modelId="{FDA03953-64E7-446B-97E1-B6FAADECE6A9}">
      <dsp:nvSpPr>
        <dsp:cNvPr id="0" name=""/>
        <dsp:cNvSpPr/>
      </dsp:nvSpPr>
      <dsp:spPr>
        <a:xfrm>
          <a:off x="0" y="1616573"/>
          <a:ext cx="8229600" cy="12928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850C1-E386-464B-A893-C358AB4D8F09}">
      <dsp:nvSpPr>
        <dsp:cNvPr id="0" name=""/>
        <dsp:cNvSpPr/>
      </dsp:nvSpPr>
      <dsp:spPr>
        <a:xfrm>
          <a:off x="391077" y="1907456"/>
          <a:ext cx="711049" cy="711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0281A8-C948-461E-A9F3-5377AA8783C2}">
      <dsp:nvSpPr>
        <dsp:cNvPr id="0" name=""/>
        <dsp:cNvSpPr/>
      </dsp:nvSpPr>
      <dsp:spPr>
        <a:xfrm>
          <a:off x="1493203" y="1616573"/>
          <a:ext cx="67363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111250">
            <a:lnSpc>
              <a:spcPct val="100000"/>
            </a:lnSpc>
            <a:spcBef>
              <a:spcPct val="0"/>
            </a:spcBef>
            <a:spcAft>
              <a:spcPct val="35000"/>
            </a:spcAft>
            <a:buNone/>
          </a:pPr>
          <a:r>
            <a:rPr lang="en-US" sz="2500" b="1" kern="1200"/>
            <a:t>Monatomic: </a:t>
          </a:r>
          <a:r>
            <a:rPr lang="en-US" sz="2500" kern="1200"/>
            <a:t>Made up of a single atom</a:t>
          </a:r>
        </a:p>
      </dsp:txBody>
      <dsp:txXfrm>
        <a:off x="1493203" y="1616573"/>
        <a:ext cx="6736396" cy="1292816"/>
      </dsp:txXfrm>
    </dsp:sp>
    <dsp:sp modelId="{53FE5BF9-A4CD-4C54-B290-77FC8495FA95}">
      <dsp:nvSpPr>
        <dsp:cNvPr id="0" name=""/>
        <dsp:cNvSpPr/>
      </dsp:nvSpPr>
      <dsp:spPr>
        <a:xfrm>
          <a:off x="0" y="3232593"/>
          <a:ext cx="8229600" cy="12928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D14512-4329-4697-A88D-05C3DEE074E6}">
      <dsp:nvSpPr>
        <dsp:cNvPr id="0" name=""/>
        <dsp:cNvSpPr/>
      </dsp:nvSpPr>
      <dsp:spPr>
        <a:xfrm>
          <a:off x="391077" y="3523477"/>
          <a:ext cx="711049" cy="7110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A30CA7-A59C-4DE0-AEE5-135829E4BE3C}">
      <dsp:nvSpPr>
        <dsp:cNvPr id="0" name=""/>
        <dsp:cNvSpPr/>
      </dsp:nvSpPr>
      <dsp:spPr>
        <a:xfrm>
          <a:off x="1493203" y="3232593"/>
          <a:ext cx="67363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111250">
            <a:lnSpc>
              <a:spcPct val="100000"/>
            </a:lnSpc>
            <a:spcBef>
              <a:spcPct val="0"/>
            </a:spcBef>
            <a:spcAft>
              <a:spcPct val="35000"/>
            </a:spcAft>
            <a:buNone/>
          </a:pPr>
          <a:r>
            <a:rPr lang="en-US" sz="2500" b="1" kern="1200"/>
            <a:t>Polyatomic:</a:t>
          </a:r>
          <a:r>
            <a:rPr lang="en-US" sz="2500" kern="1200"/>
            <a:t> Made up of multiple atoms</a:t>
          </a:r>
        </a:p>
      </dsp:txBody>
      <dsp:txXfrm>
        <a:off x="1493203" y="3232593"/>
        <a:ext cx="6736396" cy="129281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51B48AE-5168-4196-AD70-6855D55FF42B}"/>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l" defTabSz="946150">
              <a:spcBef>
                <a:spcPct val="0"/>
              </a:spcBef>
              <a:defRPr sz="1200" b="0">
                <a:solidFill>
                  <a:schemeClr val="tx1"/>
                </a:solidFill>
                <a:latin typeface="Arial" charset="0"/>
              </a:defRPr>
            </a:lvl1pPr>
          </a:lstStyle>
          <a:p>
            <a:pPr>
              <a:defRPr/>
            </a:pPr>
            <a:endParaRPr lang="en-US"/>
          </a:p>
        </p:txBody>
      </p:sp>
      <p:sp>
        <p:nvSpPr>
          <p:cNvPr id="28675" name="Rectangle 3">
            <a:extLst>
              <a:ext uri="{FF2B5EF4-FFF2-40B4-BE49-F238E27FC236}">
                <a16:creationId xmlns:a16="http://schemas.microsoft.com/office/drawing/2014/main" id="{A34CB3A4-B610-4723-9994-98A9AC70FCF2}"/>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defRPr sz="1200" b="0">
                <a:solidFill>
                  <a:schemeClr val="tx1"/>
                </a:solidFill>
                <a:latin typeface="Arial" charset="0"/>
              </a:defRPr>
            </a:lvl1pPr>
          </a:lstStyle>
          <a:p>
            <a:pPr>
              <a:defRPr/>
            </a:pPr>
            <a:endParaRPr lang="en-US"/>
          </a:p>
        </p:txBody>
      </p:sp>
      <p:sp>
        <p:nvSpPr>
          <p:cNvPr id="28676" name="Rectangle 4">
            <a:extLst>
              <a:ext uri="{FF2B5EF4-FFF2-40B4-BE49-F238E27FC236}">
                <a16:creationId xmlns:a16="http://schemas.microsoft.com/office/drawing/2014/main" id="{3B7E3A89-B4B7-4B6A-98EC-908BFFE76FD7}"/>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l" defTabSz="946150">
              <a:spcBef>
                <a:spcPct val="0"/>
              </a:spcBef>
              <a:defRPr sz="1200" b="0">
                <a:solidFill>
                  <a:schemeClr val="tx1"/>
                </a:solidFill>
                <a:latin typeface="Arial" charset="0"/>
              </a:defRPr>
            </a:lvl1pPr>
          </a:lstStyle>
          <a:p>
            <a:pPr>
              <a:defRPr/>
            </a:pPr>
            <a:endParaRPr lang="en-US"/>
          </a:p>
        </p:txBody>
      </p:sp>
      <p:sp>
        <p:nvSpPr>
          <p:cNvPr id="28677" name="Rectangle 5">
            <a:extLst>
              <a:ext uri="{FF2B5EF4-FFF2-40B4-BE49-F238E27FC236}">
                <a16:creationId xmlns:a16="http://schemas.microsoft.com/office/drawing/2014/main" id="{05A739CB-14A4-4736-B3D4-8ABCE5FB9923}"/>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defRPr sz="1200" b="0">
                <a:solidFill>
                  <a:schemeClr val="tx1"/>
                </a:solidFill>
                <a:latin typeface="Arial" panose="020B0604020202020204" pitchFamily="34" charset="0"/>
              </a:defRPr>
            </a:lvl1pPr>
          </a:lstStyle>
          <a:p>
            <a:fld id="{68DB5C79-EDB3-4BE5-BF72-1A598D15B3A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F21974-EE0E-4DFE-BE51-26375637AF2E}"/>
              </a:ext>
            </a:extLst>
          </p:cNvPr>
          <p:cNvSpPr>
            <a:spLocks noGrp="1"/>
          </p:cNvSpPr>
          <p:nvPr>
            <p:ph type="hdr" sz="quarter"/>
          </p:nvPr>
        </p:nvSpPr>
        <p:spPr>
          <a:xfrm>
            <a:off x="0" y="0"/>
            <a:ext cx="3090863" cy="4714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a:extLst>
              <a:ext uri="{FF2B5EF4-FFF2-40B4-BE49-F238E27FC236}">
                <a16:creationId xmlns:a16="http://schemas.microsoft.com/office/drawing/2014/main" id="{12CCEAB9-3D5C-4619-BCCB-6273B4F39DF7}"/>
              </a:ext>
            </a:extLst>
          </p:cNvPr>
          <p:cNvSpPr>
            <a:spLocks noGrp="1"/>
          </p:cNvSpPr>
          <p:nvPr>
            <p:ph type="dt" idx="1"/>
          </p:nvPr>
        </p:nvSpPr>
        <p:spPr>
          <a:xfrm>
            <a:off x="4040188" y="0"/>
            <a:ext cx="3090862" cy="471488"/>
          </a:xfrm>
          <a:prstGeom prst="rect">
            <a:avLst/>
          </a:prstGeom>
        </p:spPr>
        <p:txBody>
          <a:bodyPr vert="horz" lIns="91440" tIns="45720" rIns="91440" bIns="45720" rtlCol="0"/>
          <a:lstStyle>
            <a:lvl1pPr algn="r">
              <a:defRPr sz="1200" smtClean="0"/>
            </a:lvl1pPr>
          </a:lstStyle>
          <a:p>
            <a:pPr>
              <a:defRPr/>
            </a:pPr>
            <a:fld id="{6D992771-CD65-4E14-9E8D-E1095C525E11}" type="datetimeFigureOut">
              <a:rPr lang="en-US"/>
              <a:pPr>
                <a:defRPr/>
              </a:pPr>
              <a:t>2/18/2022</a:t>
            </a:fld>
            <a:endParaRPr lang="en-US"/>
          </a:p>
        </p:txBody>
      </p:sp>
      <p:sp>
        <p:nvSpPr>
          <p:cNvPr id="4" name="Slide Image Placeholder 3">
            <a:extLst>
              <a:ext uri="{FF2B5EF4-FFF2-40B4-BE49-F238E27FC236}">
                <a16:creationId xmlns:a16="http://schemas.microsoft.com/office/drawing/2014/main" id="{EEB28936-FBA6-46A7-9DBD-58864769B8C9}"/>
              </a:ext>
            </a:extLst>
          </p:cNvPr>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D2A5088-D5BC-4A66-9A18-1FD611817CAC}"/>
              </a:ext>
            </a:extLst>
          </p:cNvPr>
          <p:cNvSpPr>
            <a:spLocks noGrp="1"/>
          </p:cNvSpPr>
          <p:nvPr>
            <p:ph type="body" sz="quarter" idx="3"/>
          </p:nvPr>
        </p:nvSpPr>
        <p:spPr>
          <a:xfrm>
            <a:off x="712788" y="4473575"/>
            <a:ext cx="5707062" cy="42386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0C4B022-87A2-4D25-A531-31351CA78B43}"/>
              </a:ext>
            </a:extLst>
          </p:cNvPr>
          <p:cNvSpPr>
            <a:spLocks noGrp="1"/>
          </p:cNvSpPr>
          <p:nvPr>
            <p:ph type="ftr" sz="quarter" idx="4"/>
          </p:nvPr>
        </p:nvSpPr>
        <p:spPr>
          <a:xfrm>
            <a:off x="0" y="8945563"/>
            <a:ext cx="3090863" cy="4714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a:extLst>
              <a:ext uri="{FF2B5EF4-FFF2-40B4-BE49-F238E27FC236}">
                <a16:creationId xmlns:a16="http://schemas.microsoft.com/office/drawing/2014/main" id="{2E667833-1705-4E52-A96F-0872D9EF10EF}"/>
              </a:ext>
            </a:extLst>
          </p:cNvPr>
          <p:cNvSpPr>
            <a:spLocks noGrp="1"/>
          </p:cNvSpPr>
          <p:nvPr>
            <p:ph type="sldNum" sz="quarter" idx="5"/>
          </p:nvPr>
        </p:nvSpPr>
        <p:spPr>
          <a:xfrm>
            <a:off x="4040188" y="8945563"/>
            <a:ext cx="3090862" cy="4714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5260B1-7150-462C-917D-8C84A297CCC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396E353-CD7D-4FFE-8DF3-DB13B03D535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EB0B77-09B6-4DE5-8879-3FBD9BF571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E8288B-4433-4369-A708-BB6CE3EC750A}"/>
              </a:ext>
            </a:extLst>
          </p:cNvPr>
          <p:cNvSpPr>
            <a:spLocks noGrp="1" noChangeArrowheads="1"/>
          </p:cNvSpPr>
          <p:nvPr>
            <p:ph type="sldNum" sz="quarter" idx="12"/>
          </p:nvPr>
        </p:nvSpPr>
        <p:spPr>
          <a:ln/>
        </p:spPr>
        <p:txBody>
          <a:bodyPr/>
          <a:lstStyle>
            <a:lvl1pPr>
              <a:defRPr/>
            </a:lvl1pPr>
          </a:lstStyle>
          <a:p>
            <a:fld id="{2E0C1B16-D95D-4533-843E-CDE8D5E8D692}" type="slidenum">
              <a:rPr lang="en-US" altLang="en-US"/>
              <a:pPr/>
              <a:t>‹#›</a:t>
            </a:fld>
            <a:endParaRPr lang="en-US" altLang="en-US"/>
          </a:p>
        </p:txBody>
      </p:sp>
    </p:spTree>
    <p:extLst>
      <p:ext uri="{BB962C8B-B14F-4D97-AF65-F5344CB8AC3E}">
        <p14:creationId xmlns:p14="http://schemas.microsoft.com/office/powerpoint/2010/main" val="148954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228E9CE-E953-411B-ACB1-426F51A22C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B41998-EEF3-4BBE-B064-552D993AB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DA5A5E-2F97-47F1-AC7E-F9F024DD8A52}"/>
              </a:ext>
            </a:extLst>
          </p:cNvPr>
          <p:cNvSpPr>
            <a:spLocks noGrp="1" noChangeArrowheads="1"/>
          </p:cNvSpPr>
          <p:nvPr>
            <p:ph type="sldNum" sz="quarter" idx="12"/>
          </p:nvPr>
        </p:nvSpPr>
        <p:spPr>
          <a:ln/>
        </p:spPr>
        <p:txBody>
          <a:bodyPr/>
          <a:lstStyle>
            <a:lvl1pPr>
              <a:defRPr/>
            </a:lvl1pPr>
          </a:lstStyle>
          <a:p>
            <a:fld id="{C433CBB4-A32F-4C48-8024-579855778A98}" type="slidenum">
              <a:rPr lang="en-US" altLang="en-US"/>
              <a:pPr/>
              <a:t>‹#›</a:t>
            </a:fld>
            <a:endParaRPr lang="en-US" altLang="en-US"/>
          </a:p>
        </p:txBody>
      </p:sp>
    </p:spTree>
    <p:extLst>
      <p:ext uri="{BB962C8B-B14F-4D97-AF65-F5344CB8AC3E}">
        <p14:creationId xmlns:p14="http://schemas.microsoft.com/office/powerpoint/2010/main" val="235624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9BDA8F-6474-4AF9-8634-4F39284136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AAFBB14-1BB4-4020-AC89-27F74EB830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1A438E-E380-426F-AE4A-ACF6729AC511}"/>
              </a:ext>
            </a:extLst>
          </p:cNvPr>
          <p:cNvSpPr>
            <a:spLocks noGrp="1" noChangeArrowheads="1"/>
          </p:cNvSpPr>
          <p:nvPr>
            <p:ph type="sldNum" sz="quarter" idx="12"/>
          </p:nvPr>
        </p:nvSpPr>
        <p:spPr>
          <a:ln/>
        </p:spPr>
        <p:txBody>
          <a:bodyPr/>
          <a:lstStyle>
            <a:lvl1pPr>
              <a:defRPr/>
            </a:lvl1pPr>
          </a:lstStyle>
          <a:p>
            <a:fld id="{3029081F-DDFC-4644-A74D-3663E7253CCA}" type="slidenum">
              <a:rPr lang="en-US" altLang="en-US"/>
              <a:pPr/>
              <a:t>‹#›</a:t>
            </a:fld>
            <a:endParaRPr lang="en-US" altLang="en-US"/>
          </a:p>
        </p:txBody>
      </p:sp>
    </p:spTree>
    <p:extLst>
      <p:ext uri="{BB962C8B-B14F-4D97-AF65-F5344CB8AC3E}">
        <p14:creationId xmlns:p14="http://schemas.microsoft.com/office/powerpoint/2010/main" val="274595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AECC5897-DA1D-4272-9E36-58981C3D63B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7177350-A70C-4248-9A66-058F730D5E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E318579-FE65-4827-9B15-7D513C16DBC9}"/>
              </a:ext>
            </a:extLst>
          </p:cNvPr>
          <p:cNvSpPr>
            <a:spLocks noGrp="1" noChangeArrowheads="1"/>
          </p:cNvSpPr>
          <p:nvPr>
            <p:ph type="sldNum" sz="quarter" idx="12"/>
          </p:nvPr>
        </p:nvSpPr>
        <p:spPr>
          <a:ln/>
        </p:spPr>
        <p:txBody>
          <a:bodyPr/>
          <a:lstStyle>
            <a:lvl1pPr>
              <a:defRPr/>
            </a:lvl1pPr>
          </a:lstStyle>
          <a:p>
            <a:fld id="{4F67B69A-AC33-4E18-88E0-C59BD208B476}" type="slidenum">
              <a:rPr lang="en-US" altLang="en-US"/>
              <a:pPr/>
              <a:t>‹#›</a:t>
            </a:fld>
            <a:endParaRPr lang="en-US" altLang="en-US"/>
          </a:p>
        </p:txBody>
      </p:sp>
    </p:spTree>
    <p:extLst>
      <p:ext uri="{BB962C8B-B14F-4D97-AF65-F5344CB8AC3E}">
        <p14:creationId xmlns:p14="http://schemas.microsoft.com/office/powerpoint/2010/main" val="254795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5CFA878-B5AA-4F63-8187-A8BE7C487F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4FD16F4-2511-43E4-AA5E-3F55F0C3DE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1B6793D-D986-4B66-B231-7FA6AE3E8CAC}"/>
              </a:ext>
            </a:extLst>
          </p:cNvPr>
          <p:cNvSpPr>
            <a:spLocks noGrp="1" noChangeArrowheads="1"/>
          </p:cNvSpPr>
          <p:nvPr>
            <p:ph type="sldNum" sz="quarter" idx="12"/>
          </p:nvPr>
        </p:nvSpPr>
        <p:spPr>
          <a:ln/>
        </p:spPr>
        <p:txBody>
          <a:bodyPr/>
          <a:lstStyle>
            <a:lvl1pPr>
              <a:defRPr/>
            </a:lvl1pPr>
          </a:lstStyle>
          <a:p>
            <a:fld id="{EF4FC7BD-1C55-4E39-902B-C186839D8225}" type="slidenum">
              <a:rPr lang="en-US" altLang="en-US"/>
              <a:pPr/>
              <a:t>‹#›</a:t>
            </a:fld>
            <a:endParaRPr lang="en-US" altLang="en-US"/>
          </a:p>
        </p:txBody>
      </p:sp>
    </p:spTree>
    <p:extLst>
      <p:ext uri="{BB962C8B-B14F-4D97-AF65-F5344CB8AC3E}">
        <p14:creationId xmlns:p14="http://schemas.microsoft.com/office/powerpoint/2010/main" val="410845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3C5298-1697-440E-8D52-2C260172AE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0BC7DA-1C20-415C-9B2A-CE80B3675A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85217B-6259-4D15-A66A-66E173E304B2}"/>
              </a:ext>
            </a:extLst>
          </p:cNvPr>
          <p:cNvSpPr>
            <a:spLocks noGrp="1" noChangeArrowheads="1"/>
          </p:cNvSpPr>
          <p:nvPr>
            <p:ph type="sldNum" sz="quarter" idx="12"/>
          </p:nvPr>
        </p:nvSpPr>
        <p:spPr>
          <a:ln/>
        </p:spPr>
        <p:txBody>
          <a:bodyPr/>
          <a:lstStyle>
            <a:lvl1pPr>
              <a:defRPr/>
            </a:lvl1pPr>
          </a:lstStyle>
          <a:p>
            <a:fld id="{9B0ADEB1-2E30-43C3-82C4-39104BA0D53E}" type="slidenum">
              <a:rPr lang="en-US" altLang="en-US"/>
              <a:pPr/>
              <a:t>‹#›</a:t>
            </a:fld>
            <a:endParaRPr lang="en-US" altLang="en-US"/>
          </a:p>
        </p:txBody>
      </p:sp>
    </p:spTree>
    <p:extLst>
      <p:ext uri="{BB962C8B-B14F-4D97-AF65-F5344CB8AC3E}">
        <p14:creationId xmlns:p14="http://schemas.microsoft.com/office/powerpoint/2010/main" val="421857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8DC2859-ED1A-4AFD-B834-4AE44E4579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4E995C-57EA-44C5-B001-3F07106A01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6C31B0D-AAD4-41B0-930D-22A6FC695237}"/>
              </a:ext>
            </a:extLst>
          </p:cNvPr>
          <p:cNvSpPr>
            <a:spLocks noGrp="1" noChangeArrowheads="1"/>
          </p:cNvSpPr>
          <p:nvPr>
            <p:ph type="sldNum" sz="quarter" idx="12"/>
          </p:nvPr>
        </p:nvSpPr>
        <p:spPr>
          <a:ln/>
        </p:spPr>
        <p:txBody>
          <a:bodyPr/>
          <a:lstStyle>
            <a:lvl1pPr>
              <a:defRPr/>
            </a:lvl1pPr>
          </a:lstStyle>
          <a:p>
            <a:fld id="{4D2D924A-E046-453C-ADBB-10F2B3566BB6}" type="slidenum">
              <a:rPr lang="en-US" altLang="en-US"/>
              <a:pPr/>
              <a:t>‹#›</a:t>
            </a:fld>
            <a:endParaRPr lang="en-US" altLang="en-US"/>
          </a:p>
        </p:txBody>
      </p:sp>
    </p:spTree>
    <p:extLst>
      <p:ext uri="{BB962C8B-B14F-4D97-AF65-F5344CB8AC3E}">
        <p14:creationId xmlns:p14="http://schemas.microsoft.com/office/powerpoint/2010/main" val="211257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709D640-1F31-4363-8E33-DE5117847BF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9149F78-F91C-4BD4-8DA1-450BDBA056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037A3E7-2216-46F9-8E0E-48490B7311A8}"/>
              </a:ext>
            </a:extLst>
          </p:cNvPr>
          <p:cNvSpPr>
            <a:spLocks noGrp="1" noChangeArrowheads="1"/>
          </p:cNvSpPr>
          <p:nvPr>
            <p:ph type="sldNum" sz="quarter" idx="12"/>
          </p:nvPr>
        </p:nvSpPr>
        <p:spPr>
          <a:ln/>
        </p:spPr>
        <p:txBody>
          <a:bodyPr/>
          <a:lstStyle>
            <a:lvl1pPr>
              <a:defRPr/>
            </a:lvl1pPr>
          </a:lstStyle>
          <a:p>
            <a:fld id="{2311C278-6A78-43B9-855B-A3C8BF96AF5E}" type="slidenum">
              <a:rPr lang="en-US" altLang="en-US"/>
              <a:pPr/>
              <a:t>‹#›</a:t>
            </a:fld>
            <a:endParaRPr lang="en-US" altLang="en-US"/>
          </a:p>
        </p:txBody>
      </p:sp>
    </p:spTree>
    <p:extLst>
      <p:ext uri="{BB962C8B-B14F-4D97-AF65-F5344CB8AC3E}">
        <p14:creationId xmlns:p14="http://schemas.microsoft.com/office/powerpoint/2010/main" val="267447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CB2E886-0F1C-4532-9C2B-434104C2516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DE69041-A70B-42F4-A6A6-0F025986C9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10E7B00-83A9-450A-88A4-BBE4DDD1CD82}"/>
              </a:ext>
            </a:extLst>
          </p:cNvPr>
          <p:cNvSpPr>
            <a:spLocks noGrp="1" noChangeArrowheads="1"/>
          </p:cNvSpPr>
          <p:nvPr>
            <p:ph type="sldNum" sz="quarter" idx="12"/>
          </p:nvPr>
        </p:nvSpPr>
        <p:spPr>
          <a:ln/>
        </p:spPr>
        <p:txBody>
          <a:bodyPr/>
          <a:lstStyle>
            <a:lvl1pPr>
              <a:defRPr/>
            </a:lvl1pPr>
          </a:lstStyle>
          <a:p>
            <a:fld id="{DCCEB17A-9BB6-4C66-86AB-47BDB6E3849B}" type="slidenum">
              <a:rPr lang="en-US" altLang="en-US"/>
              <a:pPr/>
              <a:t>‹#›</a:t>
            </a:fld>
            <a:endParaRPr lang="en-US" altLang="en-US"/>
          </a:p>
        </p:txBody>
      </p:sp>
    </p:spTree>
    <p:extLst>
      <p:ext uri="{BB962C8B-B14F-4D97-AF65-F5344CB8AC3E}">
        <p14:creationId xmlns:p14="http://schemas.microsoft.com/office/powerpoint/2010/main" val="374104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261A6AF-701C-49EF-8029-5D55FBF806F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26D1CCB-30C7-48FA-82A9-DB2F918316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F34A877-5B13-4C5D-985B-53A7BF3677BF}"/>
              </a:ext>
            </a:extLst>
          </p:cNvPr>
          <p:cNvSpPr>
            <a:spLocks noGrp="1" noChangeArrowheads="1"/>
          </p:cNvSpPr>
          <p:nvPr>
            <p:ph type="sldNum" sz="quarter" idx="12"/>
          </p:nvPr>
        </p:nvSpPr>
        <p:spPr>
          <a:ln/>
        </p:spPr>
        <p:txBody>
          <a:bodyPr/>
          <a:lstStyle>
            <a:lvl1pPr>
              <a:defRPr/>
            </a:lvl1pPr>
          </a:lstStyle>
          <a:p>
            <a:fld id="{33AA0B8B-92E2-42D2-BDF6-17FC6E9AB89C}" type="slidenum">
              <a:rPr lang="en-US" altLang="en-US"/>
              <a:pPr/>
              <a:t>‹#›</a:t>
            </a:fld>
            <a:endParaRPr lang="en-US" altLang="en-US"/>
          </a:p>
        </p:txBody>
      </p:sp>
    </p:spTree>
    <p:extLst>
      <p:ext uri="{BB962C8B-B14F-4D97-AF65-F5344CB8AC3E}">
        <p14:creationId xmlns:p14="http://schemas.microsoft.com/office/powerpoint/2010/main" val="72985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5EEB75-B050-4403-B5F6-8680556A27E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22D701E-9F63-4BB6-BD6E-E960A3D4A7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905A2A7-55D7-46B9-A9FB-BA1257E9F2DA}"/>
              </a:ext>
            </a:extLst>
          </p:cNvPr>
          <p:cNvSpPr>
            <a:spLocks noGrp="1" noChangeArrowheads="1"/>
          </p:cNvSpPr>
          <p:nvPr>
            <p:ph type="sldNum" sz="quarter" idx="12"/>
          </p:nvPr>
        </p:nvSpPr>
        <p:spPr>
          <a:ln/>
        </p:spPr>
        <p:txBody>
          <a:bodyPr/>
          <a:lstStyle>
            <a:lvl1pPr>
              <a:defRPr/>
            </a:lvl1pPr>
          </a:lstStyle>
          <a:p>
            <a:fld id="{B3607C6E-2482-4EB2-9EBC-43E9AE11A4DA}" type="slidenum">
              <a:rPr lang="en-US" altLang="en-US"/>
              <a:pPr/>
              <a:t>‹#›</a:t>
            </a:fld>
            <a:endParaRPr lang="en-US" altLang="en-US"/>
          </a:p>
        </p:txBody>
      </p:sp>
    </p:spTree>
    <p:extLst>
      <p:ext uri="{BB962C8B-B14F-4D97-AF65-F5344CB8AC3E}">
        <p14:creationId xmlns:p14="http://schemas.microsoft.com/office/powerpoint/2010/main" val="24303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1B3E47E-1C8F-41BC-BBCE-4122EA3B27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9149A75-9546-4955-B7D4-0F68398912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2E6FB2C-1811-4368-AD0C-9191BB984F38}"/>
              </a:ext>
            </a:extLst>
          </p:cNvPr>
          <p:cNvSpPr>
            <a:spLocks noGrp="1" noChangeArrowheads="1"/>
          </p:cNvSpPr>
          <p:nvPr>
            <p:ph type="sldNum" sz="quarter" idx="12"/>
          </p:nvPr>
        </p:nvSpPr>
        <p:spPr>
          <a:ln/>
        </p:spPr>
        <p:txBody>
          <a:bodyPr/>
          <a:lstStyle>
            <a:lvl1pPr>
              <a:defRPr/>
            </a:lvl1pPr>
          </a:lstStyle>
          <a:p>
            <a:fld id="{E46F7D65-798F-4418-90D9-361E83AA3B14}" type="slidenum">
              <a:rPr lang="en-US" altLang="en-US"/>
              <a:pPr/>
              <a:t>‹#›</a:t>
            </a:fld>
            <a:endParaRPr lang="en-US" altLang="en-US"/>
          </a:p>
        </p:txBody>
      </p:sp>
    </p:spTree>
    <p:extLst>
      <p:ext uri="{BB962C8B-B14F-4D97-AF65-F5344CB8AC3E}">
        <p14:creationId xmlns:p14="http://schemas.microsoft.com/office/powerpoint/2010/main" val="284782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2D8CA3B-02E6-444C-AA0D-918AF6A5728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D8CF6BA-5ADA-4122-85BF-8D1E87086B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B14B89A-77A0-495D-B3A0-6F63C6900BBB}"/>
              </a:ext>
            </a:extLst>
          </p:cNvPr>
          <p:cNvSpPr>
            <a:spLocks noGrp="1" noChangeArrowheads="1"/>
          </p:cNvSpPr>
          <p:nvPr>
            <p:ph type="sldNum" sz="quarter" idx="12"/>
          </p:nvPr>
        </p:nvSpPr>
        <p:spPr>
          <a:ln/>
        </p:spPr>
        <p:txBody>
          <a:bodyPr/>
          <a:lstStyle>
            <a:lvl1pPr>
              <a:defRPr/>
            </a:lvl1pPr>
          </a:lstStyle>
          <a:p>
            <a:fld id="{68140238-108B-4CB9-A936-0FA8F74E841C}" type="slidenum">
              <a:rPr lang="en-US" altLang="en-US"/>
              <a:pPr/>
              <a:t>‹#›</a:t>
            </a:fld>
            <a:endParaRPr lang="en-US" altLang="en-US"/>
          </a:p>
        </p:txBody>
      </p:sp>
    </p:spTree>
    <p:extLst>
      <p:ext uri="{BB962C8B-B14F-4D97-AF65-F5344CB8AC3E}">
        <p14:creationId xmlns:p14="http://schemas.microsoft.com/office/powerpoint/2010/main" val="210602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C:\Users\Karen\AppData\Local\Microsoft\Windows\Temporary Internet Files\Content.IE5\WXWBRAY4\MC900237945[1].wmf">
            <a:extLst>
              <a:ext uri="{FF2B5EF4-FFF2-40B4-BE49-F238E27FC236}">
                <a16:creationId xmlns:a16="http://schemas.microsoft.com/office/drawing/2014/main" id="{D2942449-3B5E-4E7E-96D4-E92274F4F6C1}"/>
              </a:ext>
            </a:extLst>
          </p:cNvPr>
          <p:cNvPicPr>
            <a:picLocks noChangeAspect="1" noChangeArrowheads="1"/>
          </p:cNvPicPr>
          <p:nvPr userDrawn="1"/>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0" y="4495800"/>
            <a:ext cx="2857500"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83CB033D-5D1C-40C7-8602-FFAC7D6A56C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3B427B03-A4E4-4195-A4F3-2DF4C737787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Rectangle 4">
            <a:extLst>
              <a:ext uri="{FF2B5EF4-FFF2-40B4-BE49-F238E27FC236}">
                <a16:creationId xmlns:a16="http://schemas.microsoft.com/office/drawing/2014/main" id="{AEFAD519-C116-42B5-ABBD-6B3EA3B9387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dirty="0">
                <a:solidFill>
                  <a:schemeClr val="tx1"/>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F203931F-9631-47C1-9D5A-AB8E9DD7FF6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solidFill>
                  <a:schemeClr val="tx1"/>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EF3935DB-4AA6-4F25-9D31-4CD28225A65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51AA844E-A6D5-44C6-8BA3-B3F207C5C47B}" type="slidenum">
              <a:rPr lang="en-US" altLang="en-US"/>
              <a:pPr/>
              <a:t>‹#›</a:t>
            </a:fld>
            <a:endParaRPr lang="en-US" altLang="en-US"/>
          </a:p>
        </p:txBody>
      </p:sp>
      <p:sp>
        <p:nvSpPr>
          <p:cNvPr id="7" name="Text Box 7">
            <a:extLst>
              <a:ext uri="{FF2B5EF4-FFF2-40B4-BE49-F238E27FC236}">
                <a16:creationId xmlns:a16="http://schemas.microsoft.com/office/drawing/2014/main" id="{958064AA-5804-46E4-936C-E0D373E60B0C}"/>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p>
            <a:pPr algn="r">
              <a:defRPr/>
            </a:pPr>
            <a:r>
              <a:rPr lang="en-US" sz="800" b="0" dirty="0">
                <a:solidFill>
                  <a:schemeClr val="bg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C96C8E4-5F5A-48D2-B82F-B55CC77042EB}"/>
              </a:ext>
            </a:extLst>
          </p:cNvPr>
          <p:cNvSpPr>
            <a:spLocks noGrp="1" noChangeArrowheads="1"/>
          </p:cNvSpPr>
          <p:nvPr>
            <p:ph type="ctrTitle"/>
          </p:nvPr>
        </p:nvSpPr>
        <p:spPr>
          <a:xfrm>
            <a:off x="304800" y="1981200"/>
            <a:ext cx="8763000" cy="1470025"/>
          </a:xfrm>
        </p:spPr>
        <p:txBody>
          <a:bodyPr/>
          <a:lstStyle/>
          <a:p>
            <a:pPr eaLnBrk="1" hangingPunct="1"/>
            <a:r>
              <a:rPr lang="en-US" altLang="en-US" sz="5500" b="1">
                <a:solidFill>
                  <a:schemeClr val="tx1"/>
                </a:solidFill>
                <a:latin typeface="Trebuchet MS" panose="020B0603020202020204" pitchFamily="34" charset="0"/>
              </a:rPr>
              <a:t>Unit: Chemical Bonding</a:t>
            </a:r>
          </a:p>
        </p:txBody>
      </p:sp>
      <p:sp>
        <p:nvSpPr>
          <p:cNvPr id="3" name="Rectangle 2">
            <a:extLst>
              <a:ext uri="{FF2B5EF4-FFF2-40B4-BE49-F238E27FC236}">
                <a16:creationId xmlns:a16="http://schemas.microsoft.com/office/drawing/2014/main" id="{AC17F7B4-DC22-427E-B4FF-DC0162E0C11C}"/>
              </a:ext>
            </a:extLst>
          </p:cNvPr>
          <p:cNvSpPr txBox="1">
            <a:spLocks noChangeArrowheads="1"/>
          </p:cNvSpPr>
          <p:nvPr/>
        </p:nvSpPr>
        <p:spPr bwMode="auto">
          <a:xfrm>
            <a:off x="1066800" y="2667000"/>
            <a:ext cx="8534400" cy="1470025"/>
          </a:xfrm>
          <a:prstGeom prst="rect">
            <a:avLst/>
          </a:prstGeom>
          <a:noFill/>
          <a:ln w="9525">
            <a:noFill/>
            <a:miter lim="800000"/>
            <a:headEnd/>
            <a:tailEnd/>
          </a:ln>
        </p:spPr>
        <p:txBody>
          <a:bodyPr anchor="ctr"/>
          <a:lstStyle/>
          <a:p>
            <a:pPr>
              <a:spcBef>
                <a:spcPct val="0"/>
              </a:spcBef>
              <a:defRPr/>
            </a:pPr>
            <a:r>
              <a:rPr lang="en-US" sz="3800" b="0" i="1" kern="0" dirty="0">
                <a:solidFill>
                  <a:schemeClr val="tx1"/>
                </a:solidFill>
                <a:ea typeface="+mj-ea"/>
                <a:cs typeface="+mj-cs"/>
              </a:rPr>
              <a:t>The Basics of Chemical Bonding</a:t>
            </a:r>
          </a:p>
        </p:txBody>
      </p:sp>
      <p:sp>
        <p:nvSpPr>
          <p:cNvPr id="3076" name="AutoShape 4">
            <a:extLst>
              <a:ext uri="{FF2B5EF4-FFF2-40B4-BE49-F238E27FC236}">
                <a16:creationId xmlns:a16="http://schemas.microsoft.com/office/drawing/2014/main" id="{D458D0F4-68D3-45F7-9033-6A5ADC299093}"/>
              </a:ext>
            </a:extLst>
          </p:cNvPr>
          <p:cNvSpPr>
            <a:spLocks noChangeArrowheads="1"/>
          </p:cNvSpPr>
          <p:nvPr/>
        </p:nvSpPr>
        <p:spPr bwMode="auto">
          <a:xfrm rot="550893">
            <a:off x="5168900" y="825500"/>
            <a:ext cx="3759200" cy="1239838"/>
          </a:xfrm>
          <a:prstGeom prst="irregularSeal1">
            <a:avLst/>
          </a:prstGeom>
          <a:noFill/>
          <a:ln w="25400">
            <a:solidFill>
              <a:srgbClr val="000000"/>
            </a:solidFill>
            <a:miter lim="800000"/>
            <a:headEnd/>
            <a:tailEnd/>
          </a:ln>
          <a:effectLst>
            <a:outerShdw blurRad="50800" dist="38100" dir="2700000" algn="tl" rotWithShape="0">
              <a:prstClr val="black">
                <a:alpha val="40000"/>
              </a:prstClr>
            </a:outerShdw>
          </a:effectLst>
        </p:spPr>
        <p:txBody>
          <a:bodyPr anchor="ctr"/>
          <a:lstStyle/>
          <a:p>
            <a:pPr>
              <a:spcAft>
                <a:spcPts val="1000"/>
              </a:spcAft>
              <a:defRPr/>
            </a:pPr>
            <a:r>
              <a:rPr lang="en-US" sz="2400" dirty="0">
                <a:solidFill>
                  <a:schemeClr val="tx1"/>
                </a:solidFill>
                <a:latin typeface="Script MT Bold" pitchFamily="66" charset="0"/>
              </a:rPr>
              <a:t>Day 1 - Notes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C700D58-6EE2-451A-9D48-A86DB03AE1FF}"/>
              </a:ext>
            </a:extLst>
          </p:cNvPr>
          <p:cNvSpPr>
            <a:spLocks noGrp="1"/>
          </p:cNvSpPr>
          <p:nvPr>
            <p:ph type="title"/>
          </p:nvPr>
        </p:nvSpPr>
        <p:spPr>
          <a:xfrm>
            <a:off x="457200" y="274638"/>
            <a:ext cx="8229600" cy="1143000"/>
          </a:xfrm>
        </p:spPr>
        <p:txBody>
          <a:bodyPr/>
          <a:lstStyle/>
          <a:p>
            <a:endParaRPr lang="en-US"/>
          </a:p>
        </p:txBody>
      </p:sp>
      <p:graphicFrame>
        <p:nvGraphicFramePr>
          <p:cNvPr id="5" name="Content Placeholder 2">
            <a:extLst>
              <a:ext uri="{FF2B5EF4-FFF2-40B4-BE49-F238E27FC236}">
                <a16:creationId xmlns:a16="http://schemas.microsoft.com/office/drawing/2014/main" id="{362246CF-2B69-472A-804F-3238BD1BCF6F}"/>
              </a:ext>
            </a:extLst>
          </p:cNvPr>
          <p:cNvGraphicFramePr>
            <a:graphicFrameLocks noGrp="1"/>
          </p:cNvGraphicFramePr>
          <p:nvPr>
            <p:ph idx="1"/>
            <p:extLst>
              <p:ext uri="{D42A27DB-BD31-4B8C-83A1-F6EECF244321}">
                <p14:modId xmlns:p14="http://schemas.microsoft.com/office/powerpoint/2010/main" val="574762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30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6B8C4-9BCD-4118-A45B-56CC14A3F1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89E0EA-6A7D-435D-8268-16F31B57D961}"/>
              </a:ext>
            </a:extLst>
          </p:cNvPr>
          <p:cNvSpPr>
            <a:spLocks noGrp="1"/>
          </p:cNvSpPr>
          <p:nvPr>
            <p:ph idx="1"/>
          </p:nvPr>
        </p:nvSpPr>
        <p:spPr/>
        <p:txBody>
          <a:bodyPr/>
          <a:lstStyle/>
          <a:p>
            <a:r>
              <a:rPr lang="en-US" altLang="en-US" dirty="0">
                <a:latin typeface="Trebuchet MS" panose="020B0603020202020204" pitchFamily="34" charset="0"/>
                <a:ea typeface="ＭＳ Ｐゴシック" panose="020B0600070205080204" pitchFamily="34" charset="-128"/>
              </a:rPr>
              <a:t>Monatomic </a:t>
            </a:r>
            <a:r>
              <a:rPr lang="en-US" altLang="en-US" b="1" dirty="0">
                <a:latin typeface="Trebuchet MS" panose="020B0603020202020204" pitchFamily="34" charset="0"/>
                <a:ea typeface="ＭＳ Ｐゴシック" panose="020B0600070205080204" pitchFamily="34" charset="-128"/>
              </a:rPr>
              <a:t>cations</a:t>
            </a:r>
            <a:r>
              <a:rPr lang="en-US" altLang="en-US" dirty="0">
                <a:latin typeface="Trebuchet MS" panose="020B0603020202020204" pitchFamily="34" charset="0"/>
                <a:ea typeface="ＭＳ Ｐゴシック" panose="020B0600070205080204" pitchFamily="34" charset="-128"/>
              </a:rPr>
              <a:t> </a:t>
            </a:r>
            <a:r>
              <a:rPr lang="en-US" altLang="en-US" dirty="0">
                <a:solidFill>
                  <a:srgbClr val="0000FF"/>
                </a:solidFill>
                <a:latin typeface="Trebuchet MS" panose="020B0603020202020204" pitchFamily="34" charset="0"/>
                <a:ea typeface="ＭＳ Ｐゴシック" panose="020B0600070205080204" pitchFamily="34" charset="-128"/>
              </a:rPr>
              <a:t>have the same name as the element</a:t>
            </a:r>
          </a:p>
          <a:p>
            <a:pPr lvl="1"/>
            <a:r>
              <a:rPr lang="en-US" altLang="en-US" dirty="0">
                <a:latin typeface="Trebuchet MS" panose="020B0603020202020204" pitchFamily="34" charset="0"/>
                <a:ea typeface="ＭＳ Ｐゴシック" panose="020B0600070205080204" pitchFamily="34" charset="-128"/>
              </a:rPr>
              <a:t>Example: </a:t>
            </a:r>
            <a:r>
              <a:rPr lang="en-US" altLang="en-US" dirty="0">
                <a:solidFill>
                  <a:srgbClr val="0000FF"/>
                </a:solidFill>
                <a:latin typeface="Trebuchet MS" panose="020B0603020202020204" pitchFamily="34" charset="0"/>
                <a:ea typeface="ＭＳ Ｐゴシック" panose="020B0600070205080204" pitchFamily="34" charset="-128"/>
              </a:rPr>
              <a:t>Na</a:t>
            </a:r>
            <a:r>
              <a:rPr lang="en-US" altLang="en-US" baseline="30000" dirty="0">
                <a:solidFill>
                  <a:srgbClr val="0000FF"/>
                </a:solidFill>
                <a:latin typeface="Trebuchet MS" panose="020B0603020202020204" pitchFamily="34" charset="0"/>
                <a:ea typeface="ＭＳ Ｐゴシック" panose="020B0600070205080204" pitchFamily="34" charset="-128"/>
              </a:rPr>
              <a:t>+1</a:t>
            </a:r>
            <a:r>
              <a:rPr lang="en-US" altLang="en-US" dirty="0">
                <a:solidFill>
                  <a:srgbClr val="0000FF"/>
                </a:solidFill>
                <a:latin typeface="Trebuchet MS" panose="020B0603020202020204" pitchFamily="34" charset="0"/>
                <a:ea typeface="ＭＳ Ｐゴシック" panose="020B0600070205080204" pitchFamily="34" charset="-128"/>
              </a:rPr>
              <a:t> = Sodium ion, Ca</a:t>
            </a:r>
            <a:r>
              <a:rPr lang="en-US" altLang="en-US" baseline="30000" dirty="0">
                <a:solidFill>
                  <a:srgbClr val="0000FF"/>
                </a:solidFill>
                <a:latin typeface="Trebuchet MS" panose="020B0603020202020204" pitchFamily="34" charset="0"/>
                <a:ea typeface="ＭＳ Ｐゴシック" panose="020B0600070205080204" pitchFamily="34" charset="-128"/>
              </a:rPr>
              <a:t>+2</a:t>
            </a:r>
            <a:r>
              <a:rPr lang="en-US" altLang="en-US" dirty="0">
                <a:solidFill>
                  <a:srgbClr val="0000FF"/>
                </a:solidFill>
                <a:latin typeface="Trebuchet MS" panose="020B0603020202020204" pitchFamily="34" charset="0"/>
                <a:ea typeface="ＭＳ Ｐゴシック" panose="020B0600070205080204" pitchFamily="34" charset="-128"/>
              </a:rPr>
              <a:t> = Calcium ion</a:t>
            </a:r>
          </a:p>
          <a:p>
            <a:pPr lvl="2"/>
            <a:endParaRPr lang="en-US" altLang="en-US" dirty="0">
              <a:latin typeface="Trebuchet MS" panose="020B0603020202020204" pitchFamily="34" charset="0"/>
              <a:ea typeface="ＭＳ Ｐゴシック" panose="020B0600070205080204" pitchFamily="34" charset="-128"/>
            </a:endParaRPr>
          </a:p>
          <a:p>
            <a:r>
              <a:rPr lang="en-US" altLang="en-US" dirty="0">
                <a:latin typeface="Trebuchet MS" panose="020B0603020202020204" pitchFamily="34" charset="0"/>
                <a:ea typeface="ＭＳ Ｐゴシック" panose="020B0600070205080204" pitchFamily="34" charset="-128"/>
              </a:rPr>
              <a:t>Monatomic </a:t>
            </a:r>
            <a:r>
              <a:rPr lang="en-US" altLang="en-US" b="1" dirty="0">
                <a:latin typeface="Trebuchet MS" panose="020B0603020202020204" pitchFamily="34" charset="0"/>
                <a:ea typeface="ＭＳ Ｐゴシック" panose="020B0600070205080204" pitchFamily="34" charset="-128"/>
              </a:rPr>
              <a:t>anions</a:t>
            </a:r>
            <a:r>
              <a:rPr lang="en-US" altLang="en-US" dirty="0">
                <a:latin typeface="Trebuchet MS" panose="020B0603020202020204" pitchFamily="34" charset="0"/>
                <a:ea typeface="ＭＳ Ｐゴシック" panose="020B0600070205080204" pitchFamily="34" charset="-128"/>
              </a:rPr>
              <a:t> have </a:t>
            </a:r>
            <a:r>
              <a:rPr lang="en-US" altLang="en-US" dirty="0">
                <a:solidFill>
                  <a:srgbClr val="0000FF"/>
                </a:solidFill>
                <a:latin typeface="Trebuchet MS" panose="020B0603020202020204" pitchFamily="34" charset="0"/>
                <a:ea typeface="ＭＳ Ｐゴシック" panose="020B0600070205080204" pitchFamily="34" charset="-128"/>
              </a:rPr>
              <a:t>the ending of the element name changed to</a:t>
            </a:r>
            <a:br>
              <a:rPr lang="en-US" altLang="en-US" dirty="0">
                <a:solidFill>
                  <a:srgbClr val="0000FF"/>
                </a:solidFill>
                <a:latin typeface="Trebuchet MS" panose="020B0603020202020204" pitchFamily="34" charset="0"/>
                <a:ea typeface="ＭＳ Ｐゴシック" panose="020B0600070205080204" pitchFamily="34" charset="-128"/>
              </a:rPr>
            </a:br>
            <a:r>
              <a:rPr lang="en-US" altLang="en-US" dirty="0">
                <a:solidFill>
                  <a:srgbClr val="0000FF"/>
                </a:solidFill>
                <a:latin typeface="Trebuchet MS" panose="020B0603020202020204" pitchFamily="34" charset="0"/>
                <a:ea typeface="ＭＳ Ｐゴシック" panose="020B0600070205080204" pitchFamily="34" charset="-128"/>
              </a:rPr>
              <a:t>“-ide”</a:t>
            </a:r>
          </a:p>
          <a:p>
            <a:pPr lvl="1"/>
            <a:r>
              <a:rPr lang="en-US" altLang="en-US" dirty="0">
                <a:latin typeface="Trebuchet MS" panose="020B0603020202020204" pitchFamily="34" charset="0"/>
                <a:ea typeface="ＭＳ Ｐゴシック" panose="020B0600070205080204" pitchFamily="34" charset="-128"/>
              </a:rPr>
              <a:t>Example: </a:t>
            </a:r>
            <a:r>
              <a:rPr lang="en-US" altLang="en-US" dirty="0">
                <a:solidFill>
                  <a:srgbClr val="0000FF"/>
                </a:solidFill>
                <a:latin typeface="Trebuchet MS" panose="020B0603020202020204" pitchFamily="34" charset="0"/>
                <a:ea typeface="ＭＳ Ｐゴシック" panose="020B0600070205080204" pitchFamily="34" charset="-128"/>
              </a:rPr>
              <a:t>Cl</a:t>
            </a:r>
            <a:r>
              <a:rPr lang="en-US" altLang="en-US" baseline="30000" dirty="0">
                <a:solidFill>
                  <a:srgbClr val="0000FF"/>
                </a:solidFill>
                <a:latin typeface="Trebuchet MS" panose="020B0603020202020204" pitchFamily="34" charset="0"/>
                <a:ea typeface="ＭＳ Ｐゴシック" panose="020B0600070205080204" pitchFamily="34" charset="-128"/>
              </a:rPr>
              <a:t>-1</a:t>
            </a:r>
            <a:r>
              <a:rPr lang="en-US" altLang="en-US" dirty="0">
                <a:solidFill>
                  <a:srgbClr val="0000FF"/>
                </a:solidFill>
                <a:latin typeface="Trebuchet MS" panose="020B0603020202020204" pitchFamily="34" charset="0"/>
                <a:ea typeface="ＭＳ Ｐゴシック" panose="020B0600070205080204" pitchFamily="34" charset="-128"/>
              </a:rPr>
              <a:t>=chloride ion, O</a:t>
            </a:r>
            <a:r>
              <a:rPr lang="en-US" altLang="en-US" baseline="30000" dirty="0">
                <a:solidFill>
                  <a:srgbClr val="0000FF"/>
                </a:solidFill>
                <a:latin typeface="Trebuchet MS" panose="020B0603020202020204" pitchFamily="34" charset="0"/>
                <a:ea typeface="ＭＳ Ｐゴシック" panose="020B0600070205080204" pitchFamily="34" charset="-128"/>
              </a:rPr>
              <a:t>-2</a:t>
            </a:r>
            <a:r>
              <a:rPr lang="en-US" altLang="en-US" dirty="0">
                <a:solidFill>
                  <a:srgbClr val="0000FF"/>
                </a:solidFill>
                <a:latin typeface="Trebuchet MS" panose="020B0603020202020204" pitchFamily="34" charset="0"/>
                <a:ea typeface="ＭＳ Ｐゴシック" panose="020B0600070205080204" pitchFamily="34" charset="-128"/>
              </a:rPr>
              <a:t>=oxide ion</a:t>
            </a:r>
          </a:p>
          <a:p>
            <a:endParaRPr lang="en-US" dirty="0"/>
          </a:p>
        </p:txBody>
      </p:sp>
    </p:spTree>
    <p:extLst>
      <p:ext uri="{BB962C8B-B14F-4D97-AF65-F5344CB8AC3E}">
        <p14:creationId xmlns:p14="http://schemas.microsoft.com/office/powerpoint/2010/main" val="186748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17A0-7E4B-48DF-B5C5-4ACE271C620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A28AF61-1313-45FF-912C-77972432F21D}"/>
              </a:ext>
            </a:extLst>
          </p:cNvPr>
          <p:cNvSpPr>
            <a:spLocks noGrp="1"/>
          </p:cNvSpPr>
          <p:nvPr>
            <p:ph idx="1"/>
          </p:nvPr>
        </p:nvSpPr>
        <p:spPr>
          <a:xfrm>
            <a:off x="457200" y="1600200"/>
            <a:ext cx="4114800" cy="4525963"/>
          </a:xfrm>
        </p:spPr>
        <p:txBody>
          <a:bodyPr/>
          <a:lstStyle/>
          <a:p>
            <a:r>
              <a:rPr lang="en-US" altLang="en-US" sz="3200" b="1" dirty="0">
                <a:latin typeface="Trebuchet MS" panose="020B0603020202020204" pitchFamily="34" charset="0"/>
                <a:ea typeface="ＭＳ Ｐゴシック" panose="020B0600070205080204" pitchFamily="34" charset="-128"/>
              </a:rPr>
              <a:t>Polyatomic ions:  </a:t>
            </a:r>
            <a:r>
              <a:rPr lang="en-US" altLang="en-US" sz="3200" dirty="0">
                <a:latin typeface="Trebuchet MS" panose="020B0603020202020204" pitchFamily="34" charset="0"/>
                <a:ea typeface="ＭＳ Ｐゴシック" panose="020B0600070205080204" pitchFamily="34" charset="-128"/>
              </a:rPr>
              <a:t>(See polyatomic ion sheet) </a:t>
            </a:r>
            <a:r>
              <a:rPr lang="en-US" altLang="en-US" sz="3200" dirty="0">
                <a:solidFill>
                  <a:srgbClr val="0000FF"/>
                </a:solidFill>
                <a:latin typeface="Trebuchet MS" panose="020B0603020202020204" pitchFamily="34" charset="0"/>
                <a:ea typeface="ＭＳ Ｐゴシック" panose="020B0600070205080204" pitchFamily="34" charset="-128"/>
              </a:rPr>
              <a:t>are made up of two or more elements covalently bonded together with an overall positive or negative charge.</a:t>
            </a:r>
          </a:p>
          <a:p>
            <a:endParaRPr lang="en-US" dirty="0"/>
          </a:p>
        </p:txBody>
      </p:sp>
      <p:pic>
        <p:nvPicPr>
          <p:cNvPr id="4" name="Picture 4">
            <a:extLst>
              <a:ext uri="{FF2B5EF4-FFF2-40B4-BE49-F238E27FC236}">
                <a16:creationId xmlns:a16="http://schemas.microsoft.com/office/drawing/2014/main" id="{820A6DD0-0695-4403-BA93-958D12CB27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40"/>
          <a:stretch/>
        </p:blipFill>
        <p:spPr bwMode="auto">
          <a:xfrm>
            <a:off x="4495800" y="848892"/>
            <a:ext cx="4191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pic>
    </p:spTree>
    <p:extLst>
      <p:ext uri="{BB962C8B-B14F-4D97-AF65-F5344CB8AC3E}">
        <p14:creationId xmlns:p14="http://schemas.microsoft.com/office/powerpoint/2010/main" val="412143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5F821A2D-C468-44A7-982D-D1CC6C2319C2}"/>
              </a:ext>
            </a:extLst>
          </p:cNvPr>
          <p:cNvSpPr>
            <a:spLocks noGrp="1"/>
          </p:cNvSpPr>
          <p:nvPr>
            <p:ph idx="1"/>
          </p:nvPr>
        </p:nvSpPr>
        <p:spPr>
          <a:xfrm>
            <a:off x="457200" y="1828800"/>
            <a:ext cx="8229600" cy="3200400"/>
          </a:xfrm>
          <a:ln w="38100"/>
        </p:spPr>
        <p:txBody>
          <a:bodyPr anchor="ctr"/>
          <a:lstStyle/>
          <a:p>
            <a:pPr marL="0" indent="0" algn="ctr">
              <a:buFont typeface="Arial" panose="020B0604020202020204" pitchFamily="34" charset="0"/>
              <a:buNone/>
            </a:pPr>
            <a:r>
              <a:rPr lang="en-US" altLang="en-US" sz="4400" b="1" dirty="0">
                <a:latin typeface="Trebuchet MS" panose="020B0603020202020204" pitchFamily="34" charset="0"/>
              </a:rPr>
              <a:t>Do now: </a:t>
            </a:r>
            <a:r>
              <a:rPr lang="en-US" altLang="en-US" sz="4400" i="1" dirty="0">
                <a:latin typeface="Trebuchet MS" panose="020B0603020202020204" pitchFamily="34" charset="0"/>
              </a:rPr>
              <a:t>Complete and </a:t>
            </a:r>
            <a:br>
              <a:rPr lang="en-US" altLang="en-US" sz="4400" i="1" dirty="0">
                <a:latin typeface="Trebuchet MS" panose="020B0603020202020204" pitchFamily="34" charset="0"/>
              </a:rPr>
            </a:br>
            <a:r>
              <a:rPr lang="en-US" altLang="en-US" sz="4400" i="1" dirty="0">
                <a:latin typeface="Trebuchet MS" panose="020B0603020202020204" pitchFamily="34" charset="0"/>
              </a:rPr>
              <a:t>Turn in “Exit Ticket”</a:t>
            </a:r>
          </a:p>
          <a:p>
            <a:pPr marL="0" indent="0" algn="ctr">
              <a:buFont typeface="Arial" panose="020B0604020202020204" pitchFamily="34" charset="0"/>
              <a:buNone/>
            </a:pPr>
            <a:r>
              <a:rPr lang="en-US" altLang="en-US" sz="4400" b="1" dirty="0">
                <a:latin typeface="Trebuchet MS" panose="020B0603020202020204" pitchFamily="34" charset="0"/>
              </a:rPr>
              <a:t>Then: </a:t>
            </a:r>
            <a:r>
              <a:rPr lang="en-US" altLang="en-US" sz="4400" dirty="0">
                <a:latin typeface="Trebuchet MS" panose="020B0603020202020204" pitchFamily="34" charset="0"/>
              </a:rPr>
              <a:t>Begin WS 1 (Homework)</a:t>
            </a:r>
          </a:p>
        </p:txBody>
      </p:sp>
      <p:pic>
        <p:nvPicPr>
          <p:cNvPr id="13315" name="Picture 2" descr="MC900286058[1]">
            <a:extLst>
              <a:ext uri="{FF2B5EF4-FFF2-40B4-BE49-F238E27FC236}">
                <a16:creationId xmlns:a16="http://schemas.microsoft.com/office/drawing/2014/main" id="{9FCCC093-BDE2-49DD-97CE-393C409E85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600200"/>
            <a:ext cx="17526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40F146E6-27BD-4C5C-9B8F-FD7D387E5BB5}"/>
              </a:ext>
            </a:extLst>
          </p:cNvPr>
          <p:cNvSpPr>
            <a:spLocks noGrp="1" noChangeArrowheads="1"/>
          </p:cNvSpPr>
          <p:nvPr>
            <p:ph type="title"/>
          </p:nvPr>
        </p:nvSpPr>
        <p:spPr>
          <a:xfrm>
            <a:off x="123825" y="139700"/>
            <a:ext cx="8915400" cy="1143000"/>
          </a:xfrm>
        </p:spPr>
        <p:txBody>
          <a:bodyPr/>
          <a:lstStyle/>
          <a:p>
            <a:pPr eaLnBrk="1" hangingPunct="1"/>
            <a:r>
              <a:rPr lang="en-US" altLang="en-US" sz="4000" b="1" dirty="0">
                <a:solidFill>
                  <a:srgbClr val="0000FF"/>
                </a:solidFill>
                <a:latin typeface="Trebuchet MS" panose="020B0603020202020204" pitchFamily="34" charset="0"/>
              </a:rPr>
              <a:t>After today, you should be able to…</a:t>
            </a:r>
          </a:p>
        </p:txBody>
      </p:sp>
      <p:sp>
        <p:nvSpPr>
          <p:cNvPr id="2051" name="Rectangle 5">
            <a:extLst>
              <a:ext uri="{FF2B5EF4-FFF2-40B4-BE49-F238E27FC236}">
                <a16:creationId xmlns:a16="http://schemas.microsoft.com/office/drawing/2014/main" id="{46D12810-4541-44FA-846A-45EE6ECA5E6E}"/>
              </a:ext>
            </a:extLst>
          </p:cNvPr>
          <p:cNvSpPr>
            <a:spLocks noGrp="1" noChangeArrowheads="1"/>
          </p:cNvSpPr>
          <p:nvPr>
            <p:ph type="body" idx="1"/>
          </p:nvPr>
        </p:nvSpPr>
        <p:spPr>
          <a:xfrm>
            <a:off x="180975" y="1309688"/>
            <a:ext cx="8763000" cy="4525962"/>
          </a:xfrm>
        </p:spPr>
        <p:txBody>
          <a:bodyPr/>
          <a:lstStyle/>
          <a:p>
            <a:pPr eaLnBrk="1" hangingPunct="1"/>
            <a:r>
              <a:rPr lang="en-US" altLang="en-US" sz="4000" dirty="0">
                <a:latin typeface="Trebuchet MS" panose="020B0603020202020204" pitchFamily="34" charset="0"/>
              </a:rPr>
              <a:t>Explain how ionic and covalent bonding occurs</a:t>
            </a:r>
          </a:p>
          <a:p>
            <a:pPr eaLnBrk="1" hangingPunct="1"/>
            <a:r>
              <a:rPr lang="en-US" altLang="en-US" sz="4000" dirty="0">
                <a:latin typeface="Trebuchet MS" panose="020B0603020202020204" pitchFamily="34" charset="0"/>
              </a:rPr>
              <a:t>Write Lewis dot diagrams for the representative elements</a:t>
            </a:r>
          </a:p>
          <a:p>
            <a:pPr eaLnBrk="1" hangingPunct="1"/>
            <a:r>
              <a:rPr lang="en-US" altLang="en-US" sz="4000" dirty="0">
                <a:latin typeface="Trebuchet MS" panose="020B0603020202020204" pitchFamily="34" charset="0"/>
              </a:rPr>
              <a:t>Determine the number of valence electrons for a particular atom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3FBAE3A-9F3E-4516-A2C3-A56E520CF531}"/>
              </a:ext>
            </a:extLst>
          </p:cNvPr>
          <p:cNvSpPr>
            <a:spLocks noGrp="1" noChangeArrowheads="1"/>
          </p:cNvSpPr>
          <p:nvPr>
            <p:ph type="title"/>
          </p:nvPr>
        </p:nvSpPr>
        <p:spPr>
          <a:xfrm>
            <a:off x="304800" y="76200"/>
            <a:ext cx="8458200" cy="1143000"/>
          </a:xfrm>
        </p:spPr>
        <p:txBody>
          <a:bodyPr/>
          <a:lstStyle/>
          <a:p>
            <a:pPr eaLnBrk="1" hangingPunct="1"/>
            <a:r>
              <a:rPr lang="en-US" altLang="en-US" sz="5400" b="1">
                <a:solidFill>
                  <a:schemeClr val="tx1"/>
                </a:solidFill>
                <a:latin typeface="Trebuchet MS" panose="020B0603020202020204" pitchFamily="34" charset="0"/>
              </a:rPr>
              <a:t>Two types of bonding:</a:t>
            </a:r>
          </a:p>
        </p:txBody>
      </p:sp>
      <p:sp>
        <p:nvSpPr>
          <p:cNvPr id="4100" name="Rectangle 3">
            <a:extLst>
              <a:ext uri="{FF2B5EF4-FFF2-40B4-BE49-F238E27FC236}">
                <a16:creationId xmlns:a16="http://schemas.microsoft.com/office/drawing/2014/main" id="{51EF4B83-0B03-43AE-9969-D97176FF2C0B}"/>
              </a:ext>
            </a:extLst>
          </p:cNvPr>
          <p:cNvSpPr>
            <a:spLocks noGrp="1" noChangeArrowheads="1"/>
          </p:cNvSpPr>
          <p:nvPr>
            <p:ph type="body" idx="1"/>
          </p:nvPr>
        </p:nvSpPr>
        <p:spPr>
          <a:xfrm>
            <a:off x="304800" y="1143000"/>
            <a:ext cx="8686800" cy="4953000"/>
          </a:xfrm>
        </p:spPr>
        <p:txBody>
          <a:bodyPr/>
          <a:lstStyle/>
          <a:p>
            <a:pPr marL="609600" indent="-609600" eaLnBrk="1" hangingPunct="1">
              <a:buFontTx/>
              <a:buAutoNum type="arabicPeriod"/>
            </a:pPr>
            <a:r>
              <a:rPr lang="en-US" altLang="en-US" sz="3800" b="1">
                <a:latin typeface="Trebuchet MS" panose="020B0603020202020204" pitchFamily="34" charset="0"/>
              </a:rPr>
              <a:t>Ionic Bonding: </a:t>
            </a:r>
            <a:r>
              <a:rPr lang="en-US" altLang="en-US" sz="3800" i="1">
                <a:solidFill>
                  <a:srgbClr val="0000FF"/>
                </a:solidFill>
                <a:latin typeface="Trebuchet MS" panose="020B0603020202020204" pitchFamily="34" charset="0"/>
              </a:rPr>
              <a:t>Involves a transfer of electrons.  One element loses electrons and the other gains electrons.</a:t>
            </a:r>
          </a:p>
          <a:p>
            <a:pPr marL="609600" indent="-609600" eaLnBrk="1" hangingPunct="1">
              <a:buFontTx/>
              <a:buAutoNum type="arabicPeriod"/>
            </a:pPr>
            <a:r>
              <a:rPr lang="en-US" altLang="en-US" sz="3800" b="1">
                <a:latin typeface="Trebuchet MS" panose="020B0603020202020204" pitchFamily="34" charset="0"/>
              </a:rPr>
              <a:t>Covalent Bonding: </a:t>
            </a:r>
            <a:r>
              <a:rPr lang="en-US" altLang="en-US" sz="3800">
                <a:latin typeface="Trebuchet MS" panose="020B0603020202020204" pitchFamily="34" charset="0"/>
              </a:rPr>
              <a:t> </a:t>
            </a:r>
            <a:r>
              <a:rPr lang="en-US" altLang="en-US" sz="3800" i="1">
                <a:solidFill>
                  <a:srgbClr val="0000FF"/>
                </a:solidFill>
                <a:latin typeface="Trebuchet MS" panose="020B0603020202020204" pitchFamily="34" charset="0"/>
              </a:rPr>
              <a:t>Involves a sharing of electrons.  Atoms will share in order to reach a stable electron configuration.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0">
            <a:extLst>
              <a:ext uri="{FF2B5EF4-FFF2-40B4-BE49-F238E27FC236}">
                <a16:creationId xmlns:a16="http://schemas.microsoft.com/office/drawing/2014/main" id="{0DDDB902-DFFE-483C-968E-8617B5B9F210}"/>
              </a:ext>
            </a:extLst>
          </p:cNvPr>
          <p:cNvSpPr>
            <a:spLocks noGrp="1"/>
          </p:cNvSpPr>
          <p:nvPr>
            <p:ph type="title"/>
          </p:nvPr>
        </p:nvSpPr>
        <p:spPr/>
        <p:txBody>
          <a:bodyPr/>
          <a:lstStyle/>
          <a:p>
            <a:r>
              <a:rPr lang="en-US" altLang="en-US" sz="6600" b="1">
                <a:latin typeface="Trebuchet MS" panose="020B0603020202020204" pitchFamily="34" charset="0"/>
              </a:rPr>
              <a:t>The Octet Rule</a:t>
            </a:r>
          </a:p>
        </p:txBody>
      </p:sp>
      <p:sp>
        <p:nvSpPr>
          <p:cNvPr id="5124" name="Rectangle 3">
            <a:extLst>
              <a:ext uri="{FF2B5EF4-FFF2-40B4-BE49-F238E27FC236}">
                <a16:creationId xmlns:a16="http://schemas.microsoft.com/office/drawing/2014/main" id="{2C69CDA6-9541-44C9-9442-60B4CF349926}"/>
              </a:ext>
            </a:extLst>
          </p:cNvPr>
          <p:cNvSpPr>
            <a:spLocks noGrp="1" noChangeArrowheads="1"/>
          </p:cNvSpPr>
          <p:nvPr>
            <p:ph idx="1"/>
          </p:nvPr>
        </p:nvSpPr>
        <p:spPr>
          <a:xfrm>
            <a:off x="457200" y="1447800"/>
            <a:ext cx="8229600" cy="4525963"/>
          </a:xfrm>
        </p:spPr>
        <p:txBody>
          <a:bodyPr/>
          <a:lstStyle/>
          <a:p>
            <a:pPr marL="0" indent="0" eaLnBrk="1" hangingPunct="1">
              <a:buFontTx/>
              <a:buNone/>
            </a:pPr>
            <a:r>
              <a:rPr lang="en-US" altLang="en-US" sz="4800" i="1" dirty="0">
                <a:solidFill>
                  <a:srgbClr val="0000FF"/>
                </a:solidFill>
                <a:latin typeface="Trebuchet MS" panose="020B0603020202020204" pitchFamily="34" charset="0"/>
              </a:rPr>
              <a:t>Atoms will gain or lose enough electrons to become isoelectronic with a noble gas.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C450379-5053-44F0-8484-0FA4EA5DAA71}"/>
              </a:ext>
            </a:extLst>
          </p:cNvPr>
          <p:cNvSpPr>
            <a:spLocks noGrp="1" noChangeArrowheads="1"/>
          </p:cNvSpPr>
          <p:nvPr>
            <p:ph type="title"/>
          </p:nvPr>
        </p:nvSpPr>
        <p:spPr/>
        <p:txBody>
          <a:bodyPr/>
          <a:lstStyle/>
          <a:p>
            <a:pPr eaLnBrk="1" hangingPunct="1"/>
            <a:r>
              <a:rPr lang="en-US" altLang="en-US" b="1" dirty="0">
                <a:solidFill>
                  <a:schemeClr val="tx1"/>
                </a:solidFill>
                <a:latin typeface="Trebuchet MS" panose="020B0603020202020204" pitchFamily="34" charset="0"/>
              </a:rPr>
              <a:t>E- Configurations for Ions</a:t>
            </a:r>
          </a:p>
        </p:txBody>
      </p:sp>
      <p:sp>
        <p:nvSpPr>
          <p:cNvPr id="9219" name="Rectangle 3">
            <a:extLst>
              <a:ext uri="{FF2B5EF4-FFF2-40B4-BE49-F238E27FC236}">
                <a16:creationId xmlns:a16="http://schemas.microsoft.com/office/drawing/2014/main" id="{A07CDDED-0E19-418F-B4E2-55CD2AC42DFA}"/>
              </a:ext>
            </a:extLst>
          </p:cNvPr>
          <p:cNvSpPr>
            <a:spLocks noGrp="1" noChangeArrowheads="1"/>
          </p:cNvSpPr>
          <p:nvPr>
            <p:ph type="body" idx="1"/>
          </p:nvPr>
        </p:nvSpPr>
        <p:spPr/>
        <p:txBody>
          <a:bodyPr/>
          <a:lstStyle/>
          <a:p>
            <a:pPr eaLnBrk="1" hangingPunct="1">
              <a:spcBef>
                <a:spcPts val="0"/>
              </a:spcBef>
              <a:spcAft>
                <a:spcPts val="1200"/>
              </a:spcAft>
            </a:pPr>
            <a:r>
              <a:rPr lang="en-US" altLang="en-US" dirty="0">
                <a:latin typeface="Trebuchet MS" panose="020B0603020202020204" pitchFamily="34" charset="0"/>
              </a:rPr>
              <a:t>Examples:</a:t>
            </a:r>
          </a:p>
          <a:p>
            <a:pPr lvl="1" eaLnBrk="1" hangingPunct="1">
              <a:spcBef>
                <a:spcPts val="0"/>
              </a:spcBef>
              <a:spcAft>
                <a:spcPts val="2400"/>
              </a:spcAft>
              <a:buFontTx/>
              <a:buNone/>
            </a:pPr>
            <a:r>
              <a:rPr lang="en-US" altLang="en-US" dirty="0">
                <a:latin typeface="Trebuchet MS" panose="020B0603020202020204" pitchFamily="34" charset="0"/>
              </a:rPr>
              <a:t>Mg</a:t>
            </a:r>
            <a:r>
              <a:rPr lang="en-US" altLang="en-US" baseline="30000" dirty="0">
                <a:latin typeface="Trebuchet MS" panose="020B0603020202020204" pitchFamily="34" charset="0"/>
              </a:rPr>
              <a:t>+2</a:t>
            </a:r>
            <a:r>
              <a:rPr lang="en-US" altLang="en-US" dirty="0">
                <a:latin typeface="Trebuchet MS" panose="020B0603020202020204" pitchFamily="34" charset="0"/>
              </a:rPr>
              <a:t> = </a:t>
            </a:r>
          </a:p>
          <a:p>
            <a:pPr lvl="1" eaLnBrk="1" hangingPunct="1">
              <a:spcBef>
                <a:spcPts val="0"/>
              </a:spcBef>
              <a:spcAft>
                <a:spcPts val="2400"/>
              </a:spcAft>
              <a:buFontTx/>
              <a:buNone/>
            </a:pPr>
            <a:r>
              <a:rPr lang="en-US" altLang="en-US" dirty="0">
                <a:latin typeface="Trebuchet MS" panose="020B0603020202020204" pitchFamily="34" charset="0"/>
              </a:rPr>
              <a:t>P</a:t>
            </a:r>
            <a:r>
              <a:rPr lang="en-US" altLang="en-US" baseline="30000" dirty="0">
                <a:latin typeface="Trebuchet MS" panose="020B0603020202020204" pitchFamily="34" charset="0"/>
              </a:rPr>
              <a:t>-3</a:t>
            </a:r>
            <a:r>
              <a:rPr lang="en-US" altLang="en-US" dirty="0">
                <a:latin typeface="Trebuchet MS" panose="020B0603020202020204" pitchFamily="34" charset="0"/>
              </a:rPr>
              <a:t> =</a:t>
            </a:r>
          </a:p>
          <a:p>
            <a:pPr lvl="1" eaLnBrk="1" hangingPunct="1">
              <a:spcBef>
                <a:spcPts val="0"/>
              </a:spcBef>
              <a:spcAft>
                <a:spcPts val="2400"/>
              </a:spcAft>
              <a:buFontTx/>
              <a:buNone/>
            </a:pPr>
            <a:r>
              <a:rPr lang="en-US" altLang="en-US" dirty="0">
                <a:latin typeface="Trebuchet MS" panose="020B0603020202020204" pitchFamily="34" charset="0"/>
              </a:rPr>
              <a:t>Br</a:t>
            </a:r>
            <a:r>
              <a:rPr lang="en-US" altLang="en-US" baseline="30000" dirty="0">
                <a:latin typeface="Trebuchet MS" panose="020B0603020202020204" pitchFamily="34" charset="0"/>
              </a:rPr>
              <a:t>-1 </a:t>
            </a:r>
            <a:r>
              <a:rPr lang="en-US" altLang="en-US" dirty="0">
                <a:latin typeface="Trebuchet MS" panose="020B0603020202020204" pitchFamily="34" charset="0"/>
              </a:rPr>
              <a:t>=</a:t>
            </a:r>
          </a:p>
        </p:txBody>
      </p:sp>
      <p:sp>
        <p:nvSpPr>
          <p:cNvPr id="40966" name="Text Box 6">
            <a:extLst>
              <a:ext uri="{FF2B5EF4-FFF2-40B4-BE49-F238E27FC236}">
                <a16:creationId xmlns:a16="http://schemas.microsoft.com/office/drawing/2014/main" id="{8F46F177-A941-4652-86BD-3AE95FDF2D56}"/>
              </a:ext>
            </a:extLst>
          </p:cNvPr>
          <p:cNvSpPr txBox="1">
            <a:spLocks noChangeArrowheads="1"/>
          </p:cNvSpPr>
          <p:nvPr/>
        </p:nvSpPr>
        <p:spPr bwMode="auto">
          <a:xfrm>
            <a:off x="2095500" y="2936812"/>
            <a:ext cx="5257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2800" b="0" i="1" dirty="0">
                <a:solidFill>
                  <a:srgbClr val="0000FF"/>
                </a:solidFill>
              </a:rPr>
              <a:t>1s</a:t>
            </a:r>
            <a:r>
              <a:rPr lang="en-US" altLang="en-US" sz="2800" b="0" i="1" baseline="30000" dirty="0">
                <a:solidFill>
                  <a:srgbClr val="0000FF"/>
                </a:solidFill>
              </a:rPr>
              <a:t>2</a:t>
            </a:r>
            <a:r>
              <a:rPr lang="en-US" altLang="en-US" sz="2800" b="0" i="1" dirty="0">
                <a:solidFill>
                  <a:srgbClr val="0000FF"/>
                </a:solidFill>
              </a:rPr>
              <a:t> 2s</a:t>
            </a:r>
            <a:r>
              <a:rPr lang="en-US" altLang="en-US" sz="2800" b="0" i="1" baseline="30000" dirty="0">
                <a:solidFill>
                  <a:srgbClr val="0000FF"/>
                </a:solidFill>
              </a:rPr>
              <a:t>2</a:t>
            </a:r>
            <a:r>
              <a:rPr lang="en-US" altLang="en-US" sz="2800" b="0" i="1" dirty="0">
                <a:solidFill>
                  <a:srgbClr val="0000FF"/>
                </a:solidFill>
              </a:rPr>
              <a:t> 2p</a:t>
            </a:r>
            <a:r>
              <a:rPr lang="en-US" altLang="en-US" sz="2800" b="0" i="1" baseline="30000" dirty="0">
                <a:solidFill>
                  <a:srgbClr val="0000FF"/>
                </a:solidFill>
              </a:rPr>
              <a:t>6</a:t>
            </a:r>
            <a:r>
              <a:rPr lang="en-US" altLang="en-US" sz="2800" b="0" i="1" dirty="0">
                <a:solidFill>
                  <a:srgbClr val="0000FF"/>
                </a:solidFill>
              </a:rPr>
              <a:t> 3s</a:t>
            </a:r>
            <a:r>
              <a:rPr lang="en-US" altLang="en-US" sz="2800" b="0" i="1" baseline="30000" dirty="0">
                <a:solidFill>
                  <a:srgbClr val="0000FF"/>
                </a:solidFill>
              </a:rPr>
              <a:t>2</a:t>
            </a:r>
            <a:r>
              <a:rPr lang="en-US" altLang="en-US" sz="2800" b="0" i="1" dirty="0">
                <a:solidFill>
                  <a:srgbClr val="0000FF"/>
                </a:solidFill>
              </a:rPr>
              <a:t> 3p</a:t>
            </a:r>
            <a:r>
              <a:rPr lang="en-US" altLang="en-US" sz="2800" b="0" i="1" baseline="30000" dirty="0">
                <a:solidFill>
                  <a:srgbClr val="0000FF"/>
                </a:solidFill>
              </a:rPr>
              <a:t>6</a:t>
            </a:r>
            <a:r>
              <a:rPr lang="en-US" altLang="en-US" sz="2800" b="0" i="1" dirty="0">
                <a:solidFill>
                  <a:srgbClr val="0000FF"/>
                </a:solidFill>
              </a:rPr>
              <a:t> = [</a:t>
            </a:r>
            <a:r>
              <a:rPr lang="en-US" altLang="en-US" sz="2800" b="0" i="1" dirty="0" err="1">
                <a:solidFill>
                  <a:srgbClr val="0000FF"/>
                </a:solidFill>
              </a:rPr>
              <a:t>Ar</a:t>
            </a:r>
            <a:r>
              <a:rPr lang="en-US" altLang="en-US" sz="2800" b="0" i="1" dirty="0">
                <a:solidFill>
                  <a:srgbClr val="0000FF"/>
                </a:solidFill>
              </a:rPr>
              <a:t>]</a:t>
            </a:r>
          </a:p>
        </p:txBody>
      </p:sp>
      <p:sp>
        <p:nvSpPr>
          <p:cNvPr id="6" name="Text Box 6">
            <a:extLst>
              <a:ext uri="{FF2B5EF4-FFF2-40B4-BE49-F238E27FC236}">
                <a16:creationId xmlns:a16="http://schemas.microsoft.com/office/drawing/2014/main" id="{6E686159-536E-4ED3-B2BA-9A88841A4B7A}"/>
              </a:ext>
            </a:extLst>
          </p:cNvPr>
          <p:cNvSpPr txBox="1">
            <a:spLocks noChangeArrowheads="1"/>
          </p:cNvSpPr>
          <p:nvPr/>
        </p:nvSpPr>
        <p:spPr bwMode="auto">
          <a:xfrm>
            <a:off x="2095500" y="3657600"/>
            <a:ext cx="6896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2800" b="0" i="1" dirty="0">
                <a:solidFill>
                  <a:srgbClr val="0000FF"/>
                </a:solidFill>
              </a:rPr>
              <a:t>1s</a:t>
            </a:r>
            <a:r>
              <a:rPr lang="en-US" altLang="en-US" sz="2800" b="0" i="1" baseline="30000" dirty="0">
                <a:solidFill>
                  <a:srgbClr val="0000FF"/>
                </a:solidFill>
              </a:rPr>
              <a:t>2</a:t>
            </a:r>
            <a:r>
              <a:rPr lang="en-US" altLang="en-US" sz="2800" b="0" i="1" dirty="0">
                <a:solidFill>
                  <a:srgbClr val="0000FF"/>
                </a:solidFill>
              </a:rPr>
              <a:t> 2s</a:t>
            </a:r>
            <a:r>
              <a:rPr lang="en-US" altLang="en-US" sz="2800" b="0" i="1" baseline="30000" dirty="0">
                <a:solidFill>
                  <a:srgbClr val="0000FF"/>
                </a:solidFill>
              </a:rPr>
              <a:t>2</a:t>
            </a:r>
            <a:r>
              <a:rPr lang="en-US" altLang="en-US" sz="2800" b="0" i="1" dirty="0">
                <a:solidFill>
                  <a:srgbClr val="0000FF"/>
                </a:solidFill>
              </a:rPr>
              <a:t> 2p</a:t>
            </a:r>
            <a:r>
              <a:rPr lang="en-US" altLang="en-US" sz="2800" b="0" i="1" baseline="30000" dirty="0">
                <a:solidFill>
                  <a:srgbClr val="0000FF"/>
                </a:solidFill>
              </a:rPr>
              <a:t>6</a:t>
            </a:r>
            <a:r>
              <a:rPr lang="en-US" altLang="en-US" sz="2800" b="0" i="1" dirty="0">
                <a:solidFill>
                  <a:srgbClr val="0000FF"/>
                </a:solidFill>
              </a:rPr>
              <a:t> 3s</a:t>
            </a:r>
            <a:r>
              <a:rPr lang="en-US" altLang="en-US" sz="2800" b="0" i="1" baseline="30000" dirty="0">
                <a:solidFill>
                  <a:srgbClr val="0000FF"/>
                </a:solidFill>
              </a:rPr>
              <a:t>2</a:t>
            </a:r>
            <a:r>
              <a:rPr lang="en-US" altLang="en-US" sz="2800" b="0" i="1" dirty="0">
                <a:solidFill>
                  <a:srgbClr val="0000FF"/>
                </a:solidFill>
              </a:rPr>
              <a:t> 3p</a:t>
            </a:r>
            <a:r>
              <a:rPr lang="en-US" altLang="en-US" sz="2800" b="0" i="1" baseline="30000" dirty="0">
                <a:solidFill>
                  <a:srgbClr val="0000FF"/>
                </a:solidFill>
              </a:rPr>
              <a:t>6 </a:t>
            </a:r>
            <a:r>
              <a:rPr lang="en-US" altLang="en-US" sz="2800" b="0" i="1" dirty="0">
                <a:solidFill>
                  <a:srgbClr val="0000FF"/>
                </a:solidFill>
              </a:rPr>
              <a:t>4s</a:t>
            </a:r>
            <a:r>
              <a:rPr lang="en-US" altLang="en-US" sz="2800" b="0" i="1" baseline="30000" dirty="0">
                <a:solidFill>
                  <a:srgbClr val="0000FF"/>
                </a:solidFill>
              </a:rPr>
              <a:t>2</a:t>
            </a:r>
            <a:r>
              <a:rPr lang="en-US" altLang="en-US" sz="2800" b="0" i="1" dirty="0">
                <a:solidFill>
                  <a:srgbClr val="0000FF"/>
                </a:solidFill>
              </a:rPr>
              <a:t> 3d</a:t>
            </a:r>
            <a:r>
              <a:rPr lang="en-US" altLang="en-US" sz="2800" b="0" i="1" baseline="30000" dirty="0">
                <a:solidFill>
                  <a:srgbClr val="0000FF"/>
                </a:solidFill>
              </a:rPr>
              <a:t>10</a:t>
            </a:r>
            <a:r>
              <a:rPr lang="en-US" altLang="en-US" sz="2800" b="0" i="1" dirty="0">
                <a:solidFill>
                  <a:srgbClr val="0000FF"/>
                </a:solidFill>
              </a:rPr>
              <a:t> 4p</a:t>
            </a:r>
            <a:r>
              <a:rPr lang="en-US" altLang="en-US" sz="2800" b="0" i="1" baseline="30000" dirty="0">
                <a:solidFill>
                  <a:srgbClr val="0000FF"/>
                </a:solidFill>
              </a:rPr>
              <a:t>6</a:t>
            </a:r>
            <a:r>
              <a:rPr lang="en-US" altLang="en-US" sz="2800" b="0" i="1" dirty="0">
                <a:solidFill>
                  <a:srgbClr val="0000FF"/>
                </a:solidFill>
              </a:rPr>
              <a:t> = [Kr]</a:t>
            </a:r>
          </a:p>
        </p:txBody>
      </p:sp>
      <p:sp>
        <p:nvSpPr>
          <p:cNvPr id="7" name="Text Box 6">
            <a:extLst>
              <a:ext uri="{FF2B5EF4-FFF2-40B4-BE49-F238E27FC236}">
                <a16:creationId xmlns:a16="http://schemas.microsoft.com/office/drawing/2014/main" id="{24E9899B-3E5E-4235-A5C3-CE5F03A8E253}"/>
              </a:ext>
            </a:extLst>
          </p:cNvPr>
          <p:cNvSpPr txBox="1">
            <a:spLocks noChangeArrowheads="1"/>
          </p:cNvSpPr>
          <p:nvPr/>
        </p:nvSpPr>
        <p:spPr bwMode="auto">
          <a:xfrm>
            <a:off x="2095500" y="2216025"/>
            <a:ext cx="333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2800" b="0" i="1" dirty="0">
                <a:solidFill>
                  <a:srgbClr val="0000FF"/>
                </a:solidFill>
              </a:rPr>
              <a:t>1s</a:t>
            </a:r>
            <a:r>
              <a:rPr lang="en-US" altLang="en-US" sz="2800" b="0" i="1" baseline="30000" dirty="0">
                <a:solidFill>
                  <a:srgbClr val="0000FF"/>
                </a:solidFill>
              </a:rPr>
              <a:t>2</a:t>
            </a:r>
            <a:r>
              <a:rPr lang="en-US" altLang="en-US" sz="2800" b="0" i="1" dirty="0">
                <a:solidFill>
                  <a:srgbClr val="0000FF"/>
                </a:solidFill>
              </a:rPr>
              <a:t> 2s</a:t>
            </a:r>
            <a:r>
              <a:rPr lang="en-US" altLang="en-US" sz="2800" b="0" i="1" baseline="30000" dirty="0">
                <a:solidFill>
                  <a:srgbClr val="0000FF"/>
                </a:solidFill>
              </a:rPr>
              <a:t>2</a:t>
            </a:r>
            <a:r>
              <a:rPr lang="en-US" altLang="en-US" sz="2800" b="0" i="1" dirty="0">
                <a:solidFill>
                  <a:srgbClr val="0000FF"/>
                </a:solidFill>
              </a:rPr>
              <a:t> 2p</a:t>
            </a:r>
            <a:r>
              <a:rPr lang="en-US" altLang="en-US" sz="2800" b="0" i="1" baseline="30000" dirty="0">
                <a:solidFill>
                  <a:srgbClr val="0000FF"/>
                </a:solidFill>
              </a:rPr>
              <a:t>6</a:t>
            </a:r>
            <a:r>
              <a:rPr lang="en-US" altLang="en-US" sz="2800" b="0" i="1" dirty="0">
                <a:solidFill>
                  <a:srgbClr val="0000FF"/>
                </a:solidFill>
              </a:rPr>
              <a:t> = [Ne]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31E5CD2-8201-47CC-BE8E-FA4BF0060C65}"/>
              </a:ext>
            </a:extLst>
          </p:cNvPr>
          <p:cNvSpPr>
            <a:spLocks noGrp="1" noChangeArrowheads="1"/>
          </p:cNvSpPr>
          <p:nvPr>
            <p:ph type="title"/>
          </p:nvPr>
        </p:nvSpPr>
        <p:spPr>
          <a:xfrm>
            <a:off x="241300" y="130175"/>
            <a:ext cx="8686800" cy="1143000"/>
          </a:xfrm>
        </p:spPr>
        <p:txBody>
          <a:bodyPr/>
          <a:lstStyle/>
          <a:p>
            <a:pPr eaLnBrk="1" hangingPunct="1"/>
            <a:r>
              <a:rPr lang="en-US" altLang="en-US" sz="6000" b="1">
                <a:solidFill>
                  <a:schemeClr val="tx1"/>
                </a:solidFill>
                <a:latin typeface="Trebuchet MS" panose="020B0603020202020204" pitchFamily="34" charset="0"/>
              </a:rPr>
              <a:t>Electron Dot Structures</a:t>
            </a:r>
          </a:p>
        </p:txBody>
      </p:sp>
      <p:sp>
        <p:nvSpPr>
          <p:cNvPr id="2" name="Rectangle 3">
            <a:extLst>
              <a:ext uri="{FF2B5EF4-FFF2-40B4-BE49-F238E27FC236}">
                <a16:creationId xmlns:a16="http://schemas.microsoft.com/office/drawing/2014/main" id="{D763DA24-F33D-41C7-92F6-C6EA3385C64F}"/>
              </a:ext>
            </a:extLst>
          </p:cNvPr>
          <p:cNvSpPr>
            <a:spLocks noGrp="1" noChangeArrowheads="1"/>
          </p:cNvSpPr>
          <p:nvPr>
            <p:ph type="body" idx="1"/>
          </p:nvPr>
        </p:nvSpPr>
        <p:spPr>
          <a:xfrm>
            <a:off x="381000" y="1295400"/>
            <a:ext cx="8229600" cy="4525963"/>
          </a:xfrm>
        </p:spPr>
        <p:txBody>
          <a:bodyPr/>
          <a:lstStyle/>
          <a:p>
            <a:pPr eaLnBrk="1" hangingPunct="1"/>
            <a:r>
              <a:rPr lang="en-US" altLang="en-US" sz="4000" i="1">
                <a:solidFill>
                  <a:srgbClr val="0000FF"/>
                </a:solidFill>
                <a:latin typeface="Trebuchet MS" panose="020B0603020202020204" pitchFamily="34" charset="0"/>
              </a:rPr>
              <a:t>A way to show the number of valence electrons in an atom</a:t>
            </a:r>
          </a:p>
          <a:p>
            <a:pPr lvl="1" eaLnBrk="1" hangingPunct="1"/>
            <a:r>
              <a:rPr lang="en-US" altLang="en-US" sz="4000" i="1">
                <a:solidFill>
                  <a:srgbClr val="0000FF"/>
                </a:solidFill>
                <a:latin typeface="Trebuchet MS" panose="020B0603020202020204" pitchFamily="34" charset="0"/>
              </a:rPr>
              <a:t>Valence electrons must be labeled like this:</a:t>
            </a:r>
          </a:p>
          <a:p>
            <a:pPr lvl="1" algn="ctr" eaLnBrk="1" hangingPunct="1">
              <a:buFontTx/>
              <a:buNone/>
            </a:pPr>
            <a:r>
              <a:rPr lang="en-US" altLang="en-US" sz="6000" b="1">
                <a:latin typeface="Trebuchet MS" panose="020B0603020202020204" pitchFamily="34" charset="0"/>
              </a:rPr>
              <a:t> </a:t>
            </a:r>
            <a:r>
              <a:rPr lang="en-US" altLang="en-US" sz="7200" b="1">
                <a:latin typeface="Trebuchet MS" panose="020B0603020202020204" pitchFamily="34" charset="0"/>
              </a:rPr>
              <a:t>X</a:t>
            </a:r>
            <a:endParaRPr lang="en-US" altLang="en-US" sz="6000" b="1">
              <a:latin typeface="Trebuchet MS" panose="020B0603020202020204" pitchFamily="34" charset="0"/>
            </a:endParaRPr>
          </a:p>
        </p:txBody>
      </p:sp>
      <p:sp>
        <p:nvSpPr>
          <p:cNvPr id="31748" name="Text Box 4">
            <a:extLst>
              <a:ext uri="{FF2B5EF4-FFF2-40B4-BE49-F238E27FC236}">
                <a16:creationId xmlns:a16="http://schemas.microsoft.com/office/drawing/2014/main" id="{CA964FD6-E684-4259-BA12-01055C7B1D69}"/>
              </a:ext>
            </a:extLst>
          </p:cNvPr>
          <p:cNvSpPr txBox="1">
            <a:spLocks noChangeArrowheads="1"/>
          </p:cNvSpPr>
          <p:nvPr/>
        </p:nvSpPr>
        <p:spPr bwMode="auto">
          <a:xfrm>
            <a:off x="5140325" y="41148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1 </a:t>
            </a:r>
          </a:p>
        </p:txBody>
      </p:sp>
      <p:sp>
        <p:nvSpPr>
          <p:cNvPr id="31749" name="Text Box 5">
            <a:extLst>
              <a:ext uri="{FF2B5EF4-FFF2-40B4-BE49-F238E27FC236}">
                <a16:creationId xmlns:a16="http://schemas.microsoft.com/office/drawing/2014/main" id="{82A359C8-EA9B-46AF-91CB-D85EB9EC7A61}"/>
              </a:ext>
            </a:extLst>
          </p:cNvPr>
          <p:cNvSpPr txBox="1">
            <a:spLocks noChangeArrowheads="1"/>
          </p:cNvSpPr>
          <p:nvPr/>
        </p:nvSpPr>
        <p:spPr bwMode="auto">
          <a:xfrm>
            <a:off x="4724400" y="3810000"/>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2</a:t>
            </a:r>
          </a:p>
        </p:txBody>
      </p:sp>
      <p:sp>
        <p:nvSpPr>
          <p:cNvPr id="31750" name="Text Box 6">
            <a:extLst>
              <a:ext uri="{FF2B5EF4-FFF2-40B4-BE49-F238E27FC236}">
                <a16:creationId xmlns:a16="http://schemas.microsoft.com/office/drawing/2014/main" id="{F051F640-304B-450C-8BD3-400C3C7FF3AF}"/>
              </a:ext>
            </a:extLst>
          </p:cNvPr>
          <p:cNvSpPr txBox="1">
            <a:spLocks noChangeArrowheads="1"/>
          </p:cNvSpPr>
          <p:nvPr/>
        </p:nvSpPr>
        <p:spPr bwMode="auto">
          <a:xfrm>
            <a:off x="4114800" y="4135438"/>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3</a:t>
            </a:r>
          </a:p>
        </p:txBody>
      </p:sp>
      <p:sp>
        <p:nvSpPr>
          <p:cNvPr id="31751" name="Text Box 7">
            <a:extLst>
              <a:ext uri="{FF2B5EF4-FFF2-40B4-BE49-F238E27FC236}">
                <a16:creationId xmlns:a16="http://schemas.microsoft.com/office/drawing/2014/main" id="{574626C3-8AF2-4EB0-95D9-7D99E876A9F6}"/>
              </a:ext>
            </a:extLst>
          </p:cNvPr>
          <p:cNvSpPr txBox="1">
            <a:spLocks noChangeArrowheads="1"/>
          </p:cNvSpPr>
          <p:nvPr/>
        </p:nvSpPr>
        <p:spPr bwMode="auto">
          <a:xfrm>
            <a:off x="4432300" y="4929188"/>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4</a:t>
            </a:r>
          </a:p>
        </p:txBody>
      </p:sp>
      <p:sp>
        <p:nvSpPr>
          <p:cNvPr id="31752" name="Text Box 8">
            <a:extLst>
              <a:ext uri="{FF2B5EF4-FFF2-40B4-BE49-F238E27FC236}">
                <a16:creationId xmlns:a16="http://schemas.microsoft.com/office/drawing/2014/main" id="{C7298CDB-F077-42A0-BF6A-C6632ECC3B0A}"/>
              </a:ext>
            </a:extLst>
          </p:cNvPr>
          <p:cNvSpPr txBox="1">
            <a:spLocks noChangeArrowheads="1"/>
          </p:cNvSpPr>
          <p:nvPr/>
        </p:nvSpPr>
        <p:spPr bwMode="auto">
          <a:xfrm>
            <a:off x="4419600" y="3810000"/>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5</a:t>
            </a:r>
          </a:p>
        </p:txBody>
      </p:sp>
      <p:sp>
        <p:nvSpPr>
          <p:cNvPr id="31753" name="Text Box 9">
            <a:extLst>
              <a:ext uri="{FF2B5EF4-FFF2-40B4-BE49-F238E27FC236}">
                <a16:creationId xmlns:a16="http://schemas.microsoft.com/office/drawing/2014/main" id="{26A575E0-0133-413E-B300-69D2299B743E}"/>
              </a:ext>
            </a:extLst>
          </p:cNvPr>
          <p:cNvSpPr txBox="1">
            <a:spLocks noChangeArrowheads="1"/>
          </p:cNvSpPr>
          <p:nvPr/>
        </p:nvSpPr>
        <p:spPr bwMode="auto">
          <a:xfrm>
            <a:off x="4114800" y="4508500"/>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6</a:t>
            </a:r>
          </a:p>
        </p:txBody>
      </p:sp>
      <p:sp>
        <p:nvSpPr>
          <p:cNvPr id="31754" name="Text Box 10">
            <a:extLst>
              <a:ext uri="{FF2B5EF4-FFF2-40B4-BE49-F238E27FC236}">
                <a16:creationId xmlns:a16="http://schemas.microsoft.com/office/drawing/2014/main" id="{6FDBA5B2-59E6-47E0-B023-B893B1B95D10}"/>
              </a:ext>
            </a:extLst>
          </p:cNvPr>
          <p:cNvSpPr txBox="1">
            <a:spLocks noChangeArrowheads="1"/>
          </p:cNvSpPr>
          <p:nvPr/>
        </p:nvSpPr>
        <p:spPr bwMode="auto">
          <a:xfrm>
            <a:off x="4737100" y="4929188"/>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7</a:t>
            </a:r>
          </a:p>
        </p:txBody>
      </p:sp>
      <p:sp>
        <p:nvSpPr>
          <p:cNvPr id="12" name="Text Box 4">
            <a:extLst>
              <a:ext uri="{FF2B5EF4-FFF2-40B4-BE49-F238E27FC236}">
                <a16:creationId xmlns:a16="http://schemas.microsoft.com/office/drawing/2014/main" id="{00575264-3188-457B-91AF-B87A263BD29C}"/>
              </a:ext>
            </a:extLst>
          </p:cNvPr>
          <p:cNvSpPr txBox="1">
            <a:spLocks noChangeArrowheads="1"/>
          </p:cNvSpPr>
          <p:nvPr/>
        </p:nvSpPr>
        <p:spPr bwMode="auto">
          <a:xfrm>
            <a:off x="5159375" y="4491038"/>
            <a:ext cx="457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lgn="l" eaLnBrk="1" hangingPunct="1"/>
            <a:r>
              <a:rPr lang="en-US" altLang="en-US" sz="3200">
                <a:solidFill>
                  <a:srgbClr val="0000FF"/>
                </a:solidFill>
              </a:rPr>
              <a:t>8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5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5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5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75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75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1748" grpId="0"/>
      <p:bldP spid="31749" grpId="0"/>
      <p:bldP spid="31750" grpId="0"/>
      <p:bldP spid="31751" grpId="0"/>
      <p:bldP spid="31752" grpId="0"/>
      <p:bldP spid="31753" grpId="0"/>
      <p:bldP spid="31754"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DF458D1E-F90E-461B-8789-656282A4AD6C}"/>
              </a:ext>
            </a:extLst>
          </p:cNvPr>
          <p:cNvSpPr>
            <a:spLocks noGrp="1" noChangeArrowheads="1"/>
          </p:cNvSpPr>
          <p:nvPr>
            <p:ph type="body" idx="1"/>
          </p:nvPr>
        </p:nvSpPr>
        <p:spPr>
          <a:xfrm>
            <a:off x="76200" y="342900"/>
            <a:ext cx="8915400" cy="1714500"/>
          </a:xfrm>
        </p:spPr>
        <p:txBody>
          <a:bodyPr/>
          <a:lstStyle/>
          <a:p>
            <a:pPr eaLnBrk="1" hangingPunct="1"/>
            <a:r>
              <a:rPr lang="en-US" altLang="en-US" i="1" dirty="0">
                <a:solidFill>
                  <a:srgbClr val="0000FF"/>
                </a:solidFill>
                <a:latin typeface="Trebuchet MS" panose="020B0603020202020204" pitchFamily="34" charset="0"/>
              </a:rPr>
              <a:t>The number of valence electrons can be determined by the group the elements are in.  These come from the s and p blocks only!</a:t>
            </a:r>
          </a:p>
        </p:txBody>
      </p:sp>
      <p:graphicFrame>
        <p:nvGraphicFramePr>
          <p:cNvPr id="42" name="Table 41">
            <a:extLst>
              <a:ext uri="{FF2B5EF4-FFF2-40B4-BE49-F238E27FC236}">
                <a16:creationId xmlns:a16="http://schemas.microsoft.com/office/drawing/2014/main" id="{52789893-EDFE-4FC5-AE28-186C9C1B6423}"/>
              </a:ext>
            </a:extLst>
          </p:cNvPr>
          <p:cNvGraphicFramePr>
            <a:graphicFrameLocks noGrp="1"/>
          </p:cNvGraphicFramePr>
          <p:nvPr/>
        </p:nvGraphicFramePr>
        <p:xfrm>
          <a:off x="76200" y="2362200"/>
          <a:ext cx="8991600" cy="3429000"/>
        </p:xfrm>
        <a:graphic>
          <a:graphicData uri="http://schemas.openxmlformats.org/drawingml/2006/table">
            <a:tbl>
              <a:tblPr firstRow="1" bandRow="1">
                <a:tableStyleId>{616DA210-FB5B-4158-B5E0-FEB733F419BA}</a:tableStyleId>
              </a:tblPr>
              <a:tblGrid>
                <a:gridCol w="1600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838200">
                  <a:extLst>
                    <a:ext uri="{9D8B030D-6E8A-4147-A177-3AD203B41FA5}">
                      <a16:colId xmlns:a16="http://schemas.microsoft.com/office/drawing/2014/main" val="20007"/>
                    </a:ext>
                  </a:extLst>
                </a:gridCol>
                <a:gridCol w="1066800">
                  <a:extLst>
                    <a:ext uri="{9D8B030D-6E8A-4147-A177-3AD203B41FA5}">
                      <a16:colId xmlns:a16="http://schemas.microsoft.com/office/drawing/2014/main" val="20008"/>
                    </a:ext>
                  </a:extLst>
                </a:gridCol>
              </a:tblGrid>
              <a:tr h="1000125">
                <a:tc>
                  <a:txBody>
                    <a:bodyPr/>
                    <a:lstStyle/>
                    <a:p>
                      <a:pPr algn="ctr"/>
                      <a:r>
                        <a:rPr lang="en-US" sz="2800" dirty="0">
                          <a:latin typeface="Trebuchet MS" pitchFamily="34" charset="0"/>
                        </a:rPr>
                        <a:t>Group</a:t>
                      </a:r>
                      <a:r>
                        <a:rPr lang="en-US" sz="2800" baseline="0" dirty="0">
                          <a:latin typeface="Trebuchet MS" pitchFamily="34" charset="0"/>
                        </a:rPr>
                        <a:t> #</a:t>
                      </a:r>
                      <a:endParaRPr lang="en-US" sz="2800" dirty="0">
                        <a:latin typeface="Trebuchet MS" pitchFamily="34" charset="0"/>
                      </a:endParaRPr>
                    </a:p>
                  </a:txBody>
                  <a:tcPr anchor="ctr"/>
                </a:tc>
                <a:tc>
                  <a:txBody>
                    <a:bodyPr/>
                    <a:lstStyle/>
                    <a:p>
                      <a:pPr algn="ctr"/>
                      <a:r>
                        <a:rPr lang="en-US" sz="4000" b="1" i="0" dirty="0">
                          <a:solidFill>
                            <a:schemeClr val="tx1"/>
                          </a:solidFill>
                          <a:latin typeface="Trebuchet MS" pitchFamily="34" charset="0"/>
                        </a:rPr>
                        <a:t>1</a:t>
                      </a:r>
                    </a:p>
                  </a:txBody>
                  <a:tcPr anchor="ctr"/>
                </a:tc>
                <a:tc>
                  <a:txBody>
                    <a:bodyPr/>
                    <a:lstStyle/>
                    <a:p>
                      <a:pPr algn="ctr"/>
                      <a:r>
                        <a:rPr lang="en-US" sz="4000" b="1" i="0" dirty="0">
                          <a:solidFill>
                            <a:schemeClr val="tx1"/>
                          </a:solidFill>
                          <a:latin typeface="Trebuchet MS" pitchFamily="34" charset="0"/>
                        </a:rPr>
                        <a:t>2</a:t>
                      </a:r>
                    </a:p>
                  </a:txBody>
                  <a:tcPr anchor="ctr"/>
                </a:tc>
                <a:tc>
                  <a:txBody>
                    <a:bodyPr/>
                    <a:lstStyle/>
                    <a:p>
                      <a:pPr algn="ctr"/>
                      <a:r>
                        <a:rPr lang="en-US" sz="4000" b="1" i="0" dirty="0">
                          <a:solidFill>
                            <a:schemeClr val="tx1"/>
                          </a:solidFill>
                          <a:latin typeface="Trebuchet MS" pitchFamily="34" charset="0"/>
                        </a:rPr>
                        <a:t>13</a:t>
                      </a:r>
                    </a:p>
                  </a:txBody>
                  <a:tcPr anchor="ctr"/>
                </a:tc>
                <a:tc>
                  <a:txBody>
                    <a:bodyPr/>
                    <a:lstStyle/>
                    <a:p>
                      <a:pPr algn="ctr"/>
                      <a:r>
                        <a:rPr lang="en-US" sz="4000" b="1" i="0" dirty="0">
                          <a:solidFill>
                            <a:schemeClr val="tx1"/>
                          </a:solidFill>
                          <a:latin typeface="Trebuchet MS" pitchFamily="34" charset="0"/>
                        </a:rPr>
                        <a:t>14</a:t>
                      </a:r>
                    </a:p>
                  </a:txBody>
                  <a:tcPr anchor="ctr"/>
                </a:tc>
                <a:tc>
                  <a:txBody>
                    <a:bodyPr/>
                    <a:lstStyle/>
                    <a:p>
                      <a:pPr algn="ctr"/>
                      <a:r>
                        <a:rPr lang="en-US" sz="4000" b="1" i="0" dirty="0">
                          <a:solidFill>
                            <a:schemeClr val="tx1"/>
                          </a:solidFill>
                          <a:latin typeface="Trebuchet MS" pitchFamily="34" charset="0"/>
                        </a:rPr>
                        <a:t>15</a:t>
                      </a:r>
                    </a:p>
                  </a:txBody>
                  <a:tcPr anchor="ctr"/>
                </a:tc>
                <a:tc>
                  <a:txBody>
                    <a:bodyPr/>
                    <a:lstStyle/>
                    <a:p>
                      <a:pPr algn="ctr"/>
                      <a:r>
                        <a:rPr lang="en-US" sz="4000" b="1" i="0" dirty="0">
                          <a:solidFill>
                            <a:schemeClr val="tx1"/>
                          </a:solidFill>
                          <a:latin typeface="Trebuchet MS" pitchFamily="34" charset="0"/>
                        </a:rPr>
                        <a:t>16</a:t>
                      </a:r>
                    </a:p>
                  </a:txBody>
                  <a:tcPr anchor="ctr"/>
                </a:tc>
                <a:tc>
                  <a:txBody>
                    <a:bodyPr/>
                    <a:lstStyle/>
                    <a:p>
                      <a:pPr algn="ctr"/>
                      <a:r>
                        <a:rPr lang="en-US" sz="4000" b="1" i="0" dirty="0">
                          <a:solidFill>
                            <a:schemeClr val="tx1"/>
                          </a:solidFill>
                          <a:latin typeface="Trebuchet MS" pitchFamily="34" charset="0"/>
                        </a:rPr>
                        <a:t>17</a:t>
                      </a:r>
                    </a:p>
                  </a:txBody>
                  <a:tcPr anchor="ctr"/>
                </a:tc>
                <a:tc>
                  <a:txBody>
                    <a:bodyPr/>
                    <a:lstStyle/>
                    <a:p>
                      <a:pPr algn="ctr"/>
                      <a:r>
                        <a:rPr lang="en-US" sz="4000" b="1" i="0" dirty="0">
                          <a:solidFill>
                            <a:schemeClr val="tx1"/>
                          </a:solidFill>
                          <a:latin typeface="Trebuchet MS" pitchFamily="34" charset="0"/>
                        </a:rPr>
                        <a:t>18</a:t>
                      </a:r>
                    </a:p>
                  </a:txBody>
                  <a:tcPr anchor="ctr"/>
                </a:tc>
                <a:extLst>
                  <a:ext uri="{0D108BD9-81ED-4DB2-BD59-A6C34878D82A}">
                    <a16:rowId xmlns:a16="http://schemas.microsoft.com/office/drawing/2014/main" val="10000"/>
                  </a:ext>
                </a:extLst>
              </a:tr>
              <a:tr h="1119921">
                <a:tc>
                  <a:txBody>
                    <a:bodyPr/>
                    <a:lstStyle/>
                    <a:p>
                      <a:pPr algn="ctr"/>
                      <a:r>
                        <a:rPr lang="en-US" sz="2800" dirty="0">
                          <a:latin typeface="Trebuchet MS" pitchFamily="34" charset="0"/>
                        </a:rPr>
                        <a:t>Valence</a:t>
                      </a:r>
                      <a:r>
                        <a:rPr lang="en-US" sz="2800" baseline="0" dirty="0">
                          <a:latin typeface="Trebuchet MS" pitchFamily="34" charset="0"/>
                        </a:rPr>
                        <a:t> E-</a:t>
                      </a:r>
                      <a:endParaRPr lang="en-US" sz="2800" dirty="0">
                        <a:latin typeface="Trebuchet MS" pitchFamily="34" charset="0"/>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000" b="0" i="1" dirty="0">
                        <a:solidFill>
                          <a:srgbClr val="0000FF"/>
                        </a:solidFill>
                        <a:latin typeface="Trebuchet MS" pitchFamily="34" charset="0"/>
                      </a:endParaRPr>
                    </a:p>
                  </a:txBody>
                  <a:tcPr anchor="ctr">
                    <a:noFill/>
                  </a:tcPr>
                </a:tc>
                <a:tc>
                  <a:txBody>
                    <a:bodyPr/>
                    <a:lstStyle/>
                    <a:p>
                      <a:pPr algn="ctr"/>
                      <a:endParaRPr lang="en-US" sz="4000" b="0" i="1" dirty="0">
                        <a:solidFill>
                          <a:srgbClr val="0000FF"/>
                        </a:solidFill>
                        <a:latin typeface="Trebuchet MS" pitchFamily="34" charset="0"/>
                      </a:endParaRPr>
                    </a:p>
                  </a:txBody>
                  <a:tcPr anchor="ctr">
                    <a:noFill/>
                  </a:tcPr>
                </a:tc>
                <a:tc>
                  <a:txBody>
                    <a:bodyPr/>
                    <a:lstStyle/>
                    <a:p>
                      <a:endParaRPr lang="en-US" dirty="0"/>
                    </a:p>
                  </a:txBody>
                  <a:tcPr anchor="ctr">
                    <a:noFill/>
                  </a:tcPr>
                </a:tc>
                <a:tc>
                  <a:txBody>
                    <a:bodyPr/>
                    <a:lstStyle/>
                    <a:p>
                      <a:endParaRPr lang="en-US" dirty="0"/>
                    </a:p>
                  </a:txBody>
                  <a:tcPr anchor="ctr">
                    <a:noFill/>
                  </a:tcPr>
                </a:tc>
                <a:tc>
                  <a:txBody>
                    <a:bodyPr/>
                    <a:lstStyle/>
                    <a:p>
                      <a:endParaRPr lang="en-US" dirty="0"/>
                    </a:p>
                  </a:txBody>
                  <a:tcPr anchor="ctr">
                    <a:noFill/>
                  </a:tcPr>
                </a:tc>
                <a:tc>
                  <a:txBody>
                    <a:bodyPr/>
                    <a:lstStyle/>
                    <a:p>
                      <a:endParaRPr lang="en-US"/>
                    </a:p>
                  </a:txBody>
                  <a:tcPr anchor="ctr">
                    <a:noFill/>
                  </a:tcPr>
                </a:tc>
                <a:tc>
                  <a:txBody>
                    <a:bodyPr/>
                    <a:lstStyle/>
                    <a:p>
                      <a:endParaRPr lang="en-US"/>
                    </a:p>
                  </a:txBody>
                  <a:tcPr anchor="ctr">
                    <a:noFill/>
                  </a:tcPr>
                </a:tc>
                <a:tc>
                  <a:txBody>
                    <a:bodyPr/>
                    <a:lstStyle/>
                    <a:p>
                      <a:endParaRPr lang="en-US" dirty="0"/>
                    </a:p>
                  </a:txBody>
                  <a:tcPr anchor="ctr">
                    <a:noFill/>
                  </a:tcPr>
                </a:tc>
                <a:extLst>
                  <a:ext uri="{0D108BD9-81ED-4DB2-BD59-A6C34878D82A}">
                    <a16:rowId xmlns:a16="http://schemas.microsoft.com/office/drawing/2014/main" val="10001"/>
                  </a:ext>
                </a:extLst>
              </a:tr>
              <a:tr h="1308954">
                <a:tc>
                  <a:txBody>
                    <a:bodyPr/>
                    <a:lstStyle/>
                    <a:p>
                      <a:pPr algn="ctr"/>
                      <a:r>
                        <a:rPr lang="en-US" sz="2800" dirty="0">
                          <a:latin typeface="Trebuchet MS" pitchFamily="34" charset="0"/>
                        </a:rPr>
                        <a:t>E- Dot </a:t>
                      </a:r>
                      <a:r>
                        <a:rPr lang="en-US" sz="2800" dirty="0" err="1">
                          <a:latin typeface="Trebuchet MS" pitchFamily="34" charset="0"/>
                        </a:rPr>
                        <a:t>Strux</a:t>
                      </a:r>
                      <a:endParaRPr lang="en-US" sz="2800" dirty="0">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tc>
                  <a:txBody>
                    <a:bodyPr/>
                    <a:lstStyle/>
                    <a:p>
                      <a:pPr algn="ctr"/>
                      <a:endParaRPr lang="en-US" sz="2800" b="0" i="1" dirty="0">
                        <a:solidFill>
                          <a:srgbClr val="0000FF"/>
                        </a:solidFill>
                        <a:latin typeface="Trebuchet MS" pitchFamily="34" charset="0"/>
                      </a:endParaRPr>
                    </a:p>
                  </a:txBody>
                  <a:tcPr anchor="ctr"/>
                </a:tc>
                <a:extLst>
                  <a:ext uri="{0D108BD9-81ED-4DB2-BD59-A6C34878D82A}">
                    <a16:rowId xmlns:a16="http://schemas.microsoft.com/office/drawing/2014/main" val="10002"/>
                  </a:ext>
                </a:extLst>
              </a:tr>
            </a:tbl>
          </a:graphicData>
        </a:graphic>
      </p:graphicFrame>
      <p:pic>
        <p:nvPicPr>
          <p:cNvPr id="7214" name="Picture 45">
            <a:extLst>
              <a:ext uri="{FF2B5EF4-FFF2-40B4-BE49-F238E27FC236}">
                <a16:creationId xmlns:a16="http://schemas.microsoft.com/office/drawing/2014/main" id="{EDDF0F84-D8DB-41E7-A3BB-6784F2A90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438" y="4668838"/>
            <a:ext cx="760412" cy="969962"/>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15" name="Picture 46">
            <a:extLst>
              <a:ext uri="{FF2B5EF4-FFF2-40B4-BE49-F238E27FC236}">
                <a16:creationId xmlns:a16="http://schemas.microsoft.com/office/drawing/2014/main" id="{85DCAEC0-C35C-4B6F-A3DA-F7AF5BCB17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9525" y="4876800"/>
            <a:ext cx="838200" cy="762000"/>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16" name="Picture 47">
            <a:extLst>
              <a:ext uri="{FF2B5EF4-FFF2-40B4-BE49-F238E27FC236}">
                <a16:creationId xmlns:a16="http://schemas.microsoft.com/office/drawing/2014/main" id="{461969CB-CB41-4617-9687-1943C8A246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4870450"/>
            <a:ext cx="714375" cy="768350"/>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17" name="Picture 48">
            <a:extLst>
              <a:ext uri="{FF2B5EF4-FFF2-40B4-BE49-F238E27FC236}">
                <a16:creationId xmlns:a16="http://schemas.microsoft.com/office/drawing/2014/main" id="{45D9E1C8-13E7-43B2-B0DE-A19CF045B4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5950" y="4748212"/>
            <a:ext cx="831850" cy="890588"/>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18" name="Picture 49">
            <a:extLst>
              <a:ext uri="{FF2B5EF4-FFF2-40B4-BE49-F238E27FC236}">
                <a16:creationId xmlns:a16="http://schemas.microsoft.com/office/drawing/2014/main" id="{13C23D2B-5569-401B-97AA-78400C707A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4963" y="4757738"/>
            <a:ext cx="762000" cy="881062"/>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19" name="Picture 50">
            <a:extLst>
              <a:ext uri="{FF2B5EF4-FFF2-40B4-BE49-F238E27FC236}">
                <a16:creationId xmlns:a16="http://schemas.microsoft.com/office/drawing/2014/main" id="{5DEB885D-EE9F-428E-9CB4-9FCDA103B3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15075" y="4724400"/>
            <a:ext cx="790575" cy="914400"/>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20" name="Picture 51">
            <a:extLst>
              <a:ext uri="{FF2B5EF4-FFF2-40B4-BE49-F238E27FC236}">
                <a16:creationId xmlns:a16="http://schemas.microsoft.com/office/drawing/2014/main" id="{5D457D5A-ACC1-49D7-91DE-E1291BFEC19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12057" y="4689475"/>
            <a:ext cx="762000" cy="949325"/>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7221" name="Picture 52">
            <a:extLst>
              <a:ext uri="{FF2B5EF4-FFF2-40B4-BE49-F238E27FC236}">
                <a16:creationId xmlns:a16="http://schemas.microsoft.com/office/drawing/2014/main" id="{11BE720C-EB38-4D6C-B6DC-3DDF890CFFA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61325" y="4830763"/>
            <a:ext cx="920750" cy="808037"/>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55224CB2-B7F9-4DF3-BB32-B9A0396F5024}"/>
              </a:ext>
            </a:extLst>
          </p:cNvPr>
          <p:cNvSpPr/>
          <p:nvPr/>
        </p:nvSpPr>
        <p:spPr>
          <a:xfrm>
            <a:off x="1828800" y="3505200"/>
            <a:ext cx="533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TextBox 13">
            <a:extLst>
              <a:ext uri="{FF2B5EF4-FFF2-40B4-BE49-F238E27FC236}">
                <a16:creationId xmlns:a16="http://schemas.microsoft.com/office/drawing/2014/main" id="{40BCC6E3-78C3-4099-BE48-0A44DF88A2FA}"/>
              </a:ext>
            </a:extLst>
          </p:cNvPr>
          <p:cNvSpPr txBox="1">
            <a:spLocks noChangeArrowheads="1"/>
          </p:cNvSpPr>
          <p:nvPr/>
        </p:nvSpPr>
        <p:spPr bwMode="auto">
          <a:xfrm>
            <a:off x="1784350" y="3595688"/>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1</a:t>
            </a:r>
          </a:p>
        </p:txBody>
      </p:sp>
      <p:sp>
        <p:nvSpPr>
          <p:cNvPr id="15" name="TextBox 14">
            <a:extLst>
              <a:ext uri="{FF2B5EF4-FFF2-40B4-BE49-F238E27FC236}">
                <a16:creationId xmlns:a16="http://schemas.microsoft.com/office/drawing/2014/main" id="{7A01A3FF-AA16-4FFC-8018-0A3BD7670AA0}"/>
              </a:ext>
            </a:extLst>
          </p:cNvPr>
          <p:cNvSpPr txBox="1">
            <a:spLocks noChangeArrowheads="1"/>
          </p:cNvSpPr>
          <p:nvPr/>
        </p:nvSpPr>
        <p:spPr bwMode="auto">
          <a:xfrm>
            <a:off x="26670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2</a:t>
            </a:r>
          </a:p>
        </p:txBody>
      </p:sp>
      <p:sp>
        <p:nvSpPr>
          <p:cNvPr id="16" name="TextBox 15">
            <a:extLst>
              <a:ext uri="{FF2B5EF4-FFF2-40B4-BE49-F238E27FC236}">
                <a16:creationId xmlns:a16="http://schemas.microsoft.com/office/drawing/2014/main" id="{BF797387-E45C-473C-A20D-71659312B5BE}"/>
              </a:ext>
            </a:extLst>
          </p:cNvPr>
          <p:cNvSpPr txBox="1">
            <a:spLocks noChangeArrowheads="1"/>
          </p:cNvSpPr>
          <p:nvPr/>
        </p:nvSpPr>
        <p:spPr bwMode="auto">
          <a:xfrm>
            <a:off x="35814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3</a:t>
            </a:r>
          </a:p>
        </p:txBody>
      </p:sp>
      <p:sp>
        <p:nvSpPr>
          <p:cNvPr id="17" name="TextBox 16">
            <a:extLst>
              <a:ext uri="{FF2B5EF4-FFF2-40B4-BE49-F238E27FC236}">
                <a16:creationId xmlns:a16="http://schemas.microsoft.com/office/drawing/2014/main" id="{66790A8E-4B7E-4164-BFE9-D4BADC605FEA}"/>
              </a:ext>
            </a:extLst>
          </p:cNvPr>
          <p:cNvSpPr txBox="1">
            <a:spLocks noChangeArrowheads="1"/>
          </p:cNvSpPr>
          <p:nvPr/>
        </p:nvSpPr>
        <p:spPr bwMode="auto">
          <a:xfrm>
            <a:off x="45720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4</a:t>
            </a:r>
          </a:p>
        </p:txBody>
      </p:sp>
      <p:sp>
        <p:nvSpPr>
          <p:cNvPr id="18" name="TextBox 17">
            <a:extLst>
              <a:ext uri="{FF2B5EF4-FFF2-40B4-BE49-F238E27FC236}">
                <a16:creationId xmlns:a16="http://schemas.microsoft.com/office/drawing/2014/main" id="{9DD29109-CD75-4B26-8485-D211B764A839}"/>
              </a:ext>
            </a:extLst>
          </p:cNvPr>
          <p:cNvSpPr txBox="1">
            <a:spLocks noChangeArrowheads="1"/>
          </p:cNvSpPr>
          <p:nvPr/>
        </p:nvSpPr>
        <p:spPr bwMode="auto">
          <a:xfrm>
            <a:off x="54864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5</a:t>
            </a:r>
          </a:p>
        </p:txBody>
      </p:sp>
      <p:sp>
        <p:nvSpPr>
          <p:cNvPr id="19" name="TextBox 18">
            <a:extLst>
              <a:ext uri="{FF2B5EF4-FFF2-40B4-BE49-F238E27FC236}">
                <a16:creationId xmlns:a16="http://schemas.microsoft.com/office/drawing/2014/main" id="{212B71F4-2010-49F1-90AF-B2308A29B4F4}"/>
              </a:ext>
            </a:extLst>
          </p:cNvPr>
          <p:cNvSpPr txBox="1">
            <a:spLocks noChangeArrowheads="1"/>
          </p:cNvSpPr>
          <p:nvPr/>
        </p:nvSpPr>
        <p:spPr bwMode="auto">
          <a:xfrm>
            <a:off x="64008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6</a:t>
            </a:r>
          </a:p>
        </p:txBody>
      </p:sp>
      <p:sp>
        <p:nvSpPr>
          <p:cNvPr id="20" name="TextBox 19">
            <a:extLst>
              <a:ext uri="{FF2B5EF4-FFF2-40B4-BE49-F238E27FC236}">
                <a16:creationId xmlns:a16="http://schemas.microsoft.com/office/drawing/2014/main" id="{3050FE51-3E54-4071-AE41-95653A4A6723}"/>
              </a:ext>
            </a:extLst>
          </p:cNvPr>
          <p:cNvSpPr txBox="1">
            <a:spLocks noChangeArrowheads="1"/>
          </p:cNvSpPr>
          <p:nvPr/>
        </p:nvSpPr>
        <p:spPr bwMode="auto">
          <a:xfrm>
            <a:off x="73152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7</a:t>
            </a:r>
          </a:p>
        </p:txBody>
      </p:sp>
      <p:sp>
        <p:nvSpPr>
          <p:cNvPr id="21" name="TextBox 20">
            <a:extLst>
              <a:ext uri="{FF2B5EF4-FFF2-40B4-BE49-F238E27FC236}">
                <a16:creationId xmlns:a16="http://schemas.microsoft.com/office/drawing/2014/main" id="{F981E4F0-257F-4518-9FDF-B0C775766197}"/>
              </a:ext>
            </a:extLst>
          </p:cNvPr>
          <p:cNvSpPr txBox="1">
            <a:spLocks noChangeArrowheads="1"/>
          </p:cNvSpPr>
          <p:nvPr/>
        </p:nvSpPr>
        <p:spPr bwMode="auto">
          <a:xfrm>
            <a:off x="8229600" y="358140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8</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21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721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21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72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21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721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22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7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14" grpId="0"/>
      <p:bldP spid="15" grpId="0"/>
      <p:bldP spid="16" grpId="0"/>
      <p:bldP spid="17" grpId="0"/>
      <p:bldP spid="18"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7DF39FF0-772A-4192-BA31-B57F75418235}"/>
              </a:ext>
            </a:extLst>
          </p:cNvPr>
          <p:cNvSpPr>
            <a:spLocks noGrp="1" noChangeArrowheads="1"/>
          </p:cNvSpPr>
          <p:nvPr>
            <p:ph type="body" idx="1"/>
          </p:nvPr>
        </p:nvSpPr>
        <p:spPr>
          <a:xfrm>
            <a:off x="228600" y="381000"/>
            <a:ext cx="8686800" cy="1600200"/>
          </a:xfrm>
        </p:spPr>
        <p:txBody>
          <a:bodyPr/>
          <a:lstStyle/>
          <a:p>
            <a:pPr eaLnBrk="1" hangingPunct="1"/>
            <a:r>
              <a:rPr lang="en-US" altLang="en-US">
                <a:latin typeface="Trebuchet MS" panose="020B0603020202020204" pitchFamily="34" charset="0"/>
              </a:rPr>
              <a:t>Valence electrons determine chemical reactivity – </a:t>
            </a:r>
            <a:r>
              <a:rPr lang="en-US" altLang="en-US" i="1">
                <a:solidFill>
                  <a:srgbClr val="0000FF"/>
                </a:solidFill>
                <a:latin typeface="Trebuchet MS" panose="020B0603020202020204" pitchFamily="34" charset="0"/>
              </a:rPr>
              <a:t>elements in the same group behave the same!</a:t>
            </a:r>
          </a:p>
        </p:txBody>
      </p:sp>
      <p:sp>
        <p:nvSpPr>
          <p:cNvPr id="37950" name="Rectangle 62">
            <a:extLst>
              <a:ext uri="{FF2B5EF4-FFF2-40B4-BE49-F238E27FC236}">
                <a16:creationId xmlns:a16="http://schemas.microsoft.com/office/drawing/2014/main" id="{B36928C7-1AA8-4363-94E8-C3B9CA5F2B9D}"/>
              </a:ext>
            </a:extLst>
          </p:cNvPr>
          <p:cNvSpPr>
            <a:spLocks noChangeArrowheads="1"/>
          </p:cNvSpPr>
          <p:nvPr/>
        </p:nvSpPr>
        <p:spPr bwMode="auto">
          <a:xfrm>
            <a:off x="7962900" y="3962400"/>
            <a:ext cx="915988"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spcBef>
                <a:spcPct val="20000"/>
              </a:spcBef>
            </a:pPr>
            <a:r>
              <a:rPr lang="en-US" altLang="en-US" sz="2800" b="0"/>
              <a:t>X</a:t>
            </a:r>
          </a:p>
        </p:txBody>
      </p:sp>
      <p:sp>
        <p:nvSpPr>
          <p:cNvPr id="37951" name="Rectangle 63">
            <a:extLst>
              <a:ext uri="{FF2B5EF4-FFF2-40B4-BE49-F238E27FC236}">
                <a16:creationId xmlns:a16="http://schemas.microsoft.com/office/drawing/2014/main" id="{2D9029C1-DF77-4C81-BCA8-B1BAF13EACD7}"/>
              </a:ext>
            </a:extLst>
          </p:cNvPr>
          <p:cNvSpPr>
            <a:spLocks noChangeArrowheads="1"/>
          </p:cNvSpPr>
          <p:nvPr/>
        </p:nvSpPr>
        <p:spPr bwMode="auto">
          <a:xfrm>
            <a:off x="7048500" y="3962400"/>
            <a:ext cx="9144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spcBef>
                <a:spcPct val="20000"/>
              </a:spcBef>
            </a:pPr>
            <a:r>
              <a:rPr lang="en-US" altLang="en-US" sz="2800" b="0"/>
              <a:t>Gain 1</a:t>
            </a:r>
          </a:p>
        </p:txBody>
      </p:sp>
      <p:sp>
        <p:nvSpPr>
          <p:cNvPr id="8197" name="Rectangle 88">
            <a:extLst>
              <a:ext uri="{FF2B5EF4-FFF2-40B4-BE49-F238E27FC236}">
                <a16:creationId xmlns:a16="http://schemas.microsoft.com/office/drawing/2014/main" id="{B4CA85E4-5003-4BE6-9561-D679C51C83DF}"/>
              </a:ext>
            </a:extLst>
          </p:cNvPr>
          <p:cNvSpPr>
            <a:spLocks noChangeArrowheads="1"/>
          </p:cNvSpPr>
          <p:nvPr/>
        </p:nvSpPr>
        <p:spPr bwMode="auto">
          <a:xfrm>
            <a:off x="152400" y="2819400"/>
            <a:ext cx="1406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a:spcBef>
                <a:spcPct val="20000"/>
              </a:spcBef>
            </a:pPr>
            <a:r>
              <a:rPr lang="en-US" altLang="en-US" sz="2400" b="0"/>
              <a:t>Group #</a:t>
            </a:r>
          </a:p>
        </p:txBody>
      </p:sp>
      <p:sp>
        <p:nvSpPr>
          <p:cNvPr id="8198" name="Line 92">
            <a:extLst>
              <a:ext uri="{FF2B5EF4-FFF2-40B4-BE49-F238E27FC236}">
                <a16:creationId xmlns:a16="http://schemas.microsoft.com/office/drawing/2014/main" id="{8C71B135-753B-4664-998E-130407DA3322}"/>
              </a:ext>
            </a:extLst>
          </p:cNvPr>
          <p:cNvSpPr>
            <a:spLocks noChangeShapeType="1"/>
          </p:cNvSpPr>
          <p:nvPr/>
        </p:nvSpPr>
        <p:spPr bwMode="auto">
          <a:xfrm>
            <a:off x="152400" y="2819400"/>
            <a:ext cx="0" cy="3454400"/>
          </a:xfrm>
          <a:prstGeom prst="line">
            <a:avLst/>
          </a:prstGeom>
          <a:noFill/>
          <a:ln w="28575" cap="sq">
            <a:solidFill>
              <a:schemeClr val="bg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8199" name="Line 97">
            <a:extLst>
              <a:ext uri="{FF2B5EF4-FFF2-40B4-BE49-F238E27FC236}">
                <a16:creationId xmlns:a16="http://schemas.microsoft.com/office/drawing/2014/main" id="{CF0DEBCD-9BA4-4367-9430-08B4CE500C4B}"/>
              </a:ext>
            </a:extLst>
          </p:cNvPr>
          <p:cNvSpPr>
            <a:spLocks noChangeShapeType="1"/>
          </p:cNvSpPr>
          <p:nvPr/>
        </p:nvSpPr>
        <p:spPr bwMode="auto">
          <a:xfrm>
            <a:off x="8878888" y="2819400"/>
            <a:ext cx="0" cy="3454400"/>
          </a:xfrm>
          <a:prstGeom prst="line">
            <a:avLst/>
          </a:prstGeom>
          <a:noFill/>
          <a:ln w="28575" cap="sq">
            <a:solidFill>
              <a:schemeClr val="bg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aphicFrame>
        <p:nvGraphicFramePr>
          <p:cNvPr id="8259" name="Group 67">
            <a:extLst>
              <a:ext uri="{FF2B5EF4-FFF2-40B4-BE49-F238E27FC236}">
                <a16:creationId xmlns:a16="http://schemas.microsoft.com/office/drawing/2014/main" id="{1FE874D1-0FF0-4DAB-AB9A-E85C21CDC5F5}"/>
              </a:ext>
            </a:extLst>
          </p:cNvPr>
          <p:cNvGraphicFramePr>
            <a:graphicFrameLocks noGrp="1"/>
          </p:cNvGraphicFramePr>
          <p:nvPr>
            <p:extLst>
              <p:ext uri="{D42A27DB-BD31-4B8C-83A1-F6EECF244321}">
                <p14:modId xmlns:p14="http://schemas.microsoft.com/office/powerpoint/2010/main" val="3460738840"/>
              </p:ext>
            </p:extLst>
          </p:nvPr>
        </p:nvGraphicFramePr>
        <p:xfrm>
          <a:off x="259557" y="1981200"/>
          <a:ext cx="8624887" cy="3352801"/>
        </p:xfrm>
        <a:graphic>
          <a:graphicData uri="http://schemas.openxmlformats.org/drawingml/2006/table">
            <a:tbl>
              <a:tblPr/>
              <a:tblGrid>
                <a:gridCol w="1646237">
                  <a:extLst>
                    <a:ext uri="{9D8B030D-6E8A-4147-A177-3AD203B41FA5}">
                      <a16:colId xmlns:a16="http://schemas.microsoft.com/office/drawing/2014/main" val="20000"/>
                    </a:ext>
                  </a:extLst>
                </a:gridCol>
                <a:gridCol w="890588">
                  <a:extLst>
                    <a:ext uri="{9D8B030D-6E8A-4147-A177-3AD203B41FA5}">
                      <a16:colId xmlns:a16="http://schemas.microsoft.com/office/drawing/2014/main" val="20001"/>
                    </a:ext>
                  </a:extLst>
                </a:gridCol>
                <a:gridCol w="890587">
                  <a:extLst>
                    <a:ext uri="{9D8B030D-6E8A-4147-A177-3AD203B41FA5}">
                      <a16:colId xmlns:a16="http://schemas.microsoft.com/office/drawing/2014/main" val="20002"/>
                    </a:ext>
                  </a:extLst>
                </a:gridCol>
                <a:gridCol w="890588">
                  <a:extLst>
                    <a:ext uri="{9D8B030D-6E8A-4147-A177-3AD203B41FA5}">
                      <a16:colId xmlns:a16="http://schemas.microsoft.com/office/drawing/2014/main" val="20003"/>
                    </a:ext>
                  </a:extLst>
                </a:gridCol>
                <a:gridCol w="892175">
                  <a:extLst>
                    <a:ext uri="{9D8B030D-6E8A-4147-A177-3AD203B41FA5}">
                      <a16:colId xmlns:a16="http://schemas.microsoft.com/office/drawing/2014/main" val="20004"/>
                    </a:ext>
                  </a:extLst>
                </a:gridCol>
                <a:gridCol w="890587">
                  <a:extLst>
                    <a:ext uri="{9D8B030D-6E8A-4147-A177-3AD203B41FA5}">
                      <a16:colId xmlns:a16="http://schemas.microsoft.com/office/drawing/2014/main" val="20005"/>
                    </a:ext>
                  </a:extLst>
                </a:gridCol>
                <a:gridCol w="890588">
                  <a:extLst>
                    <a:ext uri="{9D8B030D-6E8A-4147-A177-3AD203B41FA5}">
                      <a16:colId xmlns:a16="http://schemas.microsoft.com/office/drawing/2014/main" val="20006"/>
                    </a:ext>
                  </a:extLst>
                </a:gridCol>
                <a:gridCol w="817562">
                  <a:extLst>
                    <a:ext uri="{9D8B030D-6E8A-4147-A177-3AD203B41FA5}">
                      <a16:colId xmlns:a16="http://schemas.microsoft.com/office/drawing/2014/main" val="20007"/>
                    </a:ext>
                  </a:extLst>
                </a:gridCol>
                <a:gridCol w="815975">
                  <a:extLst>
                    <a:ext uri="{9D8B030D-6E8A-4147-A177-3AD203B41FA5}">
                      <a16:colId xmlns:a16="http://schemas.microsoft.com/office/drawing/2014/main" val="20008"/>
                    </a:ext>
                  </a:extLst>
                </a:gridCol>
              </a:tblGrid>
              <a:tr h="977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Group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rebuchet MS" pitchFamily="34"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3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rebuchet MS" pitchFamily="34" charset="0"/>
                        </a:rPr>
                        <a:t>Electron activity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FF"/>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1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rebuchet MS" pitchFamily="34" charset="0"/>
                        </a:rPr>
                        <a:t>Charge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8" name="TextBox 17">
            <a:extLst>
              <a:ext uri="{FF2B5EF4-FFF2-40B4-BE49-F238E27FC236}">
                <a16:creationId xmlns:a16="http://schemas.microsoft.com/office/drawing/2014/main" id="{252CB10F-B45F-4493-B849-26B129DDA11E}"/>
              </a:ext>
            </a:extLst>
          </p:cNvPr>
          <p:cNvSpPr txBox="1">
            <a:spLocks noChangeArrowheads="1"/>
          </p:cNvSpPr>
          <p:nvPr/>
        </p:nvSpPr>
        <p:spPr bwMode="auto">
          <a:xfrm>
            <a:off x="1984375" y="4333875"/>
            <a:ext cx="730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dirty="0">
                <a:solidFill>
                  <a:srgbClr val="0000FF"/>
                </a:solidFill>
              </a:rPr>
              <a:t>+1</a:t>
            </a:r>
          </a:p>
        </p:txBody>
      </p:sp>
      <p:sp>
        <p:nvSpPr>
          <p:cNvPr id="19" name="TextBox 18">
            <a:extLst>
              <a:ext uri="{FF2B5EF4-FFF2-40B4-BE49-F238E27FC236}">
                <a16:creationId xmlns:a16="http://schemas.microsoft.com/office/drawing/2014/main" id="{F05ACA73-2592-48DE-BCF8-5108DBFAA46A}"/>
              </a:ext>
            </a:extLst>
          </p:cNvPr>
          <p:cNvSpPr txBox="1">
            <a:spLocks noChangeArrowheads="1"/>
          </p:cNvSpPr>
          <p:nvPr/>
        </p:nvSpPr>
        <p:spPr bwMode="auto">
          <a:xfrm>
            <a:off x="2822575" y="4333875"/>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+2</a:t>
            </a:r>
          </a:p>
        </p:txBody>
      </p:sp>
      <p:sp>
        <p:nvSpPr>
          <p:cNvPr id="20" name="TextBox 19">
            <a:extLst>
              <a:ext uri="{FF2B5EF4-FFF2-40B4-BE49-F238E27FC236}">
                <a16:creationId xmlns:a16="http://schemas.microsoft.com/office/drawing/2014/main" id="{E8701574-955A-41D5-90E2-128B2272854E}"/>
              </a:ext>
            </a:extLst>
          </p:cNvPr>
          <p:cNvSpPr txBox="1">
            <a:spLocks noChangeArrowheads="1"/>
          </p:cNvSpPr>
          <p:nvPr/>
        </p:nvSpPr>
        <p:spPr bwMode="auto">
          <a:xfrm>
            <a:off x="3660775" y="4333875"/>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+3</a:t>
            </a:r>
          </a:p>
        </p:txBody>
      </p:sp>
      <p:sp>
        <p:nvSpPr>
          <p:cNvPr id="21" name="TextBox 20">
            <a:extLst>
              <a:ext uri="{FF2B5EF4-FFF2-40B4-BE49-F238E27FC236}">
                <a16:creationId xmlns:a16="http://schemas.microsoft.com/office/drawing/2014/main" id="{1499FD3B-0D0E-414D-A125-3E0444514918}"/>
              </a:ext>
            </a:extLst>
          </p:cNvPr>
          <p:cNvSpPr txBox="1">
            <a:spLocks noChangeArrowheads="1"/>
          </p:cNvSpPr>
          <p:nvPr/>
        </p:nvSpPr>
        <p:spPr bwMode="auto">
          <a:xfrm>
            <a:off x="4489450" y="3965575"/>
            <a:ext cx="9906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a:t>
            </a:r>
            <a:br>
              <a:rPr lang="en-US" altLang="en-US" sz="4000" b="0" i="1">
                <a:solidFill>
                  <a:srgbClr val="0000FF"/>
                </a:solidFill>
              </a:rPr>
            </a:br>
            <a:r>
              <a:rPr lang="en-US" altLang="en-US" sz="4000" b="0" i="1">
                <a:solidFill>
                  <a:srgbClr val="0000FF"/>
                </a:solidFill>
              </a:rPr>
              <a:t>4</a:t>
            </a:r>
          </a:p>
        </p:txBody>
      </p:sp>
      <p:sp>
        <p:nvSpPr>
          <p:cNvPr id="22" name="TextBox 21">
            <a:extLst>
              <a:ext uri="{FF2B5EF4-FFF2-40B4-BE49-F238E27FC236}">
                <a16:creationId xmlns:a16="http://schemas.microsoft.com/office/drawing/2014/main" id="{6C0927C1-FCF9-4249-B1C0-0B5EFC9A49AF}"/>
              </a:ext>
            </a:extLst>
          </p:cNvPr>
          <p:cNvSpPr txBox="1">
            <a:spLocks noChangeArrowheads="1"/>
          </p:cNvSpPr>
          <p:nvPr/>
        </p:nvSpPr>
        <p:spPr bwMode="auto">
          <a:xfrm>
            <a:off x="5521325" y="4333875"/>
            <a:ext cx="68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-3</a:t>
            </a:r>
          </a:p>
        </p:txBody>
      </p:sp>
      <p:sp>
        <p:nvSpPr>
          <p:cNvPr id="23" name="TextBox 22">
            <a:extLst>
              <a:ext uri="{FF2B5EF4-FFF2-40B4-BE49-F238E27FC236}">
                <a16:creationId xmlns:a16="http://schemas.microsoft.com/office/drawing/2014/main" id="{C3F9CCD2-0E1A-415E-8F04-F4B92CE35BA5}"/>
              </a:ext>
            </a:extLst>
          </p:cNvPr>
          <p:cNvSpPr txBox="1">
            <a:spLocks noChangeArrowheads="1"/>
          </p:cNvSpPr>
          <p:nvPr/>
        </p:nvSpPr>
        <p:spPr bwMode="auto">
          <a:xfrm>
            <a:off x="6403975" y="4333875"/>
            <a:ext cx="68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-2</a:t>
            </a:r>
          </a:p>
        </p:txBody>
      </p:sp>
      <p:sp>
        <p:nvSpPr>
          <p:cNvPr id="24" name="TextBox 23">
            <a:extLst>
              <a:ext uri="{FF2B5EF4-FFF2-40B4-BE49-F238E27FC236}">
                <a16:creationId xmlns:a16="http://schemas.microsoft.com/office/drawing/2014/main" id="{2721B397-6FBB-4FB7-99D8-8B767AAD2D25}"/>
              </a:ext>
            </a:extLst>
          </p:cNvPr>
          <p:cNvSpPr txBox="1">
            <a:spLocks noChangeArrowheads="1"/>
          </p:cNvSpPr>
          <p:nvPr/>
        </p:nvSpPr>
        <p:spPr bwMode="auto">
          <a:xfrm>
            <a:off x="7318375" y="4333875"/>
            <a:ext cx="68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i="1">
                <a:solidFill>
                  <a:srgbClr val="0000FF"/>
                </a:solidFill>
              </a:rPr>
              <a:t>-1</a:t>
            </a:r>
          </a:p>
        </p:txBody>
      </p:sp>
      <p:sp>
        <p:nvSpPr>
          <p:cNvPr id="25" name="TextBox 24">
            <a:extLst>
              <a:ext uri="{FF2B5EF4-FFF2-40B4-BE49-F238E27FC236}">
                <a16:creationId xmlns:a16="http://schemas.microsoft.com/office/drawing/2014/main" id="{AD826718-9BD4-4E9E-87D7-979EA667E3C9}"/>
              </a:ext>
            </a:extLst>
          </p:cNvPr>
          <p:cNvSpPr txBox="1">
            <a:spLocks noChangeArrowheads="1"/>
          </p:cNvSpPr>
          <p:nvPr/>
        </p:nvSpPr>
        <p:spPr bwMode="auto">
          <a:xfrm>
            <a:off x="8153400" y="4333875"/>
            <a:ext cx="60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a:solidFill>
                  <a:srgbClr val="0000FF"/>
                </a:solidFill>
                <a:sym typeface="Wingdings" panose="05000000000000000000" pitchFamily="2" charset="2"/>
              </a:rPr>
              <a:t></a:t>
            </a:r>
            <a:endParaRPr lang="en-US" altLang="en-US" sz="4000" b="0">
              <a:solidFill>
                <a:srgbClr val="0000FF"/>
              </a:solidFill>
            </a:endParaRPr>
          </a:p>
        </p:txBody>
      </p:sp>
      <p:sp>
        <p:nvSpPr>
          <p:cNvPr id="2" name="TextBox 17">
            <a:extLst>
              <a:ext uri="{FF2B5EF4-FFF2-40B4-BE49-F238E27FC236}">
                <a16:creationId xmlns:a16="http://schemas.microsoft.com/office/drawing/2014/main" id="{CA8F831A-9D69-456F-B986-62F33A048F9C}"/>
              </a:ext>
            </a:extLst>
          </p:cNvPr>
          <p:cNvSpPr txBox="1">
            <a:spLocks noChangeArrowheads="1"/>
          </p:cNvSpPr>
          <p:nvPr/>
        </p:nvSpPr>
        <p:spPr bwMode="auto">
          <a:xfrm>
            <a:off x="1931127" y="3078162"/>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000" b="0" i="1" dirty="0">
                <a:solidFill>
                  <a:srgbClr val="0000FF"/>
                </a:solidFill>
              </a:rPr>
              <a:t>Lose 1</a:t>
            </a:r>
          </a:p>
        </p:txBody>
      </p:sp>
      <p:sp>
        <p:nvSpPr>
          <p:cNvPr id="3" name="TextBox 17">
            <a:extLst>
              <a:ext uri="{FF2B5EF4-FFF2-40B4-BE49-F238E27FC236}">
                <a16:creationId xmlns:a16="http://schemas.microsoft.com/office/drawing/2014/main" id="{CA3DA548-C72A-4D40-9009-703CBC47599B}"/>
              </a:ext>
            </a:extLst>
          </p:cNvPr>
          <p:cNvSpPr txBox="1">
            <a:spLocks noChangeArrowheads="1"/>
          </p:cNvSpPr>
          <p:nvPr/>
        </p:nvSpPr>
        <p:spPr bwMode="auto">
          <a:xfrm>
            <a:off x="2793707" y="3078162"/>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000" b="0" i="1" dirty="0">
                <a:solidFill>
                  <a:srgbClr val="0000FF"/>
                </a:solidFill>
              </a:rPr>
              <a:t>Lose 2</a:t>
            </a:r>
          </a:p>
        </p:txBody>
      </p:sp>
      <p:sp>
        <p:nvSpPr>
          <p:cNvPr id="4" name="TextBox 17">
            <a:extLst>
              <a:ext uri="{FF2B5EF4-FFF2-40B4-BE49-F238E27FC236}">
                <a16:creationId xmlns:a16="http://schemas.microsoft.com/office/drawing/2014/main" id="{95AD7BC9-F3ED-471B-85D4-515A8EEC4FB2}"/>
              </a:ext>
            </a:extLst>
          </p:cNvPr>
          <p:cNvSpPr txBox="1">
            <a:spLocks noChangeArrowheads="1"/>
          </p:cNvSpPr>
          <p:nvPr/>
        </p:nvSpPr>
        <p:spPr bwMode="auto">
          <a:xfrm>
            <a:off x="3708763" y="3078162"/>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000" b="0" i="1" dirty="0">
                <a:solidFill>
                  <a:srgbClr val="0000FF"/>
                </a:solidFill>
              </a:rPr>
              <a:t>Lose 3</a:t>
            </a:r>
          </a:p>
        </p:txBody>
      </p:sp>
      <p:sp>
        <p:nvSpPr>
          <p:cNvPr id="5" name="TextBox 17">
            <a:extLst>
              <a:ext uri="{FF2B5EF4-FFF2-40B4-BE49-F238E27FC236}">
                <a16:creationId xmlns:a16="http://schemas.microsoft.com/office/drawing/2014/main" id="{F290E2C9-2DDC-427D-A925-4D5BC1139927}"/>
              </a:ext>
            </a:extLst>
          </p:cNvPr>
          <p:cNvSpPr txBox="1">
            <a:spLocks noChangeArrowheads="1"/>
          </p:cNvSpPr>
          <p:nvPr/>
        </p:nvSpPr>
        <p:spPr bwMode="auto">
          <a:xfrm>
            <a:off x="4589849" y="3029743"/>
            <a:ext cx="76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i="1" dirty="0">
                <a:solidFill>
                  <a:srgbClr val="0000FF"/>
                </a:solidFill>
              </a:rPr>
              <a:t>Lose/ Gain 4</a:t>
            </a:r>
          </a:p>
        </p:txBody>
      </p:sp>
      <p:sp>
        <p:nvSpPr>
          <p:cNvPr id="6" name="TextBox 17">
            <a:extLst>
              <a:ext uri="{FF2B5EF4-FFF2-40B4-BE49-F238E27FC236}">
                <a16:creationId xmlns:a16="http://schemas.microsoft.com/office/drawing/2014/main" id="{4715C78B-0117-40CB-9CFF-CD751619CCD4}"/>
              </a:ext>
            </a:extLst>
          </p:cNvPr>
          <p:cNvSpPr txBox="1">
            <a:spLocks noChangeArrowheads="1"/>
          </p:cNvSpPr>
          <p:nvPr/>
        </p:nvSpPr>
        <p:spPr bwMode="auto">
          <a:xfrm>
            <a:off x="5459118" y="3078162"/>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000" b="0" i="1" dirty="0">
                <a:solidFill>
                  <a:srgbClr val="0000FF"/>
                </a:solidFill>
              </a:rPr>
              <a:t>Gain 3</a:t>
            </a:r>
          </a:p>
        </p:txBody>
      </p:sp>
      <p:sp>
        <p:nvSpPr>
          <p:cNvPr id="7" name="TextBox 17">
            <a:extLst>
              <a:ext uri="{FF2B5EF4-FFF2-40B4-BE49-F238E27FC236}">
                <a16:creationId xmlns:a16="http://schemas.microsoft.com/office/drawing/2014/main" id="{DBF7E8CE-4640-4C65-A3BB-12FF54B7D524}"/>
              </a:ext>
            </a:extLst>
          </p:cNvPr>
          <p:cNvSpPr txBox="1">
            <a:spLocks noChangeArrowheads="1"/>
          </p:cNvSpPr>
          <p:nvPr/>
        </p:nvSpPr>
        <p:spPr bwMode="auto">
          <a:xfrm>
            <a:off x="6373518" y="3078162"/>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000" b="0" i="1">
                <a:solidFill>
                  <a:srgbClr val="0000FF"/>
                </a:solidFill>
              </a:rPr>
              <a:t>Gain 2</a:t>
            </a:r>
          </a:p>
        </p:txBody>
      </p:sp>
      <p:sp>
        <p:nvSpPr>
          <p:cNvPr id="8" name="TextBox 17">
            <a:extLst>
              <a:ext uri="{FF2B5EF4-FFF2-40B4-BE49-F238E27FC236}">
                <a16:creationId xmlns:a16="http://schemas.microsoft.com/office/drawing/2014/main" id="{06B6E421-6348-405B-9415-D1660C6AB9F5}"/>
              </a:ext>
            </a:extLst>
          </p:cNvPr>
          <p:cNvSpPr txBox="1">
            <a:spLocks noChangeArrowheads="1"/>
          </p:cNvSpPr>
          <p:nvPr/>
        </p:nvSpPr>
        <p:spPr bwMode="auto">
          <a:xfrm>
            <a:off x="7287918" y="3078162"/>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000" b="0" i="1">
                <a:solidFill>
                  <a:srgbClr val="0000FF"/>
                </a:solidFill>
              </a:rPr>
              <a:t>Gain 1</a:t>
            </a:r>
          </a:p>
        </p:txBody>
      </p:sp>
      <p:sp>
        <p:nvSpPr>
          <p:cNvPr id="9" name="TextBox 24">
            <a:extLst>
              <a:ext uri="{FF2B5EF4-FFF2-40B4-BE49-F238E27FC236}">
                <a16:creationId xmlns:a16="http://schemas.microsoft.com/office/drawing/2014/main" id="{321F259A-7BF2-4B63-95B5-29D400BE2F7F}"/>
              </a:ext>
            </a:extLst>
          </p:cNvPr>
          <p:cNvSpPr txBox="1">
            <a:spLocks noChangeArrowheads="1"/>
          </p:cNvSpPr>
          <p:nvPr/>
        </p:nvSpPr>
        <p:spPr bwMode="auto">
          <a:xfrm>
            <a:off x="8138818" y="3136900"/>
            <a:ext cx="60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b="0">
                <a:solidFill>
                  <a:srgbClr val="0000FF"/>
                </a:solidFill>
                <a:sym typeface="Wingdings" panose="05000000000000000000" pitchFamily="2" charset="2"/>
              </a:rPr>
              <a:t></a:t>
            </a:r>
            <a:endParaRPr lang="en-US" altLang="en-US" sz="4000" b="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9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9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37950" grpId="0"/>
      <p:bldP spid="37951" grpId="0"/>
      <p:bldP spid="18" grpId="0"/>
      <p:bldP spid="19" grpId="0"/>
      <p:bldP spid="20" grpId="0"/>
      <p:bldP spid="21" grpId="0"/>
      <p:bldP spid="22" grpId="0"/>
      <p:bldP spid="23" grpId="0"/>
      <p:bldP spid="24" grpId="0"/>
      <p:bldP spid="25" grpId="0"/>
      <p:bldP spid="2" grpId="0"/>
      <p:bldP spid="3" grpId="0"/>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4E5D314-ABCF-4724-9943-CA07EB2B204F}"/>
              </a:ext>
            </a:extLst>
          </p:cNvPr>
          <p:cNvSpPr>
            <a:spLocks noGrp="1" noChangeArrowheads="1"/>
          </p:cNvSpPr>
          <p:nvPr>
            <p:ph type="title"/>
          </p:nvPr>
        </p:nvSpPr>
        <p:spPr>
          <a:xfrm>
            <a:off x="533400" y="0"/>
            <a:ext cx="8229600" cy="1143000"/>
          </a:xfrm>
        </p:spPr>
        <p:txBody>
          <a:bodyPr/>
          <a:lstStyle/>
          <a:p>
            <a:pPr eaLnBrk="1" hangingPunct="1"/>
            <a:r>
              <a:rPr lang="en-US" altLang="en-US" b="1">
                <a:solidFill>
                  <a:schemeClr val="tx1"/>
                </a:solidFill>
                <a:latin typeface="Trebuchet MS" panose="020B0603020202020204" pitchFamily="34" charset="0"/>
              </a:rPr>
              <a:t>Introduction to Ionic Bonding</a:t>
            </a:r>
          </a:p>
        </p:txBody>
      </p:sp>
      <p:sp>
        <p:nvSpPr>
          <p:cNvPr id="10244" name="Rectangle 3">
            <a:extLst>
              <a:ext uri="{FF2B5EF4-FFF2-40B4-BE49-F238E27FC236}">
                <a16:creationId xmlns:a16="http://schemas.microsoft.com/office/drawing/2014/main" id="{18346E4D-833C-4BE8-BF3C-7C79C2C945E3}"/>
              </a:ext>
            </a:extLst>
          </p:cNvPr>
          <p:cNvSpPr>
            <a:spLocks noGrp="1" noChangeArrowheads="1"/>
          </p:cNvSpPr>
          <p:nvPr>
            <p:ph type="body" idx="1"/>
          </p:nvPr>
        </p:nvSpPr>
        <p:spPr>
          <a:xfrm>
            <a:off x="228600" y="914400"/>
            <a:ext cx="8534400" cy="4525963"/>
          </a:xfrm>
        </p:spPr>
        <p:txBody>
          <a:bodyPr/>
          <a:lstStyle/>
          <a:p>
            <a:pPr eaLnBrk="1" hangingPunct="1"/>
            <a:r>
              <a:rPr lang="en-US" altLang="en-US" sz="2700" dirty="0">
                <a:latin typeface="Trebuchet MS" panose="020B0603020202020204" pitchFamily="34" charset="0"/>
              </a:rPr>
              <a:t>An </a:t>
            </a:r>
            <a:r>
              <a:rPr lang="en-US" altLang="en-US" sz="2700" u="sng" dirty="0">
                <a:latin typeface="Trebuchet MS" panose="020B0603020202020204" pitchFamily="34" charset="0"/>
              </a:rPr>
              <a:t>ionic bond</a:t>
            </a:r>
            <a:r>
              <a:rPr lang="en-US" altLang="en-US" sz="2700" dirty="0">
                <a:latin typeface="Trebuchet MS" panose="020B0603020202020204" pitchFamily="34" charset="0"/>
              </a:rPr>
              <a:t> forms from </a:t>
            </a:r>
            <a:r>
              <a:rPr lang="en-US" altLang="en-US" sz="2700" i="1" dirty="0">
                <a:solidFill>
                  <a:srgbClr val="0000FF"/>
                </a:solidFill>
                <a:latin typeface="Trebuchet MS" panose="020B0603020202020204" pitchFamily="34" charset="0"/>
              </a:rPr>
              <a:t>the attraction between + and – ions.</a:t>
            </a:r>
          </a:p>
          <a:p>
            <a:pPr eaLnBrk="1" hangingPunct="1"/>
            <a:r>
              <a:rPr lang="en-US" altLang="en-US" sz="2700" dirty="0">
                <a:latin typeface="Trebuchet MS" panose="020B0603020202020204" pitchFamily="34" charset="0"/>
              </a:rPr>
              <a:t>An ionic compound is made up of </a:t>
            </a:r>
            <a:r>
              <a:rPr lang="en-US" altLang="en-US" sz="2700" i="1" dirty="0">
                <a:solidFill>
                  <a:srgbClr val="0000FF"/>
                </a:solidFill>
                <a:latin typeface="Trebuchet MS" panose="020B0603020202020204" pitchFamily="34" charset="0"/>
              </a:rPr>
              <a:t>crystals</a:t>
            </a:r>
          </a:p>
          <a:p>
            <a:pPr lvl="1" eaLnBrk="1" hangingPunct="1"/>
            <a:r>
              <a:rPr lang="en-US" altLang="en-US" sz="2700" dirty="0">
                <a:latin typeface="Trebuchet MS" panose="020B0603020202020204" pitchFamily="34" charset="0"/>
              </a:rPr>
              <a:t>A crystal consists of </a:t>
            </a:r>
            <a:r>
              <a:rPr lang="en-US" altLang="en-US" sz="2700" i="1" dirty="0">
                <a:solidFill>
                  <a:srgbClr val="0000FF"/>
                </a:solidFill>
                <a:latin typeface="Trebuchet MS" panose="020B0603020202020204" pitchFamily="34" charset="0"/>
              </a:rPr>
              <a:t>a 3D, repeating pattern of alternating + and – ions</a:t>
            </a:r>
          </a:p>
          <a:p>
            <a:pPr lvl="1" eaLnBrk="1" hangingPunct="1"/>
            <a:r>
              <a:rPr lang="en-US" altLang="en-US" sz="2700" b="1" u="sng" dirty="0">
                <a:latin typeface="Trebuchet MS" panose="020B0603020202020204" pitchFamily="34" charset="0"/>
              </a:rPr>
              <a:t>Formula unit:</a:t>
            </a:r>
            <a:r>
              <a:rPr lang="en-US" altLang="en-US" sz="2700" dirty="0">
                <a:latin typeface="Trebuchet MS" panose="020B0603020202020204" pitchFamily="34" charset="0"/>
              </a:rPr>
              <a:t> </a:t>
            </a:r>
            <a:r>
              <a:rPr lang="en-US" altLang="en-US" sz="2700" i="1" dirty="0">
                <a:solidFill>
                  <a:srgbClr val="0000FF"/>
                </a:solidFill>
                <a:latin typeface="Trebuchet MS" panose="020B0603020202020204" pitchFamily="34" charset="0"/>
              </a:rPr>
              <a:t>the lowest whole number ratio of ions</a:t>
            </a:r>
          </a:p>
          <a:p>
            <a:pPr lvl="1" eaLnBrk="1" hangingPunct="1"/>
            <a:r>
              <a:rPr lang="en-US" altLang="en-US" sz="2700" i="1" dirty="0">
                <a:solidFill>
                  <a:srgbClr val="0000FF"/>
                </a:solidFill>
                <a:latin typeface="Trebuchet MS" panose="020B0603020202020204" pitchFamily="34" charset="0"/>
              </a:rPr>
              <a:t>Ionic compounds have high melting points</a:t>
            </a:r>
          </a:p>
          <a:p>
            <a:pPr lvl="1" eaLnBrk="1" hangingPunct="1"/>
            <a:r>
              <a:rPr lang="en-US" altLang="en-US" sz="2700" i="1" dirty="0">
                <a:solidFill>
                  <a:srgbClr val="0000FF"/>
                </a:solidFill>
                <a:latin typeface="Trebuchet MS" panose="020B0603020202020204" pitchFamily="34" charset="0"/>
              </a:rPr>
              <a:t>Conduct electricity when melted or dissolved</a:t>
            </a:r>
            <a:endParaRPr lang="en-US" altLang="en-US" sz="2700" dirty="0">
              <a:latin typeface="Trebuchet MS" panose="020B0603020202020204" pitchFamily="34" charset="0"/>
            </a:endParaRPr>
          </a:p>
          <a:p>
            <a:pPr lvl="1" eaLnBrk="1" hangingPunct="1">
              <a:buFontTx/>
              <a:buNone/>
            </a:pPr>
            <a:r>
              <a:rPr lang="en-US" altLang="en-US" sz="2700" dirty="0">
                <a:latin typeface="Trebuchet MS" panose="020B0603020202020204" pitchFamily="34" charset="0"/>
              </a:rPr>
              <a:t>					Example: NaCl</a:t>
            </a:r>
          </a:p>
          <a:p>
            <a:pPr eaLnBrk="1" hangingPunct="1">
              <a:buFontTx/>
              <a:buNone/>
            </a:pPr>
            <a:endParaRPr lang="en-US" altLang="en-US" sz="2700" dirty="0">
              <a:latin typeface="Trebuchet MS" panose="020B0603020202020204" pitchFamily="34" charset="0"/>
            </a:endParaRPr>
          </a:p>
          <a:p>
            <a:pPr eaLnBrk="1" hangingPunct="1">
              <a:buFontTx/>
              <a:buNone/>
            </a:pPr>
            <a:endParaRPr lang="en-US" altLang="en-US" sz="2700" dirty="0">
              <a:latin typeface="Trebuchet MS" panose="020B0603020202020204" pitchFamily="34" charset="0"/>
            </a:endParaRPr>
          </a:p>
        </p:txBody>
      </p:sp>
      <p:pic>
        <p:nvPicPr>
          <p:cNvPr id="10245" name="Picture 5" descr="180px-Sodium_chloride_crystal">
            <a:extLst>
              <a:ext uri="{FF2B5EF4-FFF2-40B4-BE49-F238E27FC236}">
                <a16:creationId xmlns:a16="http://schemas.microsoft.com/office/drawing/2014/main" id="{B7A3579F-25B1-49A6-BA42-623EEF175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4160" y="5105400"/>
            <a:ext cx="1766439"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1310</TotalTime>
  <Words>490</Words>
  <Application>Microsoft Office PowerPoint</Application>
  <PresentationFormat>On-screen Show (4:3)</PresentationFormat>
  <Paragraphs>102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Script MT Bold</vt:lpstr>
      <vt:lpstr>Trebuchet MS</vt:lpstr>
      <vt:lpstr>Default Design</vt:lpstr>
      <vt:lpstr>Unit: Chemical Bonding</vt:lpstr>
      <vt:lpstr>After today, you should be able to…</vt:lpstr>
      <vt:lpstr>Two types of bonding:</vt:lpstr>
      <vt:lpstr>The Octet Rule</vt:lpstr>
      <vt:lpstr>E- Configurations for Ions</vt:lpstr>
      <vt:lpstr>Electron Dot Structures</vt:lpstr>
      <vt:lpstr>PowerPoint Presentation</vt:lpstr>
      <vt:lpstr>PowerPoint Presentation</vt:lpstr>
      <vt:lpstr>Introduction to Ionic Bonding</vt:lpstr>
      <vt:lpstr>PowerPoint Presentation</vt:lpstr>
      <vt:lpstr>PowerPoint Presentation</vt:lpstr>
      <vt:lpstr>PowerPoint Presentation</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82</cp:revision>
  <dcterms:created xsi:type="dcterms:W3CDTF">2008-10-23T20:55:51Z</dcterms:created>
  <dcterms:modified xsi:type="dcterms:W3CDTF">2022-02-18T12:28:09Z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