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82" r:id="rId2"/>
    <p:sldId id="281" r:id="rId3"/>
    <p:sldId id="272" r:id="rId4"/>
    <p:sldId id="273" r:id="rId5"/>
    <p:sldId id="274" r:id="rId6"/>
    <p:sldId id="275" r:id="rId7"/>
    <p:sldId id="277" r:id="rId8"/>
    <p:sldId id="278" r:id="rId9"/>
    <p:sldId id="279" r:id="rId10"/>
    <p:sldId id="280" r:id="rId11"/>
    <p:sldId id="284" r:id="rId12"/>
  </p:sldIdLst>
  <p:sldSz cx="9144000" cy="6858000" type="screen4x3"/>
  <p:notesSz cx="7132638" cy="9418638"/>
  <p:defaultTextStyle>
    <a:defPPr>
      <a:defRPr lang="en-US"/>
    </a:defPPr>
    <a:lvl1pPr algn="ctr" rtl="0" fontAlgn="base">
      <a:spcBef>
        <a:spcPct val="50000"/>
      </a:spcBef>
      <a:spcAft>
        <a:spcPct val="0"/>
      </a:spcAft>
      <a:defRPr b="1" kern="1200">
        <a:solidFill>
          <a:schemeClr val="bg1"/>
        </a:solidFill>
        <a:latin typeface="Trebuchet MS" panose="020B0603020202020204" pitchFamily="34" charset="0"/>
        <a:ea typeface="+mn-ea"/>
        <a:cs typeface="+mn-cs"/>
      </a:defRPr>
    </a:lvl1pPr>
    <a:lvl2pPr marL="457200" algn="ctr" rtl="0" fontAlgn="base">
      <a:spcBef>
        <a:spcPct val="50000"/>
      </a:spcBef>
      <a:spcAft>
        <a:spcPct val="0"/>
      </a:spcAft>
      <a:defRPr b="1" kern="1200">
        <a:solidFill>
          <a:schemeClr val="bg1"/>
        </a:solidFill>
        <a:latin typeface="Trebuchet MS" panose="020B0603020202020204" pitchFamily="34" charset="0"/>
        <a:ea typeface="+mn-ea"/>
        <a:cs typeface="+mn-cs"/>
      </a:defRPr>
    </a:lvl2pPr>
    <a:lvl3pPr marL="914400" algn="ctr" rtl="0" fontAlgn="base">
      <a:spcBef>
        <a:spcPct val="50000"/>
      </a:spcBef>
      <a:spcAft>
        <a:spcPct val="0"/>
      </a:spcAft>
      <a:defRPr b="1" kern="1200">
        <a:solidFill>
          <a:schemeClr val="bg1"/>
        </a:solidFill>
        <a:latin typeface="Trebuchet MS" panose="020B0603020202020204" pitchFamily="34" charset="0"/>
        <a:ea typeface="+mn-ea"/>
        <a:cs typeface="+mn-cs"/>
      </a:defRPr>
    </a:lvl3pPr>
    <a:lvl4pPr marL="1371600" algn="ctr" rtl="0" fontAlgn="base">
      <a:spcBef>
        <a:spcPct val="50000"/>
      </a:spcBef>
      <a:spcAft>
        <a:spcPct val="0"/>
      </a:spcAft>
      <a:defRPr b="1" kern="1200">
        <a:solidFill>
          <a:schemeClr val="bg1"/>
        </a:solidFill>
        <a:latin typeface="Trebuchet MS" panose="020B0603020202020204" pitchFamily="34" charset="0"/>
        <a:ea typeface="+mn-ea"/>
        <a:cs typeface="+mn-cs"/>
      </a:defRPr>
    </a:lvl4pPr>
    <a:lvl5pPr marL="1828800" algn="ctr" rtl="0" fontAlgn="base">
      <a:spcBef>
        <a:spcPct val="50000"/>
      </a:spcBef>
      <a:spcAft>
        <a:spcPct val="0"/>
      </a:spcAft>
      <a:defRPr b="1" kern="1200">
        <a:solidFill>
          <a:schemeClr val="bg1"/>
        </a:solidFill>
        <a:latin typeface="Trebuchet MS" panose="020B0603020202020204" pitchFamily="34" charset="0"/>
        <a:ea typeface="+mn-ea"/>
        <a:cs typeface="+mn-cs"/>
      </a:defRPr>
    </a:lvl5pPr>
    <a:lvl6pPr marL="2286000" algn="l" defTabSz="914400" rtl="0" eaLnBrk="1" latinLnBrk="0" hangingPunct="1">
      <a:defRPr b="1" kern="1200">
        <a:solidFill>
          <a:schemeClr val="bg1"/>
        </a:solidFill>
        <a:latin typeface="Trebuchet MS" panose="020B0603020202020204" pitchFamily="34" charset="0"/>
        <a:ea typeface="+mn-ea"/>
        <a:cs typeface="+mn-cs"/>
      </a:defRPr>
    </a:lvl6pPr>
    <a:lvl7pPr marL="2743200" algn="l" defTabSz="914400" rtl="0" eaLnBrk="1" latinLnBrk="0" hangingPunct="1">
      <a:defRPr b="1" kern="1200">
        <a:solidFill>
          <a:schemeClr val="bg1"/>
        </a:solidFill>
        <a:latin typeface="Trebuchet MS" panose="020B0603020202020204" pitchFamily="34" charset="0"/>
        <a:ea typeface="+mn-ea"/>
        <a:cs typeface="+mn-cs"/>
      </a:defRPr>
    </a:lvl7pPr>
    <a:lvl8pPr marL="3200400" algn="l" defTabSz="914400" rtl="0" eaLnBrk="1" latinLnBrk="0" hangingPunct="1">
      <a:defRPr b="1" kern="1200">
        <a:solidFill>
          <a:schemeClr val="bg1"/>
        </a:solidFill>
        <a:latin typeface="Trebuchet MS" panose="020B0603020202020204" pitchFamily="34" charset="0"/>
        <a:ea typeface="+mn-ea"/>
        <a:cs typeface="+mn-cs"/>
      </a:defRPr>
    </a:lvl8pPr>
    <a:lvl9pPr marL="3657600" algn="l" defTabSz="914400" rtl="0" eaLnBrk="1" latinLnBrk="0" hangingPunct="1">
      <a:defRPr b="1" kern="1200">
        <a:solidFill>
          <a:schemeClr val="bg1"/>
        </a:solidFill>
        <a:latin typeface="Trebuchet MS" panose="020B0603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66"/>
    <a:srgbClr val="000000"/>
    <a:srgbClr val="009900"/>
    <a:srgbClr val="9900FF"/>
    <a:srgbClr val="FF99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86" autoAdjust="0"/>
    <p:restoredTop sz="86403" autoAdjust="0"/>
  </p:normalViewPr>
  <p:slideViewPr>
    <p:cSldViewPr>
      <p:cViewPr>
        <p:scale>
          <a:sx n="66" d="100"/>
          <a:sy n="66" d="100"/>
        </p:scale>
        <p:origin x="180" y="3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5026AC29-515C-444B-9B0A-E55A48483D7A}"/>
              </a:ext>
            </a:extLst>
          </p:cNvPr>
          <p:cNvSpPr>
            <a:spLocks noGrp="1" noChangeArrowheads="1"/>
          </p:cNvSpPr>
          <p:nvPr>
            <p:ph type="hdr" sz="quarter"/>
          </p:nvPr>
        </p:nvSpPr>
        <p:spPr bwMode="auto">
          <a:xfrm>
            <a:off x="0" y="0"/>
            <a:ext cx="3090863" cy="471488"/>
          </a:xfrm>
          <a:prstGeom prst="rect">
            <a:avLst/>
          </a:prstGeom>
          <a:noFill/>
          <a:ln w="9525">
            <a:noFill/>
            <a:miter lim="800000"/>
            <a:headEnd/>
            <a:tailEnd/>
          </a:ln>
        </p:spPr>
        <p:txBody>
          <a:bodyPr vert="horz" wrap="square" lIns="94576" tIns="47288" rIns="94576" bIns="47288" numCol="1" anchor="t" anchorCtr="0" compatLnSpc="1">
            <a:prstTxWarp prst="textNoShape">
              <a:avLst/>
            </a:prstTxWarp>
          </a:bodyPr>
          <a:lstStyle>
            <a:lvl1pPr algn="l" defTabSz="946150">
              <a:spcBef>
                <a:spcPct val="0"/>
              </a:spcBef>
              <a:defRPr sz="1200" b="0">
                <a:solidFill>
                  <a:schemeClr val="tx1"/>
                </a:solidFill>
                <a:latin typeface="Arial" charset="0"/>
              </a:defRPr>
            </a:lvl1pPr>
          </a:lstStyle>
          <a:p>
            <a:pPr>
              <a:defRPr/>
            </a:pPr>
            <a:endParaRPr lang="en-US"/>
          </a:p>
        </p:txBody>
      </p:sp>
      <p:sp>
        <p:nvSpPr>
          <p:cNvPr id="28675" name="Rectangle 3">
            <a:extLst>
              <a:ext uri="{FF2B5EF4-FFF2-40B4-BE49-F238E27FC236}">
                <a16:creationId xmlns:a16="http://schemas.microsoft.com/office/drawing/2014/main" id="{06CD4954-FD03-43BA-AA76-75E431E01BAF}"/>
              </a:ext>
            </a:extLst>
          </p:cNvPr>
          <p:cNvSpPr>
            <a:spLocks noGrp="1" noChangeArrowheads="1"/>
          </p:cNvSpPr>
          <p:nvPr>
            <p:ph type="dt" sz="quarter" idx="1"/>
          </p:nvPr>
        </p:nvSpPr>
        <p:spPr bwMode="auto">
          <a:xfrm>
            <a:off x="4040188" y="0"/>
            <a:ext cx="3090862" cy="471488"/>
          </a:xfrm>
          <a:prstGeom prst="rect">
            <a:avLst/>
          </a:prstGeom>
          <a:noFill/>
          <a:ln w="9525">
            <a:noFill/>
            <a:miter lim="800000"/>
            <a:headEnd/>
            <a:tailEnd/>
          </a:ln>
        </p:spPr>
        <p:txBody>
          <a:bodyPr vert="horz" wrap="square" lIns="94576" tIns="47288" rIns="94576" bIns="47288" numCol="1" anchor="t" anchorCtr="0" compatLnSpc="1">
            <a:prstTxWarp prst="textNoShape">
              <a:avLst/>
            </a:prstTxWarp>
          </a:bodyPr>
          <a:lstStyle>
            <a:lvl1pPr algn="r" defTabSz="946150">
              <a:spcBef>
                <a:spcPct val="0"/>
              </a:spcBef>
              <a:defRPr sz="1200" b="0">
                <a:solidFill>
                  <a:schemeClr val="tx1"/>
                </a:solidFill>
                <a:latin typeface="Arial" charset="0"/>
              </a:defRPr>
            </a:lvl1pPr>
          </a:lstStyle>
          <a:p>
            <a:pPr>
              <a:defRPr/>
            </a:pPr>
            <a:endParaRPr lang="en-US"/>
          </a:p>
        </p:txBody>
      </p:sp>
      <p:sp>
        <p:nvSpPr>
          <p:cNvPr id="28676" name="Rectangle 4">
            <a:extLst>
              <a:ext uri="{FF2B5EF4-FFF2-40B4-BE49-F238E27FC236}">
                <a16:creationId xmlns:a16="http://schemas.microsoft.com/office/drawing/2014/main" id="{0892EDB8-24B9-432C-9A19-36AECF96E810}"/>
              </a:ext>
            </a:extLst>
          </p:cNvPr>
          <p:cNvSpPr>
            <a:spLocks noGrp="1" noChangeArrowheads="1"/>
          </p:cNvSpPr>
          <p:nvPr>
            <p:ph type="ftr" sz="quarter" idx="2"/>
          </p:nvPr>
        </p:nvSpPr>
        <p:spPr bwMode="auto">
          <a:xfrm>
            <a:off x="0" y="8945563"/>
            <a:ext cx="3090863" cy="471487"/>
          </a:xfrm>
          <a:prstGeom prst="rect">
            <a:avLst/>
          </a:prstGeom>
          <a:noFill/>
          <a:ln w="9525">
            <a:noFill/>
            <a:miter lim="800000"/>
            <a:headEnd/>
            <a:tailEnd/>
          </a:ln>
        </p:spPr>
        <p:txBody>
          <a:bodyPr vert="horz" wrap="square" lIns="94576" tIns="47288" rIns="94576" bIns="47288" numCol="1" anchor="b" anchorCtr="0" compatLnSpc="1">
            <a:prstTxWarp prst="textNoShape">
              <a:avLst/>
            </a:prstTxWarp>
          </a:bodyPr>
          <a:lstStyle>
            <a:lvl1pPr algn="l" defTabSz="946150">
              <a:spcBef>
                <a:spcPct val="0"/>
              </a:spcBef>
              <a:defRPr sz="1200" b="0">
                <a:solidFill>
                  <a:schemeClr val="tx1"/>
                </a:solidFill>
                <a:latin typeface="Arial" charset="0"/>
              </a:defRPr>
            </a:lvl1pPr>
          </a:lstStyle>
          <a:p>
            <a:pPr>
              <a:defRPr/>
            </a:pPr>
            <a:endParaRPr lang="en-US"/>
          </a:p>
        </p:txBody>
      </p:sp>
      <p:sp>
        <p:nvSpPr>
          <p:cNvPr id="28677" name="Rectangle 5">
            <a:extLst>
              <a:ext uri="{FF2B5EF4-FFF2-40B4-BE49-F238E27FC236}">
                <a16:creationId xmlns:a16="http://schemas.microsoft.com/office/drawing/2014/main" id="{6C43C7FA-0964-4024-9914-A499E32C96DF}"/>
              </a:ext>
            </a:extLst>
          </p:cNvPr>
          <p:cNvSpPr>
            <a:spLocks noGrp="1" noChangeArrowheads="1"/>
          </p:cNvSpPr>
          <p:nvPr>
            <p:ph type="sldNum" sz="quarter" idx="3"/>
          </p:nvPr>
        </p:nvSpPr>
        <p:spPr bwMode="auto">
          <a:xfrm>
            <a:off x="4040188" y="8945563"/>
            <a:ext cx="3090862" cy="471487"/>
          </a:xfrm>
          <a:prstGeom prst="rect">
            <a:avLst/>
          </a:prstGeom>
          <a:noFill/>
          <a:ln w="9525">
            <a:noFill/>
            <a:miter lim="800000"/>
            <a:headEnd/>
            <a:tailEnd/>
          </a:ln>
        </p:spPr>
        <p:txBody>
          <a:bodyPr vert="horz" wrap="square" lIns="94576" tIns="47288" rIns="94576" bIns="47288" numCol="1" anchor="b" anchorCtr="0" compatLnSpc="1">
            <a:prstTxWarp prst="textNoShape">
              <a:avLst/>
            </a:prstTxWarp>
          </a:bodyPr>
          <a:lstStyle>
            <a:lvl1pPr algn="r" defTabSz="946150">
              <a:spcBef>
                <a:spcPct val="0"/>
              </a:spcBef>
              <a:defRPr sz="1200" b="0">
                <a:solidFill>
                  <a:schemeClr val="tx1"/>
                </a:solidFill>
                <a:latin typeface="Arial" panose="020B0604020202020204" pitchFamily="34" charset="0"/>
              </a:defRPr>
            </a:lvl1pPr>
          </a:lstStyle>
          <a:p>
            <a:fld id="{993BDB18-32E7-4A9E-8522-BF95D682AABD}"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589854A2-9E8B-4A7D-9ACE-9D606F420B5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A8BAFF3-448A-4AD3-BF71-8EC370CB791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D64CA8A-265E-4DE9-8309-E9C17F961AFF}"/>
              </a:ext>
            </a:extLst>
          </p:cNvPr>
          <p:cNvSpPr>
            <a:spLocks noGrp="1" noChangeArrowheads="1"/>
          </p:cNvSpPr>
          <p:nvPr>
            <p:ph type="sldNum" sz="quarter" idx="12"/>
          </p:nvPr>
        </p:nvSpPr>
        <p:spPr>
          <a:ln/>
        </p:spPr>
        <p:txBody>
          <a:bodyPr/>
          <a:lstStyle>
            <a:lvl1pPr>
              <a:defRPr/>
            </a:lvl1pPr>
          </a:lstStyle>
          <a:p>
            <a:fld id="{E54EEDDE-2906-47F5-8E8E-2CE88268D6A6}" type="slidenum">
              <a:rPr lang="en-US" altLang="en-US"/>
              <a:pPr/>
              <a:t>‹#›</a:t>
            </a:fld>
            <a:endParaRPr lang="en-US" altLang="en-US"/>
          </a:p>
        </p:txBody>
      </p:sp>
    </p:spTree>
    <p:extLst>
      <p:ext uri="{BB962C8B-B14F-4D97-AF65-F5344CB8AC3E}">
        <p14:creationId xmlns:p14="http://schemas.microsoft.com/office/powerpoint/2010/main" val="1450674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C6368CD-4E4E-408D-9060-63EAB2B4A7F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90FE4E2-7489-468B-8EA4-991E783CCB2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9A5E1E2-80D2-438D-A10D-6BD5DE04A485}"/>
              </a:ext>
            </a:extLst>
          </p:cNvPr>
          <p:cNvSpPr>
            <a:spLocks noGrp="1" noChangeArrowheads="1"/>
          </p:cNvSpPr>
          <p:nvPr>
            <p:ph type="sldNum" sz="quarter" idx="12"/>
          </p:nvPr>
        </p:nvSpPr>
        <p:spPr>
          <a:ln/>
        </p:spPr>
        <p:txBody>
          <a:bodyPr/>
          <a:lstStyle>
            <a:lvl1pPr>
              <a:defRPr/>
            </a:lvl1pPr>
          </a:lstStyle>
          <a:p>
            <a:fld id="{5AC36EBE-2740-4743-8C1F-DBBAAF700AF6}" type="slidenum">
              <a:rPr lang="en-US" altLang="en-US"/>
              <a:pPr/>
              <a:t>‹#›</a:t>
            </a:fld>
            <a:endParaRPr lang="en-US" altLang="en-US"/>
          </a:p>
        </p:txBody>
      </p:sp>
    </p:spTree>
    <p:extLst>
      <p:ext uri="{BB962C8B-B14F-4D97-AF65-F5344CB8AC3E}">
        <p14:creationId xmlns:p14="http://schemas.microsoft.com/office/powerpoint/2010/main" val="879980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0B2BE4F-E12A-498C-AF87-A3480968251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505E4F8-D7E6-4184-926D-E0E3F1318B3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EFC939B-3DE2-4CC1-A614-815C1C88C825}"/>
              </a:ext>
            </a:extLst>
          </p:cNvPr>
          <p:cNvSpPr>
            <a:spLocks noGrp="1" noChangeArrowheads="1"/>
          </p:cNvSpPr>
          <p:nvPr>
            <p:ph type="sldNum" sz="quarter" idx="12"/>
          </p:nvPr>
        </p:nvSpPr>
        <p:spPr>
          <a:ln/>
        </p:spPr>
        <p:txBody>
          <a:bodyPr/>
          <a:lstStyle>
            <a:lvl1pPr>
              <a:defRPr/>
            </a:lvl1pPr>
          </a:lstStyle>
          <a:p>
            <a:fld id="{9BBDFE10-C99C-413F-9891-F0906EBA3774}" type="slidenum">
              <a:rPr lang="en-US" altLang="en-US"/>
              <a:pPr/>
              <a:t>‹#›</a:t>
            </a:fld>
            <a:endParaRPr lang="en-US" altLang="en-US"/>
          </a:p>
        </p:txBody>
      </p:sp>
    </p:spTree>
    <p:extLst>
      <p:ext uri="{BB962C8B-B14F-4D97-AF65-F5344CB8AC3E}">
        <p14:creationId xmlns:p14="http://schemas.microsoft.com/office/powerpoint/2010/main" val="3129469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16:creationId xmlns:a16="http://schemas.microsoft.com/office/drawing/2014/main" id="{7D4A517A-81BC-4CB3-8D48-0C56946C9473}"/>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163E8F30-BBEA-4474-8B0C-B763860F987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D7D5CA2F-99B0-4D10-B6D7-46B3270ADCDB}"/>
              </a:ext>
            </a:extLst>
          </p:cNvPr>
          <p:cNvSpPr>
            <a:spLocks noGrp="1" noChangeArrowheads="1"/>
          </p:cNvSpPr>
          <p:nvPr>
            <p:ph type="sldNum" sz="quarter" idx="12"/>
          </p:nvPr>
        </p:nvSpPr>
        <p:spPr>
          <a:ln/>
        </p:spPr>
        <p:txBody>
          <a:bodyPr/>
          <a:lstStyle>
            <a:lvl1pPr>
              <a:defRPr/>
            </a:lvl1pPr>
          </a:lstStyle>
          <a:p>
            <a:fld id="{C009890A-94E2-434B-9BC8-24E4C5A2648C}" type="slidenum">
              <a:rPr lang="en-US" altLang="en-US"/>
              <a:pPr/>
              <a:t>‹#›</a:t>
            </a:fld>
            <a:endParaRPr lang="en-US" altLang="en-US"/>
          </a:p>
        </p:txBody>
      </p:sp>
    </p:spTree>
    <p:extLst>
      <p:ext uri="{BB962C8B-B14F-4D97-AF65-F5344CB8AC3E}">
        <p14:creationId xmlns:p14="http://schemas.microsoft.com/office/powerpoint/2010/main" val="2367783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8229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938588"/>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A89BADD3-64CA-4559-BDC8-039725BB5A2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AB1707E-2C09-41E4-8972-F656067B5A6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9C9B9F3-C2E4-4C6A-996C-0BEC74BF9065}"/>
              </a:ext>
            </a:extLst>
          </p:cNvPr>
          <p:cNvSpPr>
            <a:spLocks noGrp="1" noChangeArrowheads="1"/>
          </p:cNvSpPr>
          <p:nvPr>
            <p:ph type="sldNum" sz="quarter" idx="12"/>
          </p:nvPr>
        </p:nvSpPr>
        <p:spPr>
          <a:ln/>
        </p:spPr>
        <p:txBody>
          <a:bodyPr/>
          <a:lstStyle>
            <a:lvl1pPr>
              <a:defRPr/>
            </a:lvl1pPr>
          </a:lstStyle>
          <a:p>
            <a:fld id="{1713EE12-5088-43BF-AD4B-1B42F0493284}" type="slidenum">
              <a:rPr lang="en-US" altLang="en-US"/>
              <a:pPr/>
              <a:t>‹#›</a:t>
            </a:fld>
            <a:endParaRPr lang="en-US" altLang="en-US"/>
          </a:p>
        </p:txBody>
      </p:sp>
    </p:spTree>
    <p:extLst>
      <p:ext uri="{BB962C8B-B14F-4D97-AF65-F5344CB8AC3E}">
        <p14:creationId xmlns:p14="http://schemas.microsoft.com/office/powerpoint/2010/main" val="2249573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a:extLst>
              <a:ext uri="{FF2B5EF4-FFF2-40B4-BE49-F238E27FC236}">
                <a16:creationId xmlns:a16="http://schemas.microsoft.com/office/drawing/2014/main" id="{589D8EA9-1C02-4163-92FC-6805BFF4F92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24E43ED-48E3-449B-ABA3-7EAA870EAE8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2C0A1F2-1A8B-48A5-85AB-1BDFB5C5F362}"/>
              </a:ext>
            </a:extLst>
          </p:cNvPr>
          <p:cNvSpPr>
            <a:spLocks noGrp="1" noChangeArrowheads="1"/>
          </p:cNvSpPr>
          <p:nvPr>
            <p:ph type="sldNum" sz="quarter" idx="12"/>
          </p:nvPr>
        </p:nvSpPr>
        <p:spPr>
          <a:ln/>
        </p:spPr>
        <p:txBody>
          <a:bodyPr/>
          <a:lstStyle>
            <a:lvl1pPr>
              <a:defRPr/>
            </a:lvl1pPr>
          </a:lstStyle>
          <a:p>
            <a:fld id="{C8A8F646-FBFA-4387-84CE-6B1BCDFD88EE}" type="slidenum">
              <a:rPr lang="en-US" altLang="en-US"/>
              <a:pPr/>
              <a:t>‹#›</a:t>
            </a:fld>
            <a:endParaRPr lang="en-US" altLang="en-US"/>
          </a:p>
        </p:txBody>
      </p:sp>
    </p:spTree>
    <p:extLst>
      <p:ext uri="{BB962C8B-B14F-4D97-AF65-F5344CB8AC3E}">
        <p14:creationId xmlns:p14="http://schemas.microsoft.com/office/powerpoint/2010/main" val="2156555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713E722-D8C1-4D84-92B0-315D2666D80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E966858-34C5-4F93-BDC2-E4FCC08C59A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68D2A9D-F009-4EA3-A213-26B8C75CBDD3}"/>
              </a:ext>
            </a:extLst>
          </p:cNvPr>
          <p:cNvSpPr>
            <a:spLocks noGrp="1" noChangeArrowheads="1"/>
          </p:cNvSpPr>
          <p:nvPr>
            <p:ph type="sldNum" sz="quarter" idx="12"/>
          </p:nvPr>
        </p:nvSpPr>
        <p:spPr>
          <a:ln/>
        </p:spPr>
        <p:txBody>
          <a:bodyPr/>
          <a:lstStyle>
            <a:lvl1pPr>
              <a:defRPr/>
            </a:lvl1pPr>
          </a:lstStyle>
          <a:p>
            <a:fld id="{0A19BA52-0EBD-4832-97AE-38778463BE6D}" type="slidenum">
              <a:rPr lang="en-US" altLang="en-US"/>
              <a:pPr/>
              <a:t>‹#›</a:t>
            </a:fld>
            <a:endParaRPr lang="en-US" altLang="en-US"/>
          </a:p>
        </p:txBody>
      </p:sp>
    </p:spTree>
    <p:extLst>
      <p:ext uri="{BB962C8B-B14F-4D97-AF65-F5344CB8AC3E}">
        <p14:creationId xmlns:p14="http://schemas.microsoft.com/office/powerpoint/2010/main" val="1104337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1F3502CF-EC5E-4984-8BDC-6191C4015EC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BC909A8-2A89-47C1-A74E-5D4067093B7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38424D0-AE7A-4482-BDD5-AA1C2309D3C6}"/>
              </a:ext>
            </a:extLst>
          </p:cNvPr>
          <p:cNvSpPr>
            <a:spLocks noGrp="1" noChangeArrowheads="1"/>
          </p:cNvSpPr>
          <p:nvPr>
            <p:ph type="sldNum" sz="quarter" idx="12"/>
          </p:nvPr>
        </p:nvSpPr>
        <p:spPr>
          <a:ln/>
        </p:spPr>
        <p:txBody>
          <a:bodyPr/>
          <a:lstStyle>
            <a:lvl1pPr>
              <a:defRPr/>
            </a:lvl1pPr>
          </a:lstStyle>
          <a:p>
            <a:fld id="{8282D44A-5B7D-40C8-BF9C-1C9F1511DEF0}" type="slidenum">
              <a:rPr lang="en-US" altLang="en-US"/>
              <a:pPr/>
              <a:t>‹#›</a:t>
            </a:fld>
            <a:endParaRPr lang="en-US" altLang="en-US"/>
          </a:p>
        </p:txBody>
      </p:sp>
    </p:spTree>
    <p:extLst>
      <p:ext uri="{BB962C8B-B14F-4D97-AF65-F5344CB8AC3E}">
        <p14:creationId xmlns:p14="http://schemas.microsoft.com/office/powerpoint/2010/main" val="946032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71A5B498-CA71-4A40-A6A7-9CC61A8C57B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A259B98-A714-4647-97D1-426770A2888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1B48F6A-3BA2-4027-9389-7CBAE6C68706}"/>
              </a:ext>
            </a:extLst>
          </p:cNvPr>
          <p:cNvSpPr>
            <a:spLocks noGrp="1" noChangeArrowheads="1"/>
          </p:cNvSpPr>
          <p:nvPr>
            <p:ph type="sldNum" sz="quarter" idx="12"/>
          </p:nvPr>
        </p:nvSpPr>
        <p:spPr>
          <a:ln/>
        </p:spPr>
        <p:txBody>
          <a:bodyPr/>
          <a:lstStyle>
            <a:lvl1pPr>
              <a:defRPr/>
            </a:lvl1pPr>
          </a:lstStyle>
          <a:p>
            <a:fld id="{DD44A706-D4AD-4E65-8790-10777D788468}" type="slidenum">
              <a:rPr lang="en-US" altLang="en-US"/>
              <a:pPr/>
              <a:t>‹#›</a:t>
            </a:fld>
            <a:endParaRPr lang="en-US" altLang="en-US"/>
          </a:p>
        </p:txBody>
      </p:sp>
    </p:spTree>
    <p:extLst>
      <p:ext uri="{BB962C8B-B14F-4D97-AF65-F5344CB8AC3E}">
        <p14:creationId xmlns:p14="http://schemas.microsoft.com/office/powerpoint/2010/main" val="723807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96C7C3A-056F-4D7A-BBD0-5D659076FF03}"/>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AC69FC0E-1A7B-4536-B433-A2F1CBE7F4C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093E95FF-9B1E-4368-8EF4-1640F33D2AE8}"/>
              </a:ext>
            </a:extLst>
          </p:cNvPr>
          <p:cNvSpPr>
            <a:spLocks noGrp="1" noChangeArrowheads="1"/>
          </p:cNvSpPr>
          <p:nvPr>
            <p:ph type="sldNum" sz="quarter" idx="12"/>
          </p:nvPr>
        </p:nvSpPr>
        <p:spPr>
          <a:ln/>
        </p:spPr>
        <p:txBody>
          <a:bodyPr/>
          <a:lstStyle>
            <a:lvl1pPr>
              <a:defRPr/>
            </a:lvl1pPr>
          </a:lstStyle>
          <a:p>
            <a:fld id="{06F411BF-37C2-4841-AB6D-34E4CD81F4D6}" type="slidenum">
              <a:rPr lang="en-US" altLang="en-US"/>
              <a:pPr/>
              <a:t>‹#›</a:t>
            </a:fld>
            <a:endParaRPr lang="en-US" altLang="en-US"/>
          </a:p>
        </p:txBody>
      </p:sp>
    </p:spTree>
    <p:extLst>
      <p:ext uri="{BB962C8B-B14F-4D97-AF65-F5344CB8AC3E}">
        <p14:creationId xmlns:p14="http://schemas.microsoft.com/office/powerpoint/2010/main" val="1423431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33F72521-8242-4BB3-B7EC-E46357F3F53A}"/>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695CD925-E3AE-4BFC-A48D-6EBAFE11C50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81C5155B-C134-4E5E-A4EF-487558A5D9D2}"/>
              </a:ext>
            </a:extLst>
          </p:cNvPr>
          <p:cNvSpPr>
            <a:spLocks noGrp="1" noChangeArrowheads="1"/>
          </p:cNvSpPr>
          <p:nvPr>
            <p:ph type="sldNum" sz="quarter" idx="12"/>
          </p:nvPr>
        </p:nvSpPr>
        <p:spPr>
          <a:ln/>
        </p:spPr>
        <p:txBody>
          <a:bodyPr/>
          <a:lstStyle>
            <a:lvl1pPr>
              <a:defRPr/>
            </a:lvl1pPr>
          </a:lstStyle>
          <a:p>
            <a:fld id="{611311A0-65AD-409C-B741-6533396FFBA0}" type="slidenum">
              <a:rPr lang="en-US" altLang="en-US"/>
              <a:pPr/>
              <a:t>‹#›</a:t>
            </a:fld>
            <a:endParaRPr lang="en-US" altLang="en-US"/>
          </a:p>
        </p:txBody>
      </p:sp>
    </p:spTree>
    <p:extLst>
      <p:ext uri="{BB962C8B-B14F-4D97-AF65-F5344CB8AC3E}">
        <p14:creationId xmlns:p14="http://schemas.microsoft.com/office/powerpoint/2010/main" val="2252461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891DAC2-6872-460C-BCF4-83189F4C35FB}"/>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0AC1BBAF-B34C-4951-B810-FD20B56EB6A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C37F1F5C-A8F2-488D-BADB-A6C8F369D121}"/>
              </a:ext>
            </a:extLst>
          </p:cNvPr>
          <p:cNvSpPr>
            <a:spLocks noGrp="1" noChangeArrowheads="1"/>
          </p:cNvSpPr>
          <p:nvPr>
            <p:ph type="sldNum" sz="quarter" idx="12"/>
          </p:nvPr>
        </p:nvSpPr>
        <p:spPr>
          <a:ln/>
        </p:spPr>
        <p:txBody>
          <a:bodyPr/>
          <a:lstStyle>
            <a:lvl1pPr>
              <a:defRPr/>
            </a:lvl1pPr>
          </a:lstStyle>
          <a:p>
            <a:fld id="{0EB1BC4E-B263-4D83-A069-2297696FD412}" type="slidenum">
              <a:rPr lang="en-US" altLang="en-US"/>
              <a:pPr/>
              <a:t>‹#›</a:t>
            </a:fld>
            <a:endParaRPr lang="en-US" altLang="en-US"/>
          </a:p>
        </p:txBody>
      </p:sp>
    </p:spTree>
    <p:extLst>
      <p:ext uri="{BB962C8B-B14F-4D97-AF65-F5344CB8AC3E}">
        <p14:creationId xmlns:p14="http://schemas.microsoft.com/office/powerpoint/2010/main" val="2903550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D9BD17B-1DDE-4BB3-AB61-DF97C6CEA20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C0F26C3-89B0-4F39-9AFD-3E19D5336F1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6A6E0CE-39CB-4CF2-84A3-53FA36973662}"/>
              </a:ext>
            </a:extLst>
          </p:cNvPr>
          <p:cNvSpPr>
            <a:spLocks noGrp="1" noChangeArrowheads="1"/>
          </p:cNvSpPr>
          <p:nvPr>
            <p:ph type="sldNum" sz="quarter" idx="12"/>
          </p:nvPr>
        </p:nvSpPr>
        <p:spPr>
          <a:ln/>
        </p:spPr>
        <p:txBody>
          <a:bodyPr/>
          <a:lstStyle>
            <a:lvl1pPr>
              <a:defRPr/>
            </a:lvl1pPr>
          </a:lstStyle>
          <a:p>
            <a:fld id="{CC925FB6-08C6-4288-A6F1-41CA9449213D}" type="slidenum">
              <a:rPr lang="en-US" altLang="en-US"/>
              <a:pPr/>
              <a:t>‹#›</a:t>
            </a:fld>
            <a:endParaRPr lang="en-US" altLang="en-US"/>
          </a:p>
        </p:txBody>
      </p:sp>
    </p:spTree>
    <p:extLst>
      <p:ext uri="{BB962C8B-B14F-4D97-AF65-F5344CB8AC3E}">
        <p14:creationId xmlns:p14="http://schemas.microsoft.com/office/powerpoint/2010/main" val="2489235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847A4C5-9ACD-499F-BD89-2808BAFEE13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9F68EC4-3A53-4079-9E71-8B696E31A0D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A9CA951-CCC9-4517-BD62-33428E42704F}"/>
              </a:ext>
            </a:extLst>
          </p:cNvPr>
          <p:cNvSpPr>
            <a:spLocks noGrp="1" noChangeArrowheads="1"/>
          </p:cNvSpPr>
          <p:nvPr>
            <p:ph type="sldNum" sz="quarter" idx="12"/>
          </p:nvPr>
        </p:nvSpPr>
        <p:spPr>
          <a:ln/>
        </p:spPr>
        <p:txBody>
          <a:bodyPr/>
          <a:lstStyle>
            <a:lvl1pPr>
              <a:defRPr/>
            </a:lvl1pPr>
          </a:lstStyle>
          <a:p>
            <a:fld id="{31FD996C-C084-42DF-B4E6-F4F69F8A0455}" type="slidenum">
              <a:rPr lang="en-US" altLang="en-US"/>
              <a:pPr/>
              <a:t>‹#›</a:t>
            </a:fld>
            <a:endParaRPr lang="en-US" altLang="en-US"/>
          </a:p>
        </p:txBody>
      </p:sp>
    </p:spTree>
    <p:extLst>
      <p:ext uri="{BB962C8B-B14F-4D97-AF65-F5344CB8AC3E}">
        <p14:creationId xmlns:p14="http://schemas.microsoft.com/office/powerpoint/2010/main" val="1309687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a:extLst>
              <a:ext uri="{FF2B5EF4-FFF2-40B4-BE49-F238E27FC236}">
                <a16:creationId xmlns:a16="http://schemas.microsoft.com/office/drawing/2014/main" id="{D8016E32-95EA-40D4-A31A-E220D4290425}"/>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a16="http://schemas.microsoft.com/office/drawing/2014/main" id="{4291E436-8554-4B18-85D3-E6A19E2478B5}"/>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2" name="Rectangle 4">
            <a:extLst>
              <a:ext uri="{FF2B5EF4-FFF2-40B4-BE49-F238E27FC236}">
                <a16:creationId xmlns:a16="http://schemas.microsoft.com/office/drawing/2014/main" id="{EFA09030-AEEB-43AB-A6F2-D653CE26F1A6}"/>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400" b="0">
                <a:solidFill>
                  <a:schemeClr val="tx1"/>
                </a:solidFill>
                <a:latin typeface="Arial" charset="0"/>
              </a:defRPr>
            </a:lvl1pPr>
          </a:lstStyle>
          <a:p>
            <a:pPr>
              <a:defRPr/>
            </a:pPr>
            <a:endParaRPr lang="en-US"/>
          </a:p>
        </p:txBody>
      </p:sp>
      <p:sp>
        <p:nvSpPr>
          <p:cNvPr id="1029" name="Rectangle 5">
            <a:extLst>
              <a:ext uri="{FF2B5EF4-FFF2-40B4-BE49-F238E27FC236}">
                <a16:creationId xmlns:a16="http://schemas.microsoft.com/office/drawing/2014/main" id="{E5B2C70B-6583-44D9-8D0D-C7E4A1E08EA5}"/>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b="0">
                <a:solidFill>
                  <a:schemeClr val="tx1"/>
                </a:solidFill>
                <a:latin typeface="Arial" charset="0"/>
              </a:defRPr>
            </a:lvl1pPr>
          </a:lstStyle>
          <a:p>
            <a:pPr>
              <a:defRPr/>
            </a:pPr>
            <a:endParaRPr lang="en-US"/>
          </a:p>
        </p:txBody>
      </p:sp>
      <p:sp>
        <p:nvSpPr>
          <p:cNvPr id="1030" name="Rectangle 6">
            <a:extLst>
              <a:ext uri="{FF2B5EF4-FFF2-40B4-BE49-F238E27FC236}">
                <a16:creationId xmlns:a16="http://schemas.microsoft.com/office/drawing/2014/main" id="{F36966CD-F6B3-4058-BA81-DC0284544768}"/>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b="0">
                <a:solidFill>
                  <a:schemeClr val="tx1"/>
                </a:solidFill>
                <a:latin typeface="Arial" panose="020B0604020202020204" pitchFamily="34" charset="0"/>
              </a:defRPr>
            </a:lvl1pPr>
          </a:lstStyle>
          <a:p>
            <a:fld id="{5B2302BB-28B6-435F-BECC-788D6FFFAE77}" type="slidenum">
              <a:rPr lang="en-US" altLang="en-US"/>
              <a:pPr/>
              <a:t>‹#›</a:t>
            </a:fld>
            <a:endParaRPr lang="en-US" altLang="en-US"/>
          </a:p>
        </p:txBody>
      </p:sp>
      <p:sp>
        <p:nvSpPr>
          <p:cNvPr id="7" name="Text Box 7">
            <a:extLst>
              <a:ext uri="{FF2B5EF4-FFF2-40B4-BE49-F238E27FC236}">
                <a16:creationId xmlns:a16="http://schemas.microsoft.com/office/drawing/2014/main" id="{2AF78CC0-55AF-473F-95C2-6239650C7DD0}"/>
              </a:ext>
            </a:extLst>
          </p:cNvPr>
          <p:cNvSpPr txBox="1">
            <a:spLocks noChangeArrowheads="1"/>
          </p:cNvSpPr>
          <p:nvPr userDrawn="1"/>
        </p:nvSpPr>
        <p:spPr bwMode="auto">
          <a:xfrm>
            <a:off x="6973888" y="6642100"/>
            <a:ext cx="2170112" cy="215900"/>
          </a:xfrm>
          <a:prstGeom prst="rect">
            <a:avLst/>
          </a:prstGeom>
          <a:noFill/>
          <a:ln w="9525">
            <a:noFill/>
            <a:miter lim="800000"/>
            <a:headEnd/>
            <a:tailEnd/>
          </a:ln>
        </p:spPr>
        <p:txBody>
          <a:bodyPr>
            <a:spAutoFit/>
          </a:bodyPr>
          <a:lstStyle/>
          <a:p>
            <a:pPr algn="r">
              <a:defRPr/>
            </a:pPr>
            <a:r>
              <a:rPr lang="en-US" sz="800" b="0" dirty="0">
                <a:solidFill>
                  <a:schemeClr val="bg1"/>
                </a:solidFill>
              </a:rPr>
              <a:t>Copyright © 2011 - MsRazz ChemClass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479EAA6-7C86-4416-A9FD-FEE172C0D8C6}"/>
              </a:ext>
            </a:extLst>
          </p:cNvPr>
          <p:cNvSpPr>
            <a:spLocks noGrp="1" noChangeArrowheads="1"/>
          </p:cNvSpPr>
          <p:nvPr>
            <p:ph type="ctrTitle"/>
          </p:nvPr>
        </p:nvSpPr>
        <p:spPr>
          <a:xfrm>
            <a:off x="304800" y="1981200"/>
            <a:ext cx="8763000" cy="1470025"/>
          </a:xfrm>
        </p:spPr>
        <p:txBody>
          <a:bodyPr/>
          <a:lstStyle/>
          <a:p>
            <a:pPr eaLnBrk="1" hangingPunct="1"/>
            <a:r>
              <a:rPr lang="en-US" altLang="en-US" sz="5500" b="1">
                <a:solidFill>
                  <a:schemeClr val="tx1"/>
                </a:solidFill>
                <a:latin typeface="Trebuchet MS" panose="020B0603020202020204" pitchFamily="34" charset="0"/>
              </a:rPr>
              <a:t>Unit: Chemical Bonding</a:t>
            </a:r>
          </a:p>
        </p:txBody>
      </p:sp>
      <p:sp>
        <p:nvSpPr>
          <p:cNvPr id="3" name="Rectangle 2">
            <a:extLst>
              <a:ext uri="{FF2B5EF4-FFF2-40B4-BE49-F238E27FC236}">
                <a16:creationId xmlns:a16="http://schemas.microsoft.com/office/drawing/2014/main" id="{25958693-B96F-4B65-834B-525CA49720ED}"/>
              </a:ext>
            </a:extLst>
          </p:cNvPr>
          <p:cNvSpPr txBox="1">
            <a:spLocks noChangeArrowheads="1"/>
          </p:cNvSpPr>
          <p:nvPr/>
        </p:nvSpPr>
        <p:spPr bwMode="auto">
          <a:xfrm>
            <a:off x="3048000" y="2667000"/>
            <a:ext cx="6781800" cy="1470025"/>
          </a:xfrm>
          <a:prstGeom prst="rect">
            <a:avLst/>
          </a:prstGeom>
          <a:noFill/>
          <a:ln w="9525">
            <a:noFill/>
            <a:miter lim="800000"/>
            <a:headEnd/>
            <a:tailEnd/>
          </a:ln>
        </p:spPr>
        <p:txBody>
          <a:bodyPr anchor="ctr"/>
          <a:lstStyle/>
          <a:p>
            <a:pPr>
              <a:spcBef>
                <a:spcPct val="0"/>
              </a:spcBef>
              <a:defRPr/>
            </a:pPr>
            <a:r>
              <a:rPr lang="en-US" sz="3800" b="0" i="1" kern="0" dirty="0">
                <a:solidFill>
                  <a:schemeClr val="tx1"/>
                </a:solidFill>
                <a:ea typeface="+mj-ea"/>
                <a:cs typeface="+mj-cs"/>
              </a:rPr>
              <a:t>Molecular Geometry</a:t>
            </a:r>
          </a:p>
        </p:txBody>
      </p:sp>
      <p:sp>
        <p:nvSpPr>
          <p:cNvPr id="3076" name="AutoShape 4">
            <a:extLst>
              <a:ext uri="{FF2B5EF4-FFF2-40B4-BE49-F238E27FC236}">
                <a16:creationId xmlns:a16="http://schemas.microsoft.com/office/drawing/2014/main" id="{75E93D1B-25C1-4A58-9C4B-1D6ACFF650DC}"/>
              </a:ext>
            </a:extLst>
          </p:cNvPr>
          <p:cNvSpPr>
            <a:spLocks noChangeArrowheads="1"/>
          </p:cNvSpPr>
          <p:nvPr/>
        </p:nvSpPr>
        <p:spPr bwMode="auto">
          <a:xfrm rot="550893">
            <a:off x="5168900" y="825500"/>
            <a:ext cx="3759200" cy="1239838"/>
          </a:xfrm>
          <a:prstGeom prst="irregularSeal1">
            <a:avLst/>
          </a:prstGeom>
          <a:noFill/>
          <a:ln w="25400">
            <a:solidFill>
              <a:srgbClr val="000000"/>
            </a:solidFill>
            <a:miter lim="800000"/>
            <a:headEnd/>
            <a:tailEnd/>
          </a:ln>
          <a:effectLst>
            <a:outerShdw blurRad="50800" dist="38100" dir="2700000" algn="tl" rotWithShape="0">
              <a:prstClr val="black">
                <a:alpha val="40000"/>
              </a:prstClr>
            </a:outerShdw>
          </a:effectLst>
        </p:spPr>
        <p:txBody>
          <a:bodyPr anchor="ctr"/>
          <a:lstStyle/>
          <a:p>
            <a:pPr>
              <a:spcAft>
                <a:spcPts val="1000"/>
              </a:spcAft>
              <a:defRPr/>
            </a:pPr>
            <a:r>
              <a:rPr lang="en-US" sz="2400" dirty="0">
                <a:solidFill>
                  <a:schemeClr val="tx1"/>
                </a:solidFill>
                <a:latin typeface="Script MT Bold" pitchFamily="66" charset="0"/>
              </a:rPr>
              <a:t>Day 4 - Notes</a:t>
            </a:r>
          </a:p>
        </p:txBody>
      </p:sp>
      <p:pic>
        <p:nvPicPr>
          <p:cNvPr id="5" name="Picture 7" descr="C:\Users\Karen\AppData\Local\Microsoft\Windows\Temporary Internet Files\Content.IE5\WXWBRAY4\MC900237945[1].wmf">
            <a:extLst>
              <a:ext uri="{FF2B5EF4-FFF2-40B4-BE49-F238E27FC236}">
                <a16:creationId xmlns:a16="http://schemas.microsoft.com/office/drawing/2014/main" id="{C0B5D296-62D6-4E44-8E80-B7950C994D3D}"/>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4491038"/>
            <a:ext cx="2857500" cy="2366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94089F9-4834-47C6-B635-95A04A61E8CC}"/>
              </a:ext>
            </a:extLst>
          </p:cNvPr>
          <p:cNvSpPr>
            <a:spLocks noGrp="1" noChangeArrowheads="1"/>
          </p:cNvSpPr>
          <p:nvPr>
            <p:ph type="title"/>
          </p:nvPr>
        </p:nvSpPr>
        <p:spPr>
          <a:xfrm>
            <a:off x="457200" y="0"/>
            <a:ext cx="8229600" cy="1143000"/>
          </a:xfrm>
        </p:spPr>
        <p:txBody>
          <a:bodyPr/>
          <a:lstStyle/>
          <a:p>
            <a:r>
              <a:rPr lang="en-US" altLang="en-US" sz="5400" b="1">
                <a:solidFill>
                  <a:srgbClr val="000000"/>
                </a:solidFill>
                <a:latin typeface="Trebuchet MS" panose="020B0603020202020204" pitchFamily="34" charset="0"/>
              </a:rPr>
              <a:t>Summary of Shapes</a:t>
            </a:r>
          </a:p>
        </p:txBody>
      </p:sp>
      <p:sp>
        <p:nvSpPr>
          <p:cNvPr id="11267" name="Rectangle 3">
            <a:extLst>
              <a:ext uri="{FF2B5EF4-FFF2-40B4-BE49-F238E27FC236}">
                <a16:creationId xmlns:a16="http://schemas.microsoft.com/office/drawing/2014/main" id="{693B5CB2-6B36-4D5B-BEFB-AE9BEFD2AA7F}"/>
              </a:ext>
            </a:extLst>
          </p:cNvPr>
          <p:cNvSpPr>
            <a:spLocks noGrp="1" noChangeArrowheads="1"/>
          </p:cNvSpPr>
          <p:nvPr>
            <p:ph type="body" idx="1"/>
          </p:nvPr>
        </p:nvSpPr>
        <p:spPr>
          <a:xfrm>
            <a:off x="457200" y="1143000"/>
            <a:ext cx="8229600" cy="5410200"/>
          </a:xfrm>
        </p:spPr>
        <p:txBody>
          <a:bodyPr/>
          <a:lstStyle/>
          <a:p>
            <a:pPr>
              <a:lnSpc>
                <a:spcPct val="80000"/>
              </a:lnSpc>
              <a:buFontTx/>
              <a:buNone/>
            </a:pPr>
            <a:r>
              <a:rPr lang="en-US" altLang="en-US">
                <a:solidFill>
                  <a:srgbClr val="000000"/>
                </a:solidFill>
                <a:latin typeface="Trebuchet MS" panose="020B0603020202020204" pitchFamily="34" charset="0"/>
              </a:rPr>
              <a:t>Linear</a:t>
            </a:r>
          </a:p>
          <a:p>
            <a:pPr>
              <a:lnSpc>
                <a:spcPct val="80000"/>
              </a:lnSpc>
              <a:buFontTx/>
              <a:buNone/>
            </a:pPr>
            <a:endParaRPr lang="en-US" altLang="en-US">
              <a:solidFill>
                <a:srgbClr val="000000"/>
              </a:solidFill>
              <a:latin typeface="Trebuchet MS" panose="020B0603020202020204" pitchFamily="34" charset="0"/>
            </a:endParaRPr>
          </a:p>
          <a:p>
            <a:pPr>
              <a:lnSpc>
                <a:spcPct val="80000"/>
              </a:lnSpc>
              <a:buFontTx/>
              <a:buNone/>
            </a:pPr>
            <a:r>
              <a:rPr lang="en-US" altLang="en-US">
                <a:solidFill>
                  <a:srgbClr val="000000"/>
                </a:solidFill>
                <a:latin typeface="Trebuchet MS" panose="020B0603020202020204" pitchFamily="34" charset="0"/>
              </a:rPr>
              <a:t>Bent</a:t>
            </a:r>
          </a:p>
          <a:p>
            <a:pPr>
              <a:lnSpc>
                <a:spcPct val="80000"/>
              </a:lnSpc>
              <a:buFontTx/>
              <a:buNone/>
            </a:pPr>
            <a:endParaRPr lang="en-US" altLang="en-US">
              <a:solidFill>
                <a:srgbClr val="000000"/>
              </a:solidFill>
              <a:latin typeface="Trebuchet MS" panose="020B0603020202020204" pitchFamily="34" charset="0"/>
            </a:endParaRPr>
          </a:p>
          <a:p>
            <a:pPr>
              <a:lnSpc>
                <a:spcPct val="80000"/>
              </a:lnSpc>
              <a:buFontTx/>
              <a:buNone/>
            </a:pPr>
            <a:r>
              <a:rPr lang="en-US" altLang="en-US">
                <a:solidFill>
                  <a:srgbClr val="000000"/>
                </a:solidFill>
                <a:latin typeface="Trebuchet MS" panose="020B0603020202020204" pitchFamily="34" charset="0"/>
              </a:rPr>
              <a:t>Trigonal planar</a:t>
            </a:r>
          </a:p>
          <a:p>
            <a:pPr>
              <a:lnSpc>
                <a:spcPct val="80000"/>
              </a:lnSpc>
              <a:buFontTx/>
              <a:buNone/>
            </a:pPr>
            <a:endParaRPr lang="en-US" altLang="en-US">
              <a:solidFill>
                <a:srgbClr val="000000"/>
              </a:solidFill>
              <a:latin typeface="Trebuchet MS" panose="020B0603020202020204" pitchFamily="34" charset="0"/>
            </a:endParaRPr>
          </a:p>
          <a:p>
            <a:pPr>
              <a:lnSpc>
                <a:spcPct val="80000"/>
              </a:lnSpc>
              <a:buFontTx/>
              <a:buNone/>
            </a:pPr>
            <a:r>
              <a:rPr lang="en-US" altLang="en-US">
                <a:solidFill>
                  <a:srgbClr val="000000"/>
                </a:solidFill>
                <a:latin typeface="Trebuchet MS" panose="020B0603020202020204" pitchFamily="34" charset="0"/>
              </a:rPr>
              <a:t>Pyramid</a:t>
            </a:r>
          </a:p>
          <a:p>
            <a:pPr>
              <a:lnSpc>
                <a:spcPct val="80000"/>
              </a:lnSpc>
              <a:buFontTx/>
              <a:buNone/>
            </a:pPr>
            <a:endParaRPr lang="en-US" altLang="en-US">
              <a:solidFill>
                <a:srgbClr val="000000"/>
              </a:solidFill>
              <a:latin typeface="Trebuchet MS" panose="020B0603020202020204" pitchFamily="34" charset="0"/>
            </a:endParaRPr>
          </a:p>
          <a:p>
            <a:pPr>
              <a:lnSpc>
                <a:spcPct val="80000"/>
              </a:lnSpc>
              <a:buFontTx/>
              <a:buNone/>
            </a:pPr>
            <a:r>
              <a:rPr lang="en-US" altLang="en-US">
                <a:solidFill>
                  <a:srgbClr val="000000"/>
                </a:solidFill>
                <a:latin typeface="Trebuchet MS" panose="020B0603020202020204" pitchFamily="34" charset="0"/>
              </a:rPr>
              <a:t>Tetrahedral</a:t>
            </a:r>
          </a:p>
          <a:p>
            <a:pPr>
              <a:lnSpc>
                <a:spcPct val="80000"/>
              </a:lnSpc>
              <a:buFontTx/>
              <a:buNone/>
            </a:pPr>
            <a:endParaRPr lang="en-US" altLang="en-US">
              <a:solidFill>
                <a:srgbClr val="000000"/>
              </a:solidFill>
              <a:latin typeface="Trebuchet MS" panose="020B0603020202020204" pitchFamily="34" charset="0"/>
            </a:endParaRPr>
          </a:p>
          <a:p>
            <a:pPr>
              <a:lnSpc>
                <a:spcPct val="80000"/>
              </a:lnSpc>
              <a:buFontTx/>
              <a:buNone/>
            </a:pPr>
            <a:r>
              <a:rPr lang="en-US" altLang="en-US">
                <a:solidFill>
                  <a:srgbClr val="000000"/>
                </a:solidFill>
                <a:latin typeface="Trebuchet MS" panose="020B0603020202020204" pitchFamily="34" charset="0"/>
              </a:rPr>
              <a:t>Trigonal bipyramidal</a:t>
            </a:r>
          </a:p>
        </p:txBody>
      </p:sp>
      <p:grpSp>
        <p:nvGrpSpPr>
          <p:cNvPr id="2" name="Group 4">
            <a:extLst>
              <a:ext uri="{FF2B5EF4-FFF2-40B4-BE49-F238E27FC236}">
                <a16:creationId xmlns:a16="http://schemas.microsoft.com/office/drawing/2014/main" id="{39E24C86-18BA-4794-9249-54AAA344B89D}"/>
              </a:ext>
            </a:extLst>
          </p:cNvPr>
          <p:cNvGrpSpPr>
            <a:grpSpLocks/>
          </p:cNvGrpSpPr>
          <p:nvPr/>
        </p:nvGrpSpPr>
        <p:grpSpPr bwMode="auto">
          <a:xfrm>
            <a:off x="2133600" y="1143000"/>
            <a:ext cx="1143000" cy="304800"/>
            <a:chOff x="1872" y="1104"/>
            <a:chExt cx="720" cy="192"/>
          </a:xfrm>
        </p:grpSpPr>
        <p:sp>
          <p:nvSpPr>
            <p:cNvPr id="11348" name="Oval 5">
              <a:extLst>
                <a:ext uri="{FF2B5EF4-FFF2-40B4-BE49-F238E27FC236}">
                  <a16:creationId xmlns:a16="http://schemas.microsoft.com/office/drawing/2014/main" id="{4D5A84E7-F3E1-482C-998F-B4F80F4FFBEB}"/>
                </a:ext>
              </a:extLst>
            </p:cNvPr>
            <p:cNvSpPr>
              <a:spLocks noChangeArrowheads="1"/>
            </p:cNvSpPr>
            <p:nvPr/>
          </p:nvSpPr>
          <p:spPr bwMode="auto">
            <a:xfrm>
              <a:off x="1872" y="1104"/>
              <a:ext cx="192" cy="192"/>
            </a:xfrm>
            <a:prstGeom prst="ellipse">
              <a:avLst/>
            </a:prstGeom>
            <a:solidFill>
              <a:schemeClr val="bg1"/>
            </a:solidFill>
            <a:ln w="28575" cap="sq" algn="ctr">
              <a:solidFill>
                <a:schemeClr val="tx1"/>
              </a:solidFill>
              <a:round/>
              <a:headEnd/>
              <a:tailEnd/>
            </a:ln>
          </p:spPr>
          <p:txBody>
            <a:bodyPr wrap="none"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sp>
          <p:nvSpPr>
            <p:cNvPr id="11349" name="Oval 6">
              <a:extLst>
                <a:ext uri="{FF2B5EF4-FFF2-40B4-BE49-F238E27FC236}">
                  <a16:creationId xmlns:a16="http://schemas.microsoft.com/office/drawing/2014/main" id="{1C199B89-4B30-4278-AD19-5C9580D2D89C}"/>
                </a:ext>
              </a:extLst>
            </p:cNvPr>
            <p:cNvSpPr>
              <a:spLocks noChangeArrowheads="1"/>
            </p:cNvSpPr>
            <p:nvPr/>
          </p:nvSpPr>
          <p:spPr bwMode="auto">
            <a:xfrm>
              <a:off x="2400" y="1104"/>
              <a:ext cx="192" cy="192"/>
            </a:xfrm>
            <a:prstGeom prst="ellipse">
              <a:avLst/>
            </a:prstGeom>
            <a:solidFill>
              <a:schemeClr val="bg1"/>
            </a:solidFill>
            <a:ln w="28575" cap="sq" algn="ctr">
              <a:solidFill>
                <a:schemeClr val="tx1"/>
              </a:solidFill>
              <a:round/>
              <a:headEnd/>
              <a:tailEnd/>
            </a:ln>
          </p:spPr>
          <p:txBody>
            <a:bodyPr wrap="none"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sp>
          <p:nvSpPr>
            <p:cNvPr id="11350" name="Line 7">
              <a:extLst>
                <a:ext uri="{FF2B5EF4-FFF2-40B4-BE49-F238E27FC236}">
                  <a16:creationId xmlns:a16="http://schemas.microsoft.com/office/drawing/2014/main" id="{531AEC93-92E8-4457-BBED-26B7E87B3CD1}"/>
                </a:ext>
              </a:extLst>
            </p:cNvPr>
            <p:cNvSpPr>
              <a:spLocks noChangeShapeType="1"/>
            </p:cNvSpPr>
            <p:nvPr/>
          </p:nvSpPr>
          <p:spPr bwMode="auto">
            <a:xfrm>
              <a:off x="2064" y="1200"/>
              <a:ext cx="336" cy="0"/>
            </a:xfrm>
            <a:prstGeom prst="line">
              <a:avLst/>
            </a:prstGeom>
            <a:noFill/>
            <a:ln w="38100" cap="sq">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grpSp>
      <p:grpSp>
        <p:nvGrpSpPr>
          <p:cNvPr id="3" name="Group 8">
            <a:extLst>
              <a:ext uri="{FF2B5EF4-FFF2-40B4-BE49-F238E27FC236}">
                <a16:creationId xmlns:a16="http://schemas.microsoft.com/office/drawing/2014/main" id="{55A4FCB0-7854-431B-8A7F-A290D2A216AE}"/>
              </a:ext>
            </a:extLst>
          </p:cNvPr>
          <p:cNvGrpSpPr>
            <a:grpSpLocks/>
          </p:cNvGrpSpPr>
          <p:nvPr/>
        </p:nvGrpSpPr>
        <p:grpSpPr bwMode="auto">
          <a:xfrm>
            <a:off x="4267200" y="1143000"/>
            <a:ext cx="1981200" cy="304800"/>
            <a:chOff x="1872" y="2256"/>
            <a:chExt cx="1248" cy="192"/>
          </a:xfrm>
        </p:grpSpPr>
        <p:sp>
          <p:nvSpPr>
            <p:cNvPr id="11343" name="Oval 9">
              <a:extLst>
                <a:ext uri="{FF2B5EF4-FFF2-40B4-BE49-F238E27FC236}">
                  <a16:creationId xmlns:a16="http://schemas.microsoft.com/office/drawing/2014/main" id="{CDEF2886-A08B-4EBD-AA8E-9F842F2FA818}"/>
                </a:ext>
              </a:extLst>
            </p:cNvPr>
            <p:cNvSpPr>
              <a:spLocks noChangeArrowheads="1"/>
            </p:cNvSpPr>
            <p:nvPr/>
          </p:nvSpPr>
          <p:spPr bwMode="auto">
            <a:xfrm>
              <a:off x="1872" y="2256"/>
              <a:ext cx="192" cy="192"/>
            </a:xfrm>
            <a:prstGeom prst="ellipse">
              <a:avLst/>
            </a:prstGeom>
            <a:solidFill>
              <a:schemeClr val="bg1"/>
            </a:solidFill>
            <a:ln w="28575" cap="sq" algn="ctr">
              <a:solidFill>
                <a:schemeClr val="tx1"/>
              </a:solidFill>
              <a:round/>
              <a:headEnd/>
              <a:tailEnd/>
            </a:ln>
          </p:spPr>
          <p:txBody>
            <a:bodyPr wrap="none"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sp>
          <p:nvSpPr>
            <p:cNvPr id="11344" name="Oval 10">
              <a:extLst>
                <a:ext uri="{FF2B5EF4-FFF2-40B4-BE49-F238E27FC236}">
                  <a16:creationId xmlns:a16="http://schemas.microsoft.com/office/drawing/2014/main" id="{780696F9-5945-457C-97F5-22A18D285291}"/>
                </a:ext>
              </a:extLst>
            </p:cNvPr>
            <p:cNvSpPr>
              <a:spLocks noChangeArrowheads="1"/>
            </p:cNvSpPr>
            <p:nvPr/>
          </p:nvSpPr>
          <p:spPr bwMode="auto">
            <a:xfrm>
              <a:off x="2400" y="2256"/>
              <a:ext cx="192" cy="192"/>
            </a:xfrm>
            <a:prstGeom prst="ellipse">
              <a:avLst/>
            </a:prstGeom>
            <a:solidFill>
              <a:schemeClr val="bg1"/>
            </a:solidFill>
            <a:ln w="28575" cap="sq" algn="ctr">
              <a:solidFill>
                <a:schemeClr val="tx1"/>
              </a:solidFill>
              <a:round/>
              <a:headEnd/>
              <a:tailEnd/>
            </a:ln>
          </p:spPr>
          <p:txBody>
            <a:bodyPr wrap="none"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sp>
          <p:nvSpPr>
            <p:cNvPr id="11345" name="Line 11">
              <a:extLst>
                <a:ext uri="{FF2B5EF4-FFF2-40B4-BE49-F238E27FC236}">
                  <a16:creationId xmlns:a16="http://schemas.microsoft.com/office/drawing/2014/main" id="{0CD221AB-B231-4A40-817B-9C63F17EF454}"/>
                </a:ext>
              </a:extLst>
            </p:cNvPr>
            <p:cNvSpPr>
              <a:spLocks noChangeShapeType="1"/>
            </p:cNvSpPr>
            <p:nvPr/>
          </p:nvSpPr>
          <p:spPr bwMode="auto">
            <a:xfrm>
              <a:off x="2064" y="2352"/>
              <a:ext cx="336" cy="0"/>
            </a:xfrm>
            <a:prstGeom prst="line">
              <a:avLst/>
            </a:prstGeom>
            <a:noFill/>
            <a:ln w="38100" cap="sq">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1346" name="Line 12">
              <a:extLst>
                <a:ext uri="{FF2B5EF4-FFF2-40B4-BE49-F238E27FC236}">
                  <a16:creationId xmlns:a16="http://schemas.microsoft.com/office/drawing/2014/main" id="{46A7B24F-530D-4EA2-9CD8-13ABB6B6C0DF}"/>
                </a:ext>
              </a:extLst>
            </p:cNvPr>
            <p:cNvSpPr>
              <a:spLocks noChangeShapeType="1"/>
            </p:cNvSpPr>
            <p:nvPr/>
          </p:nvSpPr>
          <p:spPr bwMode="auto">
            <a:xfrm>
              <a:off x="2592" y="2352"/>
              <a:ext cx="336" cy="0"/>
            </a:xfrm>
            <a:prstGeom prst="line">
              <a:avLst/>
            </a:prstGeom>
            <a:noFill/>
            <a:ln w="38100" cap="sq">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1347" name="Oval 13">
              <a:extLst>
                <a:ext uri="{FF2B5EF4-FFF2-40B4-BE49-F238E27FC236}">
                  <a16:creationId xmlns:a16="http://schemas.microsoft.com/office/drawing/2014/main" id="{09437E58-C3D6-4CE2-A4CF-F5A146B7EA7E}"/>
                </a:ext>
              </a:extLst>
            </p:cNvPr>
            <p:cNvSpPr>
              <a:spLocks noChangeArrowheads="1"/>
            </p:cNvSpPr>
            <p:nvPr/>
          </p:nvSpPr>
          <p:spPr bwMode="auto">
            <a:xfrm>
              <a:off x="2928" y="2256"/>
              <a:ext cx="192" cy="192"/>
            </a:xfrm>
            <a:prstGeom prst="ellipse">
              <a:avLst/>
            </a:prstGeom>
            <a:solidFill>
              <a:schemeClr val="bg1"/>
            </a:solidFill>
            <a:ln w="28575" cap="sq" algn="ctr">
              <a:solidFill>
                <a:schemeClr val="tx1"/>
              </a:solidFill>
              <a:round/>
              <a:headEnd/>
              <a:tailEnd/>
            </a:ln>
          </p:spPr>
          <p:txBody>
            <a:bodyPr wrap="none"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grpSp>
      <p:grpSp>
        <p:nvGrpSpPr>
          <p:cNvPr id="4" name="Group 26">
            <a:extLst>
              <a:ext uri="{FF2B5EF4-FFF2-40B4-BE49-F238E27FC236}">
                <a16:creationId xmlns:a16="http://schemas.microsoft.com/office/drawing/2014/main" id="{A61EBDAD-5266-4AB5-9ECF-9A61D47165CB}"/>
              </a:ext>
            </a:extLst>
          </p:cNvPr>
          <p:cNvGrpSpPr>
            <a:grpSpLocks/>
          </p:cNvGrpSpPr>
          <p:nvPr/>
        </p:nvGrpSpPr>
        <p:grpSpPr bwMode="auto">
          <a:xfrm>
            <a:off x="3581400" y="2590800"/>
            <a:ext cx="1828800" cy="1371600"/>
            <a:chOff x="2544" y="1152"/>
            <a:chExt cx="1152" cy="864"/>
          </a:xfrm>
        </p:grpSpPr>
        <p:grpSp>
          <p:nvGrpSpPr>
            <p:cNvPr id="11335" name="Group 28">
              <a:extLst>
                <a:ext uri="{FF2B5EF4-FFF2-40B4-BE49-F238E27FC236}">
                  <a16:creationId xmlns:a16="http://schemas.microsoft.com/office/drawing/2014/main" id="{6C237E28-1089-40E2-A030-94A3BAD43476}"/>
                </a:ext>
              </a:extLst>
            </p:cNvPr>
            <p:cNvGrpSpPr>
              <a:grpSpLocks/>
            </p:cNvGrpSpPr>
            <p:nvPr/>
          </p:nvGrpSpPr>
          <p:grpSpPr bwMode="auto">
            <a:xfrm>
              <a:off x="2544" y="1152"/>
              <a:ext cx="1152" cy="864"/>
              <a:chOff x="2544" y="1152"/>
              <a:chExt cx="1152" cy="864"/>
            </a:xfrm>
          </p:grpSpPr>
          <p:sp>
            <p:nvSpPr>
              <p:cNvPr id="11337" name="Oval 29">
                <a:extLst>
                  <a:ext uri="{FF2B5EF4-FFF2-40B4-BE49-F238E27FC236}">
                    <a16:creationId xmlns:a16="http://schemas.microsoft.com/office/drawing/2014/main" id="{1436B259-6A5B-4F95-BF0A-FA1A6BDF0F3C}"/>
                  </a:ext>
                </a:extLst>
              </p:cNvPr>
              <p:cNvSpPr>
                <a:spLocks noChangeArrowheads="1"/>
              </p:cNvSpPr>
              <p:nvPr/>
            </p:nvSpPr>
            <p:spPr bwMode="auto">
              <a:xfrm>
                <a:off x="2544" y="1824"/>
                <a:ext cx="192" cy="192"/>
              </a:xfrm>
              <a:prstGeom prst="ellipse">
                <a:avLst/>
              </a:prstGeom>
              <a:solidFill>
                <a:schemeClr val="bg1"/>
              </a:solidFill>
              <a:ln w="28575" cap="sq" algn="ctr">
                <a:solidFill>
                  <a:schemeClr val="tx1"/>
                </a:solidFill>
                <a:round/>
                <a:headEnd/>
                <a:tailEnd/>
              </a:ln>
            </p:spPr>
            <p:txBody>
              <a:bodyPr wrap="none"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sp>
            <p:nvSpPr>
              <p:cNvPr id="11338" name="Line 30">
                <a:extLst>
                  <a:ext uri="{FF2B5EF4-FFF2-40B4-BE49-F238E27FC236}">
                    <a16:creationId xmlns:a16="http://schemas.microsoft.com/office/drawing/2014/main" id="{9A6CBCAD-4C3A-4AAE-B85D-EA733D62C187}"/>
                  </a:ext>
                </a:extLst>
              </p:cNvPr>
              <p:cNvSpPr>
                <a:spLocks noChangeShapeType="1"/>
              </p:cNvSpPr>
              <p:nvPr/>
            </p:nvSpPr>
            <p:spPr bwMode="auto">
              <a:xfrm flipV="1">
                <a:off x="2736" y="1776"/>
                <a:ext cx="288" cy="144"/>
              </a:xfrm>
              <a:prstGeom prst="line">
                <a:avLst/>
              </a:prstGeom>
              <a:noFill/>
              <a:ln w="38100" cap="sq">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1339" name="Line 31">
                <a:extLst>
                  <a:ext uri="{FF2B5EF4-FFF2-40B4-BE49-F238E27FC236}">
                    <a16:creationId xmlns:a16="http://schemas.microsoft.com/office/drawing/2014/main" id="{8F73724B-32E7-42AF-B1E3-30F302E14932}"/>
                  </a:ext>
                </a:extLst>
              </p:cNvPr>
              <p:cNvSpPr>
                <a:spLocks noChangeShapeType="1"/>
              </p:cNvSpPr>
              <p:nvPr/>
            </p:nvSpPr>
            <p:spPr bwMode="auto">
              <a:xfrm>
                <a:off x="3168" y="1776"/>
                <a:ext cx="432" cy="144"/>
              </a:xfrm>
              <a:prstGeom prst="line">
                <a:avLst/>
              </a:prstGeom>
              <a:noFill/>
              <a:ln w="38100" cap="sq">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1340" name="Oval 32">
                <a:extLst>
                  <a:ext uri="{FF2B5EF4-FFF2-40B4-BE49-F238E27FC236}">
                    <a16:creationId xmlns:a16="http://schemas.microsoft.com/office/drawing/2014/main" id="{95DB3E90-2038-4265-976D-2219DABE85F4}"/>
                  </a:ext>
                </a:extLst>
              </p:cNvPr>
              <p:cNvSpPr>
                <a:spLocks noChangeArrowheads="1"/>
              </p:cNvSpPr>
              <p:nvPr/>
            </p:nvSpPr>
            <p:spPr bwMode="auto">
              <a:xfrm>
                <a:off x="3504" y="1824"/>
                <a:ext cx="192" cy="192"/>
              </a:xfrm>
              <a:prstGeom prst="ellipse">
                <a:avLst/>
              </a:prstGeom>
              <a:solidFill>
                <a:schemeClr val="bg1"/>
              </a:solidFill>
              <a:ln w="28575" cap="sq" algn="ctr">
                <a:solidFill>
                  <a:schemeClr val="tx1"/>
                </a:solidFill>
                <a:round/>
                <a:headEnd/>
                <a:tailEnd/>
              </a:ln>
            </p:spPr>
            <p:txBody>
              <a:bodyPr wrap="none"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sp>
            <p:nvSpPr>
              <p:cNvPr id="11341" name="Line 34">
                <a:extLst>
                  <a:ext uri="{FF2B5EF4-FFF2-40B4-BE49-F238E27FC236}">
                    <a16:creationId xmlns:a16="http://schemas.microsoft.com/office/drawing/2014/main" id="{E97CA786-F62A-4ED9-B80B-B4A4BD501930}"/>
                  </a:ext>
                </a:extLst>
              </p:cNvPr>
              <p:cNvSpPr>
                <a:spLocks noChangeShapeType="1"/>
              </p:cNvSpPr>
              <p:nvPr/>
            </p:nvSpPr>
            <p:spPr bwMode="auto">
              <a:xfrm flipV="1">
                <a:off x="3120" y="1296"/>
                <a:ext cx="0" cy="384"/>
              </a:xfrm>
              <a:prstGeom prst="line">
                <a:avLst/>
              </a:prstGeom>
              <a:noFill/>
              <a:ln w="38100" cap="sq">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1342" name="Oval 33">
                <a:extLst>
                  <a:ext uri="{FF2B5EF4-FFF2-40B4-BE49-F238E27FC236}">
                    <a16:creationId xmlns:a16="http://schemas.microsoft.com/office/drawing/2014/main" id="{8717F50A-9D26-4CEA-94EC-C77285659F00}"/>
                  </a:ext>
                </a:extLst>
              </p:cNvPr>
              <p:cNvSpPr>
                <a:spLocks noChangeArrowheads="1"/>
              </p:cNvSpPr>
              <p:nvPr/>
            </p:nvSpPr>
            <p:spPr bwMode="auto">
              <a:xfrm>
                <a:off x="3024" y="1152"/>
                <a:ext cx="192" cy="192"/>
              </a:xfrm>
              <a:prstGeom prst="ellipse">
                <a:avLst/>
              </a:prstGeom>
              <a:solidFill>
                <a:schemeClr val="bg1"/>
              </a:solidFill>
              <a:ln w="28575" cap="sq" algn="ctr">
                <a:solidFill>
                  <a:schemeClr val="tx1"/>
                </a:solidFill>
                <a:round/>
                <a:headEnd/>
                <a:tailEnd/>
              </a:ln>
            </p:spPr>
            <p:txBody>
              <a:bodyPr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grpSp>
        <p:sp>
          <p:nvSpPr>
            <p:cNvPr id="11336" name="Oval 27">
              <a:extLst>
                <a:ext uri="{FF2B5EF4-FFF2-40B4-BE49-F238E27FC236}">
                  <a16:creationId xmlns:a16="http://schemas.microsoft.com/office/drawing/2014/main" id="{C6FC3FAB-89DC-4234-9218-D0D7AD881183}"/>
                </a:ext>
              </a:extLst>
            </p:cNvPr>
            <p:cNvSpPr>
              <a:spLocks noChangeArrowheads="1"/>
            </p:cNvSpPr>
            <p:nvPr/>
          </p:nvSpPr>
          <p:spPr bwMode="auto">
            <a:xfrm>
              <a:off x="3024" y="1632"/>
              <a:ext cx="192" cy="192"/>
            </a:xfrm>
            <a:prstGeom prst="ellipse">
              <a:avLst/>
            </a:prstGeom>
            <a:solidFill>
              <a:schemeClr val="bg1"/>
            </a:solidFill>
            <a:ln w="28575" cap="sq" algn="ctr">
              <a:solidFill>
                <a:schemeClr val="tx1"/>
              </a:solidFill>
              <a:round/>
              <a:headEnd/>
              <a:tailEnd/>
            </a:ln>
          </p:spPr>
          <p:txBody>
            <a:bodyPr wrap="none"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grpSp>
      <p:grpSp>
        <p:nvGrpSpPr>
          <p:cNvPr id="6" name="Group 43">
            <a:extLst>
              <a:ext uri="{FF2B5EF4-FFF2-40B4-BE49-F238E27FC236}">
                <a16:creationId xmlns:a16="http://schemas.microsoft.com/office/drawing/2014/main" id="{1537615A-74CF-4829-B799-BD9AE5D9A666}"/>
              </a:ext>
            </a:extLst>
          </p:cNvPr>
          <p:cNvGrpSpPr>
            <a:grpSpLocks/>
          </p:cNvGrpSpPr>
          <p:nvPr/>
        </p:nvGrpSpPr>
        <p:grpSpPr bwMode="auto">
          <a:xfrm>
            <a:off x="4114800" y="4267200"/>
            <a:ext cx="1828800" cy="1676400"/>
            <a:chOff x="2544" y="1200"/>
            <a:chExt cx="1152" cy="1056"/>
          </a:xfrm>
        </p:grpSpPr>
        <p:grpSp>
          <p:nvGrpSpPr>
            <p:cNvPr id="11325" name="Group 45">
              <a:extLst>
                <a:ext uri="{FF2B5EF4-FFF2-40B4-BE49-F238E27FC236}">
                  <a16:creationId xmlns:a16="http://schemas.microsoft.com/office/drawing/2014/main" id="{8C7BBB82-0683-4480-A2D8-6A955E05D72A}"/>
                </a:ext>
              </a:extLst>
            </p:cNvPr>
            <p:cNvGrpSpPr>
              <a:grpSpLocks/>
            </p:cNvGrpSpPr>
            <p:nvPr/>
          </p:nvGrpSpPr>
          <p:grpSpPr bwMode="auto">
            <a:xfrm>
              <a:off x="2544" y="1200"/>
              <a:ext cx="1152" cy="1056"/>
              <a:chOff x="2544" y="1200"/>
              <a:chExt cx="1152" cy="1056"/>
            </a:xfrm>
          </p:grpSpPr>
          <p:sp>
            <p:nvSpPr>
              <p:cNvPr id="11327" name="Oval 46">
                <a:extLst>
                  <a:ext uri="{FF2B5EF4-FFF2-40B4-BE49-F238E27FC236}">
                    <a16:creationId xmlns:a16="http://schemas.microsoft.com/office/drawing/2014/main" id="{4C305766-8FF0-4F0B-805F-CE242E9B3F20}"/>
                  </a:ext>
                </a:extLst>
              </p:cNvPr>
              <p:cNvSpPr>
                <a:spLocks noChangeArrowheads="1"/>
              </p:cNvSpPr>
              <p:nvPr/>
            </p:nvSpPr>
            <p:spPr bwMode="auto">
              <a:xfrm>
                <a:off x="2544" y="1824"/>
                <a:ext cx="192" cy="192"/>
              </a:xfrm>
              <a:prstGeom prst="ellipse">
                <a:avLst/>
              </a:prstGeom>
              <a:solidFill>
                <a:schemeClr val="bg1"/>
              </a:solidFill>
              <a:ln w="28575" cap="sq" algn="ctr">
                <a:solidFill>
                  <a:schemeClr val="tx1"/>
                </a:solidFill>
                <a:round/>
                <a:headEnd/>
                <a:tailEnd/>
              </a:ln>
            </p:spPr>
            <p:txBody>
              <a:bodyPr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sp>
            <p:nvSpPr>
              <p:cNvPr id="11328" name="Line 47">
                <a:extLst>
                  <a:ext uri="{FF2B5EF4-FFF2-40B4-BE49-F238E27FC236}">
                    <a16:creationId xmlns:a16="http://schemas.microsoft.com/office/drawing/2014/main" id="{8AAECA7E-047B-4CCB-86D9-8BEE58B4E736}"/>
                  </a:ext>
                </a:extLst>
              </p:cNvPr>
              <p:cNvSpPr>
                <a:spLocks noChangeShapeType="1"/>
              </p:cNvSpPr>
              <p:nvPr/>
            </p:nvSpPr>
            <p:spPr bwMode="auto">
              <a:xfrm flipV="1">
                <a:off x="2736" y="1776"/>
                <a:ext cx="288" cy="144"/>
              </a:xfrm>
              <a:prstGeom prst="line">
                <a:avLst/>
              </a:prstGeom>
              <a:noFill/>
              <a:ln w="38100" cap="sq">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1329" name="Line 48">
                <a:extLst>
                  <a:ext uri="{FF2B5EF4-FFF2-40B4-BE49-F238E27FC236}">
                    <a16:creationId xmlns:a16="http://schemas.microsoft.com/office/drawing/2014/main" id="{AB850608-6298-4C64-817F-C1385C0CBEEC}"/>
                  </a:ext>
                </a:extLst>
              </p:cNvPr>
              <p:cNvSpPr>
                <a:spLocks noChangeShapeType="1"/>
              </p:cNvSpPr>
              <p:nvPr/>
            </p:nvSpPr>
            <p:spPr bwMode="auto">
              <a:xfrm>
                <a:off x="3168" y="1776"/>
                <a:ext cx="432" cy="144"/>
              </a:xfrm>
              <a:prstGeom prst="line">
                <a:avLst/>
              </a:prstGeom>
              <a:noFill/>
              <a:ln w="38100" cap="sq">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1330" name="Oval 49">
                <a:extLst>
                  <a:ext uri="{FF2B5EF4-FFF2-40B4-BE49-F238E27FC236}">
                    <a16:creationId xmlns:a16="http://schemas.microsoft.com/office/drawing/2014/main" id="{63E3EE20-3313-4BEB-8392-2B6262AD265F}"/>
                  </a:ext>
                </a:extLst>
              </p:cNvPr>
              <p:cNvSpPr>
                <a:spLocks noChangeArrowheads="1"/>
              </p:cNvSpPr>
              <p:nvPr/>
            </p:nvSpPr>
            <p:spPr bwMode="auto">
              <a:xfrm>
                <a:off x="3504" y="1824"/>
                <a:ext cx="192" cy="192"/>
              </a:xfrm>
              <a:prstGeom prst="ellipse">
                <a:avLst/>
              </a:prstGeom>
              <a:solidFill>
                <a:schemeClr val="bg1"/>
              </a:solidFill>
              <a:ln w="28575" cap="sq" algn="ctr">
                <a:solidFill>
                  <a:schemeClr val="tx1"/>
                </a:solidFill>
                <a:round/>
                <a:headEnd/>
                <a:tailEnd/>
              </a:ln>
            </p:spPr>
            <p:txBody>
              <a:bodyPr wrap="none"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sp>
            <p:nvSpPr>
              <p:cNvPr id="11331" name="Line 50">
                <a:extLst>
                  <a:ext uri="{FF2B5EF4-FFF2-40B4-BE49-F238E27FC236}">
                    <a16:creationId xmlns:a16="http://schemas.microsoft.com/office/drawing/2014/main" id="{F8D86E0F-A119-48B9-852E-DBA660F57011}"/>
                  </a:ext>
                </a:extLst>
              </p:cNvPr>
              <p:cNvSpPr>
                <a:spLocks noChangeShapeType="1"/>
              </p:cNvSpPr>
              <p:nvPr/>
            </p:nvSpPr>
            <p:spPr bwMode="auto">
              <a:xfrm flipV="1">
                <a:off x="3120" y="1728"/>
                <a:ext cx="0" cy="336"/>
              </a:xfrm>
              <a:prstGeom prst="line">
                <a:avLst/>
              </a:prstGeom>
              <a:noFill/>
              <a:ln w="38100" cap="sq">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1332" name="Oval 51">
                <a:extLst>
                  <a:ext uri="{FF2B5EF4-FFF2-40B4-BE49-F238E27FC236}">
                    <a16:creationId xmlns:a16="http://schemas.microsoft.com/office/drawing/2014/main" id="{2C935AAB-8436-4025-9D27-7102D16B1099}"/>
                  </a:ext>
                </a:extLst>
              </p:cNvPr>
              <p:cNvSpPr>
                <a:spLocks noChangeArrowheads="1"/>
              </p:cNvSpPr>
              <p:nvPr/>
            </p:nvSpPr>
            <p:spPr bwMode="auto">
              <a:xfrm>
                <a:off x="3024" y="2064"/>
                <a:ext cx="192" cy="192"/>
              </a:xfrm>
              <a:prstGeom prst="ellipse">
                <a:avLst/>
              </a:prstGeom>
              <a:solidFill>
                <a:schemeClr val="bg1"/>
              </a:solidFill>
              <a:ln w="28575" cap="sq" algn="ctr">
                <a:solidFill>
                  <a:schemeClr val="tx1"/>
                </a:solidFill>
                <a:round/>
                <a:headEnd/>
                <a:tailEnd/>
              </a:ln>
            </p:spPr>
            <p:txBody>
              <a:bodyPr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sp>
            <p:nvSpPr>
              <p:cNvPr id="11333" name="Line 53">
                <a:extLst>
                  <a:ext uri="{FF2B5EF4-FFF2-40B4-BE49-F238E27FC236}">
                    <a16:creationId xmlns:a16="http://schemas.microsoft.com/office/drawing/2014/main" id="{42069B50-70AA-4BBD-AA05-D91D4362E7CD}"/>
                  </a:ext>
                </a:extLst>
              </p:cNvPr>
              <p:cNvSpPr>
                <a:spLocks noChangeShapeType="1"/>
              </p:cNvSpPr>
              <p:nvPr/>
            </p:nvSpPr>
            <p:spPr bwMode="auto">
              <a:xfrm flipV="1">
                <a:off x="3120" y="1296"/>
                <a:ext cx="0" cy="384"/>
              </a:xfrm>
              <a:prstGeom prst="line">
                <a:avLst/>
              </a:prstGeom>
              <a:noFill/>
              <a:ln w="38100" cap="sq">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1334" name="Oval 52">
                <a:extLst>
                  <a:ext uri="{FF2B5EF4-FFF2-40B4-BE49-F238E27FC236}">
                    <a16:creationId xmlns:a16="http://schemas.microsoft.com/office/drawing/2014/main" id="{59F6DE1C-FB16-40F4-B2FD-7863E2CC0C84}"/>
                  </a:ext>
                </a:extLst>
              </p:cNvPr>
              <p:cNvSpPr>
                <a:spLocks noChangeArrowheads="1"/>
              </p:cNvSpPr>
              <p:nvPr/>
            </p:nvSpPr>
            <p:spPr bwMode="auto">
              <a:xfrm>
                <a:off x="3024" y="1200"/>
                <a:ext cx="192" cy="192"/>
              </a:xfrm>
              <a:prstGeom prst="ellipse">
                <a:avLst/>
              </a:prstGeom>
              <a:solidFill>
                <a:schemeClr val="bg1"/>
              </a:solidFill>
              <a:ln w="28575" cap="sq" algn="ctr">
                <a:solidFill>
                  <a:schemeClr val="tx1"/>
                </a:solidFill>
                <a:round/>
                <a:headEnd/>
                <a:tailEnd/>
              </a:ln>
            </p:spPr>
            <p:txBody>
              <a:bodyPr wrap="none"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grpSp>
        <p:sp>
          <p:nvSpPr>
            <p:cNvPr id="11326" name="Oval 44">
              <a:extLst>
                <a:ext uri="{FF2B5EF4-FFF2-40B4-BE49-F238E27FC236}">
                  <a16:creationId xmlns:a16="http://schemas.microsoft.com/office/drawing/2014/main" id="{F5879C5B-4F89-4B98-AE10-6076A057D754}"/>
                </a:ext>
              </a:extLst>
            </p:cNvPr>
            <p:cNvSpPr>
              <a:spLocks noChangeArrowheads="1"/>
            </p:cNvSpPr>
            <p:nvPr/>
          </p:nvSpPr>
          <p:spPr bwMode="auto">
            <a:xfrm>
              <a:off x="3024" y="1632"/>
              <a:ext cx="192" cy="192"/>
            </a:xfrm>
            <a:prstGeom prst="ellipse">
              <a:avLst/>
            </a:prstGeom>
            <a:solidFill>
              <a:schemeClr val="bg1"/>
            </a:solidFill>
            <a:ln w="28575" cap="sq" algn="ctr">
              <a:solidFill>
                <a:schemeClr val="tx1"/>
              </a:solidFill>
              <a:round/>
              <a:headEnd/>
              <a:tailEnd/>
            </a:ln>
          </p:spPr>
          <p:txBody>
            <a:bodyPr wrap="none"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grpSp>
      <p:grpSp>
        <p:nvGrpSpPr>
          <p:cNvPr id="8" name="Group 71">
            <a:extLst>
              <a:ext uri="{FF2B5EF4-FFF2-40B4-BE49-F238E27FC236}">
                <a16:creationId xmlns:a16="http://schemas.microsoft.com/office/drawing/2014/main" id="{DE9C3655-AE84-4E84-850E-FDB1DD112996}"/>
              </a:ext>
            </a:extLst>
          </p:cNvPr>
          <p:cNvGrpSpPr>
            <a:grpSpLocks/>
          </p:cNvGrpSpPr>
          <p:nvPr/>
        </p:nvGrpSpPr>
        <p:grpSpPr bwMode="auto">
          <a:xfrm>
            <a:off x="6469063" y="4876800"/>
            <a:ext cx="1531937" cy="1676400"/>
            <a:chOff x="2635" y="1200"/>
            <a:chExt cx="965" cy="1056"/>
          </a:xfrm>
        </p:grpSpPr>
        <p:grpSp>
          <p:nvGrpSpPr>
            <p:cNvPr id="11309" name="Group 73">
              <a:extLst>
                <a:ext uri="{FF2B5EF4-FFF2-40B4-BE49-F238E27FC236}">
                  <a16:creationId xmlns:a16="http://schemas.microsoft.com/office/drawing/2014/main" id="{266E68A9-D784-4A9B-8325-930558F7C8A3}"/>
                </a:ext>
              </a:extLst>
            </p:cNvPr>
            <p:cNvGrpSpPr>
              <a:grpSpLocks/>
            </p:cNvGrpSpPr>
            <p:nvPr/>
          </p:nvGrpSpPr>
          <p:grpSpPr bwMode="auto">
            <a:xfrm>
              <a:off x="2635" y="1296"/>
              <a:ext cx="965" cy="960"/>
              <a:chOff x="2635" y="1296"/>
              <a:chExt cx="965" cy="960"/>
            </a:xfrm>
          </p:grpSpPr>
          <p:grpSp>
            <p:nvGrpSpPr>
              <p:cNvPr id="11311" name="Group 74">
                <a:extLst>
                  <a:ext uri="{FF2B5EF4-FFF2-40B4-BE49-F238E27FC236}">
                    <a16:creationId xmlns:a16="http://schemas.microsoft.com/office/drawing/2014/main" id="{10A4059B-A640-4AA2-99FC-C66158A449DB}"/>
                  </a:ext>
                </a:extLst>
              </p:cNvPr>
              <p:cNvGrpSpPr>
                <a:grpSpLocks/>
              </p:cNvGrpSpPr>
              <p:nvPr/>
            </p:nvGrpSpPr>
            <p:grpSpPr bwMode="auto">
              <a:xfrm>
                <a:off x="2736" y="1296"/>
                <a:ext cx="864" cy="960"/>
                <a:chOff x="2736" y="1296"/>
                <a:chExt cx="864" cy="960"/>
              </a:xfrm>
            </p:grpSpPr>
            <p:grpSp>
              <p:nvGrpSpPr>
                <p:cNvPr id="11315" name="Group 76">
                  <a:extLst>
                    <a:ext uri="{FF2B5EF4-FFF2-40B4-BE49-F238E27FC236}">
                      <a16:creationId xmlns:a16="http://schemas.microsoft.com/office/drawing/2014/main" id="{28DEC96A-D51A-4994-B2D8-4FA9C7418955}"/>
                    </a:ext>
                  </a:extLst>
                </p:cNvPr>
                <p:cNvGrpSpPr>
                  <a:grpSpLocks/>
                </p:cNvGrpSpPr>
                <p:nvPr/>
              </p:nvGrpSpPr>
              <p:grpSpPr bwMode="auto">
                <a:xfrm rot="3004328">
                  <a:off x="2616" y="1512"/>
                  <a:ext cx="480" cy="240"/>
                  <a:chOff x="2544" y="1776"/>
                  <a:chExt cx="480" cy="240"/>
                </a:xfrm>
              </p:grpSpPr>
              <p:sp>
                <p:nvSpPr>
                  <p:cNvPr id="11323" name="Oval 77">
                    <a:extLst>
                      <a:ext uri="{FF2B5EF4-FFF2-40B4-BE49-F238E27FC236}">
                        <a16:creationId xmlns:a16="http://schemas.microsoft.com/office/drawing/2014/main" id="{94E90AEE-0D6D-4367-ADD1-D1A5CE569971}"/>
                      </a:ext>
                    </a:extLst>
                  </p:cNvPr>
                  <p:cNvSpPr>
                    <a:spLocks noChangeArrowheads="1"/>
                  </p:cNvSpPr>
                  <p:nvPr/>
                </p:nvSpPr>
                <p:spPr bwMode="auto">
                  <a:xfrm>
                    <a:off x="2544" y="1824"/>
                    <a:ext cx="192" cy="192"/>
                  </a:xfrm>
                  <a:prstGeom prst="ellipse">
                    <a:avLst/>
                  </a:prstGeom>
                  <a:solidFill>
                    <a:schemeClr val="bg1"/>
                  </a:solidFill>
                  <a:ln w="28575" cap="sq" algn="ctr">
                    <a:solidFill>
                      <a:schemeClr val="tx1"/>
                    </a:solidFill>
                    <a:round/>
                    <a:headEnd/>
                    <a:tailEnd/>
                  </a:ln>
                </p:spPr>
                <p:txBody>
                  <a:bodyPr wrap="none"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sp>
                <p:nvSpPr>
                  <p:cNvPr id="11324" name="Line 78">
                    <a:extLst>
                      <a:ext uri="{FF2B5EF4-FFF2-40B4-BE49-F238E27FC236}">
                        <a16:creationId xmlns:a16="http://schemas.microsoft.com/office/drawing/2014/main" id="{B3EA2EA2-F0A0-44D9-92EC-2D46D7C7E3A9}"/>
                      </a:ext>
                    </a:extLst>
                  </p:cNvPr>
                  <p:cNvSpPr>
                    <a:spLocks noChangeShapeType="1"/>
                  </p:cNvSpPr>
                  <p:nvPr/>
                </p:nvSpPr>
                <p:spPr bwMode="auto">
                  <a:xfrm flipV="1">
                    <a:off x="2736" y="1776"/>
                    <a:ext cx="288" cy="144"/>
                  </a:xfrm>
                  <a:prstGeom prst="line">
                    <a:avLst/>
                  </a:prstGeom>
                  <a:noFill/>
                  <a:ln w="38100" cap="sq">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grpSp>
            <p:grpSp>
              <p:nvGrpSpPr>
                <p:cNvPr id="11316" name="Group 79">
                  <a:extLst>
                    <a:ext uri="{FF2B5EF4-FFF2-40B4-BE49-F238E27FC236}">
                      <a16:creationId xmlns:a16="http://schemas.microsoft.com/office/drawing/2014/main" id="{A188D789-B5E5-4FFD-ADAA-C0CEDA1D673A}"/>
                    </a:ext>
                  </a:extLst>
                </p:cNvPr>
                <p:cNvGrpSpPr>
                  <a:grpSpLocks/>
                </p:cNvGrpSpPr>
                <p:nvPr/>
              </p:nvGrpSpPr>
              <p:grpSpPr bwMode="auto">
                <a:xfrm rot="-1223350">
                  <a:off x="3072" y="1632"/>
                  <a:ext cx="528" cy="240"/>
                  <a:chOff x="3168" y="1776"/>
                  <a:chExt cx="528" cy="240"/>
                </a:xfrm>
              </p:grpSpPr>
              <p:sp>
                <p:nvSpPr>
                  <p:cNvPr id="11321" name="Line 80">
                    <a:extLst>
                      <a:ext uri="{FF2B5EF4-FFF2-40B4-BE49-F238E27FC236}">
                        <a16:creationId xmlns:a16="http://schemas.microsoft.com/office/drawing/2014/main" id="{ADC3A68C-D583-4F67-B5E3-7AFE01EFD009}"/>
                      </a:ext>
                    </a:extLst>
                  </p:cNvPr>
                  <p:cNvSpPr>
                    <a:spLocks noChangeShapeType="1"/>
                  </p:cNvSpPr>
                  <p:nvPr/>
                </p:nvSpPr>
                <p:spPr bwMode="auto">
                  <a:xfrm>
                    <a:off x="3168" y="1776"/>
                    <a:ext cx="432" cy="144"/>
                  </a:xfrm>
                  <a:prstGeom prst="line">
                    <a:avLst/>
                  </a:prstGeom>
                  <a:noFill/>
                  <a:ln w="38100" cap="sq">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1322" name="Oval 81">
                    <a:extLst>
                      <a:ext uri="{FF2B5EF4-FFF2-40B4-BE49-F238E27FC236}">
                        <a16:creationId xmlns:a16="http://schemas.microsoft.com/office/drawing/2014/main" id="{2587E3ED-42A7-43F8-A501-1E14858CBA08}"/>
                      </a:ext>
                    </a:extLst>
                  </p:cNvPr>
                  <p:cNvSpPr>
                    <a:spLocks noChangeArrowheads="1"/>
                  </p:cNvSpPr>
                  <p:nvPr/>
                </p:nvSpPr>
                <p:spPr bwMode="auto">
                  <a:xfrm>
                    <a:off x="3504" y="1824"/>
                    <a:ext cx="192" cy="192"/>
                  </a:xfrm>
                  <a:prstGeom prst="ellipse">
                    <a:avLst/>
                  </a:prstGeom>
                  <a:solidFill>
                    <a:schemeClr val="bg1"/>
                  </a:solidFill>
                  <a:ln w="28575" cap="sq" algn="ctr">
                    <a:solidFill>
                      <a:schemeClr val="tx1"/>
                    </a:solidFill>
                    <a:round/>
                    <a:headEnd/>
                    <a:tailEnd/>
                  </a:ln>
                </p:spPr>
                <p:txBody>
                  <a:bodyPr wrap="none"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grpSp>
            <p:sp>
              <p:nvSpPr>
                <p:cNvPr id="11317" name="Line 82">
                  <a:extLst>
                    <a:ext uri="{FF2B5EF4-FFF2-40B4-BE49-F238E27FC236}">
                      <a16:creationId xmlns:a16="http://schemas.microsoft.com/office/drawing/2014/main" id="{1336B986-478D-48ED-97F8-3F8B5F752681}"/>
                    </a:ext>
                  </a:extLst>
                </p:cNvPr>
                <p:cNvSpPr>
                  <a:spLocks noChangeShapeType="1"/>
                </p:cNvSpPr>
                <p:nvPr/>
              </p:nvSpPr>
              <p:spPr bwMode="auto">
                <a:xfrm flipV="1">
                  <a:off x="3120" y="1728"/>
                  <a:ext cx="0" cy="336"/>
                </a:xfrm>
                <a:prstGeom prst="line">
                  <a:avLst/>
                </a:prstGeom>
                <a:noFill/>
                <a:ln w="38100" cap="sq">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1318" name="Oval 83">
                  <a:extLst>
                    <a:ext uri="{FF2B5EF4-FFF2-40B4-BE49-F238E27FC236}">
                      <a16:creationId xmlns:a16="http://schemas.microsoft.com/office/drawing/2014/main" id="{E01172B0-6892-4AAA-8A3B-BCF3B3C29F7D}"/>
                    </a:ext>
                  </a:extLst>
                </p:cNvPr>
                <p:cNvSpPr>
                  <a:spLocks noChangeArrowheads="1"/>
                </p:cNvSpPr>
                <p:nvPr/>
              </p:nvSpPr>
              <p:spPr bwMode="auto">
                <a:xfrm>
                  <a:off x="3024" y="2064"/>
                  <a:ext cx="192" cy="192"/>
                </a:xfrm>
                <a:prstGeom prst="ellipse">
                  <a:avLst/>
                </a:prstGeom>
                <a:solidFill>
                  <a:schemeClr val="bg1"/>
                </a:solidFill>
                <a:ln w="28575" cap="sq" algn="ctr">
                  <a:solidFill>
                    <a:schemeClr val="tx1"/>
                  </a:solidFill>
                  <a:round/>
                  <a:headEnd/>
                  <a:tailEnd/>
                </a:ln>
              </p:spPr>
              <p:txBody>
                <a:bodyPr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sp>
              <p:nvSpPr>
                <p:cNvPr id="11319" name="Line 84">
                  <a:extLst>
                    <a:ext uri="{FF2B5EF4-FFF2-40B4-BE49-F238E27FC236}">
                      <a16:creationId xmlns:a16="http://schemas.microsoft.com/office/drawing/2014/main" id="{8426C65D-3885-4CCB-82CF-E44FF404D9D8}"/>
                    </a:ext>
                  </a:extLst>
                </p:cNvPr>
                <p:cNvSpPr>
                  <a:spLocks noChangeShapeType="1"/>
                </p:cNvSpPr>
                <p:nvPr/>
              </p:nvSpPr>
              <p:spPr bwMode="auto">
                <a:xfrm flipV="1">
                  <a:off x="3120" y="1296"/>
                  <a:ext cx="0" cy="384"/>
                </a:xfrm>
                <a:prstGeom prst="line">
                  <a:avLst/>
                </a:prstGeom>
                <a:noFill/>
                <a:ln w="38100" cap="sq">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1320" name="Oval 75">
                  <a:extLst>
                    <a:ext uri="{FF2B5EF4-FFF2-40B4-BE49-F238E27FC236}">
                      <a16:creationId xmlns:a16="http://schemas.microsoft.com/office/drawing/2014/main" id="{7CA64E30-8C7A-457F-9141-A682710CC8F1}"/>
                    </a:ext>
                  </a:extLst>
                </p:cNvPr>
                <p:cNvSpPr>
                  <a:spLocks noChangeArrowheads="1"/>
                </p:cNvSpPr>
                <p:nvPr/>
              </p:nvSpPr>
              <p:spPr bwMode="auto">
                <a:xfrm>
                  <a:off x="3024" y="1632"/>
                  <a:ext cx="192" cy="192"/>
                </a:xfrm>
                <a:prstGeom prst="ellipse">
                  <a:avLst/>
                </a:prstGeom>
                <a:solidFill>
                  <a:schemeClr val="bg1"/>
                </a:solidFill>
                <a:ln w="28575" cap="sq" algn="ctr">
                  <a:solidFill>
                    <a:schemeClr val="tx1"/>
                  </a:solidFill>
                  <a:round/>
                  <a:headEnd/>
                  <a:tailEnd/>
                </a:ln>
              </p:spPr>
              <p:txBody>
                <a:bodyPr wrap="none"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grpSp>
          <p:grpSp>
            <p:nvGrpSpPr>
              <p:cNvPr id="11312" name="Group 85">
                <a:extLst>
                  <a:ext uri="{FF2B5EF4-FFF2-40B4-BE49-F238E27FC236}">
                    <a16:creationId xmlns:a16="http://schemas.microsoft.com/office/drawing/2014/main" id="{515AC09D-32CC-4266-817A-FD515E78AD5D}"/>
                  </a:ext>
                </a:extLst>
              </p:cNvPr>
              <p:cNvGrpSpPr>
                <a:grpSpLocks/>
              </p:cNvGrpSpPr>
              <p:nvPr/>
            </p:nvGrpSpPr>
            <p:grpSpPr bwMode="auto">
              <a:xfrm rot="958996">
                <a:off x="2635" y="1712"/>
                <a:ext cx="372" cy="192"/>
                <a:chOff x="2544" y="1824"/>
                <a:chExt cx="372" cy="192"/>
              </a:xfrm>
            </p:grpSpPr>
            <p:sp>
              <p:nvSpPr>
                <p:cNvPr id="11313" name="Line 87">
                  <a:extLst>
                    <a:ext uri="{FF2B5EF4-FFF2-40B4-BE49-F238E27FC236}">
                      <a16:creationId xmlns:a16="http://schemas.microsoft.com/office/drawing/2014/main" id="{8DC76E4D-8027-4A28-9040-C49700B1EF96}"/>
                    </a:ext>
                  </a:extLst>
                </p:cNvPr>
                <p:cNvSpPr>
                  <a:spLocks noChangeShapeType="1"/>
                </p:cNvSpPr>
                <p:nvPr/>
              </p:nvSpPr>
              <p:spPr bwMode="auto">
                <a:xfrm flipV="1">
                  <a:off x="2736" y="1833"/>
                  <a:ext cx="180" cy="87"/>
                </a:xfrm>
                <a:prstGeom prst="line">
                  <a:avLst/>
                </a:prstGeom>
                <a:noFill/>
                <a:ln w="38100" cap="sq">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1314" name="Oval 86">
                  <a:extLst>
                    <a:ext uri="{FF2B5EF4-FFF2-40B4-BE49-F238E27FC236}">
                      <a16:creationId xmlns:a16="http://schemas.microsoft.com/office/drawing/2014/main" id="{74B306B9-9E41-438E-9430-35F886AD60F2}"/>
                    </a:ext>
                  </a:extLst>
                </p:cNvPr>
                <p:cNvSpPr>
                  <a:spLocks noChangeArrowheads="1"/>
                </p:cNvSpPr>
                <p:nvPr/>
              </p:nvSpPr>
              <p:spPr bwMode="auto">
                <a:xfrm>
                  <a:off x="2544" y="1824"/>
                  <a:ext cx="192" cy="192"/>
                </a:xfrm>
                <a:prstGeom prst="ellipse">
                  <a:avLst/>
                </a:prstGeom>
                <a:solidFill>
                  <a:schemeClr val="bg1"/>
                </a:solidFill>
                <a:ln w="28575" cap="sq" algn="ctr">
                  <a:solidFill>
                    <a:schemeClr val="tx1"/>
                  </a:solidFill>
                  <a:round/>
                  <a:headEnd/>
                  <a:tailEnd/>
                </a:ln>
              </p:spPr>
              <p:txBody>
                <a:bodyPr wrap="none"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grpSp>
        </p:grpSp>
        <p:sp>
          <p:nvSpPr>
            <p:cNvPr id="11310" name="Oval 72">
              <a:extLst>
                <a:ext uri="{FF2B5EF4-FFF2-40B4-BE49-F238E27FC236}">
                  <a16:creationId xmlns:a16="http://schemas.microsoft.com/office/drawing/2014/main" id="{CCC44FB3-779B-4B36-B223-411E3CC1E0D2}"/>
                </a:ext>
              </a:extLst>
            </p:cNvPr>
            <p:cNvSpPr>
              <a:spLocks noChangeArrowheads="1"/>
            </p:cNvSpPr>
            <p:nvPr/>
          </p:nvSpPr>
          <p:spPr bwMode="auto">
            <a:xfrm>
              <a:off x="3024" y="1200"/>
              <a:ext cx="192" cy="192"/>
            </a:xfrm>
            <a:prstGeom prst="ellipse">
              <a:avLst/>
            </a:prstGeom>
            <a:solidFill>
              <a:schemeClr val="bg1"/>
            </a:solidFill>
            <a:ln w="28575" cap="sq" algn="ctr">
              <a:solidFill>
                <a:schemeClr val="tx1"/>
              </a:solidFill>
              <a:round/>
              <a:headEnd/>
              <a:tailEnd/>
            </a:ln>
          </p:spPr>
          <p:txBody>
            <a:bodyPr wrap="none"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grpSp>
      <p:grpSp>
        <p:nvGrpSpPr>
          <p:cNvPr id="14" name="Group 98">
            <a:extLst>
              <a:ext uri="{FF2B5EF4-FFF2-40B4-BE49-F238E27FC236}">
                <a16:creationId xmlns:a16="http://schemas.microsoft.com/office/drawing/2014/main" id="{03A75D40-8C6F-4419-AB21-ADE73330D95C}"/>
              </a:ext>
            </a:extLst>
          </p:cNvPr>
          <p:cNvGrpSpPr>
            <a:grpSpLocks/>
          </p:cNvGrpSpPr>
          <p:nvPr/>
        </p:nvGrpSpPr>
        <p:grpSpPr bwMode="auto">
          <a:xfrm>
            <a:off x="1752600" y="1719263"/>
            <a:ext cx="1828800" cy="795337"/>
            <a:chOff x="1752600" y="1719981"/>
            <a:chExt cx="1828800" cy="794619"/>
          </a:xfrm>
        </p:grpSpPr>
        <p:grpSp>
          <p:nvGrpSpPr>
            <p:cNvPr id="11300" name="Group 11">
              <a:extLst>
                <a:ext uri="{FF2B5EF4-FFF2-40B4-BE49-F238E27FC236}">
                  <a16:creationId xmlns:a16="http://schemas.microsoft.com/office/drawing/2014/main" id="{0C1BCE80-67C6-4C6C-9D24-636E5023938F}"/>
                </a:ext>
              </a:extLst>
            </p:cNvPr>
            <p:cNvGrpSpPr>
              <a:grpSpLocks/>
            </p:cNvGrpSpPr>
            <p:nvPr/>
          </p:nvGrpSpPr>
          <p:grpSpPr bwMode="auto">
            <a:xfrm>
              <a:off x="1752600" y="1905000"/>
              <a:ext cx="1828800" cy="609600"/>
              <a:chOff x="2064" y="1200"/>
              <a:chExt cx="1152" cy="384"/>
            </a:xfrm>
          </p:grpSpPr>
          <p:sp>
            <p:nvSpPr>
              <p:cNvPr id="11304" name="Oval 6">
                <a:extLst>
                  <a:ext uri="{FF2B5EF4-FFF2-40B4-BE49-F238E27FC236}">
                    <a16:creationId xmlns:a16="http://schemas.microsoft.com/office/drawing/2014/main" id="{F885D980-89E4-487C-89B4-CC07D75BB78C}"/>
                  </a:ext>
                </a:extLst>
              </p:cNvPr>
              <p:cNvSpPr>
                <a:spLocks noChangeArrowheads="1"/>
              </p:cNvSpPr>
              <p:nvPr/>
            </p:nvSpPr>
            <p:spPr bwMode="auto">
              <a:xfrm>
                <a:off x="2064" y="1392"/>
                <a:ext cx="192" cy="192"/>
              </a:xfrm>
              <a:prstGeom prst="ellipse">
                <a:avLst/>
              </a:prstGeom>
              <a:solidFill>
                <a:schemeClr val="bg1"/>
              </a:solidFill>
              <a:ln w="28575" cap="sq" algn="ctr">
                <a:solidFill>
                  <a:schemeClr val="tx1"/>
                </a:solidFill>
                <a:round/>
                <a:headEnd/>
                <a:tailEnd/>
              </a:ln>
            </p:spPr>
            <p:txBody>
              <a:bodyPr wrap="none"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sp>
            <p:nvSpPr>
              <p:cNvPr id="11305" name="Oval 7">
                <a:extLst>
                  <a:ext uri="{FF2B5EF4-FFF2-40B4-BE49-F238E27FC236}">
                    <a16:creationId xmlns:a16="http://schemas.microsoft.com/office/drawing/2014/main" id="{713590B3-BBDB-42F3-A4EB-9D82971067C4}"/>
                  </a:ext>
                </a:extLst>
              </p:cNvPr>
              <p:cNvSpPr>
                <a:spLocks noChangeArrowheads="1"/>
              </p:cNvSpPr>
              <p:nvPr/>
            </p:nvSpPr>
            <p:spPr bwMode="auto">
              <a:xfrm>
                <a:off x="2544" y="1200"/>
                <a:ext cx="192" cy="192"/>
              </a:xfrm>
              <a:prstGeom prst="ellipse">
                <a:avLst/>
              </a:prstGeom>
              <a:solidFill>
                <a:schemeClr val="bg1"/>
              </a:solidFill>
              <a:ln w="28575" cap="sq" algn="ctr">
                <a:solidFill>
                  <a:schemeClr val="tx1"/>
                </a:solidFill>
                <a:round/>
                <a:headEnd/>
                <a:tailEnd/>
              </a:ln>
            </p:spPr>
            <p:txBody>
              <a:bodyPr wrap="none"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sp>
            <p:nvSpPr>
              <p:cNvPr id="87" name="Line 8">
                <a:extLst>
                  <a:ext uri="{FF2B5EF4-FFF2-40B4-BE49-F238E27FC236}">
                    <a16:creationId xmlns:a16="http://schemas.microsoft.com/office/drawing/2014/main" id="{69DCB6BF-5731-4DB7-865B-79F9CE99833E}"/>
                  </a:ext>
                </a:extLst>
              </p:cNvPr>
              <p:cNvSpPr>
                <a:spLocks noChangeShapeType="1"/>
              </p:cNvSpPr>
              <p:nvPr/>
            </p:nvSpPr>
            <p:spPr bwMode="auto">
              <a:xfrm flipV="1">
                <a:off x="2256" y="1344"/>
                <a:ext cx="288" cy="144"/>
              </a:xfrm>
              <a:prstGeom prst="line">
                <a:avLst/>
              </a:prstGeom>
              <a:ln w="28575">
                <a:headEnd/>
                <a:tailEnd/>
              </a:ln>
            </p:spPr>
            <p:style>
              <a:lnRef idx="1">
                <a:schemeClr val="dk1"/>
              </a:lnRef>
              <a:fillRef idx="0">
                <a:schemeClr val="dk1"/>
              </a:fillRef>
              <a:effectRef idx="0">
                <a:schemeClr val="dk1"/>
              </a:effectRef>
              <a:fontRef idx="minor">
                <a:schemeClr val="tx1"/>
              </a:fontRef>
            </p:style>
            <p:txBody>
              <a:bodyPr>
                <a:spAutoFit/>
              </a:bodyPr>
              <a:lstStyle/>
              <a:p>
                <a:pPr>
                  <a:defRPr/>
                </a:pPr>
                <a:endParaRPr lang="en-US"/>
              </a:p>
            </p:txBody>
          </p:sp>
          <p:sp>
            <p:nvSpPr>
              <p:cNvPr id="88" name="Line 9">
                <a:extLst>
                  <a:ext uri="{FF2B5EF4-FFF2-40B4-BE49-F238E27FC236}">
                    <a16:creationId xmlns:a16="http://schemas.microsoft.com/office/drawing/2014/main" id="{C356E67B-39D5-4481-9471-129CF57304F9}"/>
                  </a:ext>
                </a:extLst>
              </p:cNvPr>
              <p:cNvSpPr>
                <a:spLocks noChangeShapeType="1"/>
              </p:cNvSpPr>
              <p:nvPr/>
            </p:nvSpPr>
            <p:spPr bwMode="auto">
              <a:xfrm>
                <a:off x="2736" y="1344"/>
                <a:ext cx="384" cy="144"/>
              </a:xfrm>
              <a:prstGeom prst="line">
                <a:avLst/>
              </a:prstGeom>
              <a:ln w="28575">
                <a:headEnd/>
                <a:tailEnd/>
              </a:ln>
            </p:spPr>
            <p:style>
              <a:lnRef idx="1">
                <a:schemeClr val="dk1"/>
              </a:lnRef>
              <a:fillRef idx="0">
                <a:schemeClr val="dk1"/>
              </a:fillRef>
              <a:effectRef idx="0">
                <a:schemeClr val="dk1"/>
              </a:effectRef>
              <a:fontRef idx="minor">
                <a:schemeClr val="tx1"/>
              </a:fontRef>
            </p:style>
            <p:txBody>
              <a:bodyPr>
                <a:spAutoFit/>
              </a:bodyPr>
              <a:lstStyle/>
              <a:p>
                <a:pPr>
                  <a:defRPr/>
                </a:pPr>
                <a:endParaRPr lang="en-US"/>
              </a:p>
            </p:txBody>
          </p:sp>
          <p:sp>
            <p:nvSpPr>
              <p:cNvPr id="11308" name="Oval 10">
                <a:extLst>
                  <a:ext uri="{FF2B5EF4-FFF2-40B4-BE49-F238E27FC236}">
                    <a16:creationId xmlns:a16="http://schemas.microsoft.com/office/drawing/2014/main" id="{559A205C-B928-47D8-82DC-D3A2A60A611C}"/>
                  </a:ext>
                </a:extLst>
              </p:cNvPr>
              <p:cNvSpPr>
                <a:spLocks noChangeArrowheads="1"/>
              </p:cNvSpPr>
              <p:nvPr/>
            </p:nvSpPr>
            <p:spPr bwMode="auto">
              <a:xfrm>
                <a:off x="3024" y="1392"/>
                <a:ext cx="192" cy="192"/>
              </a:xfrm>
              <a:prstGeom prst="ellipse">
                <a:avLst/>
              </a:prstGeom>
              <a:solidFill>
                <a:schemeClr val="bg1"/>
              </a:solidFill>
              <a:ln w="28575" cap="sq" algn="ctr">
                <a:solidFill>
                  <a:schemeClr val="tx1"/>
                </a:solidFill>
                <a:round/>
                <a:headEnd/>
                <a:tailEnd/>
              </a:ln>
            </p:spPr>
            <p:txBody>
              <a:bodyPr wrap="none"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grpSp>
        <p:grpSp>
          <p:nvGrpSpPr>
            <p:cNvPr id="11301" name="Group 95">
              <a:extLst>
                <a:ext uri="{FF2B5EF4-FFF2-40B4-BE49-F238E27FC236}">
                  <a16:creationId xmlns:a16="http://schemas.microsoft.com/office/drawing/2014/main" id="{5C5C2969-56BE-4A99-BF1B-C74EA8D31E60}"/>
                </a:ext>
              </a:extLst>
            </p:cNvPr>
            <p:cNvGrpSpPr>
              <a:grpSpLocks/>
            </p:cNvGrpSpPr>
            <p:nvPr/>
          </p:nvGrpSpPr>
          <p:grpSpPr bwMode="auto">
            <a:xfrm rot="-1920000">
              <a:off x="2539163" y="1719981"/>
              <a:ext cx="208182" cy="152400"/>
              <a:chOff x="7906662" y="3535188"/>
              <a:chExt cx="208182" cy="152400"/>
            </a:xfrm>
          </p:grpSpPr>
          <p:sp>
            <p:nvSpPr>
              <p:cNvPr id="97" name="Oval 96">
                <a:extLst>
                  <a:ext uri="{FF2B5EF4-FFF2-40B4-BE49-F238E27FC236}">
                    <a16:creationId xmlns:a16="http://schemas.microsoft.com/office/drawing/2014/main" id="{2EE965A6-A839-44B3-AD73-1F715E133FA2}"/>
                  </a:ext>
                </a:extLst>
              </p:cNvPr>
              <p:cNvSpPr/>
              <p:nvPr/>
            </p:nvSpPr>
            <p:spPr bwMode="auto">
              <a:xfrm rot="7200000">
                <a:off x="7905187" y="3532141"/>
                <a:ext cx="76131" cy="77787"/>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98" name="Oval 97">
                <a:extLst>
                  <a:ext uri="{FF2B5EF4-FFF2-40B4-BE49-F238E27FC236}">
                    <a16:creationId xmlns:a16="http://schemas.microsoft.com/office/drawing/2014/main" id="{42061F0A-B8DF-4A1A-85F9-D1A701011F6E}"/>
                  </a:ext>
                </a:extLst>
              </p:cNvPr>
              <p:cNvSpPr/>
              <p:nvPr/>
            </p:nvSpPr>
            <p:spPr bwMode="auto">
              <a:xfrm rot="7200000">
                <a:off x="8038972" y="3610848"/>
                <a:ext cx="76131"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grpSp>
      <p:grpSp>
        <p:nvGrpSpPr>
          <p:cNvPr id="17" name="Group 106">
            <a:extLst>
              <a:ext uri="{FF2B5EF4-FFF2-40B4-BE49-F238E27FC236}">
                <a16:creationId xmlns:a16="http://schemas.microsoft.com/office/drawing/2014/main" id="{33E883A8-4A0D-4D2B-B4B1-3E9845278584}"/>
              </a:ext>
            </a:extLst>
          </p:cNvPr>
          <p:cNvGrpSpPr>
            <a:grpSpLocks/>
          </p:cNvGrpSpPr>
          <p:nvPr/>
        </p:nvGrpSpPr>
        <p:grpSpPr bwMode="auto">
          <a:xfrm>
            <a:off x="4572000" y="1752600"/>
            <a:ext cx="1828800" cy="762000"/>
            <a:chOff x="4572000" y="1752600"/>
            <a:chExt cx="1828800" cy="762000"/>
          </a:xfrm>
        </p:grpSpPr>
        <p:grpSp>
          <p:nvGrpSpPr>
            <p:cNvPr id="11287" name="Group 12">
              <a:extLst>
                <a:ext uri="{FF2B5EF4-FFF2-40B4-BE49-F238E27FC236}">
                  <a16:creationId xmlns:a16="http://schemas.microsoft.com/office/drawing/2014/main" id="{17B9C50D-F5CF-42DD-AAF5-E0D5A6DAF2C8}"/>
                </a:ext>
              </a:extLst>
            </p:cNvPr>
            <p:cNvGrpSpPr>
              <a:grpSpLocks/>
            </p:cNvGrpSpPr>
            <p:nvPr/>
          </p:nvGrpSpPr>
          <p:grpSpPr bwMode="auto">
            <a:xfrm>
              <a:off x="4572000" y="1905000"/>
              <a:ext cx="1828800" cy="609600"/>
              <a:chOff x="2064" y="1200"/>
              <a:chExt cx="1152" cy="384"/>
            </a:xfrm>
          </p:grpSpPr>
          <p:sp>
            <p:nvSpPr>
              <p:cNvPr id="11295" name="Oval 13">
                <a:extLst>
                  <a:ext uri="{FF2B5EF4-FFF2-40B4-BE49-F238E27FC236}">
                    <a16:creationId xmlns:a16="http://schemas.microsoft.com/office/drawing/2014/main" id="{E2D6D6F3-99FA-4C01-B82C-AAB475E25963}"/>
                  </a:ext>
                </a:extLst>
              </p:cNvPr>
              <p:cNvSpPr>
                <a:spLocks noChangeArrowheads="1"/>
              </p:cNvSpPr>
              <p:nvPr/>
            </p:nvSpPr>
            <p:spPr bwMode="auto">
              <a:xfrm>
                <a:off x="2064" y="1392"/>
                <a:ext cx="192" cy="192"/>
              </a:xfrm>
              <a:prstGeom prst="ellipse">
                <a:avLst/>
              </a:prstGeom>
              <a:solidFill>
                <a:schemeClr val="bg1"/>
              </a:solidFill>
              <a:ln w="28575" cap="sq" algn="ctr">
                <a:solidFill>
                  <a:schemeClr val="tx1"/>
                </a:solidFill>
                <a:round/>
                <a:headEnd/>
                <a:tailEnd/>
              </a:ln>
            </p:spPr>
            <p:txBody>
              <a:bodyPr wrap="none"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sp>
            <p:nvSpPr>
              <p:cNvPr id="11296" name="Line 15">
                <a:extLst>
                  <a:ext uri="{FF2B5EF4-FFF2-40B4-BE49-F238E27FC236}">
                    <a16:creationId xmlns:a16="http://schemas.microsoft.com/office/drawing/2014/main" id="{BA2D6C4E-A69A-4DF3-A3A0-9149891E36EE}"/>
                  </a:ext>
                </a:extLst>
              </p:cNvPr>
              <p:cNvSpPr>
                <a:spLocks noChangeShapeType="1"/>
              </p:cNvSpPr>
              <p:nvPr/>
            </p:nvSpPr>
            <p:spPr bwMode="auto">
              <a:xfrm flipV="1">
                <a:off x="2256" y="1344"/>
                <a:ext cx="288" cy="144"/>
              </a:xfrm>
              <a:prstGeom prst="line">
                <a:avLst/>
              </a:prstGeom>
              <a:noFill/>
              <a:ln w="38100" cap="sq">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1297" name="Line 16">
                <a:extLst>
                  <a:ext uri="{FF2B5EF4-FFF2-40B4-BE49-F238E27FC236}">
                    <a16:creationId xmlns:a16="http://schemas.microsoft.com/office/drawing/2014/main" id="{B81A3459-4A4E-49A3-87FC-6A9EB1B170DF}"/>
                  </a:ext>
                </a:extLst>
              </p:cNvPr>
              <p:cNvSpPr>
                <a:spLocks noChangeShapeType="1"/>
              </p:cNvSpPr>
              <p:nvPr/>
            </p:nvSpPr>
            <p:spPr bwMode="auto">
              <a:xfrm>
                <a:off x="2688" y="1344"/>
                <a:ext cx="432" cy="144"/>
              </a:xfrm>
              <a:prstGeom prst="line">
                <a:avLst/>
              </a:prstGeom>
              <a:noFill/>
              <a:ln w="38100" cap="sq">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1298" name="Oval 17">
                <a:extLst>
                  <a:ext uri="{FF2B5EF4-FFF2-40B4-BE49-F238E27FC236}">
                    <a16:creationId xmlns:a16="http://schemas.microsoft.com/office/drawing/2014/main" id="{38275385-1D6F-4722-84E0-C0E384D68AD1}"/>
                  </a:ext>
                </a:extLst>
              </p:cNvPr>
              <p:cNvSpPr>
                <a:spLocks noChangeArrowheads="1"/>
              </p:cNvSpPr>
              <p:nvPr/>
            </p:nvSpPr>
            <p:spPr bwMode="auto">
              <a:xfrm>
                <a:off x="3024" y="1392"/>
                <a:ext cx="192" cy="192"/>
              </a:xfrm>
              <a:prstGeom prst="ellipse">
                <a:avLst/>
              </a:prstGeom>
              <a:solidFill>
                <a:schemeClr val="bg1"/>
              </a:solidFill>
              <a:ln w="28575" cap="sq" algn="ctr">
                <a:solidFill>
                  <a:schemeClr val="tx1"/>
                </a:solidFill>
                <a:round/>
                <a:headEnd/>
                <a:tailEnd/>
              </a:ln>
            </p:spPr>
            <p:txBody>
              <a:bodyPr wrap="none"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sp>
            <p:nvSpPr>
              <p:cNvPr id="11299" name="Oval 14">
                <a:extLst>
                  <a:ext uri="{FF2B5EF4-FFF2-40B4-BE49-F238E27FC236}">
                    <a16:creationId xmlns:a16="http://schemas.microsoft.com/office/drawing/2014/main" id="{DE40502A-7B91-419A-A25C-ECFA3E18278D}"/>
                  </a:ext>
                </a:extLst>
              </p:cNvPr>
              <p:cNvSpPr>
                <a:spLocks noChangeArrowheads="1"/>
              </p:cNvSpPr>
              <p:nvPr/>
            </p:nvSpPr>
            <p:spPr bwMode="auto">
              <a:xfrm>
                <a:off x="2544" y="1200"/>
                <a:ext cx="192" cy="192"/>
              </a:xfrm>
              <a:prstGeom prst="ellipse">
                <a:avLst/>
              </a:prstGeom>
              <a:solidFill>
                <a:schemeClr val="bg1"/>
              </a:solidFill>
              <a:ln w="28575" cap="sq" algn="ctr">
                <a:solidFill>
                  <a:schemeClr val="tx1"/>
                </a:solidFill>
                <a:round/>
                <a:headEnd/>
                <a:tailEnd/>
              </a:ln>
            </p:spPr>
            <p:txBody>
              <a:bodyPr wrap="none"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grpSp>
        <p:grpSp>
          <p:nvGrpSpPr>
            <p:cNvPr id="11288" name="Group 99">
              <a:extLst>
                <a:ext uri="{FF2B5EF4-FFF2-40B4-BE49-F238E27FC236}">
                  <a16:creationId xmlns:a16="http://schemas.microsoft.com/office/drawing/2014/main" id="{6FB677C8-344F-469A-B71D-EC93F6BC063D}"/>
                </a:ext>
              </a:extLst>
            </p:cNvPr>
            <p:cNvGrpSpPr>
              <a:grpSpLocks/>
            </p:cNvGrpSpPr>
            <p:nvPr/>
          </p:nvGrpSpPr>
          <p:grpSpPr bwMode="auto">
            <a:xfrm>
              <a:off x="5181600" y="1752600"/>
              <a:ext cx="642886" cy="208182"/>
              <a:chOff x="7445980" y="1749581"/>
              <a:chExt cx="642886" cy="208182"/>
            </a:xfrm>
          </p:grpSpPr>
          <p:grpSp>
            <p:nvGrpSpPr>
              <p:cNvPr id="11289" name="Group 35">
                <a:extLst>
                  <a:ext uri="{FF2B5EF4-FFF2-40B4-BE49-F238E27FC236}">
                    <a16:creationId xmlns:a16="http://schemas.microsoft.com/office/drawing/2014/main" id="{A599726F-7A5B-4A95-B7D3-A267FC517FA5}"/>
                  </a:ext>
                </a:extLst>
              </p:cNvPr>
              <p:cNvGrpSpPr>
                <a:grpSpLocks/>
              </p:cNvGrpSpPr>
              <p:nvPr/>
            </p:nvGrpSpPr>
            <p:grpSpPr bwMode="auto">
              <a:xfrm rot="360000">
                <a:off x="7880684" y="1754168"/>
                <a:ext cx="208182" cy="152400"/>
                <a:chOff x="7906662" y="3535188"/>
                <a:chExt cx="208182" cy="152400"/>
              </a:xfrm>
            </p:grpSpPr>
            <p:sp>
              <p:nvSpPr>
                <p:cNvPr id="105" name="Oval 104">
                  <a:extLst>
                    <a:ext uri="{FF2B5EF4-FFF2-40B4-BE49-F238E27FC236}">
                      <a16:creationId xmlns:a16="http://schemas.microsoft.com/office/drawing/2014/main" id="{F571CCCA-8E2F-4B10-9308-BE4B0EDD2726}"/>
                    </a:ext>
                  </a:extLst>
                </p:cNvPr>
                <p:cNvSpPr/>
                <p:nvPr/>
              </p:nvSpPr>
              <p:spPr bwMode="auto">
                <a:xfrm rot="7200000">
                  <a:off x="7897431" y="3531887"/>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106" name="Oval 105">
                  <a:extLst>
                    <a:ext uri="{FF2B5EF4-FFF2-40B4-BE49-F238E27FC236}">
                      <a16:creationId xmlns:a16="http://schemas.microsoft.com/office/drawing/2014/main" id="{44A52842-7ECF-4109-99C4-FA907DBF5E78}"/>
                    </a:ext>
                  </a:extLst>
                </p:cNvPr>
                <p:cNvSpPr/>
                <p:nvPr/>
              </p:nvSpPr>
              <p:spPr bwMode="auto">
                <a:xfrm rot="7200000">
                  <a:off x="8038262" y="3611264"/>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grpSp>
            <p:nvGrpSpPr>
              <p:cNvPr id="11290" name="Group 36">
                <a:extLst>
                  <a:ext uri="{FF2B5EF4-FFF2-40B4-BE49-F238E27FC236}">
                    <a16:creationId xmlns:a16="http://schemas.microsoft.com/office/drawing/2014/main" id="{BBDA42C0-FE46-4101-9C1E-F001FC726F88}"/>
                  </a:ext>
                </a:extLst>
              </p:cNvPr>
              <p:cNvGrpSpPr>
                <a:grpSpLocks/>
              </p:cNvGrpSpPr>
              <p:nvPr/>
            </p:nvGrpSpPr>
            <p:grpSpPr bwMode="auto">
              <a:xfrm rot="5760000">
                <a:off x="7418089" y="1777472"/>
                <a:ext cx="208182" cy="152400"/>
                <a:chOff x="7906662" y="3535188"/>
                <a:chExt cx="208182" cy="152400"/>
              </a:xfrm>
            </p:grpSpPr>
            <p:sp>
              <p:nvSpPr>
                <p:cNvPr id="103" name="Oval 102">
                  <a:extLst>
                    <a:ext uri="{FF2B5EF4-FFF2-40B4-BE49-F238E27FC236}">
                      <a16:creationId xmlns:a16="http://schemas.microsoft.com/office/drawing/2014/main" id="{B7C33629-B3DA-4E20-866B-02CA495B7A77}"/>
                    </a:ext>
                  </a:extLst>
                </p:cNvPr>
                <p:cNvSpPr/>
                <p:nvPr/>
              </p:nvSpPr>
              <p:spPr bwMode="auto">
                <a:xfrm rot="7200000">
                  <a:off x="7897973" y="3539635"/>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104" name="Oval 103">
                  <a:extLst>
                    <a:ext uri="{FF2B5EF4-FFF2-40B4-BE49-F238E27FC236}">
                      <a16:creationId xmlns:a16="http://schemas.microsoft.com/office/drawing/2014/main" id="{DFDACE43-338D-467A-8589-E4E93AAB7DE3}"/>
                    </a:ext>
                  </a:extLst>
                </p:cNvPr>
                <p:cNvSpPr/>
                <p:nvPr/>
              </p:nvSpPr>
              <p:spPr bwMode="auto">
                <a:xfrm rot="7200000">
                  <a:off x="8034068" y="3619509"/>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grpSp>
      </p:grpSp>
      <p:grpSp>
        <p:nvGrpSpPr>
          <p:cNvPr id="22" name="Group 114">
            <a:extLst>
              <a:ext uri="{FF2B5EF4-FFF2-40B4-BE49-F238E27FC236}">
                <a16:creationId xmlns:a16="http://schemas.microsoft.com/office/drawing/2014/main" id="{8C3BC614-9443-4E39-BC06-3530BD057FC8}"/>
              </a:ext>
            </a:extLst>
          </p:cNvPr>
          <p:cNvGrpSpPr>
            <a:grpSpLocks/>
          </p:cNvGrpSpPr>
          <p:nvPr/>
        </p:nvGrpSpPr>
        <p:grpSpPr bwMode="auto">
          <a:xfrm>
            <a:off x="2057400" y="3890963"/>
            <a:ext cx="1828800" cy="1214437"/>
            <a:chOff x="2057400" y="3890787"/>
            <a:chExt cx="1828800" cy="1214613"/>
          </a:xfrm>
        </p:grpSpPr>
        <p:grpSp>
          <p:nvGrpSpPr>
            <p:cNvPr id="11276" name="Group 35">
              <a:extLst>
                <a:ext uri="{FF2B5EF4-FFF2-40B4-BE49-F238E27FC236}">
                  <a16:creationId xmlns:a16="http://schemas.microsoft.com/office/drawing/2014/main" id="{C15BF03C-B710-493A-B876-9D0E19D21543}"/>
                </a:ext>
              </a:extLst>
            </p:cNvPr>
            <p:cNvGrpSpPr>
              <a:grpSpLocks/>
            </p:cNvGrpSpPr>
            <p:nvPr/>
          </p:nvGrpSpPr>
          <p:grpSpPr bwMode="auto">
            <a:xfrm>
              <a:off x="2057400" y="4114800"/>
              <a:ext cx="1828800" cy="990600"/>
              <a:chOff x="2544" y="1632"/>
              <a:chExt cx="1152" cy="624"/>
            </a:xfrm>
          </p:grpSpPr>
          <p:sp>
            <p:nvSpPr>
              <p:cNvPr id="11280" name="Oval 36">
                <a:extLst>
                  <a:ext uri="{FF2B5EF4-FFF2-40B4-BE49-F238E27FC236}">
                    <a16:creationId xmlns:a16="http://schemas.microsoft.com/office/drawing/2014/main" id="{F90A555F-1427-4126-9C93-441F9DF09F9F}"/>
                  </a:ext>
                </a:extLst>
              </p:cNvPr>
              <p:cNvSpPr>
                <a:spLocks noChangeArrowheads="1"/>
              </p:cNvSpPr>
              <p:nvPr/>
            </p:nvSpPr>
            <p:spPr bwMode="auto">
              <a:xfrm>
                <a:off x="2544" y="1824"/>
                <a:ext cx="192" cy="192"/>
              </a:xfrm>
              <a:prstGeom prst="ellipse">
                <a:avLst/>
              </a:prstGeom>
              <a:solidFill>
                <a:schemeClr val="bg1"/>
              </a:solidFill>
              <a:ln w="28575" cap="sq" algn="ctr">
                <a:solidFill>
                  <a:schemeClr val="tx1"/>
                </a:solidFill>
                <a:round/>
                <a:headEnd/>
                <a:tailEnd/>
              </a:ln>
            </p:spPr>
            <p:txBody>
              <a:bodyPr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sp>
            <p:nvSpPr>
              <p:cNvPr id="11281" name="Line 38">
                <a:extLst>
                  <a:ext uri="{FF2B5EF4-FFF2-40B4-BE49-F238E27FC236}">
                    <a16:creationId xmlns:a16="http://schemas.microsoft.com/office/drawing/2014/main" id="{03F5EA24-4378-40B1-833B-1DECBB40F2D7}"/>
                  </a:ext>
                </a:extLst>
              </p:cNvPr>
              <p:cNvSpPr>
                <a:spLocks noChangeShapeType="1"/>
              </p:cNvSpPr>
              <p:nvPr/>
            </p:nvSpPr>
            <p:spPr bwMode="auto">
              <a:xfrm flipV="1">
                <a:off x="2736" y="1776"/>
                <a:ext cx="288" cy="144"/>
              </a:xfrm>
              <a:prstGeom prst="line">
                <a:avLst/>
              </a:prstGeom>
              <a:noFill/>
              <a:ln w="38100" cap="sq">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1282" name="Line 39">
                <a:extLst>
                  <a:ext uri="{FF2B5EF4-FFF2-40B4-BE49-F238E27FC236}">
                    <a16:creationId xmlns:a16="http://schemas.microsoft.com/office/drawing/2014/main" id="{95CD44D6-A610-4DE3-B87F-83FCEBB3511C}"/>
                  </a:ext>
                </a:extLst>
              </p:cNvPr>
              <p:cNvSpPr>
                <a:spLocks noChangeShapeType="1"/>
              </p:cNvSpPr>
              <p:nvPr/>
            </p:nvSpPr>
            <p:spPr bwMode="auto">
              <a:xfrm>
                <a:off x="3168" y="1776"/>
                <a:ext cx="432" cy="144"/>
              </a:xfrm>
              <a:prstGeom prst="line">
                <a:avLst/>
              </a:prstGeom>
              <a:noFill/>
              <a:ln w="38100" cap="sq">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1283" name="Oval 40">
                <a:extLst>
                  <a:ext uri="{FF2B5EF4-FFF2-40B4-BE49-F238E27FC236}">
                    <a16:creationId xmlns:a16="http://schemas.microsoft.com/office/drawing/2014/main" id="{94BC7EDC-F3AD-46C3-9754-6078EC7408B5}"/>
                  </a:ext>
                </a:extLst>
              </p:cNvPr>
              <p:cNvSpPr>
                <a:spLocks noChangeArrowheads="1"/>
              </p:cNvSpPr>
              <p:nvPr/>
            </p:nvSpPr>
            <p:spPr bwMode="auto">
              <a:xfrm>
                <a:off x="3504" y="1824"/>
                <a:ext cx="192" cy="192"/>
              </a:xfrm>
              <a:prstGeom prst="ellipse">
                <a:avLst/>
              </a:prstGeom>
              <a:solidFill>
                <a:schemeClr val="bg1"/>
              </a:solidFill>
              <a:ln w="28575" cap="sq" algn="ctr">
                <a:solidFill>
                  <a:schemeClr val="tx1"/>
                </a:solidFill>
                <a:round/>
                <a:headEnd/>
                <a:tailEnd/>
              </a:ln>
            </p:spPr>
            <p:txBody>
              <a:bodyPr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sp>
            <p:nvSpPr>
              <p:cNvPr id="11284" name="Line 41">
                <a:extLst>
                  <a:ext uri="{FF2B5EF4-FFF2-40B4-BE49-F238E27FC236}">
                    <a16:creationId xmlns:a16="http://schemas.microsoft.com/office/drawing/2014/main" id="{5B9280F6-014E-40CB-BB5E-D257E3D8C1F7}"/>
                  </a:ext>
                </a:extLst>
              </p:cNvPr>
              <p:cNvSpPr>
                <a:spLocks noChangeShapeType="1"/>
              </p:cNvSpPr>
              <p:nvPr/>
            </p:nvSpPr>
            <p:spPr bwMode="auto">
              <a:xfrm flipV="1">
                <a:off x="3120" y="1728"/>
                <a:ext cx="0" cy="336"/>
              </a:xfrm>
              <a:prstGeom prst="line">
                <a:avLst/>
              </a:prstGeom>
              <a:noFill/>
              <a:ln w="38100" cap="sq">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1285" name="Oval 42">
                <a:extLst>
                  <a:ext uri="{FF2B5EF4-FFF2-40B4-BE49-F238E27FC236}">
                    <a16:creationId xmlns:a16="http://schemas.microsoft.com/office/drawing/2014/main" id="{688842E5-8592-4A89-B99F-10A659F91578}"/>
                  </a:ext>
                </a:extLst>
              </p:cNvPr>
              <p:cNvSpPr>
                <a:spLocks noChangeArrowheads="1"/>
              </p:cNvSpPr>
              <p:nvPr/>
            </p:nvSpPr>
            <p:spPr bwMode="auto">
              <a:xfrm>
                <a:off x="3024" y="2064"/>
                <a:ext cx="192" cy="192"/>
              </a:xfrm>
              <a:prstGeom prst="ellipse">
                <a:avLst/>
              </a:prstGeom>
              <a:solidFill>
                <a:schemeClr val="bg1"/>
              </a:solidFill>
              <a:ln w="28575" cap="sq" algn="ctr">
                <a:solidFill>
                  <a:schemeClr val="tx1"/>
                </a:solidFill>
                <a:round/>
                <a:headEnd/>
                <a:tailEnd/>
              </a:ln>
            </p:spPr>
            <p:txBody>
              <a:bodyPr wrap="none"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sp>
            <p:nvSpPr>
              <p:cNvPr id="11286" name="Oval 37">
                <a:extLst>
                  <a:ext uri="{FF2B5EF4-FFF2-40B4-BE49-F238E27FC236}">
                    <a16:creationId xmlns:a16="http://schemas.microsoft.com/office/drawing/2014/main" id="{C0600B82-AB10-4406-A040-C51CD17A4E35}"/>
                  </a:ext>
                </a:extLst>
              </p:cNvPr>
              <p:cNvSpPr>
                <a:spLocks noChangeArrowheads="1"/>
              </p:cNvSpPr>
              <p:nvPr/>
            </p:nvSpPr>
            <p:spPr bwMode="auto">
              <a:xfrm>
                <a:off x="3024" y="1632"/>
                <a:ext cx="192" cy="192"/>
              </a:xfrm>
              <a:prstGeom prst="ellipse">
                <a:avLst/>
              </a:prstGeom>
              <a:solidFill>
                <a:schemeClr val="bg1"/>
              </a:solidFill>
              <a:ln w="28575" cap="sq" algn="ctr">
                <a:solidFill>
                  <a:schemeClr val="tx1"/>
                </a:solidFill>
                <a:round/>
                <a:headEnd/>
                <a:tailEnd/>
              </a:ln>
            </p:spPr>
            <p:txBody>
              <a:bodyPr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grpSp>
        <p:grpSp>
          <p:nvGrpSpPr>
            <p:cNvPr id="11277" name="Group 35">
              <a:extLst>
                <a:ext uri="{FF2B5EF4-FFF2-40B4-BE49-F238E27FC236}">
                  <a16:creationId xmlns:a16="http://schemas.microsoft.com/office/drawing/2014/main" id="{403AFB74-088D-4882-9313-7CE3DEB41159}"/>
                </a:ext>
              </a:extLst>
            </p:cNvPr>
            <p:cNvGrpSpPr>
              <a:grpSpLocks/>
            </p:cNvGrpSpPr>
            <p:nvPr/>
          </p:nvGrpSpPr>
          <p:grpSpPr bwMode="auto">
            <a:xfrm rot="-1860000">
              <a:off x="2891639" y="3890787"/>
              <a:ext cx="208182" cy="152400"/>
              <a:chOff x="7906662" y="3535188"/>
              <a:chExt cx="208182" cy="152400"/>
            </a:xfrm>
          </p:grpSpPr>
          <p:sp>
            <p:nvSpPr>
              <p:cNvPr id="113" name="Oval 112">
                <a:extLst>
                  <a:ext uri="{FF2B5EF4-FFF2-40B4-BE49-F238E27FC236}">
                    <a16:creationId xmlns:a16="http://schemas.microsoft.com/office/drawing/2014/main" id="{DD9C55FA-746D-47B2-BD28-0F36FEBD592B}"/>
                  </a:ext>
                </a:extLst>
              </p:cNvPr>
              <p:cNvSpPr/>
              <p:nvPr/>
            </p:nvSpPr>
            <p:spPr bwMode="auto">
              <a:xfrm rot="7200000">
                <a:off x="7906408" y="3535346"/>
                <a:ext cx="76211"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114" name="Oval 113">
                <a:extLst>
                  <a:ext uri="{FF2B5EF4-FFF2-40B4-BE49-F238E27FC236}">
                    <a16:creationId xmlns:a16="http://schemas.microsoft.com/office/drawing/2014/main" id="{A7BD32E8-5771-450A-8F6C-43DF84A11076}"/>
                  </a:ext>
                </a:extLst>
              </p:cNvPr>
              <p:cNvSpPr/>
              <p:nvPr/>
            </p:nvSpPr>
            <p:spPr bwMode="auto">
              <a:xfrm rot="7200000">
                <a:off x="8038676" y="3611127"/>
                <a:ext cx="76211"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a:extLst>
              <a:ext uri="{FF2B5EF4-FFF2-40B4-BE49-F238E27FC236}">
                <a16:creationId xmlns:a16="http://schemas.microsoft.com/office/drawing/2014/main" id="{5F821A2D-C468-44A7-982D-D1CC6C2319C2}"/>
              </a:ext>
            </a:extLst>
          </p:cNvPr>
          <p:cNvSpPr>
            <a:spLocks noGrp="1"/>
          </p:cNvSpPr>
          <p:nvPr>
            <p:ph idx="1"/>
          </p:nvPr>
        </p:nvSpPr>
        <p:spPr>
          <a:xfrm>
            <a:off x="457200" y="1828800"/>
            <a:ext cx="8229600" cy="3200400"/>
          </a:xfrm>
          <a:ln w="38100"/>
        </p:spPr>
        <p:txBody>
          <a:bodyPr anchor="ctr"/>
          <a:lstStyle/>
          <a:p>
            <a:pPr marL="0" indent="0" algn="ctr">
              <a:buFont typeface="Arial" panose="020B0604020202020204" pitchFamily="34" charset="0"/>
              <a:buNone/>
            </a:pPr>
            <a:r>
              <a:rPr lang="en-US" altLang="en-US" sz="4400" b="1" dirty="0">
                <a:latin typeface="Trebuchet MS" panose="020B0603020202020204" pitchFamily="34" charset="0"/>
              </a:rPr>
              <a:t>Do now: </a:t>
            </a:r>
            <a:r>
              <a:rPr lang="en-US" altLang="en-US" sz="4400" i="1" dirty="0">
                <a:latin typeface="Trebuchet MS" panose="020B0603020202020204" pitchFamily="34" charset="0"/>
              </a:rPr>
              <a:t>Complete and </a:t>
            </a:r>
            <a:br>
              <a:rPr lang="en-US" altLang="en-US" sz="4400" i="1" dirty="0">
                <a:latin typeface="Trebuchet MS" panose="020B0603020202020204" pitchFamily="34" charset="0"/>
              </a:rPr>
            </a:br>
            <a:r>
              <a:rPr lang="en-US" altLang="en-US" sz="4400" i="1" dirty="0">
                <a:latin typeface="Trebuchet MS" panose="020B0603020202020204" pitchFamily="34" charset="0"/>
              </a:rPr>
              <a:t>Turn in “Exit Ticket”</a:t>
            </a:r>
          </a:p>
          <a:p>
            <a:pPr marL="0" indent="0" algn="ctr">
              <a:buFont typeface="Arial" panose="020B0604020202020204" pitchFamily="34" charset="0"/>
              <a:buNone/>
            </a:pPr>
            <a:r>
              <a:rPr lang="en-US" altLang="en-US" sz="4400" b="1" dirty="0">
                <a:latin typeface="Trebuchet MS" panose="020B0603020202020204" pitchFamily="34" charset="0"/>
              </a:rPr>
              <a:t>Then: </a:t>
            </a:r>
            <a:r>
              <a:rPr lang="en-US" altLang="en-US" sz="4400" dirty="0">
                <a:latin typeface="Trebuchet MS" panose="020B0603020202020204" pitchFamily="34" charset="0"/>
              </a:rPr>
              <a:t>Begin WS 4 (Homework)</a:t>
            </a:r>
          </a:p>
        </p:txBody>
      </p:sp>
      <p:pic>
        <p:nvPicPr>
          <p:cNvPr id="13315" name="Picture 2" descr="MC900286058[1]">
            <a:extLst>
              <a:ext uri="{FF2B5EF4-FFF2-40B4-BE49-F238E27FC236}">
                <a16:creationId xmlns:a16="http://schemas.microsoft.com/office/drawing/2014/main" id="{9FCCC093-BDE2-49DD-97CE-393C409E85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1600200"/>
            <a:ext cx="1752600" cy="127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id="{482E7640-96D1-480C-B8F7-D53DC85DF46D}"/>
              </a:ext>
            </a:extLst>
          </p:cNvPr>
          <p:cNvSpPr>
            <a:spLocks noGrp="1" noChangeArrowheads="1"/>
          </p:cNvSpPr>
          <p:nvPr>
            <p:ph type="title"/>
          </p:nvPr>
        </p:nvSpPr>
        <p:spPr>
          <a:xfrm>
            <a:off x="123825" y="139700"/>
            <a:ext cx="8915400" cy="1143000"/>
          </a:xfrm>
        </p:spPr>
        <p:txBody>
          <a:bodyPr/>
          <a:lstStyle/>
          <a:p>
            <a:pPr eaLnBrk="1" hangingPunct="1"/>
            <a:r>
              <a:rPr lang="en-US" altLang="en-US" sz="4000" b="1" dirty="0">
                <a:solidFill>
                  <a:srgbClr val="0000FF"/>
                </a:solidFill>
                <a:latin typeface="Trebuchet MS" panose="020B0603020202020204" pitchFamily="34" charset="0"/>
              </a:rPr>
              <a:t>After today, you should be able to…</a:t>
            </a:r>
          </a:p>
        </p:txBody>
      </p:sp>
      <p:sp>
        <p:nvSpPr>
          <p:cNvPr id="2051" name="Rectangle 5">
            <a:extLst>
              <a:ext uri="{FF2B5EF4-FFF2-40B4-BE49-F238E27FC236}">
                <a16:creationId xmlns:a16="http://schemas.microsoft.com/office/drawing/2014/main" id="{80D1FEB1-8CCC-49B6-BE9C-3D496C63DD6C}"/>
              </a:ext>
            </a:extLst>
          </p:cNvPr>
          <p:cNvSpPr>
            <a:spLocks noGrp="1" noChangeArrowheads="1"/>
          </p:cNvSpPr>
          <p:nvPr>
            <p:ph type="body" idx="1"/>
          </p:nvPr>
        </p:nvSpPr>
        <p:spPr>
          <a:xfrm>
            <a:off x="180975" y="1143000"/>
            <a:ext cx="8763000" cy="5105400"/>
          </a:xfrm>
        </p:spPr>
        <p:txBody>
          <a:bodyPr/>
          <a:lstStyle/>
          <a:p>
            <a:r>
              <a:rPr lang="en-US" altLang="en-US" sz="3600" dirty="0">
                <a:solidFill>
                  <a:srgbClr val="000000"/>
                </a:solidFill>
                <a:latin typeface="Trebuchet MS" panose="020B0603020202020204" pitchFamily="34" charset="0"/>
              </a:rPr>
              <a:t>Explain Valence Shell Electron Pair Repulsion Theory (VSEPRT)</a:t>
            </a:r>
          </a:p>
          <a:p>
            <a:r>
              <a:rPr lang="en-US" altLang="en-US" sz="3600" dirty="0">
                <a:solidFill>
                  <a:srgbClr val="000000"/>
                </a:solidFill>
                <a:latin typeface="Trebuchet MS" panose="020B0603020202020204" pitchFamily="34" charset="0"/>
              </a:rPr>
              <a:t>Use structural formulas to describe the molecular geometry of molecules</a:t>
            </a:r>
          </a:p>
          <a:p>
            <a:r>
              <a:rPr lang="en-US" altLang="en-US" sz="3600" dirty="0">
                <a:solidFill>
                  <a:srgbClr val="000000"/>
                </a:solidFill>
                <a:latin typeface="Trebuchet MS" panose="020B0603020202020204" pitchFamily="34" charset="0"/>
              </a:rPr>
              <a:t>Identify the correct geometric name for the shape of the molecule</a:t>
            </a:r>
          </a:p>
          <a:p>
            <a:r>
              <a:rPr lang="en-US" altLang="en-US" sz="3600" dirty="0">
                <a:solidFill>
                  <a:srgbClr val="000000"/>
                </a:solidFill>
                <a:latin typeface="Trebuchet MS" panose="020B0603020202020204" pitchFamily="34" charset="0"/>
              </a:rPr>
              <a:t>Identify approximate bond angles for molecules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E33843B-230C-49B4-BBCC-E7E0C93A1F0A}"/>
              </a:ext>
            </a:extLst>
          </p:cNvPr>
          <p:cNvSpPr>
            <a:spLocks noGrp="1" noChangeArrowheads="1"/>
          </p:cNvSpPr>
          <p:nvPr>
            <p:ph type="title"/>
          </p:nvPr>
        </p:nvSpPr>
        <p:spPr>
          <a:xfrm>
            <a:off x="457200" y="0"/>
            <a:ext cx="8229600" cy="1143000"/>
          </a:xfrm>
        </p:spPr>
        <p:txBody>
          <a:bodyPr/>
          <a:lstStyle/>
          <a:p>
            <a:r>
              <a:rPr lang="en-US" altLang="en-US" sz="4800" b="1">
                <a:solidFill>
                  <a:srgbClr val="000000"/>
                </a:solidFill>
                <a:latin typeface="Trebuchet MS" panose="020B0603020202020204" pitchFamily="34" charset="0"/>
              </a:rPr>
              <a:t>Molecular Geometry</a:t>
            </a:r>
          </a:p>
        </p:txBody>
      </p:sp>
      <p:sp>
        <p:nvSpPr>
          <p:cNvPr id="22531" name="Rectangle 3">
            <a:extLst>
              <a:ext uri="{FF2B5EF4-FFF2-40B4-BE49-F238E27FC236}">
                <a16:creationId xmlns:a16="http://schemas.microsoft.com/office/drawing/2014/main" id="{02F9ABC1-2B28-47E9-97F0-3D11F84AA59F}"/>
              </a:ext>
            </a:extLst>
          </p:cNvPr>
          <p:cNvSpPr>
            <a:spLocks noGrp="1" noChangeArrowheads="1"/>
          </p:cNvSpPr>
          <p:nvPr>
            <p:ph type="body" idx="1"/>
          </p:nvPr>
        </p:nvSpPr>
        <p:spPr>
          <a:xfrm>
            <a:off x="152400" y="990600"/>
            <a:ext cx="8534400" cy="4830763"/>
          </a:xfrm>
        </p:spPr>
        <p:txBody>
          <a:bodyPr/>
          <a:lstStyle/>
          <a:p>
            <a:r>
              <a:rPr lang="en-US" altLang="en-US" sz="4000" u="sng">
                <a:solidFill>
                  <a:srgbClr val="000000"/>
                </a:solidFill>
                <a:latin typeface="Trebuchet MS" panose="020B0603020202020204" pitchFamily="34" charset="0"/>
              </a:rPr>
              <a:t>Valence Shell Electron Pair Repulsion Theory (VSEPR)</a:t>
            </a:r>
            <a:r>
              <a:rPr lang="en-US" altLang="en-US" sz="4000">
                <a:solidFill>
                  <a:srgbClr val="000000"/>
                </a:solidFill>
                <a:latin typeface="Trebuchet MS" panose="020B0603020202020204" pitchFamily="34" charset="0"/>
              </a:rPr>
              <a:t>:</a:t>
            </a:r>
            <a:r>
              <a:rPr lang="en-US" altLang="en-US" sz="4000" i="1">
                <a:solidFill>
                  <a:srgbClr val="0000FF"/>
                </a:solidFill>
                <a:latin typeface="Trebuchet MS" panose="020B0603020202020204" pitchFamily="34" charset="0"/>
              </a:rPr>
              <a:t>The electron pairs (both shared and unshared) in the outermost energy level try to get as far apart from each other as possible.</a:t>
            </a:r>
          </a:p>
          <a:p>
            <a:pPr lvl="1"/>
            <a:r>
              <a:rPr lang="en-US" altLang="en-US" sz="4000" i="1">
                <a:solidFill>
                  <a:srgbClr val="0000FF"/>
                </a:solidFill>
                <a:latin typeface="Trebuchet MS" panose="020B0603020202020204" pitchFamily="34" charset="0"/>
              </a:rPr>
              <a:t>This determines the </a:t>
            </a:r>
            <a:br>
              <a:rPr lang="en-US" altLang="en-US" sz="4000" i="1">
                <a:solidFill>
                  <a:srgbClr val="0000FF"/>
                </a:solidFill>
                <a:latin typeface="Trebuchet MS" panose="020B0603020202020204" pitchFamily="34" charset="0"/>
              </a:rPr>
            </a:br>
            <a:r>
              <a:rPr lang="en-US" altLang="en-US" sz="4000" i="1">
                <a:solidFill>
                  <a:srgbClr val="0000FF"/>
                </a:solidFill>
                <a:latin typeface="Trebuchet MS" panose="020B0603020202020204" pitchFamily="34" charset="0"/>
              </a:rPr>
              <a:t>shape of the molecule.</a:t>
            </a:r>
          </a:p>
        </p:txBody>
      </p:sp>
      <p:pic>
        <p:nvPicPr>
          <p:cNvPr id="4100" name="Picture 6" descr="C:\Users\Karen\AppData\Local\Microsoft\Windows\Temporary Internet Files\Content.IE5\8HYB23HN\MC900237411[2].wmf">
            <a:extLst>
              <a:ext uri="{FF2B5EF4-FFF2-40B4-BE49-F238E27FC236}">
                <a16:creationId xmlns:a16="http://schemas.microsoft.com/office/drawing/2014/main" id="{270E205A-65C5-49BF-B4F0-1A3DBBA9D2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4114800"/>
            <a:ext cx="2798763"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4C269769-DA5B-4349-A8C6-6F3AFC973346}"/>
              </a:ext>
            </a:extLst>
          </p:cNvPr>
          <p:cNvSpPr>
            <a:spLocks noGrp="1" noChangeArrowheads="1"/>
          </p:cNvSpPr>
          <p:nvPr>
            <p:ph type="title"/>
          </p:nvPr>
        </p:nvSpPr>
        <p:spPr>
          <a:xfrm>
            <a:off x="457200" y="76200"/>
            <a:ext cx="8229600" cy="1143000"/>
          </a:xfrm>
        </p:spPr>
        <p:txBody>
          <a:bodyPr/>
          <a:lstStyle/>
          <a:p>
            <a:r>
              <a:rPr lang="en-US" altLang="en-US" sz="6000" b="1">
                <a:solidFill>
                  <a:srgbClr val="000000"/>
                </a:solidFill>
                <a:latin typeface="Trebuchet MS" panose="020B0603020202020204" pitchFamily="34" charset="0"/>
              </a:rPr>
              <a:t>Shape: Linear</a:t>
            </a:r>
          </a:p>
        </p:txBody>
      </p:sp>
      <p:sp>
        <p:nvSpPr>
          <p:cNvPr id="29699" name="Rectangle 3">
            <a:extLst>
              <a:ext uri="{FF2B5EF4-FFF2-40B4-BE49-F238E27FC236}">
                <a16:creationId xmlns:a16="http://schemas.microsoft.com/office/drawing/2014/main" id="{7618B98B-8469-470B-B808-4C2B1EB1B1F8}"/>
              </a:ext>
            </a:extLst>
          </p:cNvPr>
          <p:cNvSpPr>
            <a:spLocks noGrp="1" noChangeArrowheads="1"/>
          </p:cNvSpPr>
          <p:nvPr>
            <p:ph type="body" idx="1"/>
          </p:nvPr>
        </p:nvSpPr>
        <p:spPr>
          <a:xfrm>
            <a:off x="457200" y="1219200"/>
            <a:ext cx="8229600" cy="4525963"/>
          </a:xfrm>
        </p:spPr>
        <p:txBody>
          <a:bodyPr/>
          <a:lstStyle/>
          <a:p>
            <a:pPr>
              <a:buFontTx/>
              <a:buNone/>
            </a:pPr>
            <a:r>
              <a:rPr lang="en-US" altLang="en-US" sz="3600">
                <a:solidFill>
                  <a:srgbClr val="000000"/>
                </a:solidFill>
                <a:latin typeface="Trebuchet MS" panose="020B0603020202020204" pitchFamily="34" charset="0"/>
              </a:rPr>
              <a:t>2 atoms</a:t>
            </a:r>
          </a:p>
          <a:p>
            <a:pPr lvl="1"/>
            <a:r>
              <a:rPr lang="en-US" altLang="en-US" sz="3200">
                <a:solidFill>
                  <a:srgbClr val="000000"/>
                </a:solidFill>
                <a:latin typeface="Trebuchet MS" panose="020B0603020202020204" pitchFamily="34" charset="0"/>
              </a:rPr>
              <a:t>Example: H</a:t>
            </a:r>
            <a:r>
              <a:rPr lang="en-US" altLang="en-US" sz="3200" baseline="-25000">
                <a:solidFill>
                  <a:srgbClr val="000000"/>
                </a:solidFill>
                <a:latin typeface="Trebuchet MS" panose="020B0603020202020204" pitchFamily="34" charset="0"/>
              </a:rPr>
              <a:t>2</a:t>
            </a:r>
            <a:endParaRPr lang="en-US" altLang="en-US" sz="3200">
              <a:solidFill>
                <a:srgbClr val="000000"/>
              </a:solidFill>
              <a:latin typeface="Trebuchet MS" panose="020B0603020202020204" pitchFamily="34" charset="0"/>
            </a:endParaRPr>
          </a:p>
          <a:p>
            <a:pPr lvl="1"/>
            <a:endParaRPr lang="en-US" altLang="en-US" sz="3200">
              <a:solidFill>
                <a:srgbClr val="000000"/>
              </a:solidFill>
              <a:latin typeface="Trebuchet MS" panose="020B0603020202020204" pitchFamily="34" charset="0"/>
            </a:endParaRPr>
          </a:p>
          <a:p>
            <a:pPr lvl="1"/>
            <a:endParaRPr lang="en-US" altLang="en-US" sz="3200">
              <a:solidFill>
                <a:srgbClr val="000000"/>
              </a:solidFill>
              <a:latin typeface="Trebuchet MS" panose="020B0603020202020204" pitchFamily="34" charset="0"/>
            </a:endParaRPr>
          </a:p>
          <a:p>
            <a:pPr>
              <a:buFontTx/>
              <a:buNone/>
            </a:pPr>
            <a:r>
              <a:rPr lang="en-US" altLang="en-US" sz="3600">
                <a:solidFill>
                  <a:srgbClr val="000000"/>
                </a:solidFill>
                <a:latin typeface="Trebuchet MS" panose="020B0603020202020204" pitchFamily="34" charset="0"/>
              </a:rPr>
              <a:t>3 atoms</a:t>
            </a:r>
          </a:p>
          <a:p>
            <a:pPr lvl="1"/>
            <a:r>
              <a:rPr lang="en-US" altLang="en-US" sz="3200">
                <a:solidFill>
                  <a:srgbClr val="000000"/>
                </a:solidFill>
                <a:latin typeface="Trebuchet MS" panose="020B0603020202020204" pitchFamily="34" charset="0"/>
              </a:rPr>
              <a:t>Example: CO</a:t>
            </a:r>
            <a:r>
              <a:rPr lang="en-US" altLang="en-US" sz="3200" baseline="-25000">
                <a:solidFill>
                  <a:srgbClr val="000000"/>
                </a:solidFill>
                <a:latin typeface="Trebuchet MS" panose="020B0603020202020204" pitchFamily="34" charset="0"/>
              </a:rPr>
              <a:t>2</a:t>
            </a:r>
            <a:endParaRPr lang="en-US" altLang="en-US" sz="3200">
              <a:solidFill>
                <a:srgbClr val="000000"/>
              </a:solidFill>
              <a:latin typeface="Trebuchet MS" panose="020B0603020202020204" pitchFamily="34" charset="0"/>
            </a:endParaRPr>
          </a:p>
        </p:txBody>
      </p:sp>
      <p:grpSp>
        <p:nvGrpSpPr>
          <p:cNvPr id="2" name="Group 21">
            <a:extLst>
              <a:ext uri="{FF2B5EF4-FFF2-40B4-BE49-F238E27FC236}">
                <a16:creationId xmlns:a16="http://schemas.microsoft.com/office/drawing/2014/main" id="{90BA65B1-5C97-4B37-9093-699E1C7CCA41}"/>
              </a:ext>
            </a:extLst>
          </p:cNvPr>
          <p:cNvGrpSpPr>
            <a:grpSpLocks/>
          </p:cNvGrpSpPr>
          <p:nvPr/>
        </p:nvGrpSpPr>
        <p:grpSpPr bwMode="auto">
          <a:xfrm>
            <a:off x="2971800" y="1371600"/>
            <a:ext cx="1143000" cy="304800"/>
            <a:chOff x="1872" y="1104"/>
            <a:chExt cx="720" cy="192"/>
          </a:xfrm>
        </p:grpSpPr>
        <p:sp>
          <p:nvSpPr>
            <p:cNvPr id="5162" name="Oval 4">
              <a:extLst>
                <a:ext uri="{FF2B5EF4-FFF2-40B4-BE49-F238E27FC236}">
                  <a16:creationId xmlns:a16="http://schemas.microsoft.com/office/drawing/2014/main" id="{E8F5992B-EFA5-4793-84D3-A638DD70349F}"/>
                </a:ext>
              </a:extLst>
            </p:cNvPr>
            <p:cNvSpPr>
              <a:spLocks noChangeArrowheads="1"/>
            </p:cNvSpPr>
            <p:nvPr/>
          </p:nvSpPr>
          <p:spPr bwMode="auto">
            <a:xfrm>
              <a:off x="1872" y="1104"/>
              <a:ext cx="192" cy="192"/>
            </a:xfrm>
            <a:prstGeom prst="ellipse">
              <a:avLst/>
            </a:prstGeom>
            <a:solidFill>
              <a:schemeClr val="bg1"/>
            </a:solidFill>
            <a:ln w="28575" cap="sq" algn="ctr">
              <a:solidFill>
                <a:schemeClr val="tx1"/>
              </a:solidFill>
              <a:round/>
              <a:headEnd/>
              <a:tailEnd/>
            </a:ln>
          </p:spPr>
          <p:txBody>
            <a:bodyPr wrap="none"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sp>
          <p:nvSpPr>
            <p:cNvPr id="5163" name="Oval 5">
              <a:extLst>
                <a:ext uri="{FF2B5EF4-FFF2-40B4-BE49-F238E27FC236}">
                  <a16:creationId xmlns:a16="http://schemas.microsoft.com/office/drawing/2014/main" id="{F4F36A88-D4A6-4E37-882F-338C4A946611}"/>
                </a:ext>
              </a:extLst>
            </p:cNvPr>
            <p:cNvSpPr>
              <a:spLocks noChangeArrowheads="1"/>
            </p:cNvSpPr>
            <p:nvPr/>
          </p:nvSpPr>
          <p:spPr bwMode="auto">
            <a:xfrm>
              <a:off x="2400" y="1104"/>
              <a:ext cx="192" cy="192"/>
            </a:xfrm>
            <a:prstGeom prst="ellipse">
              <a:avLst/>
            </a:prstGeom>
            <a:solidFill>
              <a:schemeClr val="bg1"/>
            </a:solidFill>
            <a:ln w="28575" cap="sq" algn="ctr">
              <a:solidFill>
                <a:schemeClr val="tx1"/>
              </a:solidFill>
              <a:round/>
              <a:headEnd/>
              <a:tailEnd/>
            </a:ln>
          </p:spPr>
          <p:txBody>
            <a:bodyPr wrap="none"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sp>
          <p:nvSpPr>
            <p:cNvPr id="4111" name="Line 6">
              <a:extLst>
                <a:ext uri="{FF2B5EF4-FFF2-40B4-BE49-F238E27FC236}">
                  <a16:creationId xmlns:a16="http://schemas.microsoft.com/office/drawing/2014/main" id="{8E3D3EB4-3FC4-4104-B3AC-1836C011887B}"/>
                </a:ext>
              </a:extLst>
            </p:cNvPr>
            <p:cNvSpPr>
              <a:spLocks noChangeShapeType="1"/>
            </p:cNvSpPr>
            <p:nvPr/>
          </p:nvSpPr>
          <p:spPr bwMode="auto">
            <a:xfrm>
              <a:off x="2064" y="1200"/>
              <a:ext cx="336" cy="0"/>
            </a:xfrm>
            <a:prstGeom prst="line">
              <a:avLst/>
            </a:prstGeom>
            <a:ln w="28575">
              <a:headEnd/>
              <a:tailEnd/>
            </a:ln>
          </p:spPr>
          <p:style>
            <a:lnRef idx="1">
              <a:schemeClr val="dk1"/>
            </a:lnRef>
            <a:fillRef idx="0">
              <a:schemeClr val="dk1"/>
            </a:fillRef>
            <a:effectRef idx="0">
              <a:schemeClr val="dk1"/>
            </a:effectRef>
            <a:fontRef idx="minor">
              <a:schemeClr val="tx1"/>
            </a:fontRef>
          </p:style>
          <p:txBody>
            <a:bodyPr>
              <a:spAutoFit/>
            </a:bodyPr>
            <a:lstStyle/>
            <a:p>
              <a:pPr>
                <a:defRPr/>
              </a:pPr>
              <a:endParaRPr lang="en-US" dirty="0">
                <a:solidFill>
                  <a:srgbClr val="000000"/>
                </a:solidFill>
              </a:endParaRPr>
            </a:p>
          </p:txBody>
        </p:sp>
      </p:grpSp>
      <p:grpSp>
        <p:nvGrpSpPr>
          <p:cNvPr id="3" name="Group 17">
            <a:extLst>
              <a:ext uri="{FF2B5EF4-FFF2-40B4-BE49-F238E27FC236}">
                <a16:creationId xmlns:a16="http://schemas.microsoft.com/office/drawing/2014/main" id="{7DF03669-17C3-4BD2-B178-4C2C7A7A4A0D}"/>
              </a:ext>
            </a:extLst>
          </p:cNvPr>
          <p:cNvGrpSpPr>
            <a:grpSpLocks/>
          </p:cNvGrpSpPr>
          <p:nvPr/>
        </p:nvGrpSpPr>
        <p:grpSpPr bwMode="auto">
          <a:xfrm>
            <a:off x="2971800" y="3733800"/>
            <a:ext cx="1981200" cy="304800"/>
            <a:chOff x="1872" y="2256"/>
            <a:chExt cx="1248" cy="192"/>
          </a:xfrm>
        </p:grpSpPr>
        <p:sp>
          <p:nvSpPr>
            <p:cNvPr id="5157" name="Oval 12">
              <a:extLst>
                <a:ext uri="{FF2B5EF4-FFF2-40B4-BE49-F238E27FC236}">
                  <a16:creationId xmlns:a16="http://schemas.microsoft.com/office/drawing/2014/main" id="{D1C0A52E-D09E-425D-A19B-DEF51D24644D}"/>
                </a:ext>
              </a:extLst>
            </p:cNvPr>
            <p:cNvSpPr>
              <a:spLocks noChangeArrowheads="1"/>
            </p:cNvSpPr>
            <p:nvPr/>
          </p:nvSpPr>
          <p:spPr bwMode="auto">
            <a:xfrm>
              <a:off x="1872" y="2256"/>
              <a:ext cx="192" cy="192"/>
            </a:xfrm>
            <a:prstGeom prst="ellipse">
              <a:avLst/>
            </a:prstGeom>
            <a:solidFill>
              <a:schemeClr val="bg1"/>
            </a:solidFill>
            <a:ln w="28575" cap="sq" algn="ctr">
              <a:solidFill>
                <a:schemeClr val="tx1"/>
              </a:solidFill>
              <a:round/>
              <a:headEnd/>
              <a:tailEnd/>
            </a:ln>
          </p:spPr>
          <p:txBody>
            <a:bodyPr wrap="none"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sp>
          <p:nvSpPr>
            <p:cNvPr id="5158" name="Oval 13">
              <a:extLst>
                <a:ext uri="{FF2B5EF4-FFF2-40B4-BE49-F238E27FC236}">
                  <a16:creationId xmlns:a16="http://schemas.microsoft.com/office/drawing/2014/main" id="{72BEB479-04CE-4896-A451-CD712CB411D6}"/>
                </a:ext>
              </a:extLst>
            </p:cNvPr>
            <p:cNvSpPr>
              <a:spLocks noChangeArrowheads="1"/>
            </p:cNvSpPr>
            <p:nvPr/>
          </p:nvSpPr>
          <p:spPr bwMode="auto">
            <a:xfrm>
              <a:off x="2400" y="2256"/>
              <a:ext cx="192" cy="192"/>
            </a:xfrm>
            <a:prstGeom prst="ellipse">
              <a:avLst/>
            </a:prstGeom>
            <a:solidFill>
              <a:schemeClr val="bg1"/>
            </a:solidFill>
            <a:ln w="28575" cap="sq" algn="ctr">
              <a:solidFill>
                <a:schemeClr val="tx1"/>
              </a:solidFill>
              <a:round/>
              <a:headEnd/>
              <a:tailEnd/>
            </a:ln>
          </p:spPr>
          <p:txBody>
            <a:bodyPr wrap="none"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sp>
          <p:nvSpPr>
            <p:cNvPr id="4106" name="Line 14">
              <a:extLst>
                <a:ext uri="{FF2B5EF4-FFF2-40B4-BE49-F238E27FC236}">
                  <a16:creationId xmlns:a16="http://schemas.microsoft.com/office/drawing/2014/main" id="{81F55133-5899-4F0A-A4F0-8BB33260AAD2}"/>
                </a:ext>
              </a:extLst>
            </p:cNvPr>
            <p:cNvSpPr>
              <a:spLocks noChangeShapeType="1"/>
            </p:cNvSpPr>
            <p:nvPr/>
          </p:nvSpPr>
          <p:spPr bwMode="auto">
            <a:xfrm>
              <a:off x="2064" y="2352"/>
              <a:ext cx="336" cy="0"/>
            </a:xfrm>
            <a:prstGeom prst="line">
              <a:avLst/>
            </a:prstGeom>
            <a:ln w="28575">
              <a:headEnd/>
              <a:tailEnd/>
            </a:ln>
          </p:spPr>
          <p:style>
            <a:lnRef idx="1">
              <a:schemeClr val="dk1"/>
            </a:lnRef>
            <a:fillRef idx="0">
              <a:schemeClr val="dk1"/>
            </a:fillRef>
            <a:effectRef idx="0">
              <a:schemeClr val="dk1"/>
            </a:effectRef>
            <a:fontRef idx="minor">
              <a:schemeClr val="tx1"/>
            </a:fontRef>
          </p:style>
          <p:txBody>
            <a:bodyPr>
              <a:spAutoFit/>
            </a:bodyPr>
            <a:lstStyle/>
            <a:p>
              <a:pPr>
                <a:defRPr/>
              </a:pPr>
              <a:endParaRPr lang="en-US"/>
            </a:p>
          </p:txBody>
        </p:sp>
        <p:sp>
          <p:nvSpPr>
            <p:cNvPr id="4107" name="Line 15">
              <a:extLst>
                <a:ext uri="{FF2B5EF4-FFF2-40B4-BE49-F238E27FC236}">
                  <a16:creationId xmlns:a16="http://schemas.microsoft.com/office/drawing/2014/main" id="{52205E34-8DE3-4B68-9335-78929BE90B31}"/>
                </a:ext>
              </a:extLst>
            </p:cNvPr>
            <p:cNvSpPr>
              <a:spLocks noChangeShapeType="1"/>
            </p:cNvSpPr>
            <p:nvPr/>
          </p:nvSpPr>
          <p:spPr bwMode="auto">
            <a:xfrm>
              <a:off x="2592" y="2352"/>
              <a:ext cx="336" cy="0"/>
            </a:xfrm>
            <a:prstGeom prst="line">
              <a:avLst/>
            </a:prstGeom>
            <a:ln w="28575">
              <a:headEnd/>
              <a:tailEnd/>
            </a:ln>
          </p:spPr>
          <p:style>
            <a:lnRef idx="1">
              <a:schemeClr val="dk1"/>
            </a:lnRef>
            <a:fillRef idx="0">
              <a:schemeClr val="dk1"/>
            </a:fillRef>
            <a:effectRef idx="0">
              <a:schemeClr val="dk1"/>
            </a:effectRef>
            <a:fontRef idx="minor">
              <a:schemeClr val="tx1"/>
            </a:fontRef>
          </p:style>
          <p:txBody>
            <a:bodyPr>
              <a:spAutoFit/>
            </a:bodyPr>
            <a:lstStyle/>
            <a:p>
              <a:pPr>
                <a:defRPr/>
              </a:pPr>
              <a:endParaRPr lang="en-US"/>
            </a:p>
          </p:txBody>
        </p:sp>
        <p:sp>
          <p:nvSpPr>
            <p:cNvPr id="5161" name="Oval 16">
              <a:extLst>
                <a:ext uri="{FF2B5EF4-FFF2-40B4-BE49-F238E27FC236}">
                  <a16:creationId xmlns:a16="http://schemas.microsoft.com/office/drawing/2014/main" id="{AD8F1C65-3CB1-481A-A8FA-CAEDE168DBBE}"/>
                </a:ext>
              </a:extLst>
            </p:cNvPr>
            <p:cNvSpPr>
              <a:spLocks noChangeArrowheads="1"/>
            </p:cNvSpPr>
            <p:nvPr/>
          </p:nvSpPr>
          <p:spPr bwMode="auto">
            <a:xfrm>
              <a:off x="2928" y="2256"/>
              <a:ext cx="192" cy="192"/>
            </a:xfrm>
            <a:prstGeom prst="ellipse">
              <a:avLst/>
            </a:prstGeom>
            <a:solidFill>
              <a:schemeClr val="bg1"/>
            </a:solidFill>
            <a:ln w="28575" cap="sq" algn="ctr">
              <a:solidFill>
                <a:schemeClr val="tx1"/>
              </a:solidFill>
              <a:round/>
              <a:headEnd/>
              <a:tailEnd/>
            </a:ln>
          </p:spPr>
          <p:txBody>
            <a:bodyPr wrap="none"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grpSp>
      <p:sp>
        <p:nvSpPr>
          <p:cNvPr id="29714" name="Text Box 18">
            <a:extLst>
              <a:ext uri="{FF2B5EF4-FFF2-40B4-BE49-F238E27FC236}">
                <a16:creationId xmlns:a16="http://schemas.microsoft.com/office/drawing/2014/main" id="{F2B38704-E369-4612-A820-CE3012AFF8B5}"/>
              </a:ext>
            </a:extLst>
          </p:cNvPr>
          <p:cNvSpPr txBox="1">
            <a:spLocks noChangeArrowheads="1"/>
          </p:cNvSpPr>
          <p:nvPr/>
        </p:nvSpPr>
        <p:spPr bwMode="auto">
          <a:xfrm>
            <a:off x="4953000" y="4960938"/>
            <a:ext cx="3581400" cy="830262"/>
          </a:xfrm>
          <a:prstGeom prst="rect">
            <a:avLst/>
          </a:prstGeom>
          <a:noFill/>
          <a:ln w="28575" cap="sq" algn="ctr">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2400">
                <a:solidFill>
                  <a:srgbClr val="0000FF"/>
                </a:solidFill>
              </a:rPr>
              <a:t>Central atom must have </a:t>
            </a:r>
            <a:r>
              <a:rPr lang="en-US" altLang="en-US" sz="2400" u="sng">
                <a:solidFill>
                  <a:srgbClr val="0000FF"/>
                </a:solidFill>
              </a:rPr>
              <a:t>NO</a:t>
            </a:r>
            <a:r>
              <a:rPr lang="en-US" altLang="en-US" sz="2400">
                <a:solidFill>
                  <a:srgbClr val="0000FF"/>
                </a:solidFill>
              </a:rPr>
              <a:t> unshared pairs</a:t>
            </a:r>
          </a:p>
        </p:txBody>
      </p:sp>
      <p:sp>
        <p:nvSpPr>
          <p:cNvPr id="29716" name="Line 20">
            <a:extLst>
              <a:ext uri="{FF2B5EF4-FFF2-40B4-BE49-F238E27FC236}">
                <a16:creationId xmlns:a16="http://schemas.microsoft.com/office/drawing/2014/main" id="{2B5FDFD2-D90C-4158-9852-BD62D481D97D}"/>
              </a:ext>
            </a:extLst>
          </p:cNvPr>
          <p:cNvSpPr>
            <a:spLocks noChangeShapeType="1"/>
          </p:cNvSpPr>
          <p:nvPr/>
        </p:nvSpPr>
        <p:spPr bwMode="auto">
          <a:xfrm flipH="1" flipV="1">
            <a:off x="4114800" y="4046538"/>
            <a:ext cx="2514600" cy="914400"/>
          </a:xfrm>
          <a:prstGeom prst="line">
            <a:avLst/>
          </a:prstGeom>
          <a:noFill/>
          <a:ln w="28575" cap="sq">
            <a:solidFill>
              <a:srgbClr val="0000FF"/>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grpSp>
        <p:nvGrpSpPr>
          <p:cNvPr id="4" name="Group 54">
            <a:extLst>
              <a:ext uri="{FF2B5EF4-FFF2-40B4-BE49-F238E27FC236}">
                <a16:creationId xmlns:a16="http://schemas.microsoft.com/office/drawing/2014/main" id="{CAD77E23-E28C-45B8-B536-BC2F3832F277}"/>
              </a:ext>
            </a:extLst>
          </p:cNvPr>
          <p:cNvGrpSpPr>
            <a:grpSpLocks/>
          </p:cNvGrpSpPr>
          <p:nvPr/>
        </p:nvGrpSpPr>
        <p:grpSpPr bwMode="auto">
          <a:xfrm>
            <a:off x="5791200" y="1600200"/>
            <a:ext cx="1828800" cy="769938"/>
            <a:chOff x="5181600" y="3429000"/>
            <a:chExt cx="1828800" cy="769441"/>
          </a:xfrm>
        </p:grpSpPr>
        <p:sp>
          <p:nvSpPr>
            <p:cNvPr id="5154" name="TextBox 48">
              <a:extLst>
                <a:ext uri="{FF2B5EF4-FFF2-40B4-BE49-F238E27FC236}">
                  <a16:creationId xmlns:a16="http://schemas.microsoft.com/office/drawing/2014/main" id="{AC045340-35A1-4288-854B-DE24E3EEE738}"/>
                </a:ext>
              </a:extLst>
            </p:cNvPr>
            <p:cNvSpPr txBox="1">
              <a:spLocks noChangeArrowheads="1"/>
            </p:cNvSpPr>
            <p:nvPr/>
          </p:nvSpPr>
          <p:spPr bwMode="auto">
            <a:xfrm>
              <a:off x="6172200" y="3429000"/>
              <a:ext cx="8382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H</a:t>
              </a:r>
            </a:p>
          </p:txBody>
        </p:sp>
        <p:sp>
          <p:nvSpPr>
            <p:cNvPr id="5155" name="TextBox 49">
              <a:extLst>
                <a:ext uri="{FF2B5EF4-FFF2-40B4-BE49-F238E27FC236}">
                  <a16:creationId xmlns:a16="http://schemas.microsoft.com/office/drawing/2014/main" id="{DD12AB9E-5B9D-487E-A49D-F38394A882DE}"/>
                </a:ext>
              </a:extLst>
            </p:cNvPr>
            <p:cNvSpPr txBox="1">
              <a:spLocks noChangeArrowheads="1"/>
            </p:cNvSpPr>
            <p:nvPr/>
          </p:nvSpPr>
          <p:spPr bwMode="auto">
            <a:xfrm>
              <a:off x="5181600" y="3429000"/>
              <a:ext cx="8382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H</a:t>
              </a:r>
            </a:p>
          </p:txBody>
        </p:sp>
        <p:sp>
          <p:nvSpPr>
            <p:cNvPr id="20" name="Minus 19">
              <a:extLst>
                <a:ext uri="{FF2B5EF4-FFF2-40B4-BE49-F238E27FC236}">
                  <a16:creationId xmlns:a16="http://schemas.microsoft.com/office/drawing/2014/main" id="{5AB76182-4249-4849-B593-91BC8B925F0F}"/>
                </a:ext>
              </a:extLst>
            </p:cNvPr>
            <p:cNvSpPr/>
            <p:nvPr/>
          </p:nvSpPr>
          <p:spPr>
            <a:xfrm>
              <a:off x="5867400" y="3733603"/>
              <a:ext cx="457200" cy="152302"/>
            </a:xfrm>
            <a:prstGeom prst="mathMinus">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grpSp>
        <p:nvGrpSpPr>
          <p:cNvPr id="5" name="Group 50">
            <a:extLst>
              <a:ext uri="{FF2B5EF4-FFF2-40B4-BE49-F238E27FC236}">
                <a16:creationId xmlns:a16="http://schemas.microsoft.com/office/drawing/2014/main" id="{7DE2E4CE-7AA2-4EAA-8D7E-05FF68F42023}"/>
              </a:ext>
            </a:extLst>
          </p:cNvPr>
          <p:cNvGrpSpPr>
            <a:grpSpLocks/>
          </p:cNvGrpSpPr>
          <p:nvPr/>
        </p:nvGrpSpPr>
        <p:grpSpPr bwMode="auto">
          <a:xfrm>
            <a:off x="5486400" y="3489325"/>
            <a:ext cx="2743200" cy="777875"/>
            <a:chOff x="5486400" y="3489324"/>
            <a:chExt cx="2743200" cy="777876"/>
          </a:xfrm>
        </p:grpSpPr>
        <p:grpSp>
          <p:nvGrpSpPr>
            <p:cNvPr id="5132" name="Group 43">
              <a:extLst>
                <a:ext uri="{FF2B5EF4-FFF2-40B4-BE49-F238E27FC236}">
                  <a16:creationId xmlns:a16="http://schemas.microsoft.com/office/drawing/2014/main" id="{C17D616B-4516-4134-AAFA-665704BC7D43}"/>
                </a:ext>
              </a:extLst>
            </p:cNvPr>
            <p:cNvGrpSpPr>
              <a:grpSpLocks/>
            </p:cNvGrpSpPr>
            <p:nvPr/>
          </p:nvGrpSpPr>
          <p:grpSpPr bwMode="auto">
            <a:xfrm>
              <a:off x="5486400" y="3489324"/>
              <a:ext cx="2743200" cy="777876"/>
              <a:chOff x="5486400" y="3489324"/>
              <a:chExt cx="2743200" cy="777876"/>
            </a:xfrm>
          </p:grpSpPr>
          <p:grpSp>
            <p:nvGrpSpPr>
              <p:cNvPr id="5139" name="Group 28">
                <a:extLst>
                  <a:ext uri="{FF2B5EF4-FFF2-40B4-BE49-F238E27FC236}">
                    <a16:creationId xmlns:a16="http://schemas.microsoft.com/office/drawing/2014/main" id="{6D6ACF86-B2AE-4EAB-B033-251370CB138E}"/>
                  </a:ext>
                </a:extLst>
              </p:cNvPr>
              <p:cNvGrpSpPr>
                <a:grpSpLocks/>
              </p:cNvGrpSpPr>
              <p:nvPr/>
            </p:nvGrpSpPr>
            <p:grpSpPr bwMode="auto">
              <a:xfrm>
                <a:off x="5486400" y="3489324"/>
                <a:ext cx="2743200" cy="777876"/>
                <a:chOff x="4876800" y="3040062"/>
                <a:chExt cx="2743200" cy="777876"/>
              </a:xfrm>
            </p:grpSpPr>
            <p:grpSp>
              <p:nvGrpSpPr>
                <p:cNvPr id="5146" name="Group 54">
                  <a:extLst>
                    <a:ext uri="{FF2B5EF4-FFF2-40B4-BE49-F238E27FC236}">
                      <a16:creationId xmlns:a16="http://schemas.microsoft.com/office/drawing/2014/main" id="{F13DA7C5-A942-46BE-82E5-E56BEBCDBE73}"/>
                    </a:ext>
                  </a:extLst>
                </p:cNvPr>
                <p:cNvGrpSpPr>
                  <a:grpSpLocks/>
                </p:cNvGrpSpPr>
                <p:nvPr/>
              </p:nvGrpSpPr>
              <p:grpSpPr bwMode="auto">
                <a:xfrm>
                  <a:off x="5791200" y="3040062"/>
                  <a:ext cx="1828800" cy="769938"/>
                  <a:chOff x="5181600" y="3429000"/>
                  <a:chExt cx="1828800" cy="769441"/>
                </a:xfrm>
              </p:grpSpPr>
              <p:sp>
                <p:nvSpPr>
                  <p:cNvPr id="5151" name="TextBox 48">
                    <a:extLst>
                      <a:ext uri="{FF2B5EF4-FFF2-40B4-BE49-F238E27FC236}">
                        <a16:creationId xmlns:a16="http://schemas.microsoft.com/office/drawing/2014/main" id="{8433B15B-7561-49A1-AE70-45B2F0722780}"/>
                      </a:ext>
                    </a:extLst>
                  </p:cNvPr>
                  <p:cNvSpPr txBox="1">
                    <a:spLocks noChangeArrowheads="1"/>
                  </p:cNvSpPr>
                  <p:nvPr/>
                </p:nvSpPr>
                <p:spPr bwMode="auto">
                  <a:xfrm>
                    <a:off x="6172200" y="3429000"/>
                    <a:ext cx="8382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O</a:t>
                    </a:r>
                  </a:p>
                </p:txBody>
              </p:sp>
              <p:sp>
                <p:nvSpPr>
                  <p:cNvPr id="5152" name="TextBox 49">
                    <a:extLst>
                      <a:ext uri="{FF2B5EF4-FFF2-40B4-BE49-F238E27FC236}">
                        <a16:creationId xmlns:a16="http://schemas.microsoft.com/office/drawing/2014/main" id="{FC0421AC-BB7B-47BC-B5FE-59FAAAA72507}"/>
                      </a:ext>
                    </a:extLst>
                  </p:cNvPr>
                  <p:cNvSpPr txBox="1">
                    <a:spLocks noChangeArrowheads="1"/>
                  </p:cNvSpPr>
                  <p:nvPr/>
                </p:nvSpPr>
                <p:spPr bwMode="auto">
                  <a:xfrm>
                    <a:off x="5181600" y="3429000"/>
                    <a:ext cx="8382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C</a:t>
                    </a:r>
                  </a:p>
                </p:txBody>
              </p:sp>
              <p:sp>
                <p:nvSpPr>
                  <p:cNvPr id="24" name="Minus 23">
                    <a:extLst>
                      <a:ext uri="{FF2B5EF4-FFF2-40B4-BE49-F238E27FC236}">
                        <a16:creationId xmlns:a16="http://schemas.microsoft.com/office/drawing/2014/main" id="{1134A1A2-A5D7-4AB6-AB19-031115A2752F}"/>
                      </a:ext>
                    </a:extLst>
                  </p:cNvPr>
                  <p:cNvSpPr/>
                  <p:nvPr/>
                </p:nvSpPr>
                <p:spPr>
                  <a:xfrm>
                    <a:off x="5867400" y="3665386"/>
                    <a:ext cx="457200" cy="152302"/>
                  </a:xfrm>
                  <a:prstGeom prst="mathMinus">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25" name="Minus 24">
                  <a:extLst>
                    <a:ext uri="{FF2B5EF4-FFF2-40B4-BE49-F238E27FC236}">
                      <a16:creationId xmlns:a16="http://schemas.microsoft.com/office/drawing/2014/main" id="{75AAACB4-96D2-4F2C-BFB2-47C27DC53E87}"/>
                    </a:ext>
                  </a:extLst>
                </p:cNvPr>
                <p:cNvSpPr/>
                <p:nvPr/>
              </p:nvSpPr>
              <p:spPr bwMode="auto">
                <a:xfrm>
                  <a:off x="6477000" y="3429001"/>
                  <a:ext cx="457200" cy="152400"/>
                </a:xfrm>
                <a:prstGeom prst="mathMinus">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5148" name="TextBox 48">
                  <a:extLst>
                    <a:ext uri="{FF2B5EF4-FFF2-40B4-BE49-F238E27FC236}">
                      <a16:creationId xmlns:a16="http://schemas.microsoft.com/office/drawing/2014/main" id="{32A804FE-1C6E-4138-BF64-41E60117E79D}"/>
                    </a:ext>
                  </a:extLst>
                </p:cNvPr>
                <p:cNvSpPr txBox="1">
                  <a:spLocks noChangeArrowheads="1"/>
                </p:cNvSpPr>
                <p:nvPr/>
              </p:nvSpPr>
              <p:spPr bwMode="auto">
                <a:xfrm>
                  <a:off x="4876800" y="3048000"/>
                  <a:ext cx="838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O</a:t>
                  </a:r>
                </a:p>
              </p:txBody>
            </p:sp>
            <p:sp>
              <p:nvSpPr>
                <p:cNvPr id="27" name="Minus 26">
                  <a:extLst>
                    <a:ext uri="{FF2B5EF4-FFF2-40B4-BE49-F238E27FC236}">
                      <a16:creationId xmlns:a16="http://schemas.microsoft.com/office/drawing/2014/main" id="{76512DDB-3394-4233-88C4-F2E406CB2195}"/>
                    </a:ext>
                  </a:extLst>
                </p:cNvPr>
                <p:cNvSpPr/>
                <p:nvPr/>
              </p:nvSpPr>
              <p:spPr bwMode="auto">
                <a:xfrm>
                  <a:off x="5514975" y="3276600"/>
                  <a:ext cx="457200" cy="152400"/>
                </a:xfrm>
                <a:prstGeom prst="mathMinus">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8" name="Minus 27">
                  <a:extLst>
                    <a:ext uri="{FF2B5EF4-FFF2-40B4-BE49-F238E27FC236}">
                      <a16:creationId xmlns:a16="http://schemas.microsoft.com/office/drawing/2014/main" id="{3FFE5405-3191-444B-917B-C7B0EAAD4292}"/>
                    </a:ext>
                  </a:extLst>
                </p:cNvPr>
                <p:cNvSpPr/>
                <p:nvPr/>
              </p:nvSpPr>
              <p:spPr bwMode="auto">
                <a:xfrm>
                  <a:off x="5514975" y="3429001"/>
                  <a:ext cx="457200" cy="152400"/>
                </a:xfrm>
                <a:prstGeom prst="mathMinus">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grpSp>
            <p:nvGrpSpPr>
              <p:cNvPr id="5140" name="Group 39">
                <a:extLst>
                  <a:ext uri="{FF2B5EF4-FFF2-40B4-BE49-F238E27FC236}">
                    <a16:creationId xmlns:a16="http://schemas.microsoft.com/office/drawing/2014/main" id="{D99A88A1-9225-4944-8BF3-665175571131}"/>
                  </a:ext>
                </a:extLst>
              </p:cNvPr>
              <p:cNvGrpSpPr>
                <a:grpSpLocks/>
              </p:cNvGrpSpPr>
              <p:nvPr/>
            </p:nvGrpSpPr>
            <p:grpSpPr bwMode="auto">
              <a:xfrm rot="2400000">
                <a:off x="5643199" y="3535033"/>
                <a:ext cx="76200" cy="228600"/>
                <a:chOff x="7543800" y="914400"/>
                <a:chExt cx="76200" cy="228600"/>
              </a:xfrm>
            </p:grpSpPr>
            <p:sp>
              <p:nvSpPr>
                <p:cNvPr id="38" name="Oval 37">
                  <a:extLst>
                    <a:ext uri="{FF2B5EF4-FFF2-40B4-BE49-F238E27FC236}">
                      <a16:creationId xmlns:a16="http://schemas.microsoft.com/office/drawing/2014/main" id="{077E3088-246F-4F1F-BEF8-F7F8D55CF352}"/>
                    </a:ext>
                  </a:extLst>
                </p:cNvPr>
                <p:cNvSpPr/>
                <p:nvPr/>
              </p:nvSpPr>
              <p:spPr bwMode="auto">
                <a:xfrm>
                  <a:off x="7543326" y="1066031"/>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39" name="Oval 38">
                  <a:extLst>
                    <a:ext uri="{FF2B5EF4-FFF2-40B4-BE49-F238E27FC236}">
                      <a16:creationId xmlns:a16="http://schemas.microsoft.com/office/drawing/2014/main" id="{5E72C3E4-181B-4B70-BA74-C74AE8940B00}"/>
                    </a:ext>
                  </a:extLst>
                </p:cNvPr>
                <p:cNvSpPr/>
                <p:nvPr/>
              </p:nvSpPr>
              <p:spPr bwMode="auto">
                <a:xfrm>
                  <a:off x="7543017" y="915009"/>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grpSp>
            <p:nvGrpSpPr>
              <p:cNvPr id="5141" name="Group 40">
                <a:extLst>
                  <a:ext uri="{FF2B5EF4-FFF2-40B4-BE49-F238E27FC236}">
                    <a16:creationId xmlns:a16="http://schemas.microsoft.com/office/drawing/2014/main" id="{C903B419-563A-47DB-BEB1-B79D7B153C20}"/>
                  </a:ext>
                </a:extLst>
              </p:cNvPr>
              <p:cNvGrpSpPr>
                <a:grpSpLocks/>
              </p:cNvGrpSpPr>
              <p:nvPr/>
            </p:nvGrpSpPr>
            <p:grpSpPr bwMode="auto">
              <a:xfrm rot="7200000">
                <a:off x="7972653" y="3497088"/>
                <a:ext cx="76200" cy="228600"/>
                <a:chOff x="7543800" y="914400"/>
                <a:chExt cx="76200" cy="228600"/>
              </a:xfrm>
            </p:grpSpPr>
            <p:sp>
              <p:nvSpPr>
                <p:cNvPr id="42" name="Oval 41">
                  <a:extLst>
                    <a:ext uri="{FF2B5EF4-FFF2-40B4-BE49-F238E27FC236}">
                      <a16:creationId xmlns:a16="http://schemas.microsoft.com/office/drawing/2014/main" id="{CABA0838-E7A1-4157-8DDB-B9CDFB2CF4F9}"/>
                    </a:ext>
                  </a:extLst>
                </p:cNvPr>
                <p:cNvSpPr/>
                <p:nvPr/>
              </p:nvSpPr>
              <p:spPr bwMode="auto">
                <a:xfrm>
                  <a:off x="7544407" y="1067503"/>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43" name="Oval 42">
                  <a:extLst>
                    <a:ext uri="{FF2B5EF4-FFF2-40B4-BE49-F238E27FC236}">
                      <a16:creationId xmlns:a16="http://schemas.microsoft.com/office/drawing/2014/main" id="{78956CF3-9EE5-43C0-B706-9E96378BD65D}"/>
                    </a:ext>
                  </a:extLst>
                </p:cNvPr>
                <p:cNvSpPr/>
                <p:nvPr/>
              </p:nvSpPr>
              <p:spPr bwMode="auto">
                <a:xfrm>
                  <a:off x="7545736" y="923755"/>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grpSp>
        <p:grpSp>
          <p:nvGrpSpPr>
            <p:cNvPr id="5133" name="Group 44">
              <a:extLst>
                <a:ext uri="{FF2B5EF4-FFF2-40B4-BE49-F238E27FC236}">
                  <a16:creationId xmlns:a16="http://schemas.microsoft.com/office/drawing/2014/main" id="{EAA7C5B3-D71B-4703-AC68-E63C562EF785}"/>
                </a:ext>
              </a:extLst>
            </p:cNvPr>
            <p:cNvGrpSpPr>
              <a:grpSpLocks/>
            </p:cNvGrpSpPr>
            <p:nvPr/>
          </p:nvGrpSpPr>
          <p:grpSpPr bwMode="auto">
            <a:xfrm rot="-3000000">
              <a:off x="5636550" y="3978831"/>
              <a:ext cx="76200" cy="228600"/>
              <a:chOff x="7543800" y="914400"/>
              <a:chExt cx="76200" cy="228600"/>
            </a:xfrm>
          </p:grpSpPr>
          <p:sp>
            <p:nvSpPr>
              <p:cNvPr id="46" name="Oval 45">
                <a:extLst>
                  <a:ext uri="{FF2B5EF4-FFF2-40B4-BE49-F238E27FC236}">
                    <a16:creationId xmlns:a16="http://schemas.microsoft.com/office/drawing/2014/main" id="{16302C08-7C87-4181-973B-227899F42753}"/>
                  </a:ext>
                </a:extLst>
              </p:cNvPr>
              <p:cNvSpPr/>
              <p:nvPr/>
            </p:nvSpPr>
            <p:spPr bwMode="auto">
              <a:xfrm>
                <a:off x="7547728" y="1058629"/>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47" name="Oval 46">
                <a:extLst>
                  <a:ext uri="{FF2B5EF4-FFF2-40B4-BE49-F238E27FC236}">
                    <a16:creationId xmlns:a16="http://schemas.microsoft.com/office/drawing/2014/main" id="{0833BE2C-E322-4236-AA10-E53AAD09AEA3}"/>
                  </a:ext>
                </a:extLst>
              </p:cNvPr>
              <p:cNvSpPr/>
              <p:nvPr/>
            </p:nvSpPr>
            <p:spPr bwMode="auto">
              <a:xfrm>
                <a:off x="7550675" y="909019"/>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grpSp>
          <p:nvGrpSpPr>
            <p:cNvPr id="5134" name="Group 47">
              <a:extLst>
                <a:ext uri="{FF2B5EF4-FFF2-40B4-BE49-F238E27FC236}">
                  <a16:creationId xmlns:a16="http://schemas.microsoft.com/office/drawing/2014/main" id="{F9F65BE2-0943-4481-BC26-1E086E9A7F19}"/>
                </a:ext>
              </a:extLst>
            </p:cNvPr>
            <p:cNvGrpSpPr>
              <a:grpSpLocks/>
            </p:cNvGrpSpPr>
            <p:nvPr/>
          </p:nvGrpSpPr>
          <p:grpSpPr bwMode="auto">
            <a:xfrm rot="2400000">
              <a:off x="7989356" y="3960149"/>
              <a:ext cx="76200" cy="228600"/>
              <a:chOff x="7543800" y="914400"/>
              <a:chExt cx="76200" cy="228600"/>
            </a:xfrm>
          </p:grpSpPr>
          <p:sp>
            <p:nvSpPr>
              <p:cNvPr id="49" name="Oval 48">
                <a:extLst>
                  <a:ext uri="{FF2B5EF4-FFF2-40B4-BE49-F238E27FC236}">
                    <a16:creationId xmlns:a16="http://schemas.microsoft.com/office/drawing/2014/main" id="{3DA3C357-05F1-428D-9339-B13ECCBE9AE8}"/>
                  </a:ext>
                </a:extLst>
              </p:cNvPr>
              <p:cNvSpPr/>
              <p:nvPr/>
            </p:nvSpPr>
            <p:spPr bwMode="auto">
              <a:xfrm>
                <a:off x="7543670" y="106618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50" name="Oval 49">
                <a:extLst>
                  <a:ext uri="{FF2B5EF4-FFF2-40B4-BE49-F238E27FC236}">
                    <a16:creationId xmlns:a16="http://schemas.microsoft.com/office/drawing/2014/main" id="{6997ED9D-6616-4AD9-9A96-E8BEF6D029FC}"/>
                  </a:ext>
                </a:extLst>
              </p:cNvPr>
              <p:cNvSpPr/>
              <p:nvPr/>
            </p:nvSpPr>
            <p:spPr bwMode="auto">
              <a:xfrm>
                <a:off x="7543361" y="915158"/>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grpSp>
      <p:sp>
        <p:nvSpPr>
          <p:cNvPr id="68" name="Curved Down Arrow 67">
            <a:extLst>
              <a:ext uri="{FF2B5EF4-FFF2-40B4-BE49-F238E27FC236}">
                <a16:creationId xmlns:a16="http://schemas.microsoft.com/office/drawing/2014/main" id="{62AE293F-2D0C-44FE-BC21-F496FF7A7D1A}"/>
              </a:ext>
            </a:extLst>
          </p:cNvPr>
          <p:cNvSpPr/>
          <p:nvPr/>
        </p:nvSpPr>
        <p:spPr>
          <a:xfrm>
            <a:off x="5867400" y="3124200"/>
            <a:ext cx="1981200" cy="457200"/>
          </a:xfrm>
          <a:prstGeom prst="curvedDownArrow">
            <a:avLst/>
          </a:prstGeom>
          <a:solidFill>
            <a:srgbClr val="FF0066"/>
          </a:solidFill>
          <a:ln w="952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solidFill>
                <a:schemeClr val="tx1"/>
              </a:solidFill>
            </a:endParaRPr>
          </a:p>
        </p:txBody>
      </p:sp>
      <p:sp>
        <p:nvSpPr>
          <p:cNvPr id="73" name="TextBox 72">
            <a:extLst>
              <a:ext uri="{FF2B5EF4-FFF2-40B4-BE49-F238E27FC236}">
                <a16:creationId xmlns:a16="http://schemas.microsoft.com/office/drawing/2014/main" id="{64F72E94-823F-4AC6-AF5D-21B4C1D9256C}"/>
              </a:ext>
            </a:extLst>
          </p:cNvPr>
          <p:cNvSpPr txBox="1">
            <a:spLocks noChangeArrowheads="1"/>
          </p:cNvSpPr>
          <p:nvPr/>
        </p:nvSpPr>
        <p:spPr bwMode="auto">
          <a:xfrm>
            <a:off x="6324600" y="2738438"/>
            <a:ext cx="121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2400" b="0" i="1">
                <a:solidFill>
                  <a:srgbClr val="FF0066"/>
                </a:solidFill>
              </a:rPr>
              <a:t>~180˚</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969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969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971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9716"/>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29699">
                                            <p:txEl>
                                              <p:pRg st="5" end="5"/>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5"/>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14" grpId="0" animBg="1"/>
      <p:bldP spid="68" grpId="0" animBg="1"/>
      <p:bldP spid="7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E264228E-8DA3-4EAE-94FA-2F48884B0CCB}"/>
              </a:ext>
            </a:extLst>
          </p:cNvPr>
          <p:cNvSpPr>
            <a:spLocks noGrp="1" noChangeArrowheads="1"/>
          </p:cNvSpPr>
          <p:nvPr>
            <p:ph type="title"/>
          </p:nvPr>
        </p:nvSpPr>
        <p:spPr>
          <a:xfrm>
            <a:off x="457200" y="152400"/>
            <a:ext cx="8229600" cy="1143000"/>
          </a:xfrm>
        </p:spPr>
        <p:txBody>
          <a:bodyPr/>
          <a:lstStyle/>
          <a:p>
            <a:r>
              <a:rPr lang="en-US" altLang="en-US" sz="6000" b="1">
                <a:solidFill>
                  <a:srgbClr val="000000"/>
                </a:solidFill>
                <a:latin typeface="Trebuchet MS" panose="020B0603020202020204" pitchFamily="34" charset="0"/>
              </a:rPr>
              <a:t>Shape: Bent</a:t>
            </a:r>
          </a:p>
        </p:txBody>
      </p:sp>
      <p:sp>
        <p:nvSpPr>
          <p:cNvPr id="31747" name="Rectangle 3">
            <a:extLst>
              <a:ext uri="{FF2B5EF4-FFF2-40B4-BE49-F238E27FC236}">
                <a16:creationId xmlns:a16="http://schemas.microsoft.com/office/drawing/2014/main" id="{61665B90-93FA-4681-9B54-704EDC05F87D}"/>
              </a:ext>
            </a:extLst>
          </p:cNvPr>
          <p:cNvSpPr>
            <a:spLocks noGrp="1" noChangeArrowheads="1"/>
          </p:cNvSpPr>
          <p:nvPr>
            <p:ph type="body" idx="1"/>
          </p:nvPr>
        </p:nvSpPr>
        <p:spPr>
          <a:xfrm>
            <a:off x="457200" y="1371600"/>
            <a:ext cx="8229600" cy="4525963"/>
          </a:xfrm>
        </p:spPr>
        <p:txBody>
          <a:bodyPr/>
          <a:lstStyle/>
          <a:p>
            <a:pPr>
              <a:buFontTx/>
              <a:buNone/>
            </a:pPr>
            <a:r>
              <a:rPr lang="en-US" altLang="en-US" sz="3600">
                <a:solidFill>
                  <a:srgbClr val="000000"/>
                </a:solidFill>
                <a:latin typeface="Trebuchet MS" panose="020B0603020202020204" pitchFamily="34" charset="0"/>
              </a:rPr>
              <a:t>3 atoms</a:t>
            </a:r>
          </a:p>
          <a:p>
            <a:pPr lvl="1"/>
            <a:r>
              <a:rPr lang="en-US" altLang="en-US" sz="3200">
                <a:solidFill>
                  <a:srgbClr val="000000"/>
                </a:solidFill>
                <a:latin typeface="Trebuchet MS" panose="020B0603020202020204" pitchFamily="34" charset="0"/>
              </a:rPr>
              <a:t>Example: H</a:t>
            </a:r>
            <a:r>
              <a:rPr lang="en-US" altLang="en-US" sz="3200" baseline="-25000">
                <a:solidFill>
                  <a:srgbClr val="000000"/>
                </a:solidFill>
                <a:latin typeface="Trebuchet MS" panose="020B0603020202020204" pitchFamily="34" charset="0"/>
              </a:rPr>
              <a:t>2</a:t>
            </a:r>
            <a:r>
              <a:rPr lang="en-US" altLang="en-US" sz="3200">
                <a:solidFill>
                  <a:srgbClr val="000000"/>
                </a:solidFill>
                <a:latin typeface="Trebuchet MS" panose="020B0603020202020204" pitchFamily="34" charset="0"/>
              </a:rPr>
              <a:t>O</a:t>
            </a:r>
          </a:p>
        </p:txBody>
      </p:sp>
      <p:grpSp>
        <p:nvGrpSpPr>
          <p:cNvPr id="2" name="Group 11">
            <a:extLst>
              <a:ext uri="{FF2B5EF4-FFF2-40B4-BE49-F238E27FC236}">
                <a16:creationId xmlns:a16="http://schemas.microsoft.com/office/drawing/2014/main" id="{8D86DAE5-8FB4-4564-A88B-0ED5CF675DF9}"/>
              </a:ext>
            </a:extLst>
          </p:cNvPr>
          <p:cNvGrpSpPr>
            <a:grpSpLocks/>
          </p:cNvGrpSpPr>
          <p:nvPr/>
        </p:nvGrpSpPr>
        <p:grpSpPr bwMode="auto">
          <a:xfrm>
            <a:off x="4038600" y="1905000"/>
            <a:ext cx="1828800" cy="609600"/>
            <a:chOff x="2064" y="1200"/>
            <a:chExt cx="1152" cy="384"/>
          </a:xfrm>
        </p:grpSpPr>
        <p:sp>
          <p:nvSpPr>
            <p:cNvPr id="6182" name="Oval 6">
              <a:extLst>
                <a:ext uri="{FF2B5EF4-FFF2-40B4-BE49-F238E27FC236}">
                  <a16:creationId xmlns:a16="http://schemas.microsoft.com/office/drawing/2014/main" id="{7CEBB88D-F39A-410D-8874-6A1D775DF5A3}"/>
                </a:ext>
              </a:extLst>
            </p:cNvPr>
            <p:cNvSpPr>
              <a:spLocks noChangeArrowheads="1"/>
            </p:cNvSpPr>
            <p:nvPr/>
          </p:nvSpPr>
          <p:spPr bwMode="auto">
            <a:xfrm>
              <a:off x="2064" y="1392"/>
              <a:ext cx="192" cy="192"/>
            </a:xfrm>
            <a:prstGeom prst="ellipse">
              <a:avLst/>
            </a:prstGeom>
            <a:solidFill>
              <a:schemeClr val="bg1"/>
            </a:solidFill>
            <a:ln w="28575" cap="sq" algn="ctr">
              <a:solidFill>
                <a:schemeClr val="tx1"/>
              </a:solidFill>
              <a:round/>
              <a:headEnd/>
              <a:tailEnd/>
            </a:ln>
          </p:spPr>
          <p:txBody>
            <a:bodyPr wrap="none"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sp>
          <p:nvSpPr>
            <p:cNvPr id="6183" name="Oval 7">
              <a:extLst>
                <a:ext uri="{FF2B5EF4-FFF2-40B4-BE49-F238E27FC236}">
                  <a16:creationId xmlns:a16="http://schemas.microsoft.com/office/drawing/2014/main" id="{B34C0196-3365-4666-95F9-3F3B8A0E6913}"/>
                </a:ext>
              </a:extLst>
            </p:cNvPr>
            <p:cNvSpPr>
              <a:spLocks noChangeArrowheads="1"/>
            </p:cNvSpPr>
            <p:nvPr/>
          </p:nvSpPr>
          <p:spPr bwMode="auto">
            <a:xfrm>
              <a:off x="2544" y="1200"/>
              <a:ext cx="192" cy="192"/>
            </a:xfrm>
            <a:prstGeom prst="ellipse">
              <a:avLst/>
            </a:prstGeom>
            <a:solidFill>
              <a:schemeClr val="bg1"/>
            </a:solidFill>
            <a:ln w="28575" cap="sq" algn="ctr">
              <a:solidFill>
                <a:schemeClr val="tx1"/>
              </a:solidFill>
              <a:round/>
              <a:headEnd/>
              <a:tailEnd/>
            </a:ln>
          </p:spPr>
          <p:txBody>
            <a:bodyPr wrap="none"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sp>
          <p:nvSpPr>
            <p:cNvPr id="5138" name="Line 8">
              <a:extLst>
                <a:ext uri="{FF2B5EF4-FFF2-40B4-BE49-F238E27FC236}">
                  <a16:creationId xmlns:a16="http://schemas.microsoft.com/office/drawing/2014/main" id="{74A52CF1-EAE5-4842-A07B-7B6392574FD4}"/>
                </a:ext>
              </a:extLst>
            </p:cNvPr>
            <p:cNvSpPr>
              <a:spLocks noChangeShapeType="1"/>
            </p:cNvSpPr>
            <p:nvPr/>
          </p:nvSpPr>
          <p:spPr bwMode="auto">
            <a:xfrm flipV="1">
              <a:off x="2256" y="1344"/>
              <a:ext cx="288" cy="144"/>
            </a:xfrm>
            <a:prstGeom prst="line">
              <a:avLst/>
            </a:prstGeom>
            <a:ln w="28575">
              <a:headEnd/>
              <a:tailEnd/>
            </a:ln>
          </p:spPr>
          <p:style>
            <a:lnRef idx="1">
              <a:schemeClr val="dk1"/>
            </a:lnRef>
            <a:fillRef idx="0">
              <a:schemeClr val="dk1"/>
            </a:fillRef>
            <a:effectRef idx="0">
              <a:schemeClr val="dk1"/>
            </a:effectRef>
            <a:fontRef idx="minor">
              <a:schemeClr val="tx1"/>
            </a:fontRef>
          </p:style>
          <p:txBody>
            <a:bodyPr>
              <a:spAutoFit/>
            </a:bodyPr>
            <a:lstStyle/>
            <a:p>
              <a:pPr>
                <a:defRPr/>
              </a:pPr>
              <a:endParaRPr lang="en-US"/>
            </a:p>
          </p:txBody>
        </p:sp>
        <p:sp>
          <p:nvSpPr>
            <p:cNvPr id="5139" name="Line 9">
              <a:extLst>
                <a:ext uri="{FF2B5EF4-FFF2-40B4-BE49-F238E27FC236}">
                  <a16:creationId xmlns:a16="http://schemas.microsoft.com/office/drawing/2014/main" id="{33AD2FE9-6EBB-4E03-912D-3E6B81B078A7}"/>
                </a:ext>
              </a:extLst>
            </p:cNvPr>
            <p:cNvSpPr>
              <a:spLocks noChangeShapeType="1"/>
            </p:cNvSpPr>
            <p:nvPr/>
          </p:nvSpPr>
          <p:spPr bwMode="auto">
            <a:xfrm>
              <a:off x="2736" y="1344"/>
              <a:ext cx="384" cy="144"/>
            </a:xfrm>
            <a:prstGeom prst="line">
              <a:avLst/>
            </a:prstGeom>
            <a:ln w="28575">
              <a:headEnd/>
              <a:tailEnd/>
            </a:ln>
          </p:spPr>
          <p:style>
            <a:lnRef idx="1">
              <a:schemeClr val="dk1"/>
            </a:lnRef>
            <a:fillRef idx="0">
              <a:schemeClr val="dk1"/>
            </a:fillRef>
            <a:effectRef idx="0">
              <a:schemeClr val="dk1"/>
            </a:effectRef>
            <a:fontRef idx="minor">
              <a:schemeClr val="tx1"/>
            </a:fontRef>
          </p:style>
          <p:txBody>
            <a:bodyPr>
              <a:spAutoFit/>
            </a:bodyPr>
            <a:lstStyle/>
            <a:p>
              <a:pPr>
                <a:defRPr/>
              </a:pPr>
              <a:endParaRPr lang="en-US"/>
            </a:p>
          </p:txBody>
        </p:sp>
        <p:sp>
          <p:nvSpPr>
            <p:cNvPr id="6186" name="Oval 10">
              <a:extLst>
                <a:ext uri="{FF2B5EF4-FFF2-40B4-BE49-F238E27FC236}">
                  <a16:creationId xmlns:a16="http://schemas.microsoft.com/office/drawing/2014/main" id="{EFE8D20E-9819-424F-BD54-40B3D24B9E21}"/>
                </a:ext>
              </a:extLst>
            </p:cNvPr>
            <p:cNvSpPr>
              <a:spLocks noChangeArrowheads="1"/>
            </p:cNvSpPr>
            <p:nvPr/>
          </p:nvSpPr>
          <p:spPr bwMode="auto">
            <a:xfrm>
              <a:off x="3024" y="1392"/>
              <a:ext cx="192" cy="192"/>
            </a:xfrm>
            <a:prstGeom prst="ellipse">
              <a:avLst/>
            </a:prstGeom>
            <a:solidFill>
              <a:schemeClr val="bg1"/>
            </a:solidFill>
            <a:ln w="28575" cap="sq" algn="ctr">
              <a:solidFill>
                <a:schemeClr val="tx1"/>
              </a:solidFill>
              <a:round/>
              <a:headEnd/>
              <a:tailEnd/>
            </a:ln>
          </p:spPr>
          <p:txBody>
            <a:bodyPr wrap="none"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grpSp>
      <p:grpSp>
        <p:nvGrpSpPr>
          <p:cNvPr id="3" name="Group 12">
            <a:extLst>
              <a:ext uri="{FF2B5EF4-FFF2-40B4-BE49-F238E27FC236}">
                <a16:creationId xmlns:a16="http://schemas.microsoft.com/office/drawing/2014/main" id="{75B2497C-76EA-435E-A38D-915401E12D2D}"/>
              </a:ext>
            </a:extLst>
          </p:cNvPr>
          <p:cNvGrpSpPr>
            <a:grpSpLocks/>
          </p:cNvGrpSpPr>
          <p:nvPr/>
        </p:nvGrpSpPr>
        <p:grpSpPr bwMode="auto">
          <a:xfrm>
            <a:off x="6858000" y="1905000"/>
            <a:ext cx="1828800" cy="609600"/>
            <a:chOff x="2064" y="1200"/>
            <a:chExt cx="1152" cy="384"/>
          </a:xfrm>
        </p:grpSpPr>
        <p:sp>
          <p:nvSpPr>
            <p:cNvPr id="6177" name="Oval 13">
              <a:extLst>
                <a:ext uri="{FF2B5EF4-FFF2-40B4-BE49-F238E27FC236}">
                  <a16:creationId xmlns:a16="http://schemas.microsoft.com/office/drawing/2014/main" id="{076E1721-D38E-477D-8435-6DF9D640A45F}"/>
                </a:ext>
              </a:extLst>
            </p:cNvPr>
            <p:cNvSpPr>
              <a:spLocks noChangeArrowheads="1"/>
            </p:cNvSpPr>
            <p:nvPr/>
          </p:nvSpPr>
          <p:spPr bwMode="auto">
            <a:xfrm>
              <a:off x="2064" y="1392"/>
              <a:ext cx="192" cy="192"/>
            </a:xfrm>
            <a:prstGeom prst="ellipse">
              <a:avLst/>
            </a:prstGeom>
            <a:solidFill>
              <a:schemeClr val="bg1"/>
            </a:solidFill>
            <a:ln w="28575" cap="sq" algn="ctr">
              <a:solidFill>
                <a:schemeClr val="tx1"/>
              </a:solidFill>
              <a:round/>
              <a:headEnd/>
              <a:tailEnd/>
            </a:ln>
          </p:spPr>
          <p:txBody>
            <a:bodyPr wrap="none"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sp>
          <p:nvSpPr>
            <p:cNvPr id="6178" name="Line 15">
              <a:extLst>
                <a:ext uri="{FF2B5EF4-FFF2-40B4-BE49-F238E27FC236}">
                  <a16:creationId xmlns:a16="http://schemas.microsoft.com/office/drawing/2014/main" id="{7913C0B5-4FC8-4432-A5DD-52EE35B5EFD4}"/>
                </a:ext>
              </a:extLst>
            </p:cNvPr>
            <p:cNvSpPr>
              <a:spLocks noChangeShapeType="1"/>
            </p:cNvSpPr>
            <p:nvPr/>
          </p:nvSpPr>
          <p:spPr bwMode="auto">
            <a:xfrm flipV="1">
              <a:off x="2256" y="1344"/>
              <a:ext cx="288" cy="144"/>
            </a:xfrm>
            <a:prstGeom prst="line">
              <a:avLst/>
            </a:prstGeom>
            <a:noFill/>
            <a:ln w="38100" cap="sq">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6179" name="Line 16">
              <a:extLst>
                <a:ext uri="{FF2B5EF4-FFF2-40B4-BE49-F238E27FC236}">
                  <a16:creationId xmlns:a16="http://schemas.microsoft.com/office/drawing/2014/main" id="{0AD46791-5BD4-45E9-A969-0372FB2724BF}"/>
                </a:ext>
              </a:extLst>
            </p:cNvPr>
            <p:cNvSpPr>
              <a:spLocks noChangeShapeType="1"/>
            </p:cNvSpPr>
            <p:nvPr/>
          </p:nvSpPr>
          <p:spPr bwMode="auto">
            <a:xfrm>
              <a:off x="2688" y="1344"/>
              <a:ext cx="432" cy="144"/>
            </a:xfrm>
            <a:prstGeom prst="line">
              <a:avLst/>
            </a:prstGeom>
            <a:noFill/>
            <a:ln w="38100" cap="sq">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6180" name="Oval 17">
              <a:extLst>
                <a:ext uri="{FF2B5EF4-FFF2-40B4-BE49-F238E27FC236}">
                  <a16:creationId xmlns:a16="http://schemas.microsoft.com/office/drawing/2014/main" id="{43A2EBD0-531C-42B0-A9A2-B169FEEB2E8A}"/>
                </a:ext>
              </a:extLst>
            </p:cNvPr>
            <p:cNvSpPr>
              <a:spLocks noChangeArrowheads="1"/>
            </p:cNvSpPr>
            <p:nvPr/>
          </p:nvSpPr>
          <p:spPr bwMode="auto">
            <a:xfrm>
              <a:off x="3024" y="1392"/>
              <a:ext cx="192" cy="192"/>
            </a:xfrm>
            <a:prstGeom prst="ellipse">
              <a:avLst/>
            </a:prstGeom>
            <a:solidFill>
              <a:schemeClr val="bg1"/>
            </a:solidFill>
            <a:ln w="28575" cap="sq" algn="ctr">
              <a:solidFill>
                <a:schemeClr val="tx1"/>
              </a:solidFill>
              <a:round/>
              <a:headEnd/>
              <a:tailEnd/>
            </a:ln>
          </p:spPr>
          <p:txBody>
            <a:bodyPr wrap="none"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sp>
          <p:nvSpPr>
            <p:cNvPr id="6181" name="Oval 14">
              <a:extLst>
                <a:ext uri="{FF2B5EF4-FFF2-40B4-BE49-F238E27FC236}">
                  <a16:creationId xmlns:a16="http://schemas.microsoft.com/office/drawing/2014/main" id="{82B6C2A3-0A1A-4DF7-88F0-F7931190449C}"/>
                </a:ext>
              </a:extLst>
            </p:cNvPr>
            <p:cNvSpPr>
              <a:spLocks noChangeArrowheads="1"/>
            </p:cNvSpPr>
            <p:nvPr/>
          </p:nvSpPr>
          <p:spPr bwMode="auto">
            <a:xfrm>
              <a:off x="2544" y="1200"/>
              <a:ext cx="192" cy="192"/>
            </a:xfrm>
            <a:prstGeom prst="ellipse">
              <a:avLst/>
            </a:prstGeom>
            <a:solidFill>
              <a:schemeClr val="bg1"/>
            </a:solidFill>
            <a:ln w="28575" cap="sq" algn="ctr">
              <a:solidFill>
                <a:schemeClr val="tx1"/>
              </a:solidFill>
              <a:round/>
              <a:headEnd/>
              <a:tailEnd/>
            </a:ln>
          </p:spPr>
          <p:txBody>
            <a:bodyPr wrap="none"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grpSp>
      <p:sp>
        <p:nvSpPr>
          <p:cNvPr id="31763" name="Text Box 19">
            <a:extLst>
              <a:ext uri="{FF2B5EF4-FFF2-40B4-BE49-F238E27FC236}">
                <a16:creationId xmlns:a16="http://schemas.microsoft.com/office/drawing/2014/main" id="{15B073B8-9220-4A87-BBE1-9FCC4AC9D440}"/>
              </a:ext>
            </a:extLst>
          </p:cNvPr>
          <p:cNvSpPr txBox="1">
            <a:spLocks noChangeArrowheads="1"/>
          </p:cNvSpPr>
          <p:nvPr/>
        </p:nvSpPr>
        <p:spPr bwMode="auto">
          <a:xfrm>
            <a:off x="4648200" y="3505200"/>
            <a:ext cx="3657600" cy="1200150"/>
          </a:xfrm>
          <a:prstGeom prst="rect">
            <a:avLst/>
          </a:prstGeom>
          <a:noFill/>
          <a:ln w="28575" cap="sq" algn="ctr">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2400">
                <a:solidFill>
                  <a:srgbClr val="0000FF"/>
                </a:solidFill>
              </a:rPr>
              <a:t>Central atom can have </a:t>
            </a:r>
            <a:r>
              <a:rPr lang="en-US" altLang="en-US" sz="2400" u="sng">
                <a:solidFill>
                  <a:srgbClr val="0000FF"/>
                </a:solidFill>
              </a:rPr>
              <a:t>one</a:t>
            </a:r>
            <a:r>
              <a:rPr lang="en-US" altLang="en-US" sz="2400">
                <a:solidFill>
                  <a:srgbClr val="0000FF"/>
                </a:solidFill>
              </a:rPr>
              <a:t> or </a:t>
            </a:r>
            <a:r>
              <a:rPr lang="en-US" altLang="en-US" sz="2400" u="sng">
                <a:solidFill>
                  <a:srgbClr val="0000FF"/>
                </a:solidFill>
              </a:rPr>
              <a:t>two</a:t>
            </a:r>
            <a:r>
              <a:rPr lang="en-US" altLang="en-US" sz="2400">
                <a:solidFill>
                  <a:srgbClr val="0000FF"/>
                </a:solidFill>
              </a:rPr>
              <a:t> unshared pairs of electrons</a:t>
            </a:r>
          </a:p>
        </p:txBody>
      </p:sp>
      <p:sp>
        <p:nvSpPr>
          <p:cNvPr id="31764" name="Line 20">
            <a:extLst>
              <a:ext uri="{FF2B5EF4-FFF2-40B4-BE49-F238E27FC236}">
                <a16:creationId xmlns:a16="http://schemas.microsoft.com/office/drawing/2014/main" id="{6D7E02C2-172F-4CBC-A17A-B876C4DB4D0C}"/>
              </a:ext>
            </a:extLst>
          </p:cNvPr>
          <p:cNvSpPr>
            <a:spLocks noChangeShapeType="1"/>
          </p:cNvSpPr>
          <p:nvPr/>
        </p:nvSpPr>
        <p:spPr bwMode="auto">
          <a:xfrm flipV="1">
            <a:off x="6629400" y="2286000"/>
            <a:ext cx="1066800" cy="1219200"/>
          </a:xfrm>
          <a:prstGeom prst="line">
            <a:avLst/>
          </a:prstGeom>
          <a:noFill/>
          <a:ln w="28575" cap="sq">
            <a:solidFill>
              <a:srgbClr val="0000FF"/>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31765" name="Line 21">
            <a:extLst>
              <a:ext uri="{FF2B5EF4-FFF2-40B4-BE49-F238E27FC236}">
                <a16:creationId xmlns:a16="http://schemas.microsoft.com/office/drawing/2014/main" id="{56431494-6852-4563-8A41-6F43E176B236}"/>
              </a:ext>
            </a:extLst>
          </p:cNvPr>
          <p:cNvSpPr>
            <a:spLocks noChangeShapeType="1"/>
          </p:cNvSpPr>
          <p:nvPr/>
        </p:nvSpPr>
        <p:spPr bwMode="auto">
          <a:xfrm flipH="1" flipV="1">
            <a:off x="5029200" y="2209800"/>
            <a:ext cx="1066800" cy="1295400"/>
          </a:xfrm>
          <a:prstGeom prst="line">
            <a:avLst/>
          </a:prstGeom>
          <a:noFill/>
          <a:ln w="28575" cap="sq">
            <a:solidFill>
              <a:srgbClr val="0000FF"/>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grpSp>
        <p:nvGrpSpPr>
          <p:cNvPr id="4" name="Group 116">
            <a:extLst>
              <a:ext uri="{FF2B5EF4-FFF2-40B4-BE49-F238E27FC236}">
                <a16:creationId xmlns:a16="http://schemas.microsoft.com/office/drawing/2014/main" id="{C289445C-376D-4E9F-9708-D56DF5316343}"/>
              </a:ext>
            </a:extLst>
          </p:cNvPr>
          <p:cNvGrpSpPr>
            <a:grpSpLocks/>
          </p:cNvGrpSpPr>
          <p:nvPr/>
        </p:nvGrpSpPr>
        <p:grpSpPr bwMode="auto">
          <a:xfrm rot="2700000">
            <a:off x="1925638" y="3094038"/>
            <a:ext cx="1765300" cy="1714500"/>
            <a:chOff x="5016500" y="4114800"/>
            <a:chExt cx="1765300" cy="1714500"/>
          </a:xfrm>
        </p:grpSpPr>
        <p:grpSp>
          <p:nvGrpSpPr>
            <p:cNvPr id="6166" name="Group 97">
              <a:extLst>
                <a:ext uri="{FF2B5EF4-FFF2-40B4-BE49-F238E27FC236}">
                  <a16:creationId xmlns:a16="http://schemas.microsoft.com/office/drawing/2014/main" id="{CBCCB423-B308-40A4-BA3F-EDD8238B7BAA}"/>
                </a:ext>
              </a:extLst>
            </p:cNvPr>
            <p:cNvGrpSpPr>
              <a:grpSpLocks/>
            </p:cNvGrpSpPr>
            <p:nvPr/>
          </p:nvGrpSpPr>
          <p:grpSpPr bwMode="auto">
            <a:xfrm>
              <a:off x="5016500" y="4114800"/>
              <a:ext cx="1765300" cy="1714500"/>
              <a:chOff x="977900" y="4114800"/>
              <a:chExt cx="1765300" cy="1714500"/>
            </a:xfrm>
          </p:grpSpPr>
          <p:grpSp>
            <p:nvGrpSpPr>
              <p:cNvPr id="6169" name="Group 46">
                <a:extLst>
                  <a:ext uri="{FF2B5EF4-FFF2-40B4-BE49-F238E27FC236}">
                    <a16:creationId xmlns:a16="http://schemas.microsoft.com/office/drawing/2014/main" id="{DAB32A47-9628-403D-AF2C-8CF7F5CD210B}"/>
                  </a:ext>
                </a:extLst>
              </p:cNvPr>
              <p:cNvGrpSpPr>
                <a:grpSpLocks/>
              </p:cNvGrpSpPr>
              <p:nvPr/>
            </p:nvGrpSpPr>
            <p:grpSpPr bwMode="auto">
              <a:xfrm>
                <a:off x="990600" y="4165600"/>
                <a:ext cx="838200" cy="769938"/>
                <a:chOff x="4953000" y="1887554"/>
                <a:chExt cx="838200" cy="769443"/>
              </a:xfrm>
            </p:grpSpPr>
            <p:sp>
              <p:nvSpPr>
                <p:cNvPr id="6172" name="TextBox 26">
                  <a:extLst>
                    <a:ext uri="{FF2B5EF4-FFF2-40B4-BE49-F238E27FC236}">
                      <a16:creationId xmlns:a16="http://schemas.microsoft.com/office/drawing/2014/main" id="{AC3C8C21-FB3C-4341-8F10-991BDF8DD1D0}"/>
                    </a:ext>
                  </a:extLst>
                </p:cNvPr>
                <p:cNvSpPr txBox="1">
                  <a:spLocks noChangeArrowheads="1"/>
                </p:cNvSpPr>
                <p:nvPr/>
              </p:nvSpPr>
              <p:spPr bwMode="auto">
                <a:xfrm rot="-2700000">
                  <a:off x="4953000" y="1887554"/>
                  <a:ext cx="838200" cy="769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O</a:t>
                  </a:r>
                </a:p>
              </p:txBody>
            </p:sp>
            <p:sp>
              <p:nvSpPr>
                <p:cNvPr id="30" name="Oval 29">
                  <a:extLst>
                    <a:ext uri="{FF2B5EF4-FFF2-40B4-BE49-F238E27FC236}">
                      <a16:creationId xmlns:a16="http://schemas.microsoft.com/office/drawing/2014/main" id="{297B1F78-EA83-4EAC-9F55-15A47A32026E}"/>
                    </a:ext>
                  </a:extLst>
                </p:cNvPr>
                <p:cNvSpPr/>
                <p:nvPr/>
              </p:nvSpPr>
              <p:spPr bwMode="auto">
                <a:xfrm>
                  <a:off x="5013670" y="2373835"/>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31" name="Oval 30">
                  <a:extLst>
                    <a:ext uri="{FF2B5EF4-FFF2-40B4-BE49-F238E27FC236}">
                      <a16:creationId xmlns:a16="http://schemas.microsoft.com/office/drawing/2014/main" id="{5BDFFED7-BF84-4F15-BCD8-22000342F497}"/>
                    </a:ext>
                  </a:extLst>
                </p:cNvPr>
                <p:cNvSpPr/>
                <p:nvPr/>
              </p:nvSpPr>
              <p:spPr bwMode="auto">
                <a:xfrm>
                  <a:off x="5013670" y="2221269"/>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32" name="Oval 31">
                  <a:extLst>
                    <a:ext uri="{FF2B5EF4-FFF2-40B4-BE49-F238E27FC236}">
                      <a16:creationId xmlns:a16="http://schemas.microsoft.com/office/drawing/2014/main" id="{1DF6B198-D050-448E-B28D-D89C67AFBEEF}"/>
                    </a:ext>
                  </a:extLst>
                </p:cNvPr>
                <p:cNvSpPr/>
                <p:nvPr/>
              </p:nvSpPr>
              <p:spPr bwMode="auto">
                <a:xfrm>
                  <a:off x="5240421" y="1940816"/>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33" name="Oval 32">
                  <a:extLst>
                    <a:ext uri="{FF2B5EF4-FFF2-40B4-BE49-F238E27FC236}">
                      <a16:creationId xmlns:a16="http://schemas.microsoft.com/office/drawing/2014/main" id="{D1A4023C-D322-4B1C-BFA2-C086CCB1073C}"/>
                    </a:ext>
                  </a:extLst>
                </p:cNvPr>
                <p:cNvSpPr/>
                <p:nvPr/>
              </p:nvSpPr>
              <p:spPr bwMode="auto">
                <a:xfrm>
                  <a:off x="5393086" y="1940816"/>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sp>
            <p:nvSpPr>
              <p:cNvPr id="6170" name="TextBox 26">
                <a:extLst>
                  <a:ext uri="{FF2B5EF4-FFF2-40B4-BE49-F238E27FC236}">
                    <a16:creationId xmlns:a16="http://schemas.microsoft.com/office/drawing/2014/main" id="{F3B88567-4597-41AE-9880-F2303D1D085E}"/>
                  </a:ext>
                </a:extLst>
              </p:cNvPr>
              <p:cNvSpPr txBox="1">
                <a:spLocks noChangeArrowheads="1"/>
              </p:cNvSpPr>
              <p:nvPr/>
            </p:nvSpPr>
            <p:spPr bwMode="auto">
              <a:xfrm rot="-2700000">
                <a:off x="1905000" y="4114800"/>
                <a:ext cx="838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H</a:t>
                </a:r>
              </a:p>
            </p:txBody>
          </p:sp>
          <p:sp>
            <p:nvSpPr>
              <p:cNvPr id="6171" name="TextBox 26">
                <a:extLst>
                  <a:ext uri="{FF2B5EF4-FFF2-40B4-BE49-F238E27FC236}">
                    <a16:creationId xmlns:a16="http://schemas.microsoft.com/office/drawing/2014/main" id="{402EF37A-208C-4D59-986F-3073B87B66F3}"/>
                  </a:ext>
                </a:extLst>
              </p:cNvPr>
              <p:cNvSpPr txBox="1">
                <a:spLocks noChangeArrowheads="1"/>
              </p:cNvSpPr>
              <p:nvPr/>
            </p:nvSpPr>
            <p:spPr bwMode="auto">
              <a:xfrm rot="-2700000">
                <a:off x="977900" y="5059362"/>
                <a:ext cx="838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H</a:t>
                </a:r>
              </a:p>
            </p:txBody>
          </p:sp>
        </p:grpSp>
        <p:sp>
          <p:nvSpPr>
            <p:cNvPr id="24" name="Minus 23">
              <a:extLst>
                <a:ext uri="{FF2B5EF4-FFF2-40B4-BE49-F238E27FC236}">
                  <a16:creationId xmlns:a16="http://schemas.microsoft.com/office/drawing/2014/main" id="{E72DDB89-DAF1-4D87-A8B5-090C72216857}"/>
                </a:ext>
              </a:extLst>
            </p:cNvPr>
            <p:cNvSpPr/>
            <p:nvPr/>
          </p:nvSpPr>
          <p:spPr bwMode="auto">
            <a:xfrm>
              <a:off x="5676162" y="4470410"/>
              <a:ext cx="457200" cy="152400"/>
            </a:xfrm>
            <a:prstGeom prst="mathMinus">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5" name="Minus 24">
              <a:extLst>
                <a:ext uri="{FF2B5EF4-FFF2-40B4-BE49-F238E27FC236}">
                  <a16:creationId xmlns:a16="http://schemas.microsoft.com/office/drawing/2014/main" id="{5BBADEC6-A17D-4D0F-93E2-7F7B38607EFF}"/>
                </a:ext>
              </a:extLst>
            </p:cNvPr>
            <p:cNvSpPr/>
            <p:nvPr/>
          </p:nvSpPr>
          <p:spPr bwMode="auto">
            <a:xfrm rot="5400000">
              <a:off x="5215924" y="4950854"/>
              <a:ext cx="457200" cy="152400"/>
            </a:xfrm>
            <a:prstGeom prst="mathMinus">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grpSp>
        <p:nvGrpSpPr>
          <p:cNvPr id="7" name="Group 39">
            <a:extLst>
              <a:ext uri="{FF2B5EF4-FFF2-40B4-BE49-F238E27FC236}">
                <a16:creationId xmlns:a16="http://schemas.microsoft.com/office/drawing/2014/main" id="{E60E0374-633F-45C0-9B94-380823A29C55}"/>
              </a:ext>
            </a:extLst>
          </p:cNvPr>
          <p:cNvGrpSpPr>
            <a:grpSpLocks/>
          </p:cNvGrpSpPr>
          <p:nvPr/>
        </p:nvGrpSpPr>
        <p:grpSpPr bwMode="auto">
          <a:xfrm>
            <a:off x="7445375" y="1749425"/>
            <a:ext cx="642938" cy="207963"/>
            <a:chOff x="7445980" y="1749581"/>
            <a:chExt cx="642886" cy="208182"/>
          </a:xfrm>
        </p:grpSpPr>
        <p:grpSp>
          <p:nvGrpSpPr>
            <p:cNvPr id="6160" name="Group 35">
              <a:extLst>
                <a:ext uri="{FF2B5EF4-FFF2-40B4-BE49-F238E27FC236}">
                  <a16:creationId xmlns:a16="http://schemas.microsoft.com/office/drawing/2014/main" id="{01C352E0-A05A-43E9-A9F0-1BDCE5FEB0F5}"/>
                </a:ext>
              </a:extLst>
            </p:cNvPr>
            <p:cNvGrpSpPr>
              <a:grpSpLocks/>
            </p:cNvGrpSpPr>
            <p:nvPr/>
          </p:nvGrpSpPr>
          <p:grpSpPr bwMode="auto">
            <a:xfrm rot="360000">
              <a:off x="7880684" y="1754168"/>
              <a:ext cx="208182" cy="152400"/>
              <a:chOff x="7906662" y="3535188"/>
              <a:chExt cx="208182" cy="152400"/>
            </a:xfrm>
          </p:grpSpPr>
          <p:sp>
            <p:nvSpPr>
              <p:cNvPr id="34" name="Oval 33">
                <a:extLst>
                  <a:ext uri="{FF2B5EF4-FFF2-40B4-BE49-F238E27FC236}">
                    <a16:creationId xmlns:a16="http://schemas.microsoft.com/office/drawing/2014/main" id="{533EF69B-EA1F-44BF-9F80-3B5BB590D6F4}"/>
                  </a:ext>
                </a:extLst>
              </p:cNvPr>
              <p:cNvSpPr/>
              <p:nvPr/>
            </p:nvSpPr>
            <p:spPr bwMode="auto">
              <a:xfrm rot="7200000">
                <a:off x="7897529" y="3533517"/>
                <a:ext cx="76280" cy="76194"/>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35" name="Oval 34">
                <a:extLst>
                  <a:ext uri="{FF2B5EF4-FFF2-40B4-BE49-F238E27FC236}">
                    <a16:creationId xmlns:a16="http://schemas.microsoft.com/office/drawing/2014/main" id="{1A911943-C188-4FD2-9C9E-C6A6DA0CA202}"/>
                  </a:ext>
                </a:extLst>
              </p:cNvPr>
              <p:cNvSpPr/>
              <p:nvPr/>
            </p:nvSpPr>
            <p:spPr bwMode="auto">
              <a:xfrm rot="7200000">
                <a:off x="8038182" y="3611396"/>
                <a:ext cx="76280" cy="76194"/>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grpSp>
          <p:nvGrpSpPr>
            <p:cNvPr id="6161" name="Group 36">
              <a:extLst>
                <a:ext uri="{FF2B5EF4-FFF2-40B4-BE49-F238E27FC236}">
                  <a16:creationId xmlns:a16="http://schemas.microsoft.com/office/drawing/2014/main" id="{E4DABA03-B10D-464F-A70B-2DFB8C2B3227}"/>
                </a:ext>
              </a:extLst>
            </p:cNvPr>
            <p:cNvGrpSpPr>
              <a:grpSpLocks/>
            </p:cNvGrpSpPr>
            <p:nvPr/>
          </p:nvGrpSpPr>
          <p:grpSpPr bwMode="auto">
            <a:xfrm rot="5760000">
              <a:off x="7418089" y="1777472"/>
              <a:ext cx="208182" cy="152400"/>
              <a:chOff x="7906662" y="3535188"/>
              <a:chExt cx="208182" cy="152400"/>
            </a:xfrm>
          </p:grpSpPr>
          <p:sp>
            <p:nvSpPr>
              <p:cNvPr id="38" name="Oval 37">
                <a:extLst>
                  <a:ext uri="{FF2B5EF4-FFF2-40B4-BE49-F238E27FC236}">
                    <a16:creationId xmlns:a16="http://schemas.microsoft.com/office/drawing/2014/main" id="{CFDAF5BF-41ED-4A8B-B614-DBA3ABBB9959}"/>
                  </a:ext>
                </a:extLst>
              </p:cNvPr>
              <p:cNvSpPr/>
              <p:nvPr/>
            </p:nvSpPr>
            <p:spPr bwMode="auto">
              <a:xfrm rot="7200000">
                <a:off x="7898008" y="3539592"/>
                <a:ext cx="76194" cy="7628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39" name="Oval 38">
                <a:extLst>
                  <a:ext uri="{FF2B5EF4-FFF2-40B4-BE49-F238E27FC236}">
                    <a16:creationId xmlns:a16="http://schemas.microsoft.com/office/drawing/2014/main" id="{A4E6953E-D50E-4B0D-8216-5E1C971BD4EB}"/>
                  </a:ext>
                </a:extLst>
              </p:cNvPr>
              <p:cNvSpPr/>
              <p:nvPr/>
            </p:nvSpPr>
            <p:spPr bwMode="auto">
              <a:xfrm rot="7200000">
                <a:off x="8034246" y="3619460"/>
                <a:ext cx="76194" cy="7628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grpSp>
      <p:grpSp>
        <p:nvGrpSpPr>
          <p:cNvPr id="10" name="Group 40">
            <a:extLst>
              <a:ext uri="{FF2B5EF4-FFF2-40B4-BE49-F238E27FC236}">
                <a16:creationId xmlns:a16="http://schemas.microsoft.com/office/drawing/2014/main" id="{144C2953-9776-4642-BC36-5E723D5297B8}"/>
              </a:ext>
            </a:extLst>
          </p:cNvPr>
          <p:cNvGrpSpPr>
            <a:grpSpLocks/>
          </p:cNvGrpSpPr>
          <p:nvPr/>
        </p:nvGrpSpPr>
        <p:grpSpPr bwMode="auto">
          <a:xfrm rot="-1920000">
            <a:off x="4841875" y="1676400"/>
            <a:ext cx="207963" cy="152400"/>
            <a:chOff x="7906662" y="3535188"/>
            <a:chExt cx="208182" cy="152400"/>
          </a:xfrm>
        </p:grpSpPr>
        <p:sp>
          <p:nvSpPr>
            <p:cNvPr id="42" name="Oval 41">
              <a:extLst>
                <a:ext uri="{FF2B5EF4-FFF2-40B4-BE49-F238E27FC236}">
                  <a16:creationId xmlns:a16="http://schemas.microsoft.com/office/drawing/2014/main" id="{1FBD2C9F-4946-4E11-BD49-548042F62D9C}"/>
                </a:ext>
              </a:extLst>
            </p:cNvPr>
            <p:cNvSpPr/>
            <p:nvPr/>
          </p:nvSpPr>
          <p:spPr bwMode="auto">
            <a:xfrm rot="7200000">
              <a:off x="7906448" y="3533794"/>
              <a:ext cx="76200" cy="7628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43" name="Oval 42">
              <a:extLst>
                <a:ext uri="{FF2B5EF4-FFF2-40B4-BE49-F238E27FC236}">
                  <a16:creationId xmlns:a16="http://schemas.microsoft.com/office/drawing/2014/main" id="{BDA49D5F-579C-4D33-ADB0-C761B0EAA386}"/>
                </a:ext>
              </a:extLst>
            </p:cNvPr>
            <p:cNvSpPr/>
            <p:nvPr/>
          </p:nvSpPr>
          <p:spPr bwMode="auto">
            <a:xfrm rot="7200000">
              <a:off x="8037342" y="3606140"/>
              <a:ext cx="76200" cy="7628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sp>
        <p:nvSpPr>
          <p:cNvPr id="44" name="Curved Down Arrow 43">
            <a:extLst>
              <a:ext uri="{FF2B5EF4-FFF2-40B4-BE49-F238E27FC236}">
                <a16:creationId xmlns:a16="http://schemas.microsoft.com/office/drawing/2014/main" id="{8285FAFD-8514-4F37-8DCD-A99F00A1AB44}"/>
              </a:ext>
            </a:extLst>
          </p:cNvPr>
          <p:cNvSpPr/>
          <p:nvPr/>
        </p:nvSpPr>
        <p:spPr>
          <a:xfrm rot="10800000">
            <a:off x="1828800" y="4248150"/>
            <a:ext cx="1905000" cy="457200"/>
          </a:xfrm>
          <a:prstGeom prst="curvedDownArrow">
            <a:avLst/>
          </a:prstGeom>
          <a:solidFill>
            <a:srgbClr val="FF0066"/>
          </a:solidFill>
          <a:ln w="952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solidFill>
                <a:schemeClr val="tx1"/>
              </a:solidFill>
            </a:endParaRPr>
          </a:p>
        </p:txBody>
      </p:sp>
      <p:sp>
        <p:nvSpPr>
          <p:cNvPr id="45" name="TextBox 44">
            <a:extLst>
              <a:ext uri="{FF2B5EF4-FFF2-40B4-BE49-F238E27FC236}">
                <a16:creationId xmlns:a16="http://schemas.microsoft.com/office/drawing/2014/main" id="{357B347E-7E0A-4ED3-B518-219B278E80CA}"/>
              </a:ext>
            </a:extLst>
          </p:cNvPr>
          <p:cNvSpPr txBox="1">
            <a:spLocks noChangeArrowheads="1"/>
          </p:cNvSpPr>
          <p:nvPr/>
        </p:nvSpPr>
        <p:spPr bwMode="auto">
          <a:xfrm>
            <a:off x="2133600" y="4724400"/>
            <a:ext cx="1371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2400" b="0" i="1">
                <a:solidFill>
                  <a:srgbClr val="FF0066"/>
                </a:solidFill>
              </a:rPr>
              <a:t>~104.5˚</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176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176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1765"/>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63" grpId="0" animBg="1"/>
      <p:bldP spid="44" grpId="0" animBg="1"/>
      <p:bldP spid="4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A7F20B90-61E5-4CF2-8947-5602C6B9FC68}"/>
              </a:ext>
            </a:extLst>
          </p:cNvPr>
          <p:cNvSpPr>
            <a:spLocks noGrp="1" noChangeArrowheads="1"/>
          </p:cNvSpPr>
          <p:nvPr>
            <p:ph type="title"/>
          </p:nvPr>
        </p:nvSpPr>
        <p:spPr>
          <a:xfrm>
            <a:off x="457200" y="152400"/>
            <a:ext cx="8458200" cy="1143000"/>
          </a:xfrm>
        </p:spPr>
        <p:txBody>
          <a:bodyPr/>
          <a:lstStyle/>
          <a:p>
            <a:r>
              <a:rPr lang="en-US" altLang="en-US" sz="6000" b="1">
                <a:solidFill>
                  <a:srgbClr val="000000"/>
                </a:solidFill>
                <a:latin typeface="Trebuchet MS" panose="020B0603020202020204" pitchFamily="34" charset="0"/>
              </a:rPr>
              <a:t>Shape: Trigonal Planar</a:t>
            </a:r>
          </a:p>
        </p:txBody>
      </p:sp>
      <p:sp>
        <p:nvSpPr>
          <p:cNvPr id="33795" name="Rectangle 3">
            <a:extLst>
              <a:ext uri="{FF2B5EF4-FFF2-40B4-BE49-F238E27FC236}">
                <a16:creationId xmlns:a16="http://schemas.microsoft.com/office/drawing/2014/main" id="{D537C924-D2B6-495B-AED1-4299B7A91ABC}"/>
              </a:ext>
            </a:extLst>
          </p:cNvPr>
          <p:cNvSpPr>
            <a:spLocks noGrp="1" noChangeArrowheads="1"/>
          </p:cNvSpPr>
          <p:nvPr>
            <p:ph type="body" idx="1"/>
          </p:nvPr>
        </p:nvSpPr>
        <p:spPr/>
        <p:txBody>
          <a:bodyPr/>
          <a:lstStyle/>
          <a:p>
            <a:pPr>
              <a:buFontTx/>
              <a:buNone/>
            </a:pPr>
            <a:r>
              <a:rPr lang="en-US" altLang="en-US" sz="3600">
                <a:solidFill>
                  <a:srgbClr val="000000"/>
                </a:solidFill>
                <a:latin typeface="Trebuchet MS" panose="020B0603020202020204" pitchFamily="34" charset="0"/>
              </a:rPr>
              <a:t>4 atoms</a:t>
            </a:r>
          </a:p>
          <a:p>
            <a:pPr lvl="1"/>
            <a:r>
              <a:rPr lang="en-US" altLang="en-US" sz="3200">
                <a:solidFill>
                  <a:srgbClr val="000000"/>
                </a:solidFill>
                <a:latin typeface="Trebuchet MS" panose="020B0603020202020204" pitchFamily="34" charset="0"/>
              </a:rPr>
              <a:t>Example: CH</a:t>
            </a:r>
            <a:r>
              <a:rPr lang="en-US" altLang="en-US" sz="3200" baseline="-25000">
                <a:solidFill>
                  <a:srgbClr val="000000"/>
                </a:solidFill>
                <a:latin typeface="Trebuchet MS" panose="020B0603020202020204" pitchFamily="34" charset="0"/>
              </a:rPr>
              <a:t>2</a:t>
            </a:r>
            <a:r>
              <a:rPr lang="en-US" altLang="en-US" sz="3200">
                <a:solidFill>
                  <a:srgbClr val="000000"/>
                </a:solidFill>
                <a:latin typeface="Trebuchet MS" panose="020B0603020202020204" pitchFamily="34" charset="0"/>
              </a:rPr>
              <a:t>O</a:t>
            </a:r>
          </a:p>
        </p:txBody>
      </p:sp>
      <p:grpSp>
        <p:nvGrpSpPr>
          <p:cNvPr id="2" name="Group 16">
            <a:extLst>
              <a:ext uri="{FF2B5EF4-FFF2-40B4-BE49-F238E27FC236}">
                <a16:creationId xmlns:a16="http://schemas.microsoft.com/office/drawing/2014/main" id="{3DF35EB0-442C-4730-AF5A-ABAF3DE4DD43}"/>
              </a:ext>
            </a:extLst>
          </p:cNvPr>
          <p:cNvGrpSpPr>
            <a:grpSpLocks/>
          </p:cNvGrpSpPr>
          <p:nvPr/>
        </p:nvGrpSpPr>
        <p:grpSpPr bwMode="auto">
          <a:xfrm>
            <a:off x="5105400" y="1524000"/>
            <a:ext cx="1828800" cy="1371600"/>
            <a:chOff x="2544" y="1152"/>
            <a:chExt cx="1152" cy="864"/>
          </a:xfrm>
        </p:grpSpPr>
        <p:sp>
          <p:nvSpPr>
            <p:cNvPr id="7196" name="Oval 6">
              <a:extLst>
                <a:ext uri="{FF2B5EF4-FFF2-40B4-BE49-F238E27FC236}">
                  <a16:creationId xmlns:a16="http://schemas.microsoft.com/office/drawing/2014/main" id="{0E5E87FD-3773-4F00-90C3-56F854F75254}"/>
                </a:ext>
              </a:extLst>
            </p:cNvPr>
            <p:cNvSpPr>
              <a:spLocks noChangeArrowheads="1"/>
            </p:cNvSpPr>
            <p:nvPr/>
          </p:nvSpPr>
          <p:spPr bwMode="auto">
            <a:xfrm>
              <a:off x="3024" y="1632"/>
              <a:ext cx="192" cy="192"/>
            </a:xfrm>
            <a:prstGeom prst="ellipse">
              <a:avLst/>
            </a:prstGeom>
            <a:solidFill>
              <a:schemeClr val="bg1"/>
            </a:solidFill>
            <a:ln w="28575" cap="sq" algn="ctr">
              <a:solidFill>
                <a:schemeClr val="tx1"/>
              </a:solidFill>
              <a:round/>
              <a:headEnd/>
              <a:tailEnd/>
            </a:ln>
          </p:spPr>
          <p:txBody>
            <a:bodyPr wrap="none"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grpSp>
          <p:nvGrpSpPr>
            <p:cNvPr id="7197" name="Group 15">
              <a:extLst>
                <a:ext uri="{FF2B5EF4-FFF2-40B4-BE49-F238E27FC236}">
                  <a16:creationId xmlns:a16="http://schemas.microsoft.com/office/drawing/2014/main" id="{EEE86FAA-D142-44B2-9159-F2221E805B58}"/>
                </a:ext>
              </a:extLst>
            </p:cNvPr>
            <p:cNvGrpSpPr>
              <a:grpSpLocks/>
            </p:cNvGrpSpPr>
            <p:nvPr/>
          </p:nvGrpSpPr>
          <p:grpSpPr bwMode="auto">
            <a:xfrm>
              <a:off x="2544" y="1152"/>
              <a:ext cx="1152" cy="864"/>
              <a:chOff x="2544" y="1152"/>
              <a:chExt cx="1152" cy="864"/>
            </a:xfrm>
          </p:grpSpPr>
          <p:sp>
            <p:nvSpPr>
              <p:cNvPr id="7198" name="Oval 5">
                <a:extLst>
                  <a:ext uri="{FF2B5EF4-FFF2-40B4-BE49-F238E27FC236}">
                    <a16:creationId xmlns:a16="http://schemas.microsoft.com/office/drawing/2014/main" id="{8096A934-A54C-4829-AE42-32E32B89A1C6}"/>
                  </a:ext>
                </a:extLst>
              </p:cNvPr>
              <p:cNvSpPr>
                <a:spLocks noChangeArrowheads="1"/>
              </p:cNvSpPr>
              <p:nvPr/>
            </p:nvSpPr>
            <p:spPr bwMode="auto">
              <a:xfrm>
                <a:off x="2544" y="1824"/>
                <a:ext cx="192" cy="192"/>
              </a:xfrm>
              <a:prstGeom prst="ellipse">
                <a:avLst/>
              </a:prstGeom>
              <a:solidFill>
                <a:schemeClr val="bg1"/>
              </a:solidFill>
              <a:ln w="28575" cap="sq" algn="ctr">
                <a:solidFill>
                  <a:schemeClr val="tx1"/>
                </a:solidFill>
                <a:round/>
                <a:headEnd/>
                <a:tailEnd/>
              </a:ln>
            </p:spPr>
            <p:txBody>
              <a:bodyPr wrap="none"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sp>
            <p:nvSpPr>
              <p:cNvPr id="6155" name="Line 7">
                <a:extLst>
                  <a:ext uri="{FF2B5EF4-FFF2-40B4-BE49-F238E27FC236}">
                    <a16:creationId xmlns:a16="http://schemas.microsoft.com/office/drawing/2014/main" id="{AEEE92AE-4EA1-4C6E-A5C8-F295B018AC66}"/>
                  </a:ext>
                </a:extLst>
              </p:cNvPr>
              <p:cNvSpPr>
                <a:spLocks noChangeShapeType="1"/>
              </p:cNvSpPr>
              <p:nvPr/>
            </p:nvSpPr>
            <p:spPr bwMode="auto">
              <a:xfrm flipV="1">
                <a:off x="2736" y="1776"/>
                <a:ext cx="288" cy="144"/>
              </a:xfrm>
              <a:prstGeom prst="line">
                <a:avLst/>
              </a:prstGeom>
              <a:ln w="28575">
                <a:headEnd/>
                <a:tailEnd/>
              </a:ln>
            </p:spPr>
            <p:style>
              <a:lnRef idx="1">
                <a:schemeClr val="dk1"/>
              </a:lnRef>
              <a:fillRef idx="0">
                <a:schemeClr val="dk1"/>
              </a:fillRef>
              <a:effectRef idx="0">
                <a:schemeClr val="dk1"/>
              </a:effectRef>
              <a:fontRef idx="minor">
                <a:schemeClr val="tx1"/>
              </a:fontRef>
            </p:style>
            <p:txBody>
              <a:bodyPr>
                <a:spAutoFit/>
              </a:bodyPr>
              <a:lstStyle/>
              <a:p>
                <a:pPr>
                  <a:defRPr/>
                </a:pPr>
                <a:endParaRPr lang="en-US"/>
              </a:p>
            </p:txBody>
          </p:sp>
          <p:sp>
            <p:nvSpPr>
              <p:cNvPr id="6156" name="Line 8">
                <a:extLst>
                  <a:ext uri="{FF2B5EF4-FFF2-40B4-BE49-F238E27FC236}">
                    <a16:creationId xmlns:a16="http://schemas.microsoft.com/office/drawing/2014/main" id="{D199EB56-A383-4976-8688-857924F2A457}"/>
                  </a:ext>
                </a:extLst>
              </p:cNvPr>
              <p:cNvSpPr>
                <a:spLocks noChangeShapeType="1"/>
              </p:cNvSpPr>
              <p:nvPr/>
            </p:nvSpPr>
            <p:spPr bwMode="auto">
              <a:xfrm>
                <a:off x="3206" y="1757"/>
                <a:ext cx="288" cy="132"/>
              </a:xfrm>
              <a:prstGeom prst="line">
                <a:avLst/>
              </a:prstGeom>
              <a:ln w="28575">
                <a:headEnd/>
                <a:tailEnd/>
              </a:ln>
            </p:spPr>
            <p:style>
              <a:lnRef idx="1">
                <a:schemeClr val="dk1"/>
              </a:lnRef>
              <a:fillRef idx="0">
                <a:schemeClr val="dk1"/>
              </a:fillRef>
              <a:effectRef idx="0">
                <a:schemeClr val="dk1"/>
              </a:effectRef>
              <a:fontRef idx="minor">
                <a:schemeClr val="tx1"/>
              </a:fontRef>
            </p:style>
            <p:txBody>
              <a:bodyPr>
                <a:spAutoFit/>
              </a:bodyPr>
              <a:lstStyle/>
              <a:p>
                <a:pPr>
                  <a:defRPr/>
                </a:pPr>
                <a:endParaRPr lang="en-US"/>
              </a:p>
            </p:txBody>
          </p:sp>
          <p:sp>
            <p:nvSpPr>
              <p:cNvPr id="7201" name="Oval 9">
                <a:extLst>
                  <a:ext uri="{FF2B5EF4-FFF2-40B4-BE49-F238E27FC236}">
                    <a16:creationId xmlns:a16="http://schemas.microsoft.com/office/drawing/2014/main" id="{2D35FC0A-B753-4FBD-BE05-00A7EECC3734}"/>
                  </a:ext>
                </a:extLst>
              </p:cNvPr>
              <p:cNvSpPr>
                <a:spLocks noChangeArrowheads="1"/>
              </p:cNvSpPr>
              <p:nvPr/>
            </p:nvSpPr>
            <p:spPr bwMode="auto">
              <a:xfrm>
                <a:off x="3504" y="1824"/>
                <a:ext cx="192" cy="192"/>
              </a:xfrm>
              <a:prstGeom prst="ellipse">
                <a:avLst/>
              </a:prstGeom>
              <a:solidFill>
                <a:schemeClr val="bg1"/>
              </a:solidFill>
              <a:ln w="28575" cap="sq" algn="ctr">
                <a:solidFill>
                  <a:schemeClr val="tx1"/>
                </a:solidFill>
                <a:round/>
                <a:headEnd/>
                <a:tailEnd/>
              </a:ln>
            </p:spPr>
            <p:txBody>
              <a:bodyPr wrap="none"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sp>
            <p:nvSpPr>
              <p:cNvPr id="7202" name="Oval 10">
                <a:extLst>
                  <a:ext uri="{FF2B5EF4-FFF2-40B4-BE49-F238E27FC236}">
                    <a16:creationId xmlns:a16="http://schemas.microsoft.com/office/drawing/2014/main" id="{443D82E6-4BDB-473B-AEF8-AFAC3AA292A8}"/>
                  </a:ext>
                </a:extLst>
              </p:cNvPr>
              <p:cNvSpPr>
                <a:spLocks noChangeArrowheads="1"/>
              </p:cNvSpPr>
              <p:nvPr/>
            </p:nvSpPr>
            <p:spPr bwMode="auto">
              <a:xfrm>
                <a:off x="3024" y="1152"/>
                <a:ext cx="192" cy="192"/>
              </a:xfrm>
              <a:prstGeom prst="ellipse">
                <a:avLst/>
              </a:prstGeom>
              <a:solidFill>
                <a:schemeClr val="bg1"/>
              </a:solidFill>
              <a:ln w="28575" cap="sq" algn="ctr">
                <a:solidFill>
                  <a:schemeClr val="tx1"/>
                </a:solidFill>
                <a:round/>
                <a:headEnd/>
                <a:tailEnd/>
              </a:ln>
            </p:spPr>
            <p:txBody>
              <a:bodyPr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sp>
            <p:nvSpPr>
              <p:cNvPr id="6159" name="Line 11">
                <a:extLst>
                  <a:ext uri="{FF2B5EF4-FFF2-40B4-BE49-F238E27FC236}">
                    <a16:creationId xmlns:a16="http://schemas.microsoft.com/office/drawing/2014/main" id="{7330E11F-F42C-4BBB-BB75-E6B56A4D647D}"/>
                  </a:ext>
                </a:extLst>
              </p:cNvPr>
              <p:cNvSpPr>
                <a:spLocks noChangeShapeType="1"/>
              </p:cNvSpPr>
              <p:nvPr/>
            </p:nvSpPr>
            <p:spPr bwMode="auto">
              <a:xfrm flipV="1">
                <a:off x="3120" y="1343"/>
                <a:ext cx="0" cy="276"/>
              </a:xfrm>
              <a:prstGeom prst="line">
                <a:avLst/>
              </a:prstGeom>
              <a:ln w="28575">
                <a:headEnd/>
                <a:tailEnd/>
              </a:ln>
            </p:spPr>
            <p:style>
              <a:lnRef idx="1">
                <a:schemeClr val="dk1"/>
              </a:lnRef>
              <a:fillRef idx="0">
                <a:schemeClr val="dk1"/>
              </a:fillRef>
              <a:effectRef idx="0">
                <a:schemeClr val="dk1"/>
              </a:effectRef>
              <a:fontRef idx="minor">
                <a:schemeClr val="tx1"/>
              </a:fontRef>
            </p:style>
            <p:txBody>
              <a:bodyPr>
                <a:spAutoFit/>
              </a:bodyPr>
              <a:lstStyle/>
              <a:p>
                <a:pPr>
                  <a:defRPr/>
                </a:pPr>
                <a:endParaRPr lang="en-US"/>
              </a:p>
            </p:txBody>
          </p:sp>
        </p:grpSp>
      </p:grpSp>
      <p:sp>
        <p:nvSpPr>
          <p:cNvPr id="33805" name="Text Box 13">
            <a:extLst>
              <a:ext uri="{FF2B5EF4-FFF2-40B4-BE49-F238E27FC236}">
                <a16:creationId xmlns:a16="http://schemas.microsoft.com/office/drawing/2014/main" id="{9E65E960-E492-4A48-BC40-E26580AB362C}"/>
              </a:ext>
            </a:extLst>
          </p:cNvPr>
          <p:cNvSpPr txBox="1">
            <a:spLocks noChangeArrowheads="1"/>
          </p:cNvSpPr>
          <p:nvPr/>
        </p:nvSpPr>
        <p:spPr bwMode="auto">
          <a:xfrm>
            <a:off x="5943600" y="3581400"/>
            <a:ext cx="2819400" cy="830263"/>
          </a:xfrm>
          <a:prstGeom prst="rect">
            <a:avLst/>
          </a:prstGeom>
          <a:noFill/>
          <a:ln w="28575" cap="sq" algn="ctr">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2400">
                <a:solidFill>
                  <a:srgbClr val="0000FF"/>
                </a:solidFill>
              </a:rPr>
              <a:t>Central atom has </a:t>
            </a:r>
            <a:r>
              <a:rPr lang="en-US" altLang="en-US" sz="2400" u="sng">
                <a:solidFill>
                  <a:srgbClr val="0000FF"/>
                </a:solidFill>
              </a:rPr>
              <a:t>NO</a:t>
            </a:r>
            <a:r>
              <a:rPr lang="en-US" altLang="en-US" sz="2400">
                <a:solidFill>
                  <a:srgbClr val="0000FF"/>
                </a:solidFill>
              </a:rPr>
              <a:t> unshared pairs</a:t>
            </a:r>
          </a:p>
        </p:txBody>
      </p:sp>
      <p:sp>
        <p:nvSpPr>
          <p:cNvPr id="33806" name="Line 14">
            <a:extLst>
              <a:ext uri="{FF2B5EF4-FFF2-40B4-BE49-F238E27FC236}">
                <a16:creationId xmlns:a16="http://schemas.microsoft.com/office/drawing/2014/main" id="{8645728B-C36A-4F55-AA7F-890D0BA4FE51}"/>
              </a:ext>
            </a:extLst>
          </p:cNvPr>
          <p:cNvSpPr>
            <a:spLocks noChangeShapeType="1"/>
          </p:cNvSpPr>
          <p:nvPr/>
        </p:nvSpPr>
        <p:spPr bwMode="auto">
          <a:xfrm flipH="1" flipV="1">
            <a:off x="6096000" y="2667000"/>
            <a:ext cx="990600" cy="914400"/>
          </a:xfrm>
          <a:prstGeom prst="line">
            <a:avLst/>
          </a:prstGeom>
          <a:noFill/>
          <a:ln w="28575" cap="sq">
            <a:solidFill>
              <a:srgbClr val="0000FF"/>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grpSp>
        <p:nvGrpSpPr>
          <p:cNvPr id="4" name="Group 42">
            <a:extLst>
              <a:ext uri="{FF2B5EF4-FFF2-40B4-BE49-F238E27FC236}">
                <a16:creationId xmlns:a16="http://schemas.microsoft.com/office/drawing/2014/main" id="{E12C41B7-937A-4B52-89DB-C3D7432C701D}"/>
              </a:ext>
            </a:extLst>
          </p:cNvPr>
          <p:cNvGrpSpPr>
            <a:grpSpLocks/>
          </p:cNvGrpSpPr>
          <p:nvPr/>
        </p:nvGrpSpPr>
        <p:grpSpPr bwMode="auto">
          <a:xfrm>
            <a:off x="1587500" y="2989263"/>
            <a:ext cx="2298700" cy="2268537"/>
            <a:chOff x="1588168" y="2989917"/>
            <a:chExt cx="2298032" cy="2267883"/>
          </a:xfrm>
        </p:grpSpPr>
        <p:grpSp>
          <p:nvGrpSpPr>
            <p:cNvPr id="7178" name="Group 16">
              <a:extLst>
                <a:ext uri="{FF2B5EF4-FFF2-40B4-BE49-F238E27FC236}">
                  <a16:creationId xmlns:a16="http://schemas.microsoft.com/office/drawing/2014/main" id="{1FF3F1C1-51FC-4D3D-86E2-819DBCB6B1EB}"/>
                </a:ext>
              </a:extLst>
            </p:cNvPr>
            <p:cNvGrpSpPr>
              <a:grpSpLocks/>
            </p:cNvGrpSpPr>
            <p:nvPr/>
          </p:nvGrpSpPr>
          <p:grpSpPr bwMode="auto">
            <a:xfrm rot="5400000">
              <a:off x="1884066" y="3222485"/>
              <a:ext cx="1684338" cy="1219201"/>
              <a:chOff x="5520531" y="3247555"/>
              <a:chExt cx="1684338" cy="1219201"/>
            </a:xfrm>
          </p:grpSpPr>
          <p:grpSp>
            <p:nvGrpSpPr>
              <p:cNvPr id="7181" name="Group 43">
                <a:extLst>
                  <a:ext uri="{FF2B5EF4-FFF2-40B4-BE49-F238E27FC236}">
                    <a16:creationId xmlns:a16="http://schemas.microsoft.com/office/drawing/2014/main" id="{BB47F538-6ACC-4BBF-AF1D-0E7439917006}"/>
                  </a:ext>
                </a:extLst>
              </p:cNvPr>
              <p:cNvGrpSpPr>
                <a:grpSpLocks/>
              </p:cNvGrpSpPr>
              <p:nvPr/>
            </p:nvGrpSpPr>
            <p:grpSpPr bwMode="auto">
              <a:xfrm>
                <a:off x="5520531" y="3247555"/>
                <a:ext cx="1684338" cy="1219201"/>
                <a:chOff x="5520531" y="3247555"/>
                <a:chExt cx="1684338" cy="1219201"/>
              </a:xfrm>
            </p:grpSpPr>
            <p:grpSp>
              <p:nvGrpSpPr>
                <p:cNvPr id="7185" name="Group 28">
                  <a:extLst>
                    <a:ext uri="{FF2B5EF4-FFF2-40B4-BE49-F238E27FC236}">
                      <a16:creationId xmlns:a16="http://schemas.microsoft.com/office/drawing/2014/main" id="{1C94CE5B-EC2A-4AA7-BD35-31AFDED0CAB9}"/>
                    </a:ext>
                  </a:extLst>
                </p:cNvPr>
                <p:cNvGrpSpPr>
                  <a:grpSpLocks/>
                </p:cNvGrpSpPr>
                <p:nvPr/>
              </p:nvGrpSpPr>
              <p:grpSpPr bwMode="auto">
                <a:xfrm>
                  <a:off x="5520531" y="3247555"/>
                  <a:ext cx="1684338" cy="1219201"/>
                  <a:chOff x="4910931" y="2798293"/>
                  <a:chExt cx="1684338" cy="1219201"/>
                </a:xfrm>
              </p:grpSpPr>
              <p:grpSp>
                <p:nvGrpSpPr>
                  <p:cNvPr id="7189" name="Group 54">
                    <a:extLst>
                      <a:ext uri="{FF2B5EF4-FFF2-40B4-BE49-F238E27FC236}">
                        <a16:creationId xmlns:a16="http://schemas.microsoft.com/office/drawing/2014/main" id="{E078433F-831F-4E33-9DE4-9C402E8980D3}"/>
                      </a:ext>
                    </a:extLst>
                  </p:cNvPr>
                  <p:cNvGrpSpPr>
                    <a:grpSpLocks/>
                  </p:cNvGrpSpPr>
                  <p:nvPr/>
                </p:nvGrpSpPr>
                <p:grpSpPr bwMode="auto">
                  <a:xfrm>
                    <a:off x="5825331" y="2798293"/>
                    <a:ext cx="769938" cy="1045833"/>
                    <a:chOff x="5215731" y="3187391"/>
                    <a:chExt cx="769938" cy="1045159"/>
                  </a:xfrm>
                </p:grpSpPr>
                <p:sp>
                  <p:nvSpPr>
                    <p:cNvPr id="7194" name="TextBox 49">
                      <a:extLst>
                        <a:ext uri="{FF2B5EF4-FFF2-40B4-BE49-F238E27FC236}">
                          <a16:creationId xmlns:a16="http://schemas.microsoft.com/office/drawing/2014/main" id="{0D4B8BCF-9BDD-4737-9DED-5F484B3D6EF7}"/>
                        </a:ext>
                      </a:extLst>
                    </p:cNvPr>
                    <p:cNvSpPr txBox="1">
                      <a:spLocks noChangeArrowheads="1"/>
                    </p:cNvSpPr>
                    <p:nvPr/>
                  </p:nvSpPr>
                  <p:spPr bwMode="auto">
                    <a:xfrm rot="-5400000">
                      <a:off x="5181870" y="3428752"/>
                      <a:ext cx="837659"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C</a:t>
                      </a:r>
                    </a:p>
                  </p:txBody>
                </p:sp>
                <p:sp>
                  <p:nvSpPr>
                    <p:cNvPr id="39" name="Minus 38">
                      <a:extLst>
                        <a:ext uri="{FF2B5EF4-FFF2-40B4-BE49-F238E27FC236}">
                          <a16:creationId xmlns:a16="http://schemas.microsoft.com/office/drawing/2014/main" id="{D689D32F-AE86-4895-996A-5D05E5DA1A7A}"/>
                        </a:ext>
                      </a:extLst>
                    </p:cNvPr>
                    <p:cNvSpPr/>
                    <p:nvPr/>
                  </p:nvSpPr>
                  <p:spPr>
                    <a:xfrm rot="18600000">
                      <a:off x="5615550" y="3339936"/>
                      <a:ext cx="456773" cy="152356"/>
                    </a:xfrm>
                    <a:prstGeom prst="mathMinus">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33" name="Minus 32">
                    <a:extLst>
                      <a:ext uri="{FF2B5EF4-FFF2-40B4-BE49-F238E27FC236}">
                        <a16:creationId xmlns:a16="http://schemas.microsoft.com/office/drawing/2014/main" id="{5338C895-DE3E-4450-9DBC-4461BBC692B4}"/>
                      </a:ext>
                    </a:extLst>
                  </p:cNvPr>
                  <p:cNvSpPr/>
                  <p:nvPr/>
                </p:nvSpPr>
                <p:spPr bwMode="auto">
                  <a:xfrm rot="13800000">
                    <a:off x="6239286" y="3712765"/>
                    <a:ext cx="457067" cy="152356"/>
                  </a:xfrm>
                  <a:prstGeom prst="mathMinus">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7191" name="TextBox 48">
                    <a:extLst>
                      <a:ext uri="{FF2B5EF4-FFF2-40B4-BE49-F238E27FC236}">
                        <a16:creationId xmlns:a16="http://schemas.microsoft.com/office/drawing/2014/main" id="{E6C97606-467B-4883-BC52-A49C298A383E}"/>
                      </a:ext>
                    </a:extLst>
                  </p:cNvPr>
                  <p:cNvSpPr txBox="1">
                    <a:spLocks noChangeArrowheads="1"/>
                  </p:cNvSpPr>
                  <p:nvPr/>
                </p:nvSpPr>
                <p:spPr bwMode="auto">
                  <a:xfrm rot="5400000">
                    <a:off x="4876800" y="3048000"/>
                    <a:ext cx="838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O</a:t>
                    </a:r>
                  </a:p>
                </p:txBody>
              </p:sp>
              <p:sp>
                <p:nvSpPr>
                  <p:cNvPr id="35" name="Minus 34">
                    <a:extLst>
                      <a:ext uri="{FF2B5EF4-FFF2-40B4-BE49-F238E27FC236}">
                        <a16:creationId xmlns:a16="http://schemas.microsoft.com/office/drawing/2014/main" id="{0B1EF654-4F81-43CF-9FC0-0D36FD93DD91}"/>
                      </a:ext>
                    </a:extLst>
                  </p:cNvPr>
                  <p:cNvSpPr/>
                  <p:nvPr/>
                </p:nvSpPr>
                <p:spPr bwMode="auto">
                  <a:xfrm>
                    <a:off x="5514007" y="3276330"/>
                    <a:ext cx="457068" cy="152356"/>
                  </a:xfrm>
                  <a:prstGeom prst="mathMinus">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6" name="Minus 35">
                    <a:extLst>
                      <a:ext uri="{FF2B5EF4-FFF2-40B4-BE49-F238E27FC236}">
                        <a16:creationId xmlns:a16="http://schemas.microsoft.com/office/drawing/2014/main" id="{E8250E62-3DE5-43FF-8146-BC328E70CC90}"/>
                      </a:ext>
                    </a:extLst>
                  </p:cNvPr>
                  <p:cNvSpPr/>
                  <p:nvPr/>
                </p:nvSpPr>
                <p:spPr bwMode="auto">
                  <a:xfrm>
                    <a:off x="5514007" y="3428685"/>
                    <a:ext cx="457068" cy="152356"/>
                  </a:xfrm>
                  <a:prstGeom prst="mathMinus">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grpSp>
              <p:nvGrpSpPr>
                <p:cNvPr id="7186" name="Group 39">
                  <a:extLst>
                    <a:ext uri="{FF2B5EF4-FFF2-40B4-BE49-F238E27FC236}">
                      <a16:creationId xmlns:a16="http://schemas.microsoft.com/office/drawing/2014/main" id="{F0E4527F-6009-4DB9-9602-04B0C4BB14C2}"/>
                    </a:ext>
                  </a:extLst>
                </p:cNvPr>
                <p:cNvGrpSpPr>
                  <a:grpSpLocks/>
                </p:cNvGrpSpPr>
                <p:nvPr/>
              </p:nvGrpSpPr>
              <p:grpSpPr bwMode="auto">
                <a:xfrm rot="2400000">
                  <a:off x="5643199" y="3535033"/>
                  <a:ext cx="76200" cy="228600"/>
                  <a:chOff x="7543800" y="914400"/>
                  <a:chExt cx="76200" cy="228600"/>
                </a:xfrm>
              </p:grpSpPr>
              <p:sp>
                <p:nvSpPr>
                  <p:cNvPr id="30" name="Oval 29">
                    <a:extLst>
                      <a:ext uri="{FF2B5EF4-FFF2-40B4-BE49-F238E27FC236}">
                        <a16:creationId xmlns:a16="http://schemas.microsoft.com/office/drawing/2014/main" id="{3117AEEB-3CC1-4842-8EC8-7C6A240FF846}"/>
                      </a:ext>
                    </a:extLst>
                  </p:cNvPr>
                  <p:cNvSpPr/>
                  <p:nvPr/>
                </p:nvSpPr>
                <p:spPr bwMode="auto">
                  <a:xfrm>
                    <a:off x="7543555" y="1067585"/>
                    <a:ext cx="76178" cy="76178"/>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31" name="Oval 30">
                    <a:extLst>
                      <a:ext uri="{FF2B5EF4-FFF2-40B4-BE49-F238E27FC236}">
                        <a16:creationId xmlns:a16="http://schemas.microsoft.com/office/drawing/2014/main" id="{3D0AD46B-5F86-42D5-A4D3-A7070F37EFFD}"/>
                      </a:ext>
                    </a:extLst>
                  </p:cNvPr>
                  <p:cNvSpPr/>
                  <p:nvPr/>
                </p:nvSpPr>
                <p:spPr bwMode="auto">
                  <a:xfrm>
                    <a:off x="7543245" y="916609"/>
                    <a:ext cx="76178" cy="76178"/>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grpSp>
          <p:grpSp>
            <p:nvGrpSpPr>
              <p:cNvPr id="7182" name="Group 44">
                <a:extLst>
                  <a:ext uri="{FF2B5EF4-FFF2-40B4-BE49-F238E27FC236}">
                    <a16:creationId xmlns:a16="http://schemas.microsoft.com/office/drawing/2014/main" id="{A73E3489-44CA-4247-81BF-A7F781710A63}"/>
                  </a:ext>
                </a:extLst>
              </p:cNvPr>
              <p:cNvGrpSpPr>
                <a:grpSpLocks/>
              </p:cNvGrpSpPr>
              <p:nvPr/>
            </p:nvGrpSpPr>
            <p:grpSpPr bwMode="auto">
              <a:xfrm rot="-3000000">
                <a:off x="5636550" y="3978831"/>
                <a:ext cx="76200" cy="228600"/>
                <a:chOff x="7543800" y="914400"/>
                <a:chExt cx="76200" cy="228600"/>
              </a:xfrm>
            </p:grpSpPr>
            <p:sp>
              <p:nvSpPr>
                <p:cNvPr id="23" name="Oval 22">
                  <a:extLst>
                    <a:ext uri="{FF2B5EF4-FFF2-40B4-BE49-F238E27FC236}">
                      <a16:creationId xmlns:a16="http://schemas.microsoft.com/office/drawing/2014/main" id="{5DCC98E5-1313-449D-9A70-E98A202371AA}"/>
                    </a:ext>
                  </a:extLst>
                </p:cNvPr>
                <p:cNvSpPr/>
                <p:nvPr/>
              </p:nvSpPr>
              <p:spPr bwMode="auto">
                <a:xfrm>
                  <a:off x="7532074" y="1066525"/>
                  <a:ext cx="76178" cy="76178"/>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24" name="Oval 23">
                  <a:extLst>
                    <a:ext uri="{FF2B5EF4-FFF2-40B4-BE49-F238E27FC236}">
                      <a16:creationId xmlns:a16="http://schemas.microsoft.com/office/drawing/2014/main" id="{CB1123E5-803B-4A92-878D-804500748CDB}"/>
                    </a:ext>
                  </a:extLst>
                </p:cNvPr>
                <p:cNvSpPr/>
                <p:nvPr/>
              </p:nvSpPr>
              <p:spPr bwMode="auto">
                <a:xfrm>
                  <a:off x="7533806" y="917979"/>
                  <a:ext cx="76178" cy="76178"/>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grpSp>
        <p:sp>
          <p:nvSpPr>
            <p:cNvPr id="7179" name="TextBox 26">
              <a:extLst>
                <a:ext uri="{FF2B5EF4-FFF2-40B4-BE49-F238E27FC236}">
                  <a16:creationId xmlns:a16="http://schemas.microsoft.com/office/drawing/2014/main" id="{FB70CCFC-AE20-4904-A977-6E6FDBAC7580}"/>
                </a:ext>
              </a:extLst>
            </p:cNvPr>
            <p:cNvSpPr txBox="1">
              <a:spLocks noChangeArrowheads="1"/>
            </p:cNvSpPr>
            <p:nvPr/>
          </p:nvSpPr>
          <p:spPr bwMode="auto">
            <a:xfrm>
              <a:off x="1588168" y="4487862"/>
              <a:ext cx="838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H</a:t>
              </a:r>
            </a:p>
          </p:txBody>
        </p:sp>
        <p:sp>
          <p:nvSpPr>
            <p:cNvPr id="7180" name="TextBox 26">
              <a:extLst>
                <a:ext uri="{FF2B5EF4-FFF2-40B4-BE49-F238E27FC236}">
                  <a16:creationId xmlns:a16="http://schemas.microsoft.com/office/drawing/2014/main" id="{6BA2E634-DA57-4F76-B3A9-CF50B8CB457E}"/>
                </a:ext>
              </a:extLst>
            </p:cNvPr>
            <p:cNvSpPr txBox="1">
              <a:spLocks noChangeArrowheads="1"/>
            </p:cNvSpPr>
            <p:nvPr/>
          </p:nvSpPr>
          <p:spPr bwMode="auto">
            <a:xfrm>
              <a:off x="3048000" y="4411662"/>
              <a:ext cx="838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H</a:t>
              </a:r>
            </a:p>
          </p:txBody>
        </p:sp>
      </p:grpSp>
      <p:sp>
        <p:nvSpPr>
          <p:cNvPr id="44" name="Curved Down Arrow 43">
            <a:extLst>
              <a:ext uri="{FF2B5EF4-FFF2-40B4-BE49-F238E27FC236}">
                <a16:creationId xmlns:a16="http://schemas.microsoft.com/office/drawing/2014/main" id="{4BBEAB64-9325-4E45-A673-7A30032E2B32}"/>
              </a:ext>
            </a:extLst>
          </p:cNvPr>
          <p:cNvSpPr/>
          <p:nvPr/>
        </p:nvSpPr>
        <p:spPr>
          <a:xfrm rot="3934653">
            <a:off x="2701131" y="3521869"/>
            <a:ext cx="1933575" cy="604838"/>
          </a:xfrm>
          <a:prstGeom prst="curvedDownArrow">
            <a:avLst/>
          </a:prstGeom>
          <a:solidFill>
            <a:srgbClr val="FF0066"/>
          </a:solidFill>
          <a:ln w="952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solidFill>
                <a:schemeClr val="tx1"/>
              </a:solidFill>
            </a:endParaRPr>
          </a:p>
        </p:txBody>
      </p:sp>
      <p:sp>
        <p:nvSpPr>
          <p:cNvPr id="45" name="TextBox 44">
            <a:extLst>
              <a:ext uri="{FF2B5EF4-FFF2-40B4-BE49-F238E27FC236}">
                <a16:creationId xmlns:a16="http://schemas.microsoft.com/office/drawing/2014/main" id="{FED9C2E5-5537-4023-B712-55B71DC478A3}"/>
              </a:ext>
            </a:extLst>
          </p:cNvPr>
          <p:cNvSpPr txBox="1">
            <a:spLocks noChangeArrowheads="1"/>
          </p:cNvSpPr>
          <p:nvPr/>
        </p:nvSpPr>
        <p:spPr bwMode="auto">
          <a:xfrm>
            <a:off x="3657600" y="3352800"/>
            <a:ext cx="1219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2400" b="0" i="1">
                <a:solidFill>
                  <a:srgbClr val="FF0066"/>
                </a:solidFill>
              </a:rPr>
              <a:t> ~120˚</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80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3806"/>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3795">
                                            <p:txEl>
                                              <p:pRg st="1" end="1"/>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05" grpId="0" animBg="1"/>
      <p:bldP spid="44" grpId="0" animBg="1"/>
      <p:bldP spid="4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6FB20EA9-B51D-4EC2-94AF-5DBA06D81C72}"/>
              </a:ext>
            </a:extLst>
          </p:cNvPr>
          <p:cNvSpPr>
            <a:spLocks noGrp="1" noChangeArrowheads="1"/>
          </p:cNvSpPr>
          <p:nvPr>
            <p:ph type="title"/>
          </p:nvPr>
        </p:nvSpPr>
        <p:spPr>
          <a:xfrm>
            <a:off x="457200" y="76200"/>
            <a:ext cx="8229600" cy="1143000"/>
          </a:xfrm>
        </p:spPr>
        <p:txBody>
          <a:bodyPr/>
          <a:lstStyle/>
          <a:p>
            <a:r>
              <a:rPr lang="en-US" altLang="en-US" sz="6000" b="1">
                <a:solidFill>
                  <a:srgbClr val="000000"/>
                </a:solidFill>
                <a:latin typeface="Trebuchet MS" panose="020B0603020202020204" pitchFamily="34" charset="0"/>
              </a:rPr>
              <a:t>Shape: Pyramid</a:t>
            </a:r>
          </a:p>
        </p:txBody>
      </p:sp>
      <p:sp>
        <p:nvSpPr>
          <p:cNvPr id="37891" name="Rectangle 3">
            <a:extLst>
              <a:ext uri="{FF2B5EF4-FFF2-40B4-BE49-F238E27FC236}">
                <a16:creationId xmlns:a16="http://schemas.microsoft.com/office/drawing/2014/main" id="{F21D9611-A639-471F-B437-50029F065A78}"/>
              </a:ext>
            </a:extLst>
          </p:cNvPr>
          <p:cNvSpPr>
            <a:spLocks noGrp="1" noChangeArrowheads="1"/>
          </p:cNvSpPr>
          <p:nvPr>
            <p:ph type="body" idx="1"/>
          </p:nvPr>
        </p:nvSpPr>
        <p:spPr>
          <a:xfrm>
            <a:off x="457200" y="1219200"/>
            <a:ext cx="8229600" cy="4525963"/>
          </a:xfrm>
        </p:spPr>
        <p:txBody>
          <a:bodyPr/>
          <a:lstStyle/>
          <a:p>
            <a:pPr>
              <a:buFontTx/>
              <a:buNone/>
            </a:pPr>
            <a:r>
              <a:rPr lang="en-US" altLang="en-US" sz="3600">
                <a:solidFill>
                  <a:srgbClr val="000000"/>
                </a:solidFill>
                <a:latin typeface="Trebuchet MS" panose="020B0603020202020204" pitchFamily="34" charset="0"/>
              </a:rPr>
              <a:t>4 atoms</a:t>
            </a:r>
          </a:p>
          <a:p>
            <a:pPr lvl="1"/>
            <a:r>
              <a:rPr lang="en-US" altLang="en-US" sz="3200">
                <a:solidFill>
                  <a:srgbClr val="000000"/>
                </a:solidFill>
                <a:latin typeface="Trebuchet MS" panose="020B0603020202020204" pitchFamily="34" charset="0"/>
              </a:rPr>
              <a:t>Example: NH</a:t>
            </a:r>
            <a:r>
              <a:rPr lang="en-US" altLang="en-US" sz="3200" baseline="-25000">
                <a:solidFill>
                  <a:srgbClr val="000000"/>
                </a:solidFill>
                <a:latin typeface="Trebuchet MS" panose="020B0603020202020204" pitchFamily="34" charset="0"/>
              </a:rPr>
              <a:t>3</a:t>
            </a:r>
          </a:p>
        </p:txBody>
      </p:sp>
      <p:sp>
        <p:nvSpPr>
          <p:cNvPr id="37900" name="Text Box 12">
            <a:extLst>
              <a:ext uri="{FF2B5EF4-FFF2-40B4-BE49-F238E27FC236}">
                <a16:creationId xmlns:a16="http://schemas.microsoft.com/office/drawing/2014/main" id="{1BFAFD02-DFD5-4DB6-8D0A-23283CE04ECB}"/>
              </a:ext>
            </a:extLst>
          </p:cNvPr>
          <p:cNvSpPr txBox="1">
            <a:spLocks noChangeArrowheads="1"/>
          </p:cNvSpPr>
          <p:nvPr/>
        </p:nvSpPr>
        <p:spPr bwMode="auto">
          <a:xfrm>
            <a:off x="5791200" y="3276600"/>
            <a:ext cx="2819400" cy="830263"/>
          </a:xfrm>
          <a:prstGeom prst="rect">
            <a:avLst/>
          </a:prstGeom>
          <a:noFill/>
          <a:ln w="28575" cap="sq" algn="ctr">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2400">
                <a:solidFill>
                  <a:srgbClr val="0000FF"/>
                </a:solidFill>
              </a:rPr>
              <a:t>Central atom has </a:t>
            </a:r>
            <a:r>
              <a:rPr lang="en-US" altLang="en-US" sz="2400" u="sng">
                <a:solidFill>
                  <a:srgbClr val="0000FF"/>
                </a:solidFill>
              </a:rPr>
              <a:t>one</a:t>
            </a:r>
            <a:r>
              <a:rPr lang="en-US" altLang="en-US" sz="2400">
                <a:solidFill>
                  <a:srgbClr val="0000FF"/>
                </a:solidFill>
              </a:rPr>
              <a:t> unshared pair</a:t>
            </a:r>
          </a:p>
        </p:txBody>
      </p:sp>
      <p:sp>
        <p:nvSpPr>
          <p:cNvPr id="37901" name="Line 13">
            <a:extLst>
              <a:ext uri="{FF2B5EF4-FFF2-40B4-BE49-F238E27FC236}">
                <a16:creationId xmlns:a16="http://schemas.microsoft.com/office/drawing/2014/main" id="{D8856E1B-4A24-4764-97BC-3297CF32B7B8}"/>
              </a:ext>
            </a:extLst>
          </p:cNvPr>
          <p:cNvSpPr>
            <a:spLocks noChangeShapeType="1"/>
          </p:cNvSpPr>
          <p:nvPr/>
        </p:nvSpPr>
        <p:spPr bwMode="auto">
          <a:xfrm flipH="1" flipV="1">
            <a:off x="6019800" y="2209800"/>
            <a:ext cx="685800" cy="1066800"/>
          </a:xfrm>
          <a:prstGeom prst="line">
            <a:avLst/>
          </a:prstGeom>
          <a:noFill/>
          <a:ln w="28575" cap="sq">
            <a:solidFill>
              <a:srgbClr val="0000FF"/>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grpSp>
        <p:nvGrpSpPr>
          <p:cNvPr id="2" name="Group 21">
            <a:extLst>
              <a:ext uri="{FF2B5EF4-FFF2-40B4-BE49-F238E27FC236}">
                <a16:creationId xmlns:a16="http://schemas.microsoft.com/office/drawing/2014/main" id="{1E8AA5A5-3DDC-42B5-8605-D0AFDB0B2305}"/>
              </a:ext>
            </a:extLst>
          </p:cNvPr>
          <p:cNvGrpSpPr>
            <a:grpSpLocks/>
          </p:cNvGrpSpPr>
          <p:nvPr/>
        </p:nvGrpSpPr>
        <p:grpSpPr bwMode="auto">
          <a:xfrm>
            <a:off x="4953000" y="1905000"/>
            <a:ext cx="1828800" cy="990600"/>
            <a:chOff x="2544" y="1632"/>
            <a:chExt cx="1152" cy="624"/>
          </a:xfrm>
        </p:grpSpPr>
        <p:sp>
          <p:nvSpPr>
            <p:cNvPr id="8217" name="Oval 4">
              <a:extLst>
                <a:ext uri="{FF2B5EF4-FFF2-40B4-BE49-F238E27FC236}">
                  <a16:creationId xmlns:a16="http://schemas.microsoft.com/office/drawing/2014/main" id="{FC19A443-30FF-442D-9971-38723C75C0C7}"/>
                </a:ext>
              </a:extLst>
            </p:cNvPr>
            <p:cNvSpPr>
              <a:spLocks noChangeArrowheads="1"/>
            </p:cNvSpPr>
            <p:nvPr/>
          </p:nvSpPr>
          <p:spPr bwMode="auto">
            <a:xfrm>
              <a:off x="2544" y="1824"/>
              <a:ext cx="192" cy="192"/>
            </a:xfrm>
            <a:prstGeom prst="ellipse">
              <a:avLst/>
            </a:prstGeom>
            <a:solidFill>
              <a:schemeClr val="bg1"/>
            </a:solidFill>
            <a:ln w="28575" cap="sq" algn="ctr">
              <a:solidFill>
                <a:schemeClr val="tx1"/>
              </a:solidFill>
              <a:round/>
              <a:headEnd/>
              <a:tailEnd/>
            </a:ln>
          </p:spPr>
          <p:txBody>
            <a:bodyPr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sp>
          <p:nvSpPr>
            <p:cNvPr id="8218" name="Oval 5">
              <a:extLst>
                <a:ext uri="{FF2B5EF4-FFF2-40B4-BE49-F238E27FC236}">
                  <a16:creationId xmlns:a16="http://schemas.microsoft.com/office/drawing/2014/main" id="{C4FCA484-5A75-4AF4-84A7-F44CAEC2DA6E}"/>
                </a:ext>
              </a:extLst>
            </p:cNvPr>
            <p:cNvSpPr>
              <a:spLocks noChangeArrowheads="1"/>
            </p:cNvSpPr>
            <p:nvPr/>
          </p:nvSpPr>
          <p:spPr bwMode="auto">
            <a:xfrm>
              <a:off x="3024" y="1632"/>
              <a:ext cx="192" cy="192"/>
            </a:xfrm>
            <a:prstGeom prst="ellipse">
              <a:avLst/>
            </a:prstGeom>
            <a:solidFill>
              <a:schemeClr val="bg1"/>
            </a:solidFill>
            <a:ln w="28575" cap="sq" algn="ctr">
              <a:solidFill>
                <a:schemeClr val="tx1"/>
              </a:solidFill>
              <a:round/>
              <a:headEnd/>
              <a:tailEnd/>
            </a:ln>
          </p:spPr>
          <p:txBody>
            <a:bodyPr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sp>
          <p:nvSpPr>
            <p:cNvPr id="7178" name="Line 6">
              <a:extLst>
                <a:ext uri="{FF2B5EF4-FFF2-40B4-BE49-F238E27FC236}">
                  <a16:creationId xmlns:a16="http://schemas.microsoft.com/office/drawing/2014/main" id="{F821699B-4D3C-42D5-9045-580D3C20B096}"/>
                </a:ext>
              </a:extLst>
            </p:cNvPr>
            <p:cNvSpPr>
              <a:spLocks noChangeShapeType="1"/>
            </p:cNvSpPr>
            <p:nvPr/>
          </p:nvSpPr>
          <p:spPr bwMode="auto">
            <a:xfrm flipV="1">
              <a:off x="2736" y="1776"/>
              <a:ext cx="288" cy="144"/>
            </a:xfrm>
            <a:prstGeom prst="line">
              <a:avLst/>
            </a:prstGeom>
            <a:ln w="28575">
              <a:headEnd/>
              <a:tailEnd/>
            </a:ln>
          </p:spPr>
          <p:style>
            <a:lnRef idx="1">
              <a:schemeClr val="dk1"/>
            </a:lnRef>
            <a:fillRef idx="0">
              <a:schemeClr val="dk1"/>
            </a:fillRef>
            <a:effectRef idx="0">
              <a:schemeClr val="dk1"/>
            </a:effectRef>
            <a:fontRef idx="minor">
              <a:schemeClr val="tx1"/>
            </a:fontRef>
          </p:style>
          <p:txBody>
            <a:bodyPr>
              <a:spAutoFit/>
            </a:bodyPr>
            <a:lstStyle/>
            <a:p>
              <a:pPr>
                <a:defRPr/>
              </a:pPr>
              <a:endParaRPr lang="en-US"/>
            </a:p>
          </p:txBody>
        </p:sp>
        <p:sp>
          <p:nvSpPr>
            <p:cNvPr id="7179" name="Line 7">
              <a:extLst>
                <a:ext uri="{FF2B5EF4-FFF2-40B4-BE49-F238E27FC236}">
                  <a16:creationId xmlns:a16="http://schemas.microsoft.com/office/drawing/2014/main" id="{FE860262-520F-4C87-A01F-585727CCC889}"/>
                </a:ext>
              </a:extLst>
            </p:cNvPr>
            <p:cNvSpPr>
              <a:spLocks noChangeShapeType="1"/>
            </p:cNvSpPr>
            <p:nvPr/>
          </p:nvSpPr>
          <p:spPr bwMode="auto">
            <a:xfrm>
              <a:off x="3206" y="1748"/>
              <a:ext cx="288" cy="144"/>
            </a:xfrm>
            <a:prstGeom prst="line">
              <a:avLst/>
            </a:prstGeom>
            <a:ln w="28575">
              <a:headEnd/>
              <a:tailEnd/>
            </a:ln>
          </p:spPr>
          <p:style>
            <a:lnRef idx="1">
              <a:schemeClr val="dk1"/>
            </a:lnRef>
            <a:fillRef idx="0">
              <a:schemeClr val="dk1"/>
            </a:fillRef>
            <a:effectRef idx="0">
              <a:schemeClr val="dk1"/>
            </a:effectRef>
            <a:fontRef idx="minor">
              <a:schemeClr val="tx1"/>
            </a:fontRef>
          </p:style>
          <p:txBody>
            <a:bodyPr>
              <a:spAutoFit/>
            </a:bodyPr>
            <a:lstStyle/>
            <a:p>
              <a:pPr>
                <a:defRPr/>
              </a:pPr>
              <a:endParaRPr lang="en-US"/>
            </a:p>
          </p:txBody>
        </p:sp>
        <p:sp>
          <p:nvSpPr>
            <p:cNvPr id="8221" name="Oval 8">
              <a:extLst>
                <a:ext uri="{FF2B5EF4-FFF2-40B4-BE49-F238E27FC236}">
                  <a16:creationId xmlns:a16="http://schemas.microsoft.com/office/drawing/2014/main" id="{6D993FDB-8982-4322-8481-2241DA70782E}"/>
                </a:ext>
              </a:extLst>
            </p:cNvPr>
            <p:cNvSpPr>
              <a:spLocks noChangeArrowheads="1"/>
            </p:cNvSpPr>
            <p:nvPr/>
          </p:nvSpPr>
          <p:spPr bwMode="auto">
            <a:xfrm>
              <a:off x="3504" y="1824"/>
              <a:ext cx="192" cy="192"/>
            </a:xfrm>
            <a:prstGeom prst="ellipse">
              <a:avLst/>
            </a:prstGeom>
            <a:solidFill>
              <a:schemeClr val="bg1"/>
            </a:solidFill>
            <a:ln w="28575" cap="sq" algn="ctr">
              <a:solidFill>
                <a:schemeClr val="tx1"/>
              </a:solidFill>
              <a:round/>
              <a:headEnd/>
              <a:tailEnd/>
            </a:ln>
          </p:spPr>
          <p:txBody>
            <a:bodyPr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sp>
          <p:nvSpPr>
            <p:cNvPr id="7181" name="Line 19">
              <a:extLst>
                <a:ext uri="{FF2B5EF4-FFF2-40B4-BE49-F238E27FC236}">
                  <a16:creationId xmlns:a16="http://schemas.microsoft.com/office/drawing/2014/main" id="{E3C4FBA1-0B52-4D1E-81F1-624392650923}"/>
                </a:ext>
              </a:extLst>
            </p:cNvPr>
            <p:cNvSpPr>
              <a:spLocks noChangeShapeType="1"/>
            </p:cNvSpPr>
            <p:nvPr/>
          </p:nvSpPr>
          <p:spPr bwMode="auto">
            <a:xfrm flipV="1">
              <a:off x="3120" y="1813"/>
              <a:ext cx="0" cy="288"/>
            </a:xfrm>
            <a:prstGeom prst="line">
              <a:avLst/>
            </a:prstGeom>
            <a:ln w="28575">
              <a:headEnd/>
              <a:tailEnd/>
            </a:ln>
          </p:spPr>
          <p:style>
            <a:lnRef idx="1">
              <a:schemeClr val="dk1"/>
            </a:lnRef>
            <a:fillRef idx="0">
              <a:schemeClr val="dk1"/>
            </a:fillRef>
            <a:effectRef idx="0">
              <a:schemeClr val="dk1"/>
            </a:effectRef>
            <a:fontRef idx="minor">
              <a:schemeClr val="tx1"/>
            </a:fontRef>
          </p:style>
          <p:txBody>
            <a:bodyPr>
              <a:spAutoFit/>
            </a:bodyPr>
            <a:lstStyle/>
            <a:p>
              <a:pPr>
                <a:defRPr/>
              </a:pPr>
              <a:endParaRPr lang="en-US"/>
            </a:p>
          </p:txBody>
        </p:sp>
        <p:sp>
          <p:nvSpPr>
            <p:cNvPr id="8223" name="Oval 20">
              <a:extLst>
                <a:ext uri="{FF2B5EF4-FFF2-40B4-BE49-F238E27FC236}">
                  <a16:creationId xmlns:a16="http://schemas.microsoft.com/office/drawing/2014/main" id="{0EA9D367-1943-42DB-B147-BEE15B6B9147}"/>
                </a:ext>
              </a:extLst>
            </p:cNvPr>
            <p:cNvSpPr>
              <a:spLocks noChangeArrowheads="1"/>
            </p:cNvSpPr>
            <p:nvPr/>
          </p:nvSpPr>
          <p:spPr bwMode="auto">
            <a:xfrm>
              <a:off x="3024" y="2064"/>
              <a:ext cx="192" cy="192"/>
            </a:xfrm>
            <a:prstGeom prst="ellipse">
              <a:avLst/>
            </a:prstGeom>
            <a:solidFill>
              <a:schemeClr val="bg1"/>
            </a:solidFill>
            <a:ln w="28575" cap="sq" algn="ctr">
              <a:solidFill>
                <a:schemeClr val="tx1"/>
              </a:solidFill>
              <a:round/>
              <a:headEnd/>
              <a:tailEnd/>
            </a:ln>
          </p:spPr>
          <p:txBody>
            <a:bodyPr wrap="none"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grpSp>
      <p:grpSp>
        <p:nvGrpSpPr>
          <p:cNvPr id="3" name="Group 15">
            <a:extLst>
              <a:ext uri="{FF2B5EF4-FFF2-40B4-BE49-F238E27FC236}">
                <a16:creationId xmlns:a16="http://schemas.microsoft.com/office/drawing/2014/main" id="{28F384F1-6192-4CE4-9BB9-8A212DDDFC0E}"/>
              </a:ext>
            </a:extLst>
          </p:cNvPr>
          <p:cNvGrpSpPr>
            <a:grpSpLocks/>
          </p:cNvGrpSpPr>
          <p:nvPr/>
        </p:nvGrpSpPr>
        <p:grpSpPr bwMode="auto">
          <a:xfrm rot="-1920000">
            <a:off x="5738813" y="1676400"/>
            <a:ext cx="207962" cy="152400"/>
            <a:chOff x="7906662" y="3535188"/>
            <a:chExt cx="208182" cy="152400"/>
          </a:xfrm>
        </p:grpSpPr>
        <p:sp>
          <p:nvSpPr>
            <p:cNvPr id="17" name="Oval 16">
              <a:extLst>
                <a:ext uri="{FF2B5EF4-FFF2-40B4-BE49-F238E27FC236}">
                  <a16:creationId xmlns:a16="http://schemas.microsoft.com/office/drawing/2014/main" id="{931F0A08-84B8-41C8-8FFC-BD911CF8AB75}"/>
                </a:ext>
              </a:extLst>
            </p:cNvPr>
            <p:cNvSpPr/>
            <p:nvPr/>
          </p:nvSpPr>
          <p:spPr bwMode="auto">
            <a:xfrm rot="7200000">
              <a:off x="7906447" y="3533794"/>
              <a:ext cx="76200" cy="7628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18" name="Oval 17">
              <a:extLst>
                <a:ext uri="{FF2B5EF4-FFF2-40B4-BE49-F238E27FC236}">
                  <a16:creationId xmlns:a16="http://schemas.microsoft.com/office/drawing/2014/main" id="{2B580691-3744-4E77-B333-521AC06D1632}"/>
                </a:ext>
              </a:extLst>
            </p:cNvPr>
            <p:cNvSpPr/>
            <p:nvPr/>
          </p:nvSpPr>
          <p:spPr bwMode="auto">
            <a:xfrm rot="7200000">
              <a:off x="8037342" y="3606139"/>
              <a:ext cx="76200" cy="7628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grpSp>
        <p:nvGrpSpPr>
          <p:cNvPr id="4" name="Group 35">
            <a:extLst>
              <a:ext uri="{FF2B5EF4-FFF2-40B4-BE49-F238E27FC236}">
                <a16:creationId xmlns:a16="http://schemas.microsoft.com/office/drawing/2014/main" id="{6E5C4F11-0947-4109-853B-59A18DD6E5F1}"/>
              </a:ext>
            </a:extLst>
          </p:cNvPr>
          <p:cNvGrpSpPr>
            <a:grpSpLocks/>
          </p:cNvGrpSpPr>
          <p:nvPr/>
        </p:nvGrpSpPr>
        <p:grpSpPr bwMode="auto">
          <a:xfrm>
            <a:off x="1768475" y="2813050"/>
            <a:ext cx="1965325" cy="1925638"/>
            <a:chOff x="1767883" y="2812283"/>
            <a:chExt cx="1966675" cy="1927174"/>
          </a:xfrm>
        </p:grpSpPr>
        <p:grpSp>
          <p:nvGrpSpPr>
            <p:cNvPr id="8203" name="Group 116">
              <a:extLst>
                <a:ext uri="{FF2B5EF4-FFF2-40B4-BE49-F238E27FC236}">
                  <a16:creationId xmlns:a16="http://schemas.microsoft.com/office/drawing/2014/main" id="{1B2DC3B9-7C42-4B2D-ACCB-1F0A749C88F7}"/>
                </a:ext>
              </a:extLst>
            </p:cNvPr>
            <p:cNvGrpSpPr>
              <a:grpSpLocks/>
            </p:cNvGrpSpPr>
            <p:nvPr/>
          </p:nvGrpSpPr>
          <p:grpSpPr bwMode="auto">
            <a:xfrm rot="2700000">
              <a:off x="1787634" y="2792532"/>
              <a:ext cx="1927174" cy="1966675"/>
              <a:chOff x="4771147" y="3905025"/>
              <a:chExt cx="1927174" cy="1966675"/>
            </a:xfrm>
          </p:grpSpPr>
          <p:grpSp>
            <p:nvGrpSpPr>
              <p:cNvPr id="8209" name="Group 97">
                <a:extLst>
                  <a:ext uri="{FF2B5EF4-FFF2-40B4-BE49-F238E27FC236}">
                    <a16:creationId xmlns:a16="http://schemas.microsoft.com/office/drawing/2014/main" id="{DF06D096-B505-4BBA-8CB5-4EA3096F6FED}"/>
                  </a:ext>
                </a:extLst>
              </p:cNvPr>
              <p:cNvGrpSpPr>
                <a:grpSpLocks/>
              </p:cNvGrpSpPr>
              <p:nvPr/>
            </p:nvGrpSpPr>
            <p:grpSpPr bwMode="auto">
              <a:xfrm>
                <a:off x="4771147" y="3905025"/>
                <a:ext cx="1927174" cy="1966675"/>
                <a:chOff x="732547" y="3905025"/>
                <a:chExt cx="1927174" cy="1966675"/>
              </a:xfrm>
            </p:grpSpPr>
            <p:sp>
              <p:nvSpPr>
                <p:cNvPr id="8212" name="TextBox 26">
                  <a:extLst>
                    <a:ext uri="{FF2B5EF4-FFF2-40B4-BE49-F238E27FC236}">
                      <a16:creationId xmlns:a16="http://schemas.microsoft.com/office/drawing/2014/main" id="{63504FC7-78BB-4D19-BDC6-B27D7D0CC00C}"/>
                    </a:ext>
                  </a:extLst>
                </p:cNvPr>
                <p:cNvSpPr txBox="1">
                  <a:spLocks noChangeArrowheads="1"/>
                </p:cNvSpPr>
                <p:nvPr/>
              </p:nvSpPr>
              <p:spPr bwMode="auto">
                <a:xfrm rot="-2700000">
                  <a:off x="990600" y="4165600"/>
                  <a:ext cx="838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N</a:t>
                  </a:r>
                </a:p>
              </p:txBody>
            </p:sp>
            <p:sp>
              <p:nvSpPr>
                <p:cNvPr id="8213" name="TextBox 23">
                  <a:extLst>
                    <a:ext uri="{FF2B5EF4-FFF2-40B4-BE49-F238E27FC236}">
                      <a16:creationId xmlns:a16="http://schemas.microsoft.com/office/drawing/2014/main" id="{1BDE6DD9-D370-45BA-B211-3E3BAC1C8EEB}"/>
                    </a:ext>
                  </a:extLst>
                </p:cNvPr>
                <p:cNvSpPr txBox="1">
                  <a:spLocks noChangeArrowheads="1"/>
                </p:cNvSpPr>
                <p:nvPr/>
              </p:nvSpPr>
              <p:spPr bwMode="auto">
                <a:xfrm rot="-2700000">
                  <a:off x="1821521" y="3905025"/>
                  <a:ext cx="838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H</a:t>
                  </a:r>
                </a:p>
              </p:txBody>
            </p:sp>
            <p:sp>
              <p:nvSpPr>
                <p:cNvPr id="8214" name="TextBox 26">
                  <a:extLst>
                    <a:ext uri="{FF2B5EF4-FFF2-40B4-BE49-F238E27FC236}">
                      <a16:creationId xmlns:a16="http://schemas.microsoft.com/office/drawing/2014/main" id="{84835478-44FB-42C5-A1BB-790426547E85}"/>
                    </a:ext>
                  </a:extLst>
                </p:cNvPr>
                <p:cNvSpPr txBox="1">
                  <a:spLocks noChangeArrowheads="1"/>
                </p:cNvSpPr>
                <p:nvPr/>
              </p:nvSpPr>
              <p:spPr bwMode="auto">
                <a:xfrm rot="-2700000">
                  <a:off x="732547" y="5101762"/>
                  <a:ext cx="838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H</a:t>
                  </a:r>
                </a:p>
              </p:txBody>
            </p:sp>
          </p:grpSp>
          <p:sp>
            <p:nvSpPr>
              <p:cNvPr id="21" name="Minus 20">
                <a:extLst>
                  <a:ext uri="{FF2B5EF4-FFF2-40B4-BE49-F238E27FC236}">
                    <a16:creationId xmlns:a16="http://schemas.microsoft.com/office/drawing/2014/main" id="{33A9A942-A7DC-4B80-A4A3-67ABCAB24DB0}"/>
                  </a:ext>
                </a:extLst>
              </p:cNvPr>
              <p:cNvSpPr/>
              <p:nvPr/>
            </p:nvSpPr>
            <p:spPr bwMode="auto">
              <a:xfrm>
                <a:off x="5661780" y="4360543"/>
                <a:ext cx="455975" cy="152505"/>
              </a:xfrm>
              <a:prstGeom prst="mathMinus">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2" name="Minus 21">
                <a:extLst>
                  <a:ext uri="{FF2B5EF4-FFF2-40B4-BE49-F238E27FC236}">
                    <a16:creationId xmlns:a16="http://schemas.microsoft.com/office/drawing/2014/main" id="{2022841F-ED2F-49B8-B044-278095A27E77}"/>
                  </a:ext>
                </a:extLst>
              </p:cNvPr>
              <p:cNvSpPr/>
              <p:nvPr/>
            </p:nvSpPr>
            <p:spPr bwMode="auto">
              <a:xfrm rot="5400000">
                <a:off x="5064141" y="4961501"/>
                <a:ext cx="455926" cy="152522"/>
              </a:xfrm>
              <a:prstGeom prst="mathMinus">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grpSp>
          <p:nvGrpSpPr>
            <p:cNvPr id="8204" name="Group 30">
              <a:extLst>
                <a:ext uri="{FF2B5EF4-FFF2-40B4-BE49-F238E27FC236}">
                  <a16:creationId xmlns:a16="http://schemas.microsoft.com/office/drawing/2014/main" id="{831F1DAC-52FE-4B14-A2CA-5B0576A40B65}"/>
                </a:ext>
              </a:extLst>
            </p:cNvPr>
            <p:cNvGrpSpPr>
              <a:grpSpLocks/>
            </p:cNvGrpSpPr>
            <p:nvPr/>
          </p:nvGrpSpPr>
          <p:grpSpPr bwMode="auto">
            <a:xfrm rot="-1920000">
              <a:off x="2691563" y="2939181"/>
              <a:ext cx="208182" cy="152400"/>
              <a:chOff x="7906662" y="3535188"/>
              <a:chExt cx="208182" cy="152400"/>
            </a:xfrm>
          </p:grpSpPr>
          <p:sp>
            <p:nvSpPr>
              <p:cNvPr id="32" name="Oval 31">
                <a:extLst>
                  <a:ext uri="{FF2B5EF4-FFF2-40B4-BE49-F238E27FC236}">
                    <a16:creationId xmlns:a16="http://schemas.microsoft.com/office/drawing/2014/main" id="{34C19AFA-965B-43CE-80EF-04A7FD706553}"/>
                  </a:ext>
                </a:extLst>
              </p:cNvPr>
              <p:cNvSpPr/>
              <p:nvPr/>
            </p:nvSpPr>
            <p:spPr bwMode="auto">
              <a:xfrm rot="7200000">
                <a:off x="7903948" y="3532089"/>
                <a:ext cx="77850" cy="76252"/>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33" name="Oval 32">
                <a:extLst>
                  <a:ext uri="{FF2B5EF4-FFF2-40B4-BE49-F238E27FC236}">
                    <a16:creationId xmlns:a16="http://schemas.microsoft.com/office/drawing/2014/main" id="{F6CBAD57-4D70-4A14-8D07-1C36F8FFC960}"/>
                  </a:ext>
                </a:extLst>
              </p:cNvPr>
              <p:cNvSpPr/>
              <p:nvPr/>
            </p:nvSpPr>
            <p:spPr bwMode="auto">
              <a:xfrm rot="7200000">
                <a:off x="8035504" y="3609918"/>
                <a:ext cx="76261" cy="74663"/>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sp>
          <p:nvSpPr>
            <p:cNvPr id="34" name="Minus 33">
              <a:extLst>
                <a:ext uri="{FF2B5EF4-FFF2-40B4-BE49-F238E27FC236}">
                  <a16:creationId xmlns:a16="http://schemas.microsoft.com/office/drawing/2014/main" id="{078BA653-8A56-4210-A02C-FB976750DC57}"/>
                </a:ext>
              </a:extLst>
            </p:cNvPr>
            <p:cNvSpPr/>
            <p:nvPr/>
          </p:nvSpPr>
          <p:spPr bwMode="auto">
            <a:xfrm rot="5400000">
              <a:off x="2553415" y="3745692"/>
              <a:ext cx="455976" cy="152505"/>
            </a:xfrm>
            <a:prstGeom prst="mathMinus">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8206" name="TextBox 34">
              <a:extLst>
                <a:ext uri="{FF2B5EF4-FFF2-40B4-BE49-F238E27FC236}">
                  <a16:creationId xmlns:a16="http://schemas.microsoft.com/office/drawing/2014/main" id="{32154A81-82C2-47B3-83FB-1EB171C26A3E}"/>
                </a:ext>
              </a:extLst>
            </p:cNvPr>
            <p:cNvSpPr txBox="1">
              <a:spLocks noChangeArrowheads="1"/>
            </p:cNvSpPr>
            <p:nvPr/>
          </p:nvSpPr>
          <p:spPr bwMode="auto">
            <a:xfrm>
              <a:off x="2362200" y="3810000"/>
              <a:ext cx="838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H</a:t>
              </a:r>
            </a:p>
          </p:txBody>
        </p:sp>
      </p:grpSp>
      <p:sp>
        <p:nvSpPr>
          <p:cNvPr id="37" name="Curved Down Arrow 36">
            <a:extLst>
              <a:ext uri="{FF2B5EF4-FFF2-40B4-BE49-F238E27FC236}">
                <a16:creationId xmlns:a16="http://schemas.microsoft.com/office/drawing/2014/main" id="{28280055-30B5-4024-8B29-575EC428F188}"/>
              </a:ext>
            </a:extLst>
          </p:cNvPr>
          <p:cNvSpPr/>
          <p:nvPr/>
        </p:nvSpPr>
        <p:spPr>
          <a:xfrm rot="11869903">
            <a:off x="1576388" y="4214813"/>
            <a:ext cx="1228725" cy="461962"/>
          </a:xfrm>
          <a:prstGeom prst="curvedDownArrow">
            <a:avLst/>
          </a:prstGeom>
          <a:solidFill>
            <a:srgbClr val="FF0066"/>
          </a:solidFill>
          <a:ln w="952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solidFill>
                <a:schemeClr val="tx1"/>
              </a:solidFill>
            </a:endParaRPr>
          </a:p>
        </p:txBody>
      </p:sp>
      <p:sp>
        <p:nvSpPr>
          <p:cNvPr id="38" name="TextBox 37">
            <a:extLst>
              <a:ext uri="{FF2B5EF4-FFF2-40B4-BE49-F238E27FC236}">
                <a16:creationId xmlns:a16="http://schemas.microsoft.com/office/drawing/2014/main" id="{ED2A9B69-A680-4224-896C-D9521C7581A7}"/>
              </a:ext>
            </a:extLst>
          </p:cNvPr>
          <p:cNvSpPr txBox="1">
            <a:spLocks noChangeArrowheads="1"/>
          </p:cNvSpPr>
          <p:nvPr/>
        </p:nvSpPr>
        <p:spPr bwMode="auto">
          <a:xfrm>
            <a:off x="914400" y="4643438"/>
            <a:ext cx="1295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2400" b="0" i="1">
                <a:solidFill>
                  <a:srgbClr val="FF0066"/>
                </a:solidFill>
              </a:rPr>
              <a:t>~107.5˚</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790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7900"/>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7891">
                                            <p:txEl>
                                              <p:pRg st="1" end="1"/>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00" grpId="0" animBg="1"/>
      <p:bldP spid="37" grpId="0" animBg="1"/>
      <p:bldP spid="3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F0583D6-D898-485F-A0D6-6A1E939E9E02}"/>
              </a:ext>
            </a:extLst>
          </p:cNvPr>
          <p:cNvSpPr>
            <a:spLocks noGrp="1" noChangeArrowheads="1"/>
          </p:cNvSpPr>
          <p:nvPr>
            <p:ph type="title"/>
          </p:nvPr>
        </p:nvSpPr>
        <p:spPr>
          <a:xfrm>
            <a:off x="457200" y="0"/>
            <a:ext cx="8229600" cy="1143000"/>
          </a:xfrm>
        </p:spPr>
        <p:txBody>
          <a:bodyPr/>
          <a:lstStyle/>
          <a:p>
            <a:r>
              <a:rPr lang="en-US" altLang="en-US" sz="6000" b="1">
                <a:solidFill>
                  <a:srgbClr val="000000"/>
                </a:solidFill>
                <a:latin typeface="Trebuchet MS" panose="020B0603020202020204" pitchFamily="34" charset="0"/>
              </a:rPr>
              <a:t>Shape: Tetrahedral</a:t>
            </a:r>
          </a:p>
        </p:txBody>
      </p:sp>
      <p:sp>
        <p:nvSpPr>
          <p:cNvPr id="39939" name="Rectangle 3">
            <a:extLst>
              <a:ext uri="{FF2B5EF4-FFF2-40B4-BE49-F238E27FC236}">
                <a16:creationId xmlns:a16="http://schemas.microsoft.com/office/drawing/2014/main" id="{AE89DAC3-A05F-4386-8CE3-82006FB434DA}"/>
              </a:ext>
            </a:extLst>
          </p:cNvPr>
          <p:cNvSpPr>
            <a:spLocks noGrp="1" noChangeArrowheads="1"/>
          </p:cNvSpPr>
          <p:nvPr>
            <p:ph type="body" idx="1"/>
          </p:nvPr>
        </p:nvSpPr>
        <p:spPr>
          <a:xfrm>
            <a:off x="457200" y="1143000"/>
            <a:ext cx="8229600" cy="4525963"/>
          </a:xfrm>
        </p:spPr>
        <p:txBody>
          <a:bodyPr/>
          <a:lstStyle/>
          <a:p>
            <a:pPr>
              <a:buFontTx/>
              <a:buNone/>
            </a:pPr>
            <a:r>
              <a:rPr lang="en-US" altLang="en-US" sz="3600">
                <a:solidFill>
                  <a:srgbClr val="000000"/>
                </a:solidFill>
                <a:latin typeface="Trebuchet MS" panose="020B0603020202020204" pitchFamily="34" charset="0"/>
              </a:rPr>
              <a:t>5 atoms</a:t>
            </a:r>
          </a:p>
          <a:p>
            <a:pPr lvl="1"/>
            <a:r>
              <a:rPr lang="en-US" altLang="en-US" sz="3200">
                <a:solidFill>
                  <a:srgbClr val="000000"/>
                </a:solidFill>
                <a:latin typeface="Trebuchet MS" panose="020B0603020202020204" pitchFamily="34" charset="0"/>
              </a:rPr>
              <a:t>Example: CH</a:t>
            </a:r>
            <a:r>
              <a:rPr lang="en-US" altLang="en-US" sz="3200" baseline="-25000">
                <a:solidFill>
                  <a:srgbClr val="000000"/>
                </a:solidFill>
                <a:latin typeface="Trebuchet MS" panose="020B0603020202020204" pitchFamily="34" charset="0"/>
              </a:rPr>
              <a:t>4</a:t>
            </a:r>
          </a:p>
        </p:txBody>
      </p:sp>
      <p:sp>
        <p:nvSpPr>
          <p:cNvPr id="39946" name="Text Box 10">
            <a:extLst>
              <a:ext uri="{FF2B5EF4-FFF2-40B4-BE49-F238E27FC236}">
                <a16:creationId xmlns:a16="http://schemas.microsoft.com/office/drawing/2014/main" id="{DBC958C9-8425-4A93-A318-9619AE78704B}"/>
              </a:ext>
            </a:extLst>
          </p:cNvPr>
          <p:cNvSpPr txBox="1">
            <a:spLocks noChangeArrowheads="1"/>
          </p:cNvSpPr>
          <p:nvPr/>
        </p:nvSpPr>
        <p:spPr bwMode="auto">
          <a:xfrm>
            <a:off x="5715000" y="2940050"/>
            <a:ext cx="2819400" cy="830263"/>
          </a:xfrm>
          <a:prstGeom prst="rect">
            <a:avLst/>
          </a:prstGeom>
          <a:noFill/>
          <a:ln w="28575" cap="sq" algn="ctr">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2400">
                <a:solidFill>
                  <a:srgbClr val="0000FF"/>
                </a:solidFill>
              </a:rPr>
              <a:t>Central atom has </a:t>
            </a:r>
            <a:r>
              <a:rPr lang="en-US" altLang="en-US" sz="2400" u="sng">
                <a:solidFill>
                  <a:srgbClr val="0000FF"/>
                </a:solidFill>
              </a:rPr>
              <a:t>NO</a:t>
            </a:r>
            <a:r>
              <a:rPr lang="en-US" altLang="en-US" sz="2400">
                <a:solidFill>
                  <a:srgbClr val="0000FF"/>
                </a:solidFill>
              </a:rPr>
              <a:t> unshared pairs</a:t>
            </a:r>
          </a:p>
        </p:txBody>
      </p:sp>
      <p:sp>
        <p:nvSpPr>
          <p:cNvPr id="39947" name="Line 11">
            <a:extLst>
              <a:ext uri="{FF2B5EF4-FFF2-40B4-BE49-F238E27FC236}">
                <a16:creationId xmlns:a16="http://schemas.microsoft.com/office/drawing/2014/main" id="{DEE14E1A-5E87-4589-A3E4-9A1982E10BB5}"/>
              </a:ext>
            </a:extLst>
          </p:cNvPr>
          <p:cNvSpPr>
            <a:spLocks noChangeShapeType="1"/>
          </p:cNvSpPr>
          <p:nvPr/>
        </p:nvSpPr>
        <p:spPr bwMode="auto">
          <a:xfrm flipH="1" flipV="1">
            <a:off x="6188075" y="2162175"/>
            <a:ext cx="838200" cy="762000"/>
          </a:xfrm>
          <a:prstGeom prst="line">
            <a:avLst/>
          </a:prstGeom>
          <a:noFill/>
          <a:ln w="28575" cap="sq">
            <a:solidFill>
              <a:srgbClr val="0000FF"/>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grpSp>
        <p:nvGrpSpPr>
          <p:cNvPr id="2" name="Group 17">
            <a:extLst>
              <a:ext uri="{FF2B5EF4-FFF2-40B4-BE49-F238E27FC236}">
                <a16:creationId xmlns:a16="http://schemas.microsoft.com/office/drawing/2014/main" id="{02CD6243-7160-427E-992A-1E72671A0A17}"/>
              </a:ext>
            </a:extLst>
          </p:cNvPr>
          <p:cNvGrpSpPr>
            <a:grpSpLocks/>
          </p:cNvGrpSpPr>
          <p:nvPr/>
        </p:nvGrpSpPr>
        <p:grpSpPr bwMode="auto">
          <a:xfrm>
            <a:off x="5181600" y="1143000"/>
            <a:ext cx="1828800" cy="1676400"/>
            <a:chOff x="2544" y="1200"/>
            <a:chExt cx="1152" cy="1056"/>
          </a:xfrm>
        </p:grpSpPr>
        <p:grpSp>
          <p:nvGrpSpPr>
            <p:cNvPr id="9239" name="Group 16">
              <a:extLst>
                <a:ext uri="{FF2B5EF4-FFF2-40B4-BE49-F238E27FC236}">
                  <a16:creationId xmlns:a16="http://schemas.microsoft.com/office/drawing/2014/main" id="{5BFFA010-686B-4045-BAB5-A07436D96E1E}"/>
                </a:ext>
              </a:extLst>
            </p:cNvPr>
            <p:cNvGrpSpPr>
              <a:grpSpLocks/>
            </p:cNvGrpSpPr>
            <p:nvPr/>
          </p:nvGrpSpPr>
          <p:grpSpPr bwMode="auto">
            <a:xfrm>
              <a:off x="2544" y="1200"/>
              <a:ext cx="1152" cy="1056"/>
              <a:chOff x="2544" y="1200"/>
              <a:chExt cx="1152" cy="1056"/>
            </a:xfrm>
          </p:grpSpPr>
          <p:sp>
            <p:nvSpPr>
              <p:cNvPr id="9241" name="Oval 4">
                <a:extLst>
                  <a:ext uri="{FF2B5EF4-FFF2-40B4-BE49-F238E27FC236}">
                    <a16:creationId xmlns:a16="http://schemas.microsoft.com/office/drawing/2014/main" id="{23A2AE7E-AC2A-44A1-BC94-9CCB1045C69B}"/>
                  </a:ext>
                </a:extLst>
              </p:cNvPr>
              <p:cNvSpPr>
                <a:spLocks noChangeArrowheads="1"/>
              </p:cNvSpPr>
              <p:nvPr/>
            </p:nvSpPr>
            <p:spPr bwMode="auto">
              <a:xfrm>
                <a:off x="2544" y="1824"/>
                <a:ext cx="192" cy="192"/>
              </a:xfrm>
              <a:prstGeom prst="ellipse">
                <a:avLst/>
              </a:prstGeom>
              <a:solidFill>
                <a:schemeClr val="bg1"/>
              </a:solidFill>
              <a:ln w="28575" cap="sq" algn="ctr">
                <a:solidFill>
                  <a:schemeClr val="tx1"/>
                </a:solidFill>
                <a:round/>
                <a:headEnd/>
                <a:tailEnd/>
              </a:ln>
            </p:spPr>
            <p:txBody>
              <a:bodyPr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sp>
            <p:nvSpPr>
              <p:cNvPr id="8203" name="Line 6">
                <a:extLst>
                  <a:ext uri="{FF2B5EF4-FFF2-40B4-BE49-F238E27FC236}">
                    <a16:creationId xmlns:a16="http://schemas.microsoft.com/office/drawing/2014/main" id="{D58F7BDB-C304-41BC-BC78-3613F664A200}"/>
                  </a:ext>
                </a:extLst>
              </p:cNvPr>
              <p:cNvSpPr>
                <a:spLocks noChangeShapeType="1"/>
              </p:cNvSpPr>
              <p:nvPr/>
            </p:nvSpPr>
            <p:spPr bwMode="auto">
              <a:xfrm flipV="1">
                <a:off x="2736" y="1776"/>
                <a:ext cx="288" cy="144"/>
              </a:xfrm>
              <a:prstGeom prst="line">
                <a:avLst/>
              </a:prstGeom>
              <a:ln w="28575">
                <a:headEnd/>
                <a:tailEnd/>
              </a:ln>
            </p:spPr>
            <p:style>
              <a:lnRef idx="1">
                <a:schemeClr val="dk1"/>
              </a:lnRef>
              <a:fillRef idx="0">
                <a:schemeClr val="dk1"/>
              </a:fillRef>
              <a:effectRef idx="0">
                <a:schemeClr val="dk1"/>
              </a:effectRef>
              <a:fontRef idx="minor">
                <a:schemeClr val="tx1"/>
              </a:fontRef>
            </p:style>
            <p:txBody>
              <a:bodyPr>
                <a:spAutoFit/>
              </a:bodyPr>
              <a:lstStyle/>
              <a:p>
                <a:pPr>
                  <a:defRPr/>
                </a:pPr>
                <a:endParaRPr lang="en-US"/>
              </a:p>
            </p:txBody>
          </p:sp>
          <p:sp>
            <p:nvSpPr>
              <p:cNvPr id="8204" name="Line 7">
                <a:extLst>
                  <a:ext uri="{FF2B5EF4-FFF2-40B4-BE49-F238E27FC236}">
                    <a16:creationId xmlns:a16="http://schemas.microsoft.com/office/drawing/2014/main" id="{CCBCFB41-BAC6-4054-96B3-C53C382944C6}"/>
                  </a:ext>
                </a:extLst>
              </p:cNvPr>
              <p:cNvSpPr>
                <a:spLocks noChangeShapeType="1"/>
              </p:cNvSpPr>
              <p:nvPr/>
            </p:nvSpPr>
            <p:spPr bwMode="auto">
              <a:xfrm>
                <a:off x="3206" y="1757"/>
                <a:ext cx="288" cy="144"/>
              </a:xfrm>
              <a:prstGeom prst="line">
                <a:avLst/>
              </a:prstGeom>
              <a:ln w="28575">
                <a:headEnd/>
                <a:tailEnd/>
              </a:ln>
            </p:spPr>
            <p:style>
              <a:lnRef idx="1">
                <a:schemeClr val="dk1"/>
              </a:lnRef>
              <a:fillRef idx="0">
                <a:schemeClr val="dk1"/>
              </a:fillRef>
              <a:effectRef idx="0">
                <a:schemeClr val="dk1"/>
              </a:effectRef>
              <a:fontRef idx="minor">
                <a:schemeClr val="tx1"/>
              </a:fontRef>
            </p:style>
            <p:txBody>
              <a:bodyPr>
                <a:spAutoFit/>
              </a:bodyPr>
              <a:lstStyle/>
              <a:p>
                <a:pPr>
                  <a:defRPr/>
                </a:pPr>
                <a:endParaRPr lang="en-US"/>
              </a:p>
            </p:txBody>
          </p:sp>
          <p:sp>
            <p:nvSpPr>
              <p:cNvPr id="9244" name="Oval 8">
                <a:extLst>
                  <a:ext uri="{FF2B5EF4-FFF2-40B4-BE49-F238E27FC236}">
                    <a16:creationId xmlns:a16="http://schemas.microsoft.com/office/drawing/2014/main" id="{64BBA421-C797-4460-A79B-8055D7F287C3}"/>
                  </a:ext>
                </a:extLst>
              </p:cNvPr>
              <p:cNvSpPr>
                <a:spLocks noChangeArrowheads="1"/>
              </p:cNvSpPr>
              <p:nvPr/>
            </p:nvSpPr>
            <p:spPr bwMode="auto">
              <a:xfrm>
                <a:off x="3504" y="1824"/>
                <a:ext cx="192" cy="192"/>
              </a:xfrm>
              <a:prstGeom prst="ellipse">
                <a:avLst/>
              </a:prstGeom>
              <a:solidFill>
                <a:schemeClr val="bg1"/>
              </a:solidFill>
              <a:ln w="28575" cap="sq" algn="ctr">
                <a:solidFill>
                  <a:schemeClr val="tx1"/>
                </a:solidFill>
                <a:round/>
                <a:headEnd/>
                <a:tailEnd/>
              </a:ln>
            </p:spPr>
            <p:txBody>
              <a:bodyPr wrap="none"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sp>
            <p:nvSpPr>
              <p:cNvPr id="8206" name="Line 12">
                <a:extLst>
                  <a:ext uri="{FF2B5EF4-FFF2-40B4-BE49-F238E27FC236}">
                    <a16:creationId xmlns:a16="http://schemas.microsoft.com/office/drawing/2014/main" id="{964E951C-E79C-4C07-B6C8-C8DFBDE86B36}"/>
                  </a:ext>
                </a:extLst>
              </p:cNvPr>
              <p:cNvSpPr>
                <a:spLocks noChangeShapeType="1"/>
              </p:cNvSpPr>
              <p:nvPr/>
            </p:nvSpPr>
            <p:spPr bwMode="auto">
              <a:xfrm flipV="1">
                <a:off x="3120" y="1813"/>
                <a:ext cx="0" cy="253"/>
              </a:xfrm>
              <a:prstGeom prst="line">
                <a:avLst/>
              </a:prstGeom>
              <a:ln w="28575">
                <a:headEnd/>
                <a:tailEnd/>
              </a:ln>
            </p:spPr>
            <p:style>
              <a:lnRef idx="1">
                <a:schemeClr val="dk1"/>
              </a:lnRef>
              <a:fillRef idx="0">
                <a:schemeClr val="dk1"/>
              </a:fillRef>
              <a:effectRef idx="0">
                <a:schemeClr val="dk1"/>
              </a:effectRef>
              <a:fontRef idx="minor">
                <a:schemeClr val="tx1"/>
              </a:fontRef>
            </p:style>
            <p:txBody>
              <a:bodyPr>
                <a:spAutoFit/>
              </a:bodyPr>
              <a:lstStyle/>
              <a:p>
                <a:pPr>
                  <a:defRPr/>
                </a:pPr>
                <a:endParaRPr lang="en-US"/>
              </a:p>
            </p:txBody>
          </p:sp>
          <p:sp>
            <p:nvSpPr>
              <p:cNvPr id="9246" name="Oval 13">
                <a:extLst>
                  <a:ext uri="{FF2B5EF4-FFF2-40B4-BE49-F238E27FC236}">
                    <a16:creationId xmlns:a16="http://schemas.microsoft.com/office/drawing/2014/main" id="{C45555BC-62E1-4D81-B02F-4B96CB2D9FB0}"/>
                  </a:ext>
                </a:extLst>
              </p:cNvPr>
              <p:cNvSpPr>
                <a:spLocks noChangeArrowheads="1"/>
              </p:cNvSpPr>
              <p:nvPr/>
            </p:nvSpPr>
            <p:spPr bwMode="auto">
              <a:xfrm>
                <a:off x="3024" y="2064"/>
                <a:ext cx="192" cy="192"/>
              </a:xfrm>
              <a:prstGeom prst="ellipse">
                <a:avLst/>
              </a:prstGeom>
              <a:solidFill>
                <a:schemeClr val="bg1"/>
              </a:solidFill>
              <a:ln w="28575" cap="sq" algn="ctr">
                <a:solidFill>
                  <a:schemeClr val="tx1"/>
                </a:solidFill>
                <a:round/>
                <a:headEnd/>
                <a:tailEnd/>
              </a:ln>
            </p:spPr>
            <p:txBody>
              <a:bodyPr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sp>
            <p:nvSpPr>
              <p:cNvPr id="9247" name="Oval 14">
                <a:extLst>
                  <a:ext uri="{FF2B5EF4-FFF2-40B4-BE49-F238E27FC236}">
                    <a16:creationId xmlns:a16="http://schemas.microsoft.com/office/drawing/2014/main" id="{63A573B9-CBED-4D8C-B981-BBA071FB150A}"/>
                  </a:ext>
                </a:extLst>
              </p:cNvPr>
              <p:cNvSpPr>
                <a:spLocks noChangeArrowheads="1"/>
              </p:cNvSpPr>
              <p:nvPr/>
            </p:nvSpPr>
            <p:spPr bwMode="auto">
              <a:xfrm>
                <a:off x="3024" y="1200"/>
                <a:ext cx="192" cy="192"/>
              </a:xfrm>
              <a:prstGeom prst="ellipse">
                <a:avLst/>
              </a:prstGeom>
              <a:solidFill>
                <a:schemeClr val="bg1"/>
              </a:solidFill>
              <a:ln w="28575" cap="sq" algn="ctr">
                <a:solidFill>
                  <a:schemeClr val="tx1"/>
                </a:solidFill>
                <a:round/>
                <a:headEnd/>
                <a:tailEnd/>
              </a:ln>
            </p:spPr>
            <p:txBody>
              <a:bodyPr wrap="none"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sp>
            <p:nvSpPr>
              <p:cNvPr id="8209" name="Line 15">
                <a:extLst>
                  <a:ext uri="{FF2B5EF4-FFF2-40B4-BE49-F238E27FC236}">
                    <a16:creationId xmlns:a16="http://schemas.microsoft.com/office/drawing/2014/main" id="{C78027CC-439C-4CB3-886B-74AE1879000D}"/>
                  </a:ext>
                </a:extLst>
              </p:cNvPr>
              <p:cNvSpPr>
                <a:spLocks noChangeShapeType="1"/>
              </p:cNvSpPr>
              <p:nvPr/>
            </p:nvSpPr>
            <p:spPr bwMode="auto">
              <a:xfrm flipV="1">
                <a:off x="3120" y="1381"/>
                <a:ext cx="0" cy="259"/>
              </a:xfrm>
              <a:prstGeom prst="line">
                <a:avLst/>
              </a:prstGeom>
              <a:ln w="28575">
                <a:headEnd/>
                <a:tailEnd/>
              </a:ln>
            </p:spPr>
            <p:style>
              <a:lnRef idx="1">
                <a:schemeClr val="dk1"/>
              </a:lnRef>
              <a:fillRef idx="0">
                <a:schemeClr val="dk1"/>
              </a:fillRef>
              <a:effectRef idx="0">
                <a:schemeClr val="dk1"/>
              </a:effectRef>
              <a:fontRef idx="minor">
                <a:schemeClr val="tx1"/>
              </a:fontRef>
            </p:style>
            <p:txBody>
              <a:bodyPr>
                <a:spAutoFit/>
              </a:bodyPr>
              <a:lstStyle/>
              <a:p>
                <a:pPr>
                  <a:defRPr/>
                </a:pPr>
                <a:endParaRPr lang="en-US"/>
              </a:p>
            </p:txBody>
          </p:sp>
        </p:grpSp>
        <p:sp>
          <p:nvSpPr>
            <p:cNvPr id="9240" name="Oval 5">
              <a:extLst>
                <a:ext uri="{FF2B5EF4-FFF2-40B4-BE49-F238E27FC236}">
                  <a16:creationId xmlns:a16="http://schemas.microsoft.com/office/drawing/2014/main" id="{DCFA4F17-DA9B-4259-999D-B1162665738F}"/>
                </a:ext>
              </a:extLst>
            </p:cNvPr>
            <p:cNvSpPr>
              <a:spLocks noChangeArrowheads="1"/>
            </p:cNvSpPr>
            <p:nvPr/>
          </p:nvSpPr>
          <p:spPr bwMode="auto">
            <a:xfrm>
              <a:off x="3024" y="1632"/>
              <a:ext cx="192" cy="192"/>
            </a:xfrm>
            <a:prstGeom prst="ellipse">
              <a:avLst/>
            </a:prstGeom>
            <a:solidFill>
              <a:schemeClr val="bg1"/>
            </a:solidFill>
            <a:ln w="28575" cap="sq" algn="ctr">
              <a:solidFill>
                <a:schemeClr val="tx1"/>
              </a:solidFill>
              <a:round/>
              <a:headEnd/>
              <a:tailEnd/>
            </a:ln>
          </p:spPr>
          <p:txBody>
            <a:bodyPr wrap="none"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grpSp>
      <p:grpSp>
        <p:nvGrpSpPr>
          <p:cNvPr id="4" name="Group 34">
            <a:extLst>
              <a:ext uri="{FF2B5EF4-FFF2-40B4-BE49-F238E27FC236}">
                <a16:creationId xmlns:a16="http://schemas.microsoft.com/office/drawing/2014/main" id="{14F6BE79-50D0-46F2-BD4D-D0A6907E7CB7}"/>
              </a:ext>
            </a:extLst>
          </p:cNvPr>
          <p:cNvGrpSpPr>
            <a:grpSpLocks/>
          </p:cNvGrpSpPr>
          <p:nvPr/>
        </p:nvGrpSpPr>
        <p:grpSpPr bwMode="auto">
          <a:xfrm>
            <a:off x="2505075" y="2595563"/>
            <a:ext cx="2033588" cy="2559050"/>
            <a:chOff x="2504636" y="2594922"/>
            <a:chExt cx="2034734" cy="2559349"/>
          </a:xfrm>
        </p:grpSpPr>
        <p:grpSp>
          <p:nvGrpSpPr>
            <p:cNvPr id="9226" name="Group 18">
              <a:extLst>
                <a:ext uri="{FF2B5EF4-FFF2-40B4-BE49-F238E27FC236}">
                  <a16:creationId xmlns:a16="http://schemas.microsoft.com/office/drawing/2014/main" id="{2DFDE422-B01F-45B5-B3F9-FD225174834F}"/>
                </a:ext>
              </a:extLst>
            </p:cNvPr>
            <p:cNvGrpSpPr>
              <a:grpSpLocks/>
            </p:cNvGrpSpPr>
            <p:nvPr/>
          </p:nvGrpSpPr>
          <p:grpSpPr bwMode="auto">
            <a:xfrm>
              <a:off x="2504636" y="3181724"/>
              <a:ext cx="2034734" cy="1972547"/>
              <a:chOff x="1757919" y="2717407"/>
              <a:chExt cx="2034734" cy="1972547"/>
            </a:xfrm>
          </p:grpSpPr>
          <p:grpSp>
            <p:nvGrpSpPr>
              <p:cNvPr id="9230" name="Group 116">
                <a:extLst>
                  <a:ext uri="{FF2B5EF4-FFF2-40B4-BE49-F238E27FC236}">
                    <a16:creationId xmlns:a16="http://schemas.microsoft.com/office/drawing/2014/main" id="{2C8DE483-B167-4FEA-9C16-9D63685645EB}"/>
                  </a:ext>
                </a:extLst>
              </p:cNvPr>
              <p:cNvGrpSpPr>
                <a:grpSpLocks/>
              </p:cNvGrpSpPr>
              <p:nvPr/>
            </p:nvGrpSpPr>
            <p:grpSpPr bwMode="auto">
              <a:xfrm rot="2700000">
                <a:off x="1789012" y="2686314"/>
                <a:ext cx="1972547" cy="2034734"/>
                <a:chOff x="4714429" y="3802936"/>
                <a:chExt cx="1972547" cy="2034734"/>
              </a:xfrm>
            </p:grpSpPr>
            <p:grpSp>
              <p:nvGrpSpPr>
                <p:cNvPr id="9233" name="Group 97">
                  <a:extLst>
                    <a:ext uri="{FF2B5EF4-FFF2-40B4-BE49-F238E27FC236}">
                      <a16:creationId xmlns:a16="http://schemas.microsoft.com/office/drawing/2014/main" id="{72B36F74-5AC9-4D5D-9124-2CF92C15190C}"/>
                    </a:ext>
                  </a:extLst>
                </p:cNvPr>
                <p:cNvGrpSpPr>
                  <a:grpSpLocks/>
                </p:cNvGrpSpPr>
                <p:nvPr/>
              </p:nvGrpSpPr>
              <p:grpSpPr bwMode="auto">
                <a:xfrm>
                  <a:off x="4714429" y="3802936"/>
                  <a:ext cx="1972547" cy="2034734"/>
                  <a:chOff x="675829" y="3802936"/>
                  <a:chExt cx="1972547" cy="2034734"/>
                </a:xfrm>
              </p:grpSpPr>
              <p:sp>
                <p:nvSpPr>
                  <p:cNvPr id="9236" name="TextBox 26">
                    <a:extLst>
                      <a:ext uri="{FF2B5EF4-FFF2-40B4-BE49-F238E27FC236}">
                        <a16:creationId xmlns:a16="http://schemas.microsoft.com/office/drawing/2014/main" id="{E22419CE-099F-44A4-9CB6-519D8CC54E29}"/>
                      </a:ext>
                    </a:extLst>
                  </p:cNvPr>
                  <p:cNvSpPr txBox="1">
                    <a:spLocks noChangeArrowheads="1"/>
                  </p:cNvSpPr>
                  <p:nvPr/>
                </p:nvSpPr>
                <p:spPr bwMode="auto">
                  <a:xfrm rot="-2700000">
                    <a:off x="990600" y="4165600"/>
                    <a:ext cx="838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C</a:t>
                    </a:r>
                  </a:p>
                </p:txBody>
              </p:sp>
              <p:sp>
                <p:nvSpPr>
                  <p:cNvPr id="9237" name="TextBox 29">
                    <a:extLst>
                      <a:ext uri="{FF2B5EF4-FFF2-40B4-BE49-F238E27FC236}">
                        <a16:creationId xmlns:a16="http://schemas.microsoft.com/office/drawing/2014/main" id="{A360A902-5EC9-4B9C-A25B-647F0F895C66}"/>
                      </a:ext>
                    </a:extLst>
                  </p:cNvPr>
                  <p:cNvSpPr txBox="1">
                    <a:spLocks noChangeArrowheads="1"/>
                  </p:cNvSpPr>
                  <p:nvPr/>
                </p:nvSpPr>
                <p:spPr bwMode="auto">
                  <a:xfrm rot="-2700000">
                    <a:off x="1810176" y="3802936"/>
                    <a:ext cx="838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H</a:t>
                    </a:r>
                  </a:p>
                </p:txBody>
              </p:sp>
              <p:sp>
                <p:nvSpPr>
                  <p:cNvPr id="9238" name="TextBox 26">
                    <a:extLst>
                      <a:ext uri="{FF2B5EF4-FFF2-40B4-BE49-F238E27FC236}">
                        <a16:creationId xmlns:a16="http://schemas.microsoft.com/office/drawing/2014/main" id="{CA8D96F9-FB85-4826-B8E4-E1C90C772E09}"/>
                      </a:ext>
                    </a:extLst>
                  </p:cNvPr>
                  <p:cNvSpPr txBox="1">
                    <a:spLocks noChangeArrowheads="1"/>
                  </p:cNvSpPr>
                  <p:nvPr/>
                </p:nvSpPr>
                <p:spPr bwMode="auto">
                  <a:xfrm rot="-2700000">
                    <a:off x="675829" y="5067732"/>
                    <a:ext cx="838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H</a:t>
                    </a:r>
                  </a:p>
                </p:txBody>
              </p:sp>
            </p:grpSp>
            <p:sp>
              <p:nvSpPr>
                <p:cNvPr id="27" name="Minus 26">
                  <a:extLst>
                    <a:ext uri="{FF2B5EF4-FFF2-40B4-BE49-F238E27FC236}">
                      <a16:creationId xmlns:a16="http://schemas.microsoft.com/office/drawing/2014/main" id="{17BA7362-7454-4C6D-96D6-09A99CF22085}"/>
                    </a:ext>
                  </a:extLst>
                </p:cNvPr>
                <p:cNvSpPr/>
                <p:nvPr/>
              </p:nvSpPr>
              <p:spPr bwMode="auto">
                <a:xfrm>
                  <a:off x="5649355" y="4250094"/>
                  <a:ext cx="455665" cy="152486"/>
                </a:xfrm>
                <a:prstGeom prst="mathMinus">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8" name="Minus 27">
                  <a:extLst>
                    <a:ext uri="{FF2B5EF4-FFF2-40B4-BE49-F238E27FC236}">
                      <a16:creationId xmlns:a16="http://schemas.microsoft.com/office/drawing/2014/main" id="{9B3284CC-D953-4FBF-AF64-3B8C8493ACF9}"/>
                    </a:ext>
                  </a:extLst>
                </p:cNvPr>
                <p:cNvSpPr/>
                <p:nvPr/>
              </p:nvSpPr>
              <p:spPr bwMode="auto">
                <a:xfrm rot="5400000">
                  <a:off x="5018316" y="4916164"/>
                  <a:ext cx="455870" cy="152418"/>
                </a:xfrm>
                <a:prstGeom prst="mathMinus">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22" name="Minus 21">
                <a:extLst>
                  <a:ext uri="{FF2B5EF4-FFF2-40B4-BE49-F238E27FC236}">
                    <a16:creationId xmlns:a16="http://schemas.microsoft.com/office/drawing/2014/main" id="{D66618B9-0197-4BD9-9AB9-BEE470A71C49}"/>
                  </a:ext>
                </a:extLst>
              </p:cNvPr>
              <p:cNvSpPr/>
              <p:nvPr/>
            </p:nvSpPr>
            <p:spPr bwMode="auto">
              <a:xfrm rot="5400000">
                <a:off x="2553013" y="3746041"/>
                <a:ext cx="455665" cy="152486"/>
              </a:xfrm>
              <a:prstGeom prst="mathMinus">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9232" name="TextBox 22">
                <a:extLst>
                  <a:ext uri="{FF2B5EF4-FFF2-40B4-BE49-F238E27FC236}">
                    <a16:creationId xmlns:a16="http://schemas.microsoft.com/office/drawing/2014/main" id="{77EE084A-23BA-4E0E-AA3E-DEE2F75047DC}"/>
                  </a:ext>
                </a:extLst>
              </p:cNvPr>
              <p:cNvSpPr txBox="1">
                <a:spLocks noChangeArrowheads="1"/>
              </p:cNvSpPr>
              <p:nvPr/>
            </p:nvSpPr>
            <p:spPr bwMode="auto">
              <a:xfrm>
                <a:off x="2362200" y="3810000"/>
                <a:ext cx="838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H</a:t>
                </a:r>
              </a:p>
            </p:txBody>
          </p:sp>
        </p:grpSp>
        <p:grpSp>
          <p:nvGrpSpPr>
            <p:cNvPr id="9227" name="Group 33">
              <a:extLst>
                <a:ext uri="{FF2B5EF4-FFF2-40B4-BE49-F238E27FC236}">
                  <a16:creationId xmlns:a16="http://schemas.microsoft.com/office/drawing/2014/main" id="{5AC0333B-86EB-487D-97AC-97F86650906D}"/>
                </a:ext>
              </a:extLst>
            </p:cNvPr>
            <p:cNvGrpSpPr>
              <a:grpSpLocks/>
            </p:cNvGrpSpPr>
            <p:nvPr/>
          </p:nvGrpSpPr>
          <p:grpSpPr bwMode="auto">
            <a:xfrm flipV="1">
              <a:off x="3124200" y="2594922"/>
              <a:ext cx="838200" cy="986478"/>
              <a:chOff x="3124200" y="2743200"/>
              <a:chExt cx="838200" cy="986478"/>
            </a:xfrm>
          </p:grpSpPr>
          <p:sp>
            <p:nvSpPr>
              <p:cNvPr id="32" name="Minus 31">
                <a:extLst>
                  <a:ext uri="{FF2B5EF4-FFF2-40B4-BE49-F238E27FC236}">
                    <a16:creationId xmlns:a16="http://schemas.microsoft.com/office/drawing/2014/main" id="{D6558A74-DB47-4C5B-A608-91E92FF2D191}"/>
                  </a:ext>
                </a:extLst>
              </p:cNvPr>
              <p:cNvSpPr/>
              <p:nvPr/>
            </p:nvSpPr>
            <p:spPr bwMode="auto">
              <a:xfrm rot="5400000">
                <a:off x="3314819" y="2896110"/>
                <a:ext cx="457253" cy="152486"/>
              </a:xfrm>
              <a:prstGeom prst="mathMinus">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9229" name="TextBox 32">
                <a:extLst>
                  <a:ext uri="{FF2B5EF4-FFF2-40B4-BE49-F238E27FC236}">
                    <a16:creationId xmlns:a16="http://schemas.microsoft.com/office/drawing/2014/main" id="{781CAA6C-F572-4A2B-9887-00866711AC6B}"/>
                  </a:ext>
                </a:extLst>
              </p:cNvPr>
              <p:cNvSpPr txBox="1">
                <a:spLocks noChangeArrowheads="1"/>
              </p:cNvSpPr>
              <p:nvPr/>
            </p:nvSpPr>
            <p:spPr bwMode="auto">
              <a:xfrm>
                <a:off x="3124200" y="2959740"/>
                <a:ext cx="838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H</a:t>
                </a:r>
              </a:p>
            </p:txBody>
          </p:sp>
        </p:grpSp>
      </p:grpSp>
      <p:sp>
        <p:nvSpPr>
          <p:cNvPr id="36" name="Curved Down Arrow 35">
            <a:extLst>
              <a:ext uri="{FF2B5EF4-FFF2-40B4-BE49-F238E27FC236}">
                <a16:creationId xmlns:a16="http://schemas.microsoft.com/office/drawing/2014/main" id="{9AF8D516-8094-4E16-98D7-699C6DAB21F7}"/>
              </a:ext>
            </a:extLst>
          </p:cNvPr>
          <p:cNvSpPr/>
          <p:nvPr/>
        </p:nvSpPr>
        <p:spPr>
          <a:xfrm rot="18210199">
            <a:off x="1831975" y="3136901"/>
            <a:ext cx="1736725" cy="457200"/>
          </a:xfrm>
          <a:prstGeom prst="curvedDownArrow">
            <a:avLst/>
          </a:prstGeom>
          <a:solidFill>
            <a:srgbClr val="FF0066"/>
          </a:solidFill>
          <a:ln w="952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solidFill>
                <a:schemeClr val="tx1"/>
              </a:solidFill>
            </a:endParaRPr>
          </a:p>
        </p:txBody>
      </p:sp>
      <p:sp>
        <p:nvSpPr>
          <p:cNvPr id="37" name="TextBox 36">
            <a:extLst>
              <a:ext uri="{FF2B5EF4-FFF2-40B4-BE49-F238E27FC236}">
                <a16:creationId xmlns:a16="http://schemas.microsoft.com/office/drawing/2014/main" id="{63200DE2-F920-4D38-BCE4-3FCC99A9D537}"/>
              </a:ext>
            </a:extLst>
          </p:cNvPr>
          <p:cNvSpPr txBox="1">
            <a:spLocks noChangeArrowheads="1"/>
          </p:cNvSpPr>
          <p:nvPr/>
        </p:nvSpPr>
        <p:spPr bwMode="auto">
          <a:xfrm>
            <a:off x="1219200" y="3124200"/>
            <a:ext cx="1371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2400" b="0" i="1">
                <a:solidFill>
                  <a:srgbClr val="FF0066"/>
                </a:solidFill>
              </a:rPr>
              <a:t>~109.5˚</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994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9946"/>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9939">
                                            <p:txEl>
                                              <p:pRg st="1" end="1"/>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6" grpId="0" animBg="1"/>
      <p:bldP spid="36" grpId="0" animBg="1"/>
      <p:bldP spid="3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CE35FB6D-2898-4E5A-B014-828B154FDCFF}"/>
              </a:ext>
            </a:extLst>
          </p:cNvPr>
          <p:cNvSpPr>
            <a:spLocks noGrp="1" noChangeArrowheads="1"/>
          </p:cNvSpPr>
          <p:nvPr>
            <p:ph type="title"/>
          </p:nvPr>
        </p:nvSpPr>
        <p:spPr>
          <a:xfrm>
            <a:off x="457200" y="-76200"/>
            <a:ext cx="8382000" cy="1143000"/>
          </a:xfrm>
        </p:spPr>
        <p:txBody>
          <a:bodyPr/>
          <a:lstStyle/>
          <a:p>
            <a:r>
              <a:rPr lang="en-US" altLang="en-US" sz="4800" b="1">
                <a:solidFill>
                  <a:srgbClr val="000000"/>
                </a:solidFill>
                <a:latin typeface="Trebuchet MS" panose="020B0603020202020204" pitchFamily="34" charset="0"/>
              </a:rPr>
              <a:t>Shape: Trigonal Bipyramidal</a:t>
            </a:r>
          </a:p>
        </p:txBody>
      </p:sp>
      <p:sp>
        <p:nvSpPr>
          <p:cNvPr id="41987" name="Rectangle 3">
            <a:extLst>
              <a:ext uri="{FF2B5EF4-FFF2-40B4-BE49-F238E27FC236}">
                <a16:creationId xmlns:a16="http://schemas.microsoft.com/office/drawing/2014/main" id="{FBFCE75F-31C3-49B9-97B2-BFE22249769E}"/>
              </a:ext>
            </a:extLst>
          </p:cNvPr>
          <p:cNvSpPr>
            <a:spLocks noGrp="1" noChangeArrowheads="1"/>
          </p:cNvSpPr>
          <p:nvPr>
            <p:ph type="body" idx="1"/>
          </p:nvPr>
        </p:nvSpPr>
        <p:spPr>
          <a:xfrm>
            <a:off x="457200" y="990600"/>
            <a:ext cx="8229600" cy="4525963"/>
          </a:xfrm>
        </p:spPr>
        <p:txBody>
          <a:bodyPr/>
          <a:lstStyle/>
          <a:p>
            <a:r>
              <a:rPr lang="en-US" altLang="en-US" sz="3600">
                <a:solidFill>
                  <a:srgbClr val="000000"/>
                </a:solidFill>
                <a:latin typeface="Trebuchet MS" panose="020B0603020202020204" pitchFamily="34" charset="0"/>
              </a:rPr>
              <a:t>6 atoms</a:t>
            </a:r>
          </a:p>
          <a:p>
            <a:pPr lvl="1"/>
            <a:r>
              <a:rPr lang="en-US" altLang="en-US" sz="3200">
                <a:solidFill>
                  <a:srgbClr val="000000"/>
                </a:solidFill>
                <a:latin typeface="Trebuchet MS" panose="020B0603020202020204" pitchFamily="34" charset="0"/>
              </a:rPr>
              <a:t>Example: PF</a:t>
            </a:r>
            <a:r>
              <a:rPr lang="en-US" altLang="en-US" sz="3200" baseline="-25000">
                <a:solidFill>
                  <a:srgbClr val="000000"/>
                </a:solidFill>
                <a:latin typeface="Trebuchet MS" panose="020B0603020202020204" pitchFamily="34" charset="0"/>
              </a:rPr>
              <a:t>5</a:t>
            </a:r>
          </a:p>
        </p:txBody>
      </p:sp>
      <p:sp>
        <p:nvSpPr>
          <p:cNvPr id="41994" name="Text Box 10">
            <a:extLst>
              <a:ext uri="{FF2B5EF4-FFF2-40B4-BE49-F238E27FC236}">
                <a16:creationId xmlns:a16="http://schemas.microsoft.com/office/drawing/2014/main" id="{B17E10D4-AEDD-4A3D-BCA1-C20FC5C55FF9}"/>
              </a:ext>
            </a:extLst>
          </p:cNvPr>
          <p:cNvSpPr txBox="1">
            <a:spLocks noChangeArrowheads="1"/>
          </p:cNvSpPr>
          <p:nvPr/>
        </p:nvSpPr>
        <p:spPr bwMode="auto">
          <a:xfrm>
            <a:off x="5715000" y="2438400"/>
            <a:ext cx="2819400" cy="830263"/>
          </a:xfrm>
          <a:prstGeom prst="rect">
            <a:avLst/>
          </a:prstGeom>
          <a:noFill/>
          <a:ln w="28575" cap="sq" algn="ctr">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2400">
                <a:solidFill>
                  <a:srgbClr val="0000FF"/>
                </a:solidFill>
              </a:rPr>
              <a:t>Central atom has </a:t>
            </a:r>
            <a:r>
              <a:rPr lang="en-US" altLang="en-US" sz="2400" u="sng">
                <a:solidFill>
                  <a:srgbClr val="0000FF"/>
                </a:solidFill>
              </a:rPr>
              <a:t>NO</a:t>
            </a:r>
            <a:r>
              <a:rPr lang="en-US" altLang="en-US" sz="2400">
                <a:solidFill>
                  <a:srgbClr val="0000FF"/>
                </a:solidFill>
              </a:rPr>
              <a:t> unshared pairs</a:t>
            </a:r>
          </a:p>
        </p:txBody>
      </p:sp>
      <p:sp>
        <p:nvSpPr>
          <p:cNvPr id="41995" name="Line 11">
            <a:extLst>
              <a:ext uri="{FF2B5EF4-FFF2-40B4-BE49-F238E27FC236}">
                <a16:creationId xmlns:a16="http://schemas.microsoft.com/office/drawing/2014/main" id="{4523BD8D-3ADB-49D5-9EB4-F3D848DBEFA2}"/>
              </a:ext>
            </a:extLst>
          </p:cNvPr>
          <p:cNvSpPr>
            <a:spLocks noChangeShapeType="1"/>
          </p:cNvSpPr>
          <p:nvPr/>
        </p:nvSpPr>
        <p:spPr bwMode="auto">
          <a:xfrm flipH="1" flipV="1">
            <a:off x="4892675" y="1944688"/>
            <a:ext cx="1736725" cy="493712"/>
          </a:xfrm>
          <a:prstGeom prst="line">
            <a:avLst/>
          </a:prstGeom>
          <a:noFill/>
          <a:ln w="28575" cap="sq">
            <a:solidFill>
              <a:srgbClr val="0000FF"/>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grpSp>
        <p:nvGrpSpPr>
          <p:cNvPr id="2" name="Group 25">
            <a:extLst>
              <a:ext uri="{FF2B5EF4-FFF2-40B4-BE49-F238E27FC236}">
                <a16:creationId xmlns:a16="http://schemas.microsoft.com/office/drawing/2014/main" id="{2261D193-44F4-4572-8158-91230B6D63EB}"/>
              </a:ext>
            </a:extLst>
          </p:cNvPr>
          <p:cNvGrpSpPr>
            <a:grpSpLocks/>
          </p:cNvGrpSpPr>
          <p:nvPr/>
        </p:nvGrpSpPr>
        <p:grpSpPr bwMode="auto">
          <a:xfrm>
            <a:off x="3978275" y="954088"/>
            <a:ext cx="1527175" cy="1676400"/>
            <a:chOff x="2635" y="1200"/>
            <a:chExt cx="962" cy="1056"/>
          </a:xfrm>
        </p:grpSpPr>
        <p:grpSp>
          <p:nvGrpSpPr>
            <p:cNvPr id="10317" name="Group 24">
              <a:extLst>
                <a:ext uri="{FF2B5EF4-FFF2-40B4-BE49-F238E27FC236}">
                  <a16:creationId xmlns:a16="http://schemas.microsoft.com/office/drawing/2014/main" id="{C9458D9D-81AE-4604-877C-1F2F037ED99F}"/>
                </a:ext>
              </a:extLst>
            </p:cNvPr>
            <p:cNvGrpSpPr>
              <a:grpSpLocks/>
            </p:cNvGrpSpPr>
            <p:nvPr/>
          </p:nvGrpSpPr>
          <p:grpSpPr bwMode="auto">
            <a:xfrm>
              <a:off x="2635" y="1372"/>
              <a:ext cx="962" cy="884"/>
              <a:chOff x="2635" y="1372"/>
              <a:chExt cx="962" cy="884"/>
            </a:xfrm>
          </p:grpSpPr>
          <p:grpSp>
            <p:nvGrpSpPr>
              <p:cNvPr id="10319" name="Group 23">
                <a:extLst>
                  <a:ext uri="{FF2B5EF4-FFF2-40B4-BE49-F238E27FC236}">
                    <a16:creationId xmlns:a16="http://schemas.microsoft.com/office/drawing/2014/main" id="{6EBDEE3A-24DA-4BF7-B1FE-F9E07B87BA64}"/>
                  </a:ext>
                </a:extLst>
              </p:cNvPr>
              <p:cNvGrpSpPr>
                <a:grpSpLocks/>
              </p:cNvGrpSpPr>
              <p:nvPr/>
            </p:nvGrpSpPr>
            <p:grpSpPr bwMode="auto">
              <a:xfrm>
                <a:off x="2713" y="1372"/>
                <a:ext cx="884" cy="884"/>
                <a:chOff x="2713" y="1372"/>
                <a:chExt cx="884" cy="884"/>
              </a:xfrm>
            </p:grpSpPr>
            <p:grpSp>
              <p:nvGrpSpPr>
                <p:cNvPr id="10323" name="Group 16">
                  <a:extLst>
                    <a:ext uri="{FF2B5EF4-FFF2-40B4-BE49-F238E27FC236}">
                      <a16:creationId xmlns:a16="http://schemas.microsoft.com/office/drawing/2014/main" id="{B4EB8ED7-9EA7-45FD-9384-ADD6D8B56237}"/>
                    </a:ext>
                  </a:extLst>
                </p:cNvPr>
                <p:cNvGrpSpPr>
                  <a:grpSpLocks/>
                </p:cNvGrpSpPr>
                <p:nvPr/>
              </p:nvGrpSpPr>
              <p:grpSpPr bwMode="auto">
                <a:xfrm rot="3004328">
                  <a:off x="2629" y="1484"/>
                  <a:ext cx="407" cy="240"/>
                  <a:chOff x="2544" y="1776"/>
                  <a:chExt cx="407" cy="240"/>
                </a:xfrm>
              </p:grpSpPr>
              <p:sp>
                <p:nvSpPr>
                  <p:cNvPr id="10331" name="Oval 4">
                    <a:extLst>
                      <a:ext uri="{FF2B5EF4-FFF2-40B4-BE49-F238E27FC236}">
                        <a16:creationId xmlns:a16="http://schemas.microsoft.com/office/drawing/2014/main" id="{367D14E2-E641-4190-ABDD-A4119CDBC0E4}"/>
                      </a:ext>
                    </a:extLst>
                  </p:cNvPr>
                  <p:cNvSpPr>
                    <a:spLocks noChangeArrowheads="1"/>
                  </p:cNvSpPr>
                  <p:nvPr/>
                </p:nvSpPr>
                <p:spPr bwMode="auto">
                  <a:xfrm>
                    <a:off x="2544" y="1824"/>
                    <a:ext cx="192" cy="192"/>
                  </a:xfrm>
                  <a:prstGeom prst="ellipse">
                    <a:avLst/>
                  </a:prstGeom>
                  <a:solidFill>
                    <a:schemeClr val="bg1"/>
                  </a:solidFill>
                  <a:ln w="28575" cap="sq" algn="ctr">
                    <a:solidFill>
                      <a:schemeClr val="tx1"/>
                    </a:solidFill>
                    <a:round/>
                    <a:headEnd/>
                    <a:tailEnd/>
                  </a:ln>
                </p:spPr>
                <p:txBody>
                  <a:bodyPr wrap="none"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sp>
                <p:nvSpPr>
                  <p:cNvPr id="3" name="Line 6">
                    <a:extLst>
                      <a:ext uri="{FF2B5EF4-FFF2-40B4-BE49-F238E27FC236}">
                        <a16:creationId xmlns:a16="http://schemas.microsoft.com/office/drawing/2014/main" id="{B0B6E734-D7FF-4C9E-8B31-C703773ECC42}"/>
                      </a:ext>
                    </a:extLst>
                  </p:cNvPr>
                  <p:cNvSpPr>
                    <a:spLocks noChangeShapeType="1"/>
                  </p:cNvSpPr>
                  <p:nvPr/>
                </p:nvSpPr>
                <p:spPr bwMode="auto">
                  <a:xfrm flipV="1">
                    <a:off x="2726" y="1772"/>
                    <a:ext cx="219" cy="108"/>
                  </a:xfrm>
                  <a:prstGeom prst="line">
                    <a:avLst/>
                  </a:prstGeom>
                  <a:ln w="28575">
                    <a:headEnd/>
                    <a:tailEnd/>
                  </a:ln>
                </p:spPr>
                <p:style>
                  <a:lnRef idx="1">
                    <a:schemeClr val="dk1"/>
                  </a:lnRef>
                  <a:fillRef idx="0">
                    <a:schemeClr val="dk1"/>
                  </a:fillRef>
                  <a:effectRef idx="0">
                    <a:schemeClr val="dk1"/>
                  </a:effectRef>
                  <a:fontRef idx="minor">
                    <a:schemeClr val="tx1"/>
                  </a:fontRef>
                </p:style>
                <p:txBody>
                  <a:bodyPr>
                    <a:spAutoFit/>
                  </a:bodyPr>
                  <a:lstStyle/>
                  <a:p>
                    <a:pPr>
                      <a:defRPr/>
                    </a:pPr>
                    <a:endParaRPr lang="en-US"/>
                  </a:p>
                </p:txBody>
              </p:sp>
            </p:grpSp>
            <p:grpSp>
              <p:nvGrpSpPr>
                <p:cNvPr id="10324" name="Group 20">
                  <a:extLst>
                    <a:ext uri="{FF2B5EF4-FFF2-40B4-BE49-F238E27FC236}">
                      <a16:creationId xmlns:a16="http://schemas.microsoft.com/office/drawing/2014/main" id="{B159E4D9-799C-4174-ABDB-78F6A0D5C35C}"/>
                    </a:ext>
                  </a:extLst>
                </p:cNvPr>
                <p:cNvGrpSpPr>
                  <a:grpSpLocks/>
                </p:cNvGrpSpPr>
                <p:nvPr/>
              </p:nvGrpSpPr>
              <p:grpSpPr bwMode="auto">
                <a:xfrm rot="-1223350">
                  <a:off x="3215" y="1649"/>
                  <a:ext cx="382" cy="192"/>
                  <a:chOff x="3314" y="1824"/>
                  <a:chExt cx="382" cy="192"/>
                </a:xfrm>
              </p:grpSpPr>
              <p:sp>
                <p:nvSpPr>
                  <p:cNvPr id="9237" name="Line 7">
                    <a:extLst>
                      <a:ext uri="{FF2B5EF4-FFF2-40B4-BE49-F238E27FC236}">
                        <a16:creationId xmlns:a16="http://schemas.microsoft.com/office/drawing/2014/main" id="{99D11D4D-2B34-423E-9BAE-EB3858451638}"/>
                      </a:ext>
                    </a:extLst>
                  </p:cNvPr>
                  <p:cNvSpPr>
                    <a:spLocks noChangeShapeType="1"/>
                  </p:cNvSpPr>
                  <p:nvPr/>
                </p:nvSpPr>
                <p:spPr bwMode="auto">
                  <a:xfrm>
                    <a:off x="3314" y="1828"/>
                    <a:ext cx="197" cy="59"/>
                  </a:xfrm>
                  <a:prstGeom prst="line">
                    <a:avLst/>
                  </a:prstGeom>
                  <a:ln w="28575">
                    <a:headEnd/>
                    <a:tailEnd/>
                  </a:ln>
                </p:spPr>
                <p:style>
                  <a:lnRef idx="1">
                    <a:schemeClr val="dk1"/>
                  </a:lnRef>
                  <a:fillRef idx="0">
                    <a:schemeClr val="dk1"/>
                  </a:fillRef>
                  <a:effectRef idx="0">
                    <a:schemeClr val="dk1"/>
                  </a:effectRef>
                  <a:fontRef idx="minor">
                    <a:schemeClr val="tx1"/>
                  </a:fontRef>
                </p:style>
                <p:txBody>
                  <a:bodyPr>
                    <a:spAutoFit/>
                  </a:bodyPr>
                  <a:lstStyle/>
                  <a:p>
                    <a:pPr>
                      <a:defRPr/>
                    </a:pPr>
                    <a:endParaRPr lang="en-US"/>
                  </a:p>
                </p:txBody>
              </p:sp>
              <p:sp>
                <p:nvSpPr>
                  <p:cNvPr id="10330" name="Oval 8">
                    <a:extLst>
                      <a:ext uri="{FF2B5EF4-FFF2-40B4-BE49-F238E27FC236}">
                        <a16:creationId xmlns:a16="http://schemas.microsoft.com/office/drawing/2014/main" id="{A902FA29-CE37-4225-8502-A24D6330D206}"/>
                      </a:ext>
                    </a:extLst>
                  </p:cNvPr>
                  <p:cNvSpPr>
                    <a:spLocks noChangeArrowheads="1"/>
                  </p:cNvSpPr>
                  <p:nvPr/>
                </p:nvSpPr>
                <p:spPr bwMode="auto">
                  <a:xfrm>
                    <a:off x="3504" y="1824"/>
                    <a:ext cx="192" cy="192"/>
                  </a:xfrm>
                  <a:prstGeom prst="ellipse">
                    <a:avLst/>
                  </a:prstGeom>
                  <a:solidFill>
                    <a:schemeClr val="bg1"/>
                  </a:solidFill>
                  <a:ln w="28575" cap="sq" algn="ctr">
                    <a:solidFill>
                      <a:schemeClr val="tx1"/>
                    </a:solidFill>
                    <a:round/>
                    <a:headEnd/>
                    <a:tailEnd/>
                  </a:ln>
                </p:spPr>
                <p:txBody>
                  <a:bodyPr wrap="none"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grpSp>
            <p:sp>
              <p:nvSpPr>
                <p:cNvPr id="4" name="Line 12">
                  <a:extLst>
                    <a:ext uri="{FF2B5EF4-FFF2-40B4-BE49-F238E27FC236}">
                      <a16:creationId xmlns:a16="http://schemas.microsoft.com/office/drawing/2014/main" id="{990BD9D6-C651-4486-85D5-E138DDEAD9F8}"/>
                    </a:ext>
                  </a:extLst>
                </p:cNvPr>
                <p:cNvSpPr>
                  <a:spLocks noChangeShapeType="1"/>
                </p:cNvSpPr>
                <p:nvPr/>
              </p:nvSpPr>
              <p:spPr bwMode="auto">
                <a:xfrm flipV="1">
                  <a:off x="3120" y="1822"/>
                  <a:ext cx="0" cy="230"/>
                </a:xfrm>
                <a:prstGeom prst="line">
                  <a:avLst/>
                </a:prstGeom>
                <a:ln w="28575">
                  <a:headEnd/>
                  <a:tailEnd/>
                </a:ln>
              </p:spPr>
              <p:style>
                <a:lnRef idx="1">
                  <a:schemeClr val="dk1"/>
                </a:lnRef>
                <a:fillRef idx="0">
                  <a:schemeClr val="dk1"/>
                </a:fillRef>
                <a:effectRef idx="0">
                  <a:schemeClr val="dk1"/>
                </a:effectRef>
                <a:fontRef idx="minor">
                  <a:schemeClr val="tx1"/>
                </a:fontRef>
              </p:style>
              <p:txBody>
                <a:bodyPr>
                  <a:spAutoFit/>
                </a:bodyPr>
                <a:lstStyle/>
                <a:p>
                  <a:pPr>
                    <a:defRPr/>
                  </a:pPr>
                  <a:endParaRPr lang="en-US"/>
                </a:p>
              </p:txBody>
            </p:sp>
            <p:sp>
              <p:nvSpPr>
                <p:cNvPr id="10326" name="Oval 13">
                  <a:extLst>
                    <a:ext uri="{FF2B5EF4-FFF2-40B4-BE49-F238E27FC236}">
                      <a16:creationId xmlns:a16="http://schemas.microsoft.com/office/drawing/2014/main" id="{23776389-C0D9-48CB-8CDD-4905853033AB}"/>
                    </a:ext>
                  </a:extLst>
                </p:cNvPr>
                <p:cNvSpPr>
                  <a:spLocks noChangeArrowheads="1"/>
                </p:cNvSpPr>
                <p:nvPr/>
              </p:nvSpPr>
              <p:spPr bwMode="auto">
                <a:xfrm>
                  <a:off x="3024" y="2064"/>
                  <a:ext cx="192" cy="192"/>
                </a:xfrm>
                <a:prstGeom prst="ellipse">
                  <a:avLst/>
                </a:prstGeom>
                <a:solidFill>
                  <a:schemeClr val="bg1"/>
                </a:solidFill>
                <a:ln w="28575" cap="sq" algn="ctr">
                  <a:solidFill>
                    <a:schemeClr val="tx1"/>
                  </a:solidFill>
                  <a:round/>
                  <a:headEnd/>
                  <a:tailEnd/>
                </a:ln>
              </p:spPr>
              <p:txBody>
                <a:bodyPr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sp>
              <p:nvSpPr>
                <p:cNvPr id="5" name="Line 15">
                  <a:extLst>
                    <a:ext uri="{FF2B5EF4-FFF2-40B4-BE49-F238E27FC236}">
                      <a16:creationId xmlns:a16="http://schemas.microsoft.com/office/drawing/2014/main" id="{F0C5CA31-D7C5-4CBB-86B4-2115A58847DD}"/>
                    </a:ext>
                  </a:extLst>
                </p:cNvPr>
                <p:cNvSpPr>
                  <a:spLocks noChangeShapeType="1"/>
                </p:cNvSpPr>
                <p:nvPr/>
              </p:nvSpPr>
              <p:spPr bwMode="auto">
                <a:xfrm flipV="1">
                  <a:off x="3120" y="1372"/>
                  <a:ext cx="0" cy="259"/>
                </a:xfrm>
                <a:prstGeom prst="line">
                  <a:avLst/>
                </a:prstGeom>
                <a:ln w="28575">
                  <a:headEnd/>
                  <a:tailEnd/>
                </a:ln>
              </p:spPr>
              <p:style>
                <a:lnRef idx="1">
                  <a:schemeClr val="dk1"/>
                </a:lnRef>
                <a:fillRef idx="0">
                  <a:schemeClr val="dk1"/>
                </a:fillRef>
                <a:effectRef idx="0">
                  <a:schemeClr val="dk1"/>
                </a:effectRef>
                <a:fontRef idx="minor">
                  <a:schemeClr val="tx1"/>
                </a:fontRef>
              </p:style>
              <p:txBody>
                <a:bodyPr>
                  <a:spAutoFit/>
                </a:bodyPr>
                <a:lstStyle/>
                <a:p>
                  <a:pPr>
                    <a:defRPr/>
                  </a:pPr>
                  <a:endParaRPr lang="en-US"/>
                </a:p>
              </p:txBody>
            </p:sp>
            <p:sp>
              <p:nvSpPr>
                <p:cNvPr id="10328" name="Oval 5">
                  <a:extLst>
                    <a:ext uri="{FF2B5EF4-FFF2-40B4-BE49-F238E27FC236}">
                      <a16:creationId xmlns:a16="http://schemas.microsoft.com/office/drawing/2014/main" id="{88670008-8640-40A9-B3F1-68E34F2E6020}"/>
                    </a:ext>
                  </a:extLst>
                </p:cNvPr>
                <p:cNvSpPr>
                  <a:spLocks noChangeArrowheads="1"/>
                </p:cNvSpPr>
                <p:nvPr/>
              </p:nvSpPr>
              <p:spPr bwMode="auto">
                <a:xfrm>
                  <a:off x="3024" y="1632"/>
                  <a:ext cx="192" cy="192"/>
                </a:xfrm>
                <a:prstGeom prst="ellipse">
                  <a:avLst/>
                </a:prstGeom>
                <a:solidFill>
                  <a:schemeClr val="bg1"/>
                </a:solidFill>
                <a:ln w="28575" cap="sq" algn="ctr">
                  <a:solidFill>
                    <a:schemeClr val="tx1"/>
                  </a:solidFill>
                  <a:round/>
                  <a:headEnd/>
                  <a:tailEnd/>
                </a:ln>
              </p:spPr>
              <p:txBody>
                <a:bodyPr wrap="none"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grpSp>
          <p:grpSp>
            <p:nvGrpSpPr>
              <p:cNvPr id="10320" name="Group 17">
                <a:extLst>
                  <a:ext uri="{FF2B5EF4-FFF2-40B4-BE49-F238E27FC236}">
                    <a16:creationId xmlns:a16="http://schemas.microsoft.com/office/drawing/2014/main" id="{6D560724-46CC-487F-AA8C-9804B3DE06D2}"/>
                  </a:ext>
                </a:extLst>
              </p:cNvPr>
              <p:cNvGrpSpPr>
                <a:grpSpLocks/>
              </p:cNvGrpSpPr>
              <p:nvPr/>
            </p:nvGrpSpPr>
            <p:grpSpPr bwMode="auto">
              <a:xfrm rot="958996">
                <a:off x="2635" y="1712"/>
                <a:ext cx="369" cy="192"/>
                <a:chOff x="2544" y="1824"/>
                <a:chExt cx="369" cy="192"/>
              </a:xfrm>
            </p:grpSpPr>
            <p:sp>
              <p:nvSpPr>
                <p:cNvPr id="10321" name="Oval 18">
                  <a:extLst>
                    <a:ext uri="{FF2B5EF4-FFF2-40B4-BE49-F238E27FC236}">
                      <a16:creationId xmlns:a16="http://schemas.microsoft.com/office/drawing/2014/main" id="{59C813E1-9403-4E1E-8D9B-52D970F550B6}"/>
                    </a:ext>
                  </a:extLst>
                </p:cNvPr>
                <p:cNvSpPr>
                  <a:spLocks noChangeArrowheads="1"/>
                </p:cNvSpPr>
                <p:nvPr/>
              </p:nvSpPr>
              <p:spPr bwMode="auto">
                <a:xfrm>
                  <a:off x="2544" y="1824"/>
                  <a:ext cx="192" cy="192"/>
                </a:xfrm>
                <a:prstGeom prst="ellipse">
                  <a:avLst/>
                </a:prstGeom>
                <a:solidFill>
                  <a:schemeClr val="bg1"/>
                </a:solidFill>
                <a:ln w="28575" cap="sq" algn="ctr">
                  <a:solidFill>
                    <a:schemeClr val="tx1"/>
                  </a:solidFill>
                  <a:round/>
                  <a:headEnd/>
                  <a:tailEnd/>
                </a:ln>
              </p:spPr>
              <p:txBody>
                <a:bodyPr wrap="none"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sp>
              <p:nvSpPr>
                <p:cNvPr id="6" name="Line 19">
                  <a:extLst>
                    <a:ext uri="{FF2B5EF4-FFF2-40B4-BE49-F238E27FC236}">
                      <a16:creationId xmlns:a16="http://schemas.microsoft.com/office/drawing/2014/main" id="{C486FF39-F188-4DAF-B16E-79D934D9DACE}"/>
                    </a:ext>
                  </a:extLst>
                </p:cNvPr>
                <p:cNvSpPr>
                  <a:spLocks noChangeShapeType="1"/>
                </p:cNvSpPr>
                <p:nvPr/>
              </p:nvSpPr>
              <p:spPr bwMode="auto">
                <a:xfrm flipV="1">
                  <a:off x="2740" y="1825"/>
                  <a:ext cx="173" cy="74"/>
                </a:xfrm>
                <a:prstGeom prst="line">
                  <a:avLst/>
                </a:prstGeom>
                <a:ln w="28575">
                  <a:headEnd/>
                  <a:tailEnd/>
                </a:ln>
              </p:spPr>
              <p:style>
                <a:lnRef idx="1">
                  <a:schemeClr val="dk1"/>
                </a:lnRef>
                <a:fillRef idx="0">
                  <a:schemeClr val="dk1"/>
                </a:fillRef>
                <a:effectRef idx="0">
                  <a:schemeClr val="dk1"/>
                </a:effectRef>
                <a:fontRef idx="minor">
                  <a:schemeClr val="tx1"/>
                </a:fontRef>
              </p:style>
              <p:txBody>
                <a:bodyPr>
                  <a:spAutoFit/>
                </a:bodyPr>
                <a:lstStyle/>
                <a:p>
                  <a:pPr>
                    <a:defRPr/>
                  </a:pPr>
                  <a:endParaRPr lang="en-US"/>
                </a:p>
              </p:txBody>
            </p:sp>
          </p:grpSp>
        </p:grpSp>
        <p:sp>
          <p:nvSpPr>
            <p:cNvPr id="10318" name="Oval 14">
              <a:extLst>
                <a:ext uri="{FF2B5EF4-FFF2-40B4-BE49-F238E27FC236}">
                  <a16:creationId xmlns:a16="http://schemas.microsoft.com/office/drawing/2014/main" id="{248AE7BA-6FB4-4F49-A140-3AB9276BBA59}"/>
                </a:ext>
              </a:extLst>
            </p:cNvPr>
            <p:cNvSpPr>
              <a:spLocks noChangeArrowheads="1"/>
            </p:cNvSpPr>
            <p:nvPr/>
          </p:nvSpPr>
          <p:spPr bwMode="auto">
            <a:xfrm>
              <a:off x="3024" y="1200"/>
              <a:ext cx="192" cy="192"/>
            </a:xfrm>
            <a:prstGeom prst="ellipse">
              <a:avLst/>
            </a:prstGeom>
            <a:solidFill>
              <a:schemeClr val="bg1"/>
            </a:solidFill>
            <a:ln w="28575" cap="sq" algn="ctr">
              <a:solidFill>
                <a:schemeClr val="tx1"/>
              </a:solidFill>
              <a:round/>
              <a:headEnd/>
              <a:tailEnd/>
            </a:ln>
          </p:spPr>
          <p:txBody>
            <a:bodyPr wrap="none" anchor="ct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endParaRPr lang="en-US" altLang="en-US"/>
            </a:p>
          </p:txBody>
        </p:sp>
      </p:grpSp>
      <p:sp>
        <p:nvSpPr>
          <p:cNvPr id="9242" name="Text Box 26">
            <a:extLst>
              <a:ext uri="{FF2B5EF4-FFF2-40B4-BE49-F238E27FC236}">
                <a16:creationId xmlns:a16="http://schemas.microsoft.com/office/drawing/2014/main" id="{9501F2D1-3AF4-4C3C-AEAB-0C83EAD9F381}"/>
              </a:ext>
            </a:extLst>
          </p:cNvPr>
          <p:cNvSpPr txBox="1">
            <a:spLocks noChangeArrowheads="1"/>
          </p:cNvSpPr>
          <p:nvPr/>
        </p:nvSpPr>
        <p:spPr bwMode="auto">
          <a:xfrm>
            <a:off x="685800" y="4895850"/>
            <a:ext cx="4876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2400">
                <a:solidFill>
                  <a:srgbClr val="0000FF"/>
                </a:solidFill>
              </a:rPr>
              <a:t>For elements in period 3 and higher, when bonded to Cl or F, will have an </a:t>
            </a:r>
            <a:r>
              <a:rPr lang="en-US" altLang="en-US" sz="2400" i="1">
                <a:solidFill>
                  <a:srgbClr val="0000FF"/>
                </a:solidFill>
              </a:rPr>
              <a:t>expanded octet.</a:t>
            </a:r>
          </a:p>
        </p:txBody>
      </p:sp>
      <p:grpSp>
        <p:nvGrpSpPr>
          <p:cNvPr id="12" name="Group 93">
            <a:extLst>
              <a:ext uri="{FF2B5EF4-FFF2-40B4-BE49-F238E27FC236}">
                <a16:creationId xmlns:a16="http://schemas.microsoft.com/office/drawing/2014/main" id="{EC2494F9-5F9F-4CCC-ACA6-501A6F1AF192}"/>
              </a:ext>
            </a:extLst>
          </p:cNvPr>
          <p:cNvGrpSpPr>
            <a:grpSpLocks/>
          </p:cNvGrpSpPr>
          <p:nvPr/>
        </p:nvGrpSpPr>
        <p:grpSpPr bwMode="auto">
          <a:xfrm>
            <a:off x="1981200" y="2201863"/>
            <a:ext cx="2390775" cy="2674937"/>
            <a:chOff x="1981200" y="2201862"/>
            <a:chExt cx="2390444" cy="2674938"/>
          </a:xfrm>
        </p:grpSpPr>
        <p:sp>
          <p:nvSpPr>
            <p:cNvPr id="41" name="Minus 40">
              <a:extLst>
                <a:ext uri="{FF2B5EF4-FFF2-40B4-BE49-F238E27FC236}">
                  <a16:creationId xmlns:a16="http://schemas.microsoft.com/office/drawing/2014/main" id="{6E98AFBF-EF3D-4159-BCCC-8635CF62D6A7}"/>
                </a:ext>
              </a:extLst>
            </p:cNvPr>
            <p:cNvSpPr/>
            <p:nvPr/>
          </p:nvSpPr>
          <p:spPr bwMode="auto">
            <a:xfrm rot="2700000">
              <a:off x="2501796" y="3111510"/>
              <a:ext cx="457200" cy="152379"/>
            </a:xfrm>
            <a:prstGeom prst="mathMinus">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nvGrpSpPr>
            <p:cNvPr id="10254" name="Group 92">
              <a:extLst>
                <a:ext uri="{FF2B5EF4-FFF2-40B4-BE49-F238E27FC236}">
                  <a16:creationId xmlns:a16="http://schemas.microsoft.com/office/drawing/2014/main" id="{6947934C-1F87-4D66-AA4A-D50B65B6C3B6}"/>
                </a:ext>
              </a:extLst>
            </p:cNvPr>
            <p:cNvGrpSpPr>
              <a:grpSpLocks/>
            </p:cNvGrpSpPr>
            <p:nvPr/>
          </p:nvGrpSpPr>
          <p:grpSpPr bwMode="auto">
            <a:xfrm>
              <a:off x="1981200" y="2201862"/>
              <a:ext cx="2390444" cy="2674938"/>
              <a:chOff x="1981200" y="2201862"/>
              <a:chExt cx="2390444" cy="2674938"/>
            </a:xfrm>
          </p:grpSpPr>
          <p:grpSp>
            <p:nvGrpSpPr>
              <p:cNvPr id="10255" name="Group 91">
                <a:extLst>
                  <a:ext uri="{FF2B5EF4-FFF2-40B4-BE49-F238E27FC236}">
                    <a16:creationId xmlns:a16="http://schemas.microsoft.com/office/drawing/2014/main" id="{73A2ECBD-1249-4165-AD18-FD6B48419312}"/>
                  </a:ext>
                </a:extLst>
              </p:cNvPr>
              <p:cNvGrpSpPr>
                <a:grpSpLocks/>
              </p:cNvGrpSpPr>
              <p:nvPr/>
            </p:nvGrpSpPr>
            <p:grpSpPr bwMode="auto">
              <a:xfrm>
                <a:off x="1981200" y="2201862"/>
                <a:ext cx="2390444" cy="2674938"/>
                <a:chOff x="1981200" y="2201862"/>
                <a:chExt cx="2390444" cy="2674938"/>
              </a:xfrm>
            </p:grpSpPr>
            <p:grpSp>
              <p:nvGrpSpPr>
                <p:cNvPr id="10278" name="Group 26">
                  <a:extLst>
                    <a:ext uri="{FF2B5EF4-FFF2-40B4-BE49-F238E27FC236}">
                      <a16:creationId xmlns:a16="http://schemas.microsoft.com/office/drawing/2014/main" id="{1C1BFECD-FFE2-49CA-847C-2773CEAC8FA2}"/>
                    </a:ext>
                  </a:extLst>
                </p:cNvPr>
                <p:cNvGrpSpPr>
                  <a:grpSpLocks/>
                </p:cNvGrpSpPr>
                <p:nvPr/>
              </p:nvGrpSpPr>
              <p:grpSpPr bwMode="auto">
                <a:xfrm>
                  <a:off x="2007800" y="2201862"/>
                  <a:ext cx="2363844" cy="2674938"/>
                  <a:chOff x="2378836" y="2510784"/>
                  <a:chExt cx="2363844" cy="2674938"/>
                </a:xfrm>
              </p:grpSpPr>
              <p:grpSp>
                <p:nvGrpSpPr>
                  <p:cNvPr id="10304" name="Group 18">
                    <a:extLst>
                      <a:ext uri="{FF2B5EF4-FFF2-40B4-BE49-F238E27FC236}">
                        <a16:creationId xmlns:a16="http://schemas.microsoft.com/office/drawing/2014/main" id="{0D88FE28-1F64-4939-B388-84711D302BEE}"/>
                      </a:ext>
                    </a:extLst>
                  </p:cNvPr>
                  <p:cNvGrpSpPr>
                    <a:grpSpLocks/>
                  </p:cNvGrpSpPr>
                  <p:nvPr/>
                </p:nvGrpSpPr>
                <p:grpSpPr bwMode="auto">
                  <a:xfrm>
                    <a:off x="2378836" y="3097513"/>
                    <a:ext cx="2363844" cy="2088209"/>
                    <a:chOff x="1632119" y="2633196"/>
                    <a:chExt cx="2363844" cy="2088209"/>
                  </a:xfrm>
                </p:grpSpPr>
                <p:grpSp>
                  <p:nvGrpSpPr>
                    <p:cNvPr id="10308" name="Group 116">
                      <a:extLst>
                        <a:ext uri="{FF2B5EF4-FFF2-40B4-BE49-F238E27FC236}">
                          <a16:creationId xmlns:a16="http://schemas.microsoft.com/office/drawing/2014/main" id="{23955CDC-8732-46A2-A7D0-EEDA5E8F49B1}"/>
                        </a:ext>
                      </a:extLst>
                    </p:cNvPr>
                    <p:cNvGrpSpPr>
                      <a:grpSpLocks/>
                    </p:cNvGrpSpPr>
                    <p:nvPr/>
                  </p:nvGrpSpPr>
                  <p:grpSpPr bwMode="auto">
                    <a:xfrm rot="2700000">
                      <a:off x="1937517" y="2327798"/>
                      <a:ext cx="1753048" cy="2363844"/>
                      <a:chOff x="4714429" y="3473826"/>
                      <a:chExt cx="1753048" cy="2363844"/>
                    </a:xfrm>
                  </p:grpSpPr>
                  <p:grpSp>
                    <p:nvGrpSpPr>
                      <p:cNvPr id="10311" name="Group 97">
                        <a:extLst>
                          <a:ext uri="{FF2B5EF4-FFF2-40B4-BE49-F238E27FC236}">
                            <a16:creationId xmlns:a16="http://schemas.microsoft.com/office/drawing/2014/main" id="{7B491F74-8B01-47DE-BEAB-A8AD8471ED14}"/>
                          </a:ext>
                        </a:extLst>
                      </p:cNvPr>
                      <p:cNvGrpSpPr>
                        <a:grpSpLocks/>
                      </p:cNvGrpSpPr>
                      <p:nvPr/>
                    </p:nvGrpSpPr>
                    <p:grpSpPr bwMode="auto">
                      <a:xfrm>
                        <a:off x="4714429" y="3473826"/>
                        <a:ext cx="1753048" cy="2363844"/>
                        <a:chOff x="675829" y="3473826"/>
                        <a:chExt cx="1753048" cy="2363844"/>
                      </a:xfrm>
                    </p:grpSpPr>
                    <p:sp>
                      <p:nvSpPr>
                        <p:cNvPr id="10314" name="TextBox 26">
                          <a:extLst>
                            <a:ext uri="{FF2B5EF4-FFF2-40B4-BE49-F238E27FC236}">
                              <a16:creationId xmlns:a16="http://schemas.microsoft.com/office/drawing/2014/main" id="{A5DCB75B-47A5-4CA0-BD86-78F80D87E1C5}"/>
                            </a:ext>
                          </a:extLst>
                        </p:cNvPr>
                        <p:cNvSpPr txBox="1">
                          <a:spLocks noChangeArrowheads="1"/>
                        </p:cNvSpPr>
                        <p:nvPr/>
                      </p:nvSpPr>
                      <p:spPr bwMode="auto">
                        <a:xfrm rot="-2700000">
                          <a:off x="990600" y="4165600"/>
                          <a:ext cx="838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P</a:t>
                          </a:r>
                        </a:p>
                      </p:txBody>
                    </p:sp>
                    <p:sp>
                      <p:nvSpPr>
                        <p:cNvPr id="10315" name="TextBox 38">
                          <a:extLst>
                            <a:ext uri="{FF2B5EF4-FFF2-40B4-BE49-F238E27FC236}">
                              <a16:creationId xmlns:a16="http://schemas.microsoft.com/office/drawing/2014/main" id="{FE1B54DD-0E1B-4DDE-A1B2-9CEBBB2A5DD8}"/>
                            </a:ext>
                          </a:extLst>
                        </p:cNvPr>
                        <p:cNvSpPr txBox="1">
                          <a:spLocks noChangeArrowheads="1"/>
                        </p:cNvSpPr>
                        <p:nvPr/>
                      </p:nvSpPr>
                      <p:spPr bwMode="auto">
                        <a:xfrm rot="-2700000">
                          <a:off x="1590677" y="3473826"/>
                          <a:ext cx="838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F</a:t>
                          </a:r>
                        </a:p>
                      </p:txBody>
                    </p:sp>
                    <p:sp>
                      <p:nvSpPr>
                        <p:cNvPr id="10316" name="TextBox 26">
                          <a:extLst>
                            <a:ext uri="{FF2B5EF4-FFF2-40B4-BE49-F238E27FC236}">
                              <a16:creationId xmlns:a16="http://schemas.microsoft.com/office/drawing/2014/main" id="{BBB8F476-65FE-4FB7-A177-327C9056784E}"/>
                            </a:ext>
                          </a:extLst>
                        </p:cNvPr>
                        <p:cNvSpPr txBox="1">
                          <a:spLocks noChangeArrowheads="1"/>
                        </p:cNvSpPr>
                        <p:nvPr/>
                      </p:nvSpPr>
                      <p:spPr bwMode="auto">
                        <a:xfrm rot="-2700000">
                          <a:off x="675829" y="5067732"/>
                          <a:ext cx="838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F</a:t>
                          </a:r>
                        </a:p>
                      </p:txBody>
                    </p:sp>
                  </p:grpSp>
                  <p:sp>
                    <p:nvSpPr>
                      <p:cNvPr id="36" name="Minus 35">
                        <a:extLst>
                          <a:ext uri="{FF2B5EF4-FFF2-40B4-BE49-F238E27FC236}">
                            <a16:creationId xmlns:a16="http://schemas.microsoft.com/office/drawing/2014/main" id="{28763654-589D-43C2-8B00-7886E5B4D1DB}"/>
                          </a:ext>
                        </a:extLst>
                      </p:cNvPr>
                      <p:cNvSpPr/>
                      <p:nvPr/>
                    </p:nvSpPr>
                    <p:spPr bwMode="auto">
                      <a:xfrm rot="18900000">
                        <a:off x="5500297" y="4105518"/>
                        <a:ext cx="457200" cy="152379"/>
                      </a:xfrm>
                      <a:prstGeom prst="mathMinus">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7" name="Minus 36">
                        <a:extLst>
                          <a:ext uri="{FF2B5EF4-FFF2-40B4-BE49-F238E27FC236}">
                            <a16:creationId xmlns:a16="http://schemas.microsoft.com/office/drawing/2014/main" id="{C8519EA3-2643-46E7-BA8E-AA4B8F64236A}"/>
                          </a:ext>
                        </a:extLst>
                      </p:cNvPr>
                      <p:cNvSpPr/>
                      <p:nvPr/>
                    </p:nvSpPr>
                    <p:spPr bwMode="auto">
                      <a:xfrm rot="5400000">
                        <a:off x="5020118" y="4911934"/>
                        <a:ext cx="455549" cy="152400"/>
                      </a:xfrm>
                      <a:prstGeom prst="mathMinus">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33" name="Minus 32">
                      <a:extLst>
                        <a:ext uri="{FF2B5EF4-FFF2-40B4-BE49-F238E27FC236}">
                          <a16:creationId xmlns:a16="http://schemas.microsoft.com/office/drawing/2014/main" id="{64DB283E-B410-435B-A98B-B55E1F9547CD}"/>
                        </a:ext>
                      </a:extLst>
                    </p:cNvPr>
                    <p:cNvSpPr/>
                    <p:nvPr/>
                  </p:nvSpPr>
                  <p:spPr bwMode="auto">
                    <a:xfrm rot="5400000">
                      <a:off x="2553094" y="3746690"/>
                      <a:ext cx="457200" cy="152379"/>
                    </a:xfrm>
                    <a:prstGeom prst="mathMinus">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0310" name="TextBox 33">
                      <a:extLst>
                        <a:ext uri="{FF2B5EF4-FFF2-40B4-BE49-F238E27FC236}">
                          <a16:creationId xmlns:a16="http://schemas.microsoft.com/office/drawing/2014/main" id="{2334E375-E678-4952-9813-51A2D6FE3EE7}"/>
                        </a:ext>
                      </a:extLst>
                    </p:cNvPr>
                    <p:cNvSpPr txBox="1">
                      <a:spLocks noChangeArrowheads="1"/>
                    </p:cNvSpPr>
                    <p:nvPr/>
                  </p:nvSpPr>
                  <p:spPr bwMode="auto">
                    <a:xfrm>
                      <a:off x="2362200" y="3951467"/>
                      <a:ext cx="838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F</a:t>
                      </a:r>
                    </a:p>
                  </p:txBody>
                </p:sp>
              </p:grpSp>
              <p:grpSp>
                <p:nvGrpSpPr>
                  <p:cNvPr id="10305" name="Group 33">
                    <a:extLst>
                      <a:ext uri="{FF2B5EF4-FFF2-40B4-BE49-F238E27FC236}">
                        <a16:creationId xmlns:a16="http://schemas.microsoft.com/office/drawing/2014/main" id="{A7D14CEF-7AED-4171-84F6-EF3425E808C6}"/>
                      </a:ext>
                    </a:extLst>
                  </p:cNvPr>
                  <p:cNvGrpSpPr>
                    <a:grpSpLocks/>
                  </p:cNvGrpSpPr>
                  <p:nvPr/>
                </p:nvGrpSpPr>
                <p:grpSpPr bwMode="auto">
                  <a:xfrm flipV="1">
                    <a:off x="3124200" y="2510784"/>
                    <a:ext cx="838200" cy="1070616"/>
                    <a:chOff x="3124200" y="2743200"/>
                    <a:chExt cx="838200" cy="1070616"/>
                  </a:xfrm>
                </p:grpSpPr>
                <p:sp>
                  <p:nvSpPr>
                    <p:cNvPr id="30" name="Minus 29">
                      <a:extLst>
                        <a:ext uri="{FF2B5EF4-FFF2-40B4-BE49-F238E27FC236}">
                          <a16:creationId xmlns:a16="http://schemas.microsoft.com/office/drawing/2014/main" id="{3365B2B5-EFF1-4B8A-8146-946B3E4AC455}"/>
                        </a:ext>
                      </a:extLst>
                    </p:cNvPr>
                    <p:cNvSpPr/>
                    <p:nvPr/>
                  </p:nvSpPr>
                  <p:spPr bwMode="auto">
                    <a:xfrm rot="5400000">
                      <a:off x="3314890" y="2897045"/>
                      <a:ext cx="457200" cy="150791"/>
                    </a:xfrm>
                    <a:prstGeom prst="mathMinus">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0307" name="TextBox 30">
                      <a:extLst>
                        <a:ext uri="{FF2B5EF4-FFF2-40B4-BE49-F238E27FC236}">
                          <a16:creationId xmlns:a16="http://schemas.microsoft.com/office/drawing/2014/main" id="{22728794-8793-4C8D-8020-066620903B14}"/>
                        </a:ext>
                      </a:extLst>
                    </p:cNvPr>
                    <p:cNvSpPr txBox="1">
                      <a:spLocks noChangeArrowheads="1"/>
                    </p:cNvSpPr>
                    <p:nvPr/>
                  </p:nvSpPr>
                  <p:spPr bwMode="auto">
                    <a:xfrm flipV="1">
                      <a:off x="3124200" y="3043878"/>
                      <a:ext cx="838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F</a:t>
                      </a:r>
                    </a:p>
                  </p:txBody>
                </p:sp>
              </p:grpSp>
            </p:grpSp>
            <p:sp>
              <p:nvSpPr>
                <p:cNvPr id="10279" name="TextBox 26">
                  <a:extLst>
                    <a:ext uri="{FF2B5EF4-FFF2-40B4-BE49-F238E27FC236}">
                      <a16:creationId xmlns:a16="http://schemas.microsoft.com/office/drawing/2014/main" id="{6071D0B3-25AB-4186-AB7F-71AF92A5ACA5}"/>
                    </a:ext>
                  </a:extLst>
                </p:cNvPr>
                <p:cNvSpPr txBox="1">
                  <a:spLocks noChangeArrowheads="1"/>
                </p:cNvSpPr>
                <p:nvPr/>
              </p:nvSpPr>
              <p:spPr bwMode="auto">
                <a:xfrm>
                  <a:off x="1981200" y="2590800"/>
                  <a:ext cx="838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F</a:t>
                  </a:r>
                </a:p>
              </p:txBody>
            </p:sp>
            <p:grpSp>
              <p:nvGrpSpPr>
                <p:cNvPr id="10280" name="Group 45">
                  <a:extLst>
                    <a:ext uri="{FF2B5EF4-FFF2-40B4-BE49-F238E27FC236}">
                      <a16:creationId xmlns:a16="http://schemas.microsoft.com/office/drawing/2014/main" id="{963587AF-D463-4A29-A938-1E9CE7CB54D9}"/>
                    </a:ext>
                  </a:extLst>
                </p:cNvPr>
                <p:cNvGrpSpPr>
                  <a:grpSpLocks/>
                </p:cNvGrpSpPr>
                <p:nvPr/>
              </p:nvGrpSpPr>
              <p:grpSpPr bwMode="auto">
                <a:xfrm>
                  <a:off x="3048000" y="2241884"/>
                  <a:ext cx="228506" cy="81518"/>
                  <a:chOff x="2363507" y="2592107"/>
                  <a:chExt cx="228506" cy="81518"/>
                </a:xfrm>
              </p:grpSpPr>
              <p:sp>
                <p:nvSpPr>
                  <p:cNvPr id="47" name="Oval 46">
                    <a:extLst>
                      <a:ext uri="{FF2B5EF4-FFF2-40B4-BE49-F238E27FC236}">
                        <a16:creationId xmlns:a16="http://schemas.microsoft.com/office/drawing/2014/main" id="{8E0D090E-889A-4859-B0CE-50C9A5B16E04}"/>
                      </a:ext>
                    </a:extLst>
                  </p:cNvPr>
                  <p:cNvSpPr/>
                  <p:nvPr/>
                </p:nvSpPr>
                <p:spPr bwMode="auto">
                  <a:xfrm rot="5280000">
                    <a:off x="2362560" y="2597334"/>
                    <a:ext cx="77787" cy="76189"/>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48" name="Oval 47">
                    <a:extLst>
                      <a:ext uri="{FF2B5EF4-FFF2-40B4-BE49-F238E27FC236}">
                        <a16:creationId xmlns:a16="http://schemas.microsoft.com/office/drawing/2014/main" id="{F5E88EB7-C0A2-4A01-A9AE-A4EE6FB029BC}"/>
                      </a:ext>
                    </a:extLst>
                  </p:cNvPr>
                  <p:cNvSpPr/>
                  <p:nvPr/>
                </p:nvSpPr>
                <p:spPr bwMode="auto">
                  <a:xfrm rot="5280000">
                    <a:off x="2514938" y="2592571"/>
                    <a:ext cx="77788" cy="76189"/>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grpSp>
              <p:nvGrpSpPr>
                <p:cNvPr id="10281" name="Group 48">
                  <a:extLst>
                    <a:ext uri="{FF2B5EF4-FFF2-40B4-BE49-F238E27FC236}">
                      <a16:creationId xmlns:a16="http://schemas.microsoft.com/office/drawing/2014/main" id="{FE4B90A1-AD4D-45C9-BB70-90C4838305DC}"/>
                    </a:ext>
                  </a:extLst>
                </p:cNvPr>
                <p:cNvGrpSpPr>
                  <a:grpSpLocks/>
                </p:cNvGrpSpPr>
                <p:nvPr/>
              </p:nvGrpSpPr>
              <p:grpSpPr bwMode="auto">
                <a:xfrm>
                  <a:off x="3962400" y="3076074"/>
                  <a:ext cx="228506" cy="81518"/>
                  <a:chOff x="2363507" y="2592107"/>
                  <a:chExt cx="228506" cy="81518"/>
                </a:xfrm>
              </p:grpSpPr>
              <p:sp>
                <p:nvSpPr>
                  <p:cNvPr id="50" name="Oval 49">
                    <a:extLst>
                      <a:ext uri="{FF2B5EF4-FFF2-40B4-BE49-F238E27FC236}">
                        <a16:creationId xmlns:a16="http://schemas.microsoft.com/office/drawing/2014/main" id="{80602FAC-C684-4903-990F-450CCFF95A1C}"/>
                      </a:ext>
                    </a:extLst>
                  </p:cNvPr>
                  <p:cNvSpPr/>
                  <p:nvPr/>
                </p:nvSpPr>
                <p:spPr bwMode="auto">
                  <a:xfrm rot="5280000">
                    <a:off x="2363228" y="2597375"/>
                    <a:ext cx="76200" cy="76189"/>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51" name="Oval 50">
                    <a:extLst>
                      <a:ext uri="{FF2B5EF4-FFF2-40B4-BE49-F238E27FC236}">
                        <a16:creationId xmlns:a16="http://schemas.microsoft.com/office/drawing/2014/main" id="{D60E6D8B-D057-43AD-BA69-E33B8F7D22EF}"/>
                      </a:ext>
                    </a:extLst>
                  </p:cNvPr>
                  <p:cNvSpPr/>
                  <p:nvPr/>
                </p:nvSpPr>
                <p:spPr bwMode="auto">
                  <a:xfrm rot="5280000">
                    <a:off x="2515606" y="2592612"/>
                    <a:ext cx="76200" cy="76189"/>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grpSp>
              <p:nvGrpSpPr>
                <p:cNvPr id="10282" name="Group 51">
                  <a:extLst>
                    <a:ext uri="{FF2B5EF4-FFF2-40B4-BE49-F238E27FC236}">
                      <a16:creationId xmlns:a16="http://schemas.microsoft.com/office/drawing/2014/main" id="{37F8130A-8B6D-4393-B332-7722649BE597}"/>
                    </a:ext>
                  </a:extLst>
                </p:cNvPr>
                <p:cNvGrpSpPr>
                  <a:grpSpLocks/>
                </p:cNvGrpSpPr>
                <p:nvPr/>
              </p:nvGrpSpPr>
              <p:grpSpPr bwMode="auto">
                <a:xfrm>
                  <a:off x="3048000" y="4736432"/>
                  <a:ext cx="228506" cy="81518"/>
                  <a:chOff x="2363507" y="2592107"/>
                  <a:chExt cx="228506" cy="81518"/>
                </a:xfrm>
              </p:grpSpPr>
              <p:sp>
                <p:nvSpPr>
                  <p:cNvPr id="53" name="Oval 52">
                    <a:extLst>
                      <a:ext uri="{FF2B5EF4-FFF2-40B4-BE49-F238E27FC236}">
                        <a16:creationId xmlns:a16="http://schemas.microsoft.com/office/drawing/2014/main" id="{6B3B42C5-14D1-45D5-82A7-CC2385DAB20F}"/>
                      </a:ext>
                    </a:extLst>
                  </p:cNvPr>
                  <p:cNvSpPr/>
                  <p:nvPr/>
                </p:nvSpPr>
                <p:spPr bwMode="auto">
                  <a:xfrm rot="5280000">
                    <a:off x="2363354" y="2597543"/>
                    <a:ext cx="76200" cy="76189"/>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54" name="Oval 53">
                    <a:extLst>
                      <a:ext uri="{FF2B5EF4-FFF2-40B4-BE49-F238E27FC236}">
                        <a16:creationId xmlns:a16="http://schemas.microsoft.com/office/drawing/2014/main" id="{B6E64D8E-B914-4D9A-B1A6-2A6AD6843CBA}"/>
                      </a:ext>
                    </a:extLst>
                  </p:cNvPr>
                  <p:cNvSpPr/>
                  <p:nvPr/>
                </p:nvSpPr>
                <p:spPr bwMode="auto">
                  <a:xfrm rot="5280000">
                    <a:off x="2515732" y="2592780"/>
                    <a:ext cx="76200" cy="76189"/>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grpSp>
              <p:nvGrpSpPr>
                <p:cNvPr id="10283" name="Group 63">
                  <a:extLst>
                    <a:ext uri="{FF2B5EF4-FFF2-40B4-BE49-F238E27FC236}">
                      <a16:creationId xmlns:a16="http://schemas.microsoft.com/office/drawing/2014/main" id="{D9B719AB-2EEF-478D-933F-27CA9553EF12}"/>
                    </a:ext>
                  </a:extLst>
                </p:cNvPr>
                <p:cNvGrpSpPr>
                  <a:grpSpLocks/>
                </p:cNvGrpSpPr>
                <p:nvPr/>
              </p:nvGrpSpPr>
              <p:grpSpPr bwMode="auto">
                <a:xfrm>
                  <a:off x="3962400" y="3689684"/>
                  <a:ext cx="228506" cy="81518"/>
                  <a:chOff x="2363507" y="2592107"/>
                  <a:chExt cx="228506" cy="81518"/>
                </a:xfrm>
              </p:grpSpPr>
              <p:sp>
                <p:nvSpPr>
                  <p:cNvPr id="65" name="Oval 64">
                    <a:extLst>
                      <a:ext uri="{FF2B5EF4-FFF2-40B4-BE49-F238E27FC236}">
                        <a16:creationId xmlns:a16="http://schemas.microsoft.com/office/drawing/2014/main" id="{1217D0DC-4B97-497E-B20C-A25D4861E561}"/>
                      </a:ext>
                    </a:extLst>
                  </p:cNvPr>
                  <p:cNvSpPr/>
                  <p:nvPr/>
                </p:nvSpPr>
                <p:spPr bwMode="auto">
                  <a:xfrm rot="5280000">
                    <a:off x="2362434" y="2597335"/>
                    <a:ext cx="77787" cy="76189"/>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66" name="Oval 65">
                    <a:extLst>
                      <a:ext uri="{FF2B5EF4-FFF2-40B4-BE49-F238E27FC236}">
                        <a16:creationId xmlns:a16="http://schemas.microsoft.com/office/drawing/2014/main" id="{58399F1C-DA8B-45A6-AB0B-B24505402E14}"/>
                      </a:ext>
                    </a:extLst>
                  </p:cNvPr>
                  <p:cNvSpPr/>
                  <p:nvPr/>
                </p:nvSpPr>
                <p:spPr bwMode="auto">
                  <a:xfrm rot="5280000">
                    <a:off x="2514812" y="2592572"/>
                    <a:ext cx="77788" cy="76189"/>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grpSp>
              <p:nvGrpSpPr>
                <p:cNvPr id="10284" name="Group 69">
                  <a:extLst>
                    <a:ext uri="{FF2B5EF4-FFF2-40B4-BE49-F238E27FC236}">
                      <a16:creationId xmlns:a16="http://schemas.microsoft.com/office/drawing/2014/main" id="{D80B8B3E-50DC-46AD-AA4B-47DAA156FBF0}"/>
                    </a:ext>
                  </a:extLst>
                </p:cNvPr>
                <p:cNvGrpSpPr>
                  <a:grpSpLocks/>
                </p:cNvGrpSpPr>
                <p:nvPr/>
              </p:nvGrpSpPr>
              <p:grpSpPr bwMode="auto">
                <a:xfrm rot="5400000">
                  <a:off x="3247222" y="4416894"/>
                  <a:ext cx="228506" cy="81518"/>
                  <a:chOff x="2363507" y="2592107"/>
                  <a:chExt cx="228506" cy="81518"/>
                </a:xfrm>
              </p:grpSpPr>
              <p:sp>
                <p:nvSpPr>
                  <p:cNvPr id="71" name="Oval 70">
                    <a:extLst>
                      <a:ext uri="{FF2B5EF4-FFF2-40B4-BE49-F238E27FC236}">
                        <a16:creationId xmlns:a16="http://schemas.microsoft.com/office/drawing/2014/main" id="{5DF60521-26B3-4257-96AB-5C13177D379A}"/>
                      </a:ext>
                    </a:extLst>
                  </p:cNvPr>
                  <p:cNvSpPr/>
                  <p:nvPr/>
                </p:nvSpPr>
                <p:spPr bwMode="auto">
                  <a:xfrm rot="5280000">
                    <a:off x="2363512" y="2587758"/>
                    <a:ext cx="7619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72" name="Oval 71">
                    <a:extLst>
                      <a:ext uri="{FF2B5EF4-FFF2-40B4-BE49-F238E27FC236}">
                        <a16:creationId xmlns:a16="http://schemas.microsoft.com/office/drawing/2014/main" id="{68D00C1A-15D3-4AE7-AB1F-646F72780F00}"/>
                      </a:ext>
                    </a:extLst>
                  </p:cNvPr>
                  <p:cNvSpPr/>
                  <p:nvPr/>
                </p:nvSpPr>
                <p:spPr bwMode="auto">
                  <a:xfrm rot="5280000">
                    <a:off x="2515912" y="2582996"/>
                    <a:ext cx="7619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grpSp>
              <p:nvGrpSpPr>
                <p:cNvPr id="10285" name="Group 72">
                  <a:extLst>
                    <a:ext uri="{FF2B5EF4-FFF2-40B4-BE49-F238E27FC236}">
                      <a16:creationId xmlns:a16="http://schemas.microsoft.com/office/drawing/2014/main" id="{2CBF379D-0853-46BA-B994-7752BD6DD4A1}"/>
                    </a:ext>
                  </a:extLst>
                </p:cNvPr>
                <p:cNvGrpSpPr>
                  <a:grpSpLocks/>
                </p:cNvGrpSpPr>
                <p:nvPr/>
              </p:nvGrpSpPr>
              <p:grpSpPr bwMode="auto">
                <a:xfrm rot="5400000">
                  <a:off x="2810074" y="4448978"/>
                  <a:ext cx="228506" cy="81518"/>
                  <a:chOff x="2363507" y="2592107"/>
                  <a:chExt cx="228506" cy="81518"/>
                </a:xfrm>
              </p:grpSpPr>
              <p:sp>
                <p:nvSpPr>
                  <p:cNvPr id="74" name="Oval 73">
                    <a:extLst>
                      <a:ext uri="{FF2B5EF4-FFF2-40B4-BE49-F238E27FC236}">
                        <a16:creationId xmlns:a16="http://schemas.microsoft.com/office/drawing/2014/main" id="{EF68ADA7-5F89-4D0B-B01C-2FBB294B2C99}"/>
                      </a:ext>
                    </a:extLst>
                  </p:cNvPr>
                  <p:cNvSpPr/>
                  <p:nvPr/>
                </p:nvSpPr>
                <p:spPr bwMode="auto">
                  <a:xfrm rot="5280000">
                    <a:off x="2358416" y="2606160"/>
                    <a:ext cx="85713"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75" name="Oval 74">
                    <a:extLst>
                      <a:ext uri="{FF2B5EF4-FFF2-40B4-BE49-F238E27FC236}">
                        <a16:creationId xmlns:a16="http://schemas.microsoft.com/office/drawing/2014/main" id="{5855950B-37EF-4AAA-94A8-70AEF62AAAFB}"/>
                      </a:ext>
                    </a:extLst>
                  </p:cNvPr>
                  <p:cNvSpPr/>
                  <p:nvPr/>
                </p:nvSpPr>
                <p:spPr bwMode="auto">
                  <a:xfrm rot="5280000">
                    <a:off x="2512403" y="2601398"/>
                    <a:ext cx="82539"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grpSp>
              <p:nvGrpSpPr>
                <p:cNvPr id="10286" name="Group 75">
                  <a:extLst>
                    <a:ext uri="{FF2B5EF4-FFF2-40B4-BE49-F238E27FC236}">
                      <a16:creationId xmlns:a16="http://schemas.microsoft.com/office/drawing/2014/main" id="{4B74722A-D363-40B7-8F73-C6FDB91BD94B}"/>
                    </a:ext>
                  </a:extLst>
                </p:cNvPr>
                <p:cNvGrpSpPr>
                  <a:grpSpLocks/>
                </p:cNvGrpSpPr>
                <p:nvPr/>
              </p:nvGrpSpPr>
              <p:grpSpPr bwMode="auto">
                <a:xfrm rot="5400000">
                  <a:off x="4177664" y="3382178"/>
                  <a:ext cx="228506" cy="81518"/>
                  <a:chOff x="2363507" y="2592107"/>
                  <a:chExt cx="228506" cy="81518"/>
                </a:xfrm>
              </p:grpSpPr>
              <p:sp>
                <p:nvSpPr>
                  <p:cNvPr id="77" name="Oval 76">
                    <a:extLst>
                      <a:ext uri="{FF2B5EF4-FFF2-40B4-BE49-F238E27FC236}">
                        <a16:creationId xmlns:a16="http://schemas.microsoft.com/office/drawing/2014/main" id="{E5E9393E-0E96-4D11-8B0B-9A22EE196838}"/>
                      </a:ext>
                    </a:extLst>
                  </p:cNvPr>
                  <p:cNvSpPr/>
                  <p:nvPr/>
                </p:nvSpPr>
                <p:spPr bwMode="auto">
                  <a:xfrm rot="5280000">
                    <a:off x="2363178" y="2588054"/>
                    <a:ext cx="7619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78" name="Oval 77">
                    <a:extLst>
                      <a:ext uri="{FF2B5EF4-FFF2-40B4-BE49-F238E27FC236}">
                        <a16:creationId xmlns:a16="http://schemas.microsoft.com/office/drawing/2014/main" id="{2521E77F-5BA4-4070-B284-2C906E7BDC0F}"/>
                      </a:ext>
                    </a:extLst>
                  </p:cNvPr>
                  <p:cNvSpPr/>
                  <p:nvPr/>
                </p:nvSpPr>
                <p:spPr bwMode="auto">
                  <a:xfrm rot="5280000">
                    <a:off x="2515578" y="2583292"/>
                    <a:ext cx="7619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grpSp>
              <p:nvGrpSpPr>
                <p:cNvPr id="10287" name="Group 78">
                  <a:extLst>
                    <a:ext uri="{FF2B5EF4-FFF2-40B4-BE49-F238E27FC236}">
                      <a16:creationId xmlns:a16="http://schemas.microsoft.com/office/drawing/2014/main" id="{833DB489-CE91-408D-84E6-9C0D513B53D7}"/>
                    </a:ext>
                  </a:extLst>
                </p:cNvPr>
                <p:cNvGrpSpPr>
                  <a:grpSpLocks/>
                </p:cNvGrpSpPr>
                <p:nvPr/>
              </p:nvGrpSpPr>
              <p:grpSpPr bwMode="auto">
                <a:xfrm rot="5400000">
                  <a:off x="2826116" y="2527936"/>
                  <a:ext cx="228506" cy="81518"/>
                  <a:chOff x="2363507" y="2592107"/>
                  <a:chExt cx="228506" cy="81518"/>
                </a:xfrm>
              </p:grpSpPr>
              <p:sp>
                <p:nvSpPr>
                  <p:cNvPr id="80" name="Oval 79">
                    <a:extLst>
                      <a:ext uri="{FF2B5EF4-FFF2-40B4-BE49-F238E27FC236}">
                        <a16:creationId xmlns:a16="http://schemas.microsoft.com/office/drawing/2014/main" id="{7CE461A4-37A9-4FE8-9453-2FD7BC47CD82}"/>
                      </a:ext>
                    </a:extLst>
                  </p:cNvPr>
                  <p:cNvSpPr/>
                  <p:nvPr/>
                </p:nvSpPr>
                <p:spPr bwMode="auto">
                  <a:xfrm rot="5280000">
                    <a:off x="2363345" y="2587281"/>
                    <a:ext cx="7619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81" name="Oval 80">
                    <a:extLst>
                      <a:ext uri="{FF2B5EF4-FFF2-40B4-BE49-F238E27FC236}">
                        <a16:creationId xmlns:a16="http://schemas.microsoft.com/office/drawing/2014/main" id="{558F1585-A57A-432B-B69A-6BD7D230630D}"/>
                      </a:ext>
                    </a:extLst>
                  </p:cNvPr>
                  <p:cNvSpPr/>
                  <p:nvPr/>
                </p:nvSpPr>
                <p:spPr bwMode="auto">
                  <a:xfrm rot="5280000">
                    <a:off x="2515745" y="2582520"/>
                    <a:ext cx="7619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grpSp>
          <p:grpSp>
            <p:nvGrpSpPr>
              <p:cNvPr id="10256" name="Group 90">
                <a:extLst>
                  <a:ext uri="{FF2B5EF4-FFF2-40B4-BE49-F238E27FC236}">
                    <a16:creationId xmlns:a16="http://schemas.microsoft.com/office/drawing/2014/main" id="{6E867202-DA0C-496F-882E-131BD8C50715}"/>
                  </a:ext>
                </a:extLst>
              </p:cNvPr>
              <p:cNvGrpSpPr>
                <a:grpSpLocks/>
              </p:cNvGrpSpPr>
              <p:nvPr/>
            </p:nvGrpSpPr>
            <p:grpSpPr bwMode="auto">
              <a:xfrm>
                <a:off x="2013284" y="2466474"/>
                <a:ext cx="1421034" cy="1757918"/>
                <a:chOff x="2013284" y="2466474"/>
                <a:chExt cx="1421034" cy="1757918"/>
              </a:xfrm>
            </p:grpSpPr>
            <p:grpSp>
              <p:nvGrpSpPr>
                <p:cNvPr id="10257" name="Group 44">
                  <a:extLst>
                    <a:ext uri="{FF2B5EF4-FFF2-40B4-BE49-F238E27FC236}">
                      <a16:creationId xmlns:a16="http://schemas.microsoft.com/office/drawing/2014/main" id="{3B5A1AE9-95C8-4A91-A8D4-CA5C638B1D29}"/>
                    </a:ext>
                  </a:extLst>
                </p:cNvPr>
                <p:cNvGrpSpPr>
                  <a:grpSpLocks/>
                </p:cNvGrpSpPr>
                <p:nvPr/>
              </p:nvGrpSpPr>
              <p:grpSpPr bwMode="auto">
                <a:xfrm>
                  <a:off x="2286000" y="2592107"/>
                  <a:ext cx="228506" cy="81518"/>
                  <a:chOff x="2363507" y="2592107"/>
                  <a:chExt cx="228506" cy="81518"/>
                </a:xfrm>
              </p:grpSpPr>
              <p:sp>
                <p:nvSpPr>
                  <p:cNvPr id="43" name="Oval 42">
                    <a:extLst>
                      <a:ext uri="{FF2B5EF4-FFF2-40B4-BE49-F238E27FC236}">
                        <a16:creationId xmlns:a16="http://schemas.microsoft.com/office/drawing/2014/main" id="{2652C950-D679-4DF9-A59B-0E763DB821BF}"/>
                      </a:ext>
                    </a:extLst>
                  </p:cNvPr>
                  <p:cNvSpPr/>
                  <p:nvPr/>
                </p:nvSpPr>
                <p:spPr bwMode="auto">
                  <a:xfrm rot="5280000">
                    <a:off x="2363460" y="2597154"/>
                    <a:ext cx="76200" cy="76189"/>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44" name="Oval 43">
                    <a:extLst>
                      <a:ext uri="{FF2B5EF4-FFF2-40B4-BE49-F238E27FC236}">
                        <a16:creationId xmlns:a16="http://schemas.microsoft.com/office/drawing/2014/main" id="{B89A121E-0058-4111-BC5F-1B22CD136C5D}"/>
                      </a:ext>
                    </a:extLst>
                  </p:cNvPr>
                  <p:cNvSpPr/>
                  <p:nvPr/>
                </p:nvSpPr>
                <p:spPr bwMode="auto">
                  <a:xfrm rot="5280000">
                    <a:off x="2515838" y="2592392"/>
                    <a:ext cx="76200" cy="76189"/>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grpSp>
              <p:nvGrpSpPr>
                <p:cNvPr id="10258" name="Group 54">
                  <a:extLst>
                    <a:ext uri="{FF2B5EF4-FFF2-40B4-BE49-F238E27FC236}">
                      <a16:creationId xmlns:a16="http://schemas.microsoft.com/office/drawing/2014/main" id="{CB8DF6AB-D53B-420E-92B7-B3B502C5BCBA}"/>
                    </a:ext>
                  </a:extLst>
                </p:cNvPr>
                <p:cNvGrpSpPr>
                  <a:grpSpLocks/>
                </p:cNvGrpSpPr>
                <p:nvPr/>
              </p:nvGrpSpPr>
              <p:grpSpPr bwMode="auto">
                <a:xfrm>
                  <a:off x="2193758" y="4142874"/>
                  <a:ext cx="228506" cy="81518"/>
                  <a:chOff x="2363507" y="2592107"/>
                  <a:chExt cx="228506" cy="81518"/>
                </a:xfrm>
              </p:grpSpPr>
              <p:sp>
                <p:nvSpPr>
                  <p:cNvPr id="56" name="Oval 55">
                    <a:extLst>
                      <a:ext uri="{FF2B5EF4-FFF2-40B4-BE49-F238E27FC236}">
                        <a16:creationId xmlns:a16="http://schemas.microsoft.com/office/drawing/2014/main" id="{CAB9FA48-F774-43B3-B803-66312709268B}"/>
                      </a:ext>
                    </a:extLst>
                  </p:cNvPr>
                  <p:cNvSpPr/>
                  <p:nvPr/>
                </p:nvSpPr>
                <p:spPr bwMode="auto">
                  <a:xfrm rot="5280000">
                    <a:off x="2363640" y="2597376"/>
                    <a:ext cx="76200" cy="76189"/>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57" name="Oval 56">
                    <a:extLst>
                      <a:ext uri="{FF2B5EF4-FFF2-40B4-BE49-F238E27FC236}">
                        <a16:creationId xmlns:a16="http://schemas.microsoft.com/office/drawing/2014/main" id="{09BEFC3B-11A7-4DFD-97F3-6F7726AD90CC}"/>
                      </a:ext>
                    </a:extLst>
                  </p:cNvPr>
                  <p:cNvSpPr/>
                  <p:nvPr/>
                </p:nvSpPr>
                <p:spPr bwMode="auto">
                  <a:xfrm rot="5280000">
                    <a:off x="2516018" y="2592613"/>
                    <a:ext cx="76200" cy="76189"/>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grpSp>
              <p:nvGrpSpPr>
                <p:cNvPr id="10259" name="Group 57">
                  <a:extLst>
                    <a:ext uri="{FF2B5EF4-FFF2-40B4-BE49-F238E27FC236}">
                      <a16:creationId xmlns:a16="http://schemas.microsoft.com/office/drawing/2014/main" id="{473BB2B5-9BA0-45BF-AF91-6F2A273669C0}"/>
                    </a:ext>
                  </a:extLst>
                </p:cNvPr>
                <p:cNvGrpSpPr>
                  <a:grpSpLocks/>
                </p:cNvGrpSpPr>
                <p:nvPr/>
              </p:nvGrpSpPr>
              <p:grpSpPr bwMode="auto">
                <a:xfrm>
                  <a:off x="2286000" y="3276600"/>
                  <a:ext cx="228506" cy="81518"/>
                  <a:chOff x="2363507" y="2592107"/>
                  <a:chExt cx="228506" cy="81518"/>
                </a:xfrm>
              </p:grpSpPr>
              <p:sp>
                <p:nvSpPr>
                  <p:cNvPr id="59" name="Oval 58">
                    <a:extLst>
                      <a:ext uri="{FF2B5EF4-FFF2-40B4-BE49-F238E27FC236}">
                        <a16:creationId xmlns:a16="http://schemas.microsoft.com/office/drawing/2014/main" id="{B262FB84-DF7D-430F-BD10-DD4275D41A34}"/>
                      </a:ext>
                    </a:extLst>
                  </p:cNvPr>
                  <p:cNvSpPr/>
                  <p:nvPr/>
                </p:nvSpPr>
                <p:spPr bwMode="auto">
                  <a:xfrm rot="5280000">
                    <a:off x="2363460" y="2596874"/>
                    <a:ext cx="76200" cy="76189"/>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60" name="Oval 59">
                    <a:extLst>
                      <a:ext uri="{FF2B5EF4-FFF2-40B4-BE49-F238E27FC236}">
                        <a16:creationId xmlns:a16="http://schemas.microsoft.com/office/drawing/2014/main" id="{2928BA00-E758-4865-A725-03EEC1E5F23C}"/>
                      </a:ext>
                    </a:extLst>
                  </p:cNvPr>
                  <p:cNvSpPr/>
                  <p:nvPr/>
                </p:nvSpPr>
                <p:spPr bwMode="auto">
                  <a:xfrm rot="5280000">
                    <a:off x="2515838" y="2592111"/>
                    <a:ext cx="76200" cy="76189"/>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grpSp>
              <p:nvGrpSpPr>
                <p:cNvPr id="10260" name="Group 66">
                  <a:extLst>
                    <a:ext uri="{FF2B5EF4-FFF2-40B4-BE49-F238E27FC236}">
                      <a16:creationId xmlns:a16="http://schemas.microsoft.com/office/drawing/2014/main" id="{F87BB463-8773-47F9-B1A1-D177037AF3C6}"/>
                    </a:ext>
                  </a:extLst>
                </p:cNvPr>
                <p:cNvGrpSpPr>
                  <a:grpSpLocks/>
                </p:cNvGrpSpPr>
                <p:nvPr/>
              </p:nvGrpSpPr>
              <p:grpSpPr bwMode="auto">
                <a:xfrm rot="5400000">
                  <a:off x="3279306" y="2539968"/>
                  <a:ext cx="228506" cy="81518"/>
                  <a:chOff x="2363507" y="2592107"/>
                  <a:chExt cx="228506" cy="81518"/>
                </a:xfrm>
              </p:grpSpPr>
              <p:sp>
                <p:nvSpPr>
                  <p:cNvPr id="68" name="Oval 67">
                    <a:extLst>
                      <a:ext uri="{FF2B5EF4-FFF2-40B4-BE49-F238E27FC236}">
                        <a16:creationId xmlns:a16="http://schemas.microsoft.com/office/drawing/2014/main" id="{44A4F138-5FA8-4D3E-9EFD-279B34B84267}"/>
                      </a:ext>
                    </a:extLst>
                  </p:cNvPr>
                  <p:cNvSpPr/>
                  <p:nvPr/>
                </p:nvSpPr>
                <p:spPr bwMode="auto">
                  <a:xfrm rot="5280000">
                    <a:off x="2364013" y="2588096"/>
                    <a:ext cx="7619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69" name="Oval 68">
                    <a:extLst>
                      <a:ext uri="{FF2B5EF4-FFF2-40B4-BE49-F238E27FC236}">
                        <a16:creationId xmlns:a16="http://schemas.microsoft.com/office/drawing/2014/main" id="{8A477E26-3701-4075-91BA-54DB0789C075}"/>
                      </a:ext>
                    </a:extLst>
                  </p:cNvPr>
                  <p:cNvSpPr/>
                  <p:nvPr/>
                </p:nvSpPr>
                <p:spPr bwMode="auto">
                  <a:xfrm rot="5280000">
                    <a:off x="2517207" y="2587302"/>
                    <a:ext cx="74602"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grpSp>
              <p:nvGrpSpPr>
                <p:cNvPr id="10261" name="Group 81">
                  <a:extLst>
                    <a:ext uri="{FF2B5EF4-FFF2-40B4-BE49-F238E27FC236}">
                      <a16:creationId xmlns:a16="http://schemas.microsoft.com/office/drawing/2014/main" id="{4E8CBD20-4B97-4D46-BCEE-1D76D7AC76F9}"/>
                    </a:ext>
                  </a:extLst>
                </p:cNvPr>
                <p:cNvGrpSpPr>
                  <a:grpSpLocks/>
                </p:cNvGrpSpPr>
                <p:nvPr/>
              </p:nvGrpSpPr>
              <p:grpSpPr bwMode="auto">
                <a:xfrm rot="5400000">
                  <a:off x="2048074" y="2969188"/>
                  <a:ext cx="228506" cy="81518"/>
                  <a:chOff x="2363507" y="2592107"/>
                  <a:chExt cx="228506" cy="81518"/>
                </a:xfrm>
              </p:grpSpPr>
              <p:sp>
                <p:nvSpPr>
                  <p:cNvPr id="83" name="Oval 82">
                    <a:extLst>
                      <a:ext uri="{FF2B5EF4-FFF2-40B4-BE49-F238E27FC236}">
                        <a16:creationId xmlns:a16="http://schemas.microsoft.com/office/drawing/2014/main" id="{7EB2B894-14AA-441D-9F42-E40B4F0F5D1D}"/>
                      </a:ext>
                    </a:extLst>
                  </p:cNvPr>
                  <p:cNvSpPr/>
                  <p:nvPr/>
                </p:nvSpPr>
                <p:spPr bwMode="auto">
                  <a:xfrm rot="5280000">
                    <a:off x="2361830" y="2606054"/>
                    <a:ext cx="79364"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84" name="Oval 83">
                    <a:extLst>
                      <a:ext uri="{FF2B5EF4-FFF2-40B4-BE49-F238E27FC236}">
                        <a16:creationId xmlns:a16="http://schemas.microsoft.com/office/drawing/2014/main" id="{D8AF702B-696B-45D7-BFDD-F24D0D7BDDC7}"/>
                      </a:ext>
                    </a:extLst>
                  </p:cNvPr>
                  <p:cNvSpPr/>
                  <p:nvPr/>
                </p:nvSpPr>
                <p:spPr bwMode="auto">
                  <a:xfrm rot="5280000">
                    <a:off x="2515024" y="2602086"/>
                    <a:ext cx="77777"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grpSp>
              <p:nvGrpSpPr>
                <p:cNvPr id="10262" name="Group 84">
                  <a:extLst>
                    <a:ext uri="{FF2B5EF4-FFF2-40B4-BE49-F238E27FC236}">
                      <a16:creationId xmlns:a16="http://schemas.microsoft.com/office/drawing/2014/main" id="{72C0F4E9-63A8-4D62-AAA2-E59FDD30EE43}"/>
                    </a:ext>
                  </a:extLst>
                </p:cNvPr>
                <p:cNvGrpSpPr>
                  <a:grpSpLocks/>
                </p:cNvGrpSpPr>
                <p:nvPr/>
              </p:nvGrpSpPr>
              <p:grpSpPr bwMode="auto">
                <a:xfrm rot="5400000">
                  <a:off x="1939790" y="3883588"/>
                  <a:ext cx="228506" cy="81518"/>
                  <a:chOff x="2363507" y="2592107"/>
                  <a:chExt cx="228506" cy="81518"/>
                </a:xfrm>
              </p:grpSpPr>
              <p:sp>
                <p:nvSpPr>
                  <p:cNvPr id="86" name="Oval 85">
                    <a:extLst>
                      <a:ext uri="{FF2B5EF4-FFF2-40B4-BE49-F238E27FC236}">
                        <a16:creationId xmlns:a16="http://schemas.microsoft.com/office/drawing/2014/main" id="{4DA06DFF-1DD7-492D-87E3-22E4E4189B58}"/>
                      </a:ext>
                    </a:extLst>
                  </p:cNvPr>
                  <p:cNvSpPr/>
                  <p:nvPr/>
                </p:nvSpPr>
                <p:spPr bwMode="auto">
                  <a:xfrm rot="5280000">
                    <a:off x="2367386" y="2596975"/>
                    <a:ext cx="68253"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87" name="Oval 86">
                    <a:extLst>
                      <a:ext uri="{FF2B5EF4-FFF2-40B4-BE49-F238E27FC236}">
                        <a16:creationId xmlns:a16="http://schemas.microsoft.com/office/drawing/2014/main" id="{E3654700-7BC1-4246-BD9B-FF089C678F7F}"/>
                      </a:ext>
                    </a:extLst>
                  </p:cNvPr>
                  <p:cNvSpPr/>
                  <p:nvPr/>
                </p:nvSpPr>
                <p:spPr bwMode="auto">
                  <a:xfrm rot="5280000">
                    <a:off x="2519786" y="2592213"/>
                    <a:ext cx="68254"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grpSp>
              <p:nvGrpSpPr>
                <p:cNvPr id="10263" name="Group 87">
                  <a:extLst>
                    <a:ext uri="{FF2B5EF4-FFF2-40B4-BE49-F238E27FC236}">
                      <a16:creationId xmlns:a16="http://schemas.microsoft.com/office/drawing/2014/main" id="{DAC041FB-79D2-4BA7-A406-8EA0B537932D}"/>
                    </a:ext>
                  </a:extLst>
                </p:cNvPr>
                <p:cNvGrpSpPr>
                  <a:grpSpLocks/>
                </p:cNvGrpSpPr>
                <p:nvPr/>
              </p:nvGrpSpPr>
              <p:grpSpPr bwMode="auto">
                <a:xfrm>
                  <a:off x="2193758" y="3560040"/>
                  <a:ext cx="228506" cy="81518"/>
                  <a:chOff x="2363507" y="2592107"/>
                  <a:chExt cx="228506" cy="81518"/>
                </a:xfrm>
              </p:grpSpPr>
              <p:sp>
                <p:nvSpPr>
                  <p:cNvPr id="89" name="Oval 88">
                    <a:extLst>
                      <a:ext uri="{FF2B5EF4-FFF2-40B4-BE49-F238E27FC236}">
                        <a16:creationId xmlns:a16="http://schemas.microsoft.com/office/drawing/2014/main" id="{E14566A6-2DA7-4A99-A81B-1D0BBFCB42A5}"/>
                      </a:ext>
                    </a:extLst>
                  </p:cNvPr>
                  <p:cNvSpPr/>
                  <p:nvPr/>
                </p:nvSpPr>
                <p:spPr bwMode="auto">
                  <a:xfrm rot="5280000">
                    <a:off x="2363640" y="2597597"/>
                    <a:ext cx="76200" cy="76189"/>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90" name="Oval 89">
                    <a:extLst>
                      <a:ext uri="{FF2B5EF4-FFF2-40B4-BE49-F238E27FC236}">
                        <a16:creationId xmlns:a16="http://schemas.microsoft.com/office/drawing/2014/main" id="{09042FF3-53FA-4676-A621-1C9A0173C13A}"/>
                      </a:ext>
                    </a:extLst>
                  </p:cNvPr>
                  <p:cNvSpPr/>
                  <p:nvPr/>
                </p:nvSpPr>
                <p:spPr bwMode="auto">
                  <a:xfrm rot="5280000">
                    <a:off x="2516018" y="2592835"/>
                    <a:ext cx="76200" cy="76189"/>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grpSp>
        </p:grpSp>
      </p:grpSp>
      <p:sp>
        <p:nvSpPr>
          <p:cNvPr id="95" name="Curved Down Arrow 94">
            <a:extLst>
              <a:ext uri="{FF2B5EF4-FFF2-40B4-BE49-F238E27FC236}">
                <a16:creationId xmlns:a16="http://schemas.microsoft.com/office/drawing/2014/main" id="{E8C6FD1A-2703-4FDD-9C9D-6FC3916155CC}"/>
              </a:ext>
            </a:extLst>
          </p:cNvPr>
          <p:cNvSpPr/>
          <p:nvPr/>
        </p:nvSpPr>
        <p:spPr>
          <a:xfrm rot="2460413">
            <a:off x="3459163" y="2524125"/>
            <a:ext cx="1423987" cy="457200"/>
          </a:xfrm>
          <a:prstGeom prst="curvedDownArrow">
            <a:avLst/>
          </a:prstGeom>
          <a:solidFill>
            <a:srgbClr val="FF0066"/>
          </a:solidFill>
          <a:ln w="952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solidFill>
                <a:schemeClr val="tx1"/>
              </a:solidFill>
            </a:endParaRPr>
          </a:p>
        </p:txBody>
      </p:sp>
      <p:sp>
        <p:nvSpPr>
          <p:cNvPr id="96" name="TextBox 95">
            <a:extLst>
              <a:ext uri="{FF2B5EF4-FFF2-40B4-BE49-F238E27FC236}">
                <a16:creationId xmlns:a16="http://schemas.microsoft.com/office/drawing/2014/main" id="{71201BDB-4E7A-40D8-A06C-67B7600CB593}"/>
              </a:ext>
            </a:extLst>
          </p:cNvPr>
          <p:cNvSpPr txBox="1">
            <a:spLocks noChangeArrowheads="1"/>
          </p:cNvSpPr>
          <p:nvPr/>
        </p:nvSpPr>
        <p:spPr bwMode="auto">
          <a:xfrm>
            <a:off x="3429000" y="2590800"/>
            <a:ext cx="1219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2400" b="0" i="1">
                <a:solidFill>
                  <a:srgbClr val="FF0066"/>
                </a:solidFill>
              </a:rPr>
              <a:t>~90˚</a:t>
            </a:r>
          </a:p>
        </p:txBody>
      </p:sp>
      <p:sp>
        <p:nvSpPr>
          <p:cNvPr id="97" name="Curved Down Arrow 96">
            <a:extLst>
              <a:ext uri="{FF2B5EF4-FFF2-40B4-BE49-F238E27FC236}">
                <a16:creationId xmlns:a16="http://schemas.microsoft.com/office/drawing/2014/main" id="{3936D70B-933D-4DE3-AE77-D821203D68B6}"/>
              </a:ext>
            </a:extLst>
          </p:cNvPr>
          <p:cNvSpPr/>
          <p:nvPr/>
        </p:nvSpPr>
        <p:spPr>
          <a:xfrm rot="9690779">
            <a:off x="2390775" y="3860800"/>
            <a:ext cx="1671638" cy="457200"/>
          </a:xfrm>
          <a:prstGeom prst="curvedDownArrow">
            <a:avLst/>
          </a:prstGeom>
          <a:solidFill>
            <a:srgbClr val="FF0066"/>
          </a:solidFill>
          <a:ln w="952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solidFill>
                <a:schemeClr val="tx1"/>
              </a:solidFill>
            </a:endParaRPr>
          </a:p>
        </p:txBody>
      </p:sp>
      <p:sp>
        <p:nvSpPr>
          <p:cNvPr id="98" name="TextBox 97">
            <a:extLst>
              <a:ext uri="{FF2B5EF4-FFF2-40B4-BE49-F238E27FC236}">
                <a16:creationId xmlns:a16="http://schemas.microsoft.com/office/drawing/2014/main" id="{85968D3E-115A-4B66-9972-E67D0BF7629A}"/>
              </a:ext>
            </a:extLst>
          </p:cNvPr>
          <p:cNvSpPr txBox="1">
            <a:spLocks noChangeArrowheads="1"/>
          </p:cNvSpPr>
          <p:nvPr/>
        </p:nvSpPr>
        <p:spPr bwMode="auto">
          <a:xfrm>
            <a:off x="3505200" y="4033838"/>
            <a:ext cx="121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2400" b="0" i="1">
                <a:solidFill>
                  <a:srgbClr val="FF0066"/>
                </a:solidFill>
              </a:rPr>
              <a:t>~120˚</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199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1994"/>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41987">
                                            <p:txEl>
                                              <p:pRg st="1" end="1"/>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242"/>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5"/>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4" grpId="0" animBg="1"/>
      <p:bldP spid="9242" grpId="0"/>
      <p:bldP spid="95" grpId="0" animBg="1"/>
      <p:bldP spid="96" grpId="0"/>
      <p:bldP spid="97" grpId="0" animBg="1"/>
      <p:bldP spid="98" grpId="0"/>
    </p:bldLst>
  </p:timing>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2060"/>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1877</TotalTime>
  <Words>279</Words>
  <Application>Microsoft Office PowerPoint</Application>
  <PresentationFormat>On-screen Show (4:3)</PresentationFormat>
  <Paragraphs>88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Script MT Bold</vt:lpstr>
      <vt:lpstr>Trebuchet MS</vt:lpstr>
      <vt:lpstr>Default Design</vt:lpstr>
      <vt:lpstr>Unit: Chemical Bonding</vt:lpstr>
      <vt:lpstr>After today, you should be able to…</vt:lpstr>
      <vt:lpstr>Molecular Geometry</vt:lpstr>
      <vt:lpstr>Shape: Linear</vt:lpstr>
      <vt:lpstr>Shape: Bent</vt:lpstr>
      <vt:lpstr>Shape: Trigonal Planar</vt:lpstr>
      <vt:lpstr>Shape: Pyramid</vt:lpstr>
      <vt:lpstr>Shape: Tetrahedral</vt:lpstr>
      <vt:lpstr>Shape: Trigonal Bipyramidal</vt:lpstr>
      <vt:lpstr>Summary of Shapes</vt:lpstr>
      <vt:lpstr>PowerPoint Presentation</vt:lpstr>
    </vt:vector>
  </TitlesOfParts>
  <Company>MsRazz ChemClass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Bonding</dc:title>
  <dc:creator>Karen Randazzo</dc:creator>
  <cp:keywords>All rights are reserved by the author. This product is for personal classroom use only and may not be redistributed or posted to any website or educational blog in part or in its entirety. Store Copyright © 2011 by Karen Randazzo (a.k.a. MsRazz ChemClass)</cp:keywords>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Karen Randazzo</cp:lastModifiedBy>
  <cp:revision>113</cp:revision>
  <dcterms:created xsi:type="dcterms:W3CDTF">2008-10-23T20:55:51Z</dcterms:created>
  <dcterms:modified xsi:type="dcterms:W3CDTF">2019-07-17T21:31:09Z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