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7" r:id="rId2"/>
    <p:sldId id="308" r:id="rId3"/>
    <p:sldId id="302" r:id="rId4"/>
    <p:sldId id="303" r:id="rId5"/>
    <p:sldId id="304" r:id="rId6"/>
    <p:sldId id="305" r:id="rId7"/>
    <p:sldId id="306" r:id="rId8"/>
    <p:sldId id="289" r:id="rId9"/>
  </p:sldIdLst>
  <p:sldSz cx="9144000" cy="6858000" type="screen4x3"/>
  <p:notesSz cx="6858000" cy="9144000"/>
  <p:defaultTextStyle>
    <a:defPPr>
      <a:defRPr lang="en-US"/>
    </a:defPPr>
    <a:lvl1pPr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1pPr>
    <a:lvl2pPr marL="4572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2pPr>
    <a:lvl3pPr marL="9144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3pPr>
    <a:lvl4pPr marL="13716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4pPr>
    <a:lvl5pPr marL="18288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5pPr>
    <a:lvl6pPr marL="22860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6pPr>
    <a:lvl7pPr marL="27432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7pPr>
    <a:lvl8pPr marL="32004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8pPr>
    <a:lvl9pPr marL="36576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FF"/>
    <a:srgbClr val="9900CC"/>
    <a:srgbClr val="009900"/>
    <a:srgbClr val="000000"/>
    <a:srgbClr val="FF0066"/>
    <a:srgbClr val="FF4545"/>
    <a:srgbClr val="ED39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50" autoAdjust="0"/>
    <p:restoredTop sz="86333" autoAdjust="0"/>
  </p:normalViewPr>
  <p:slideViewPr>
    <p:cSldViewPr>
      <p:cViewPr varScale="1">
        <p:scale>
          <a:sx n="75" d="100"/>
          <a:sy n="75" d="100"/>
        </p:scale>
        <p:origin x="192" y="54"/>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7864E36-9C02-4420-84EC-7E7AD69D048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solidFill>
                  <a:schemeClr val="tx1"/>
                </a:solidFill>
                <a:latin typeface="Arial" charset="0"/>
                <a:ea typeface="+mn-ea"/>
              </a:defRPr>
            </a:lvl1pPr>
          </a:lstStyle>
          <a:p>
            <a:pPr>
              <a:defRPr/>
            </a:pPr>
            <a:endParaRPr lang="en-US"/>
          </a:p>
        </p:txBody>
      </p:sp>
      <p:sp>
        <p:nvSpPr>
          <p:cNvPr id="28675" name="Rectangle 3">
            <a:extLst>
              <a:ext uri="{FF2B5EF4-FFF2-40B4-BE49-F238E27FC236}">
                <a16:creationId xmlns:a16="http://schemas.microsoft.com/office/drawing/2014/main" id="{45B9B7B5-CB4B-4FED-9A83-3A9DFD589CCA}"/>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latin typeface="Arial" charset="0"/>
                <a:ea typeface="ＭＳ Ｐゴシック" pitchFamily="-108" charset="-128"/>
              </a:defRPr>
            </a:lvl1pPr>
          </a:lstStyle>
          <a:p>
            <a:pPr>
              <a:defRPr/>
            </a:pPr>
            <a:fld id="{DA861E0C-A85B-4FEB-89D2-5137A31B6436}" type="datetime1">
              <a:rPr lang="en-US"/>
              <a:pPr>
                <a:defRPr/>
              </a:pPr>
              <a:t>7/19/2019</a:t>
            </a:fld>
            <a:endParaRPr lang="en-US"/>
          </a:p>
        </p:txBody>
      </p:sp>
      <p:sp>
        <p:nvSpPr>
          <p:cNvPr id="28676" name="Rectangle 4">
            <a:extLst>
              <a:ext uri="{FF2B5EF4-FFF2-40B4-BE49-F238E27FC236}">
                <a16:creationId xmlns:a16="http://schemas.microsoft.com/office/drawing/2014/main" id="{A5C9FD38-9293-4EE0-9864-34C80D7E0F03}"/>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solidFill>
                  <a:schemeClr val="tx1"/>
                </a:solidFill>
                <a:latin typeface="Arial" charset="0"/>
                <a:ea typeface="+mn-ea"/>
              </a:defRPr>
            </a:lvl1pPr>
          </a:lstStyle>
          <a:p>
            <a:pPr>
              <a:defRPr/>
            </a:pPr>
            <a:endParaRPr lang="en-US"/>
          </a:p>
        </p:txBody>
      </p:sp>
      <p:sp>
        <p:nvSpPr>
          <p:cNvPr id="28677" name="Rectangle 5">
            <a:extLst>
              <a:ext uri="{FF2B5EF4-FFF2-40B4-BE49-F238E27FC236}">
                <a16:creationId xmlns:a16="http://schemas.microsoft.com/office/drawing/2014/main" id="{F3F04AA6-CD27-4B09-9580-7F2887F5C8C9}"/>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latin typeface="Arial" panose="020B0604020202020204" pitchFamily="34" charset="0"/>
              </a:defRPr>
            </a:lvl1pPr>
          </a:lstStyle>
          <a:p>
            <a:fld id="{C740B8E3-DB78-415F-9484-B98278D7D554}"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ADB9D3-2CB1-48CE-B3D3-0BF9FFE296F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charset="0"/>
                <a:ea typeface="+mn-ea"/>
              </a:defRPr>
            </a:lvl1pPr>
          </a:lstStyle>
          <a:p>
            <a:pPr>
              <a:defRPr/>
            </a:pPr>
            <a:endParaRPr lang="en-US"/>
          </a:p>
        </p:txBody>
      </p:sp>
      <p:sp>
        <p:nvSpPr>
          <p:cNvPr id="3" name="Date Placeholder 2">
            <a:extLst>
              <a:ext uri="{FF2B5EF4-FFF2-40B4-BE49-F238E27FC236}">
                <a16:creationId xmlns:a16="http://schemas.microsoft.com/office/drawing/2014/main" id="{5705EBF5-623A-4D0D-84AE-DE11B28E50C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Trebuchet MS" pitchFamily="-108" charset="0"/>
                <a:ea typeface="ＭＳ Ｐゴシック" pitchFamily="-108" charset="-128"/>
              </a:defRPr>
            </a:lvl1pPr>
          </a:lstStyle>
          <a:p>
            <a:pPr>
              <a:defRPr/>
            </a:pPr>
            <a:fld id="{3E2264A9-1CCB-4056-A663-61A1308A129C}" type="datetime1">
              <a:rPr lang="en-US"/>
              <a:pPr>
                <a:defRPr/>
              </a:pPr>
              <a:t>7/19/2019</a:t>
            </a:fld>
            <a:endParaRPr lang="en-US"/>
          </a:p>
        </p:txBody>
      </p:sp>
      <p:sp>
        <p:nvSpPr>
          <p:cNvPr id="4" name="Slide Image Placeholder 3">
            <a:extLst>
              <a:ext uri="{FF2B5EF4-FFF2-40B4-BE49-F238E27FC236}">
                <a16:creationId xmlns:a16="http://schemas.microsoft.com/office/drawing/2014/main" id="{969653FD-AD02-44F0-84BA-ED0D8E3A1C7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0EEC2E4-92FD-42F7-91DE-6CD0F982AD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AC4942B-09C3-485B-8F79-62E7DB33754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rebuchet MS"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id="{8E8F6CBA-C532-4319-AE14-35E627E56D3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692687B-DE49-4EA7-8D77-2F75942C9363}"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Be.jpg">
            <a:extLst>
              <a:ext uri="{FF2B5EF4-FFF2-40B4-BE49-F238E27FC236}">
                <a16:creationId xmlns:a16="http://schemas.microsoft.com/office/drawing/2014/main" id="{B75F04FA-6FAA-454B-B094-972844A592C8}"/>
              </a:ext>
            </a:extLst>
          </p:cNvPr>
          <p:cNvPicPr>
            <a:picLocks noChangeAspect="1"/>
          </p:cNvPicPr>
          <p:nvPr userDrawn="1"/>
        </p:nvPicPr>
        <p:blipFill>
          <a:blip r:embed="rId2">
            <a:extLst>
              <a:ext uri="{28A0092B-C50C-407E-A947-70E740481C1C}">
                <a14:useLocalDpi xmlns:a14="http://schemas.microsoft.com/office/drawing/2010/main" val="0"/>
              </a:ext>
            </a:extLst>
          </a:blip>
          <a:srcRect b="624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47800" y="2130426"/>
            <a:ext cx="6477000" cy="1470025"/>
          </a:xfrm>
          <a:effectLst>
            <a:outerShdw blurRad="50800" dist="38100" dir="2700000" algn="tl" rotWithShape="0">
              <a:scrgbClr r="0" g="0" b="0">
                <a:alpha val="53000"/>
              </a:scrgbClr>
            </a:outerShdw>
          </a:effectLst>
        </p:spPr>
        <p:txBody>
          <a:bodyPr/>
          <a:lstStyle>
            <a:lvl1pPr>
              <a:defRPr b="0" i="0" cap="none">
                <a:solidFill>
                  <a:srgbClr val="FFFFFF"/>
                </a:solidFill>
                <a:latin typeface="Arial Black"/>
                <a:cs typeface="Arial Black"/>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effectLst>
            <a:outerShdw blurRad="50800" dist="38100" dir="2700000" algn="tl" rotWithShape="0">
              <a:scrgbClr r="0" g="0" b="0">
                <a:alpha val="53000"/>
              </a:scrgbClr>
            </a:outerShdw>
          </a:effectLst>
        </p:spPr>
        <p:txBody>
          <a:bodyPr/>
          <a:lstStyle>
            <a:lvl1pPr marL="0" indent="0" algn="ctr">
              <a:buNone/>
              <a:defRPr b="0">
                <a:solidFill>
                  <a:srgbClr val="FFFFFF"/>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Date Placeholder 5">
            <a:extLst>
              <a:ext uri="{FF2B5EF4-FFF2-40B4-BE49-F238E27FC236}">
                <a16:creationId xmlns:a16="http://schemas.microsoft.com/office/drawing/2014/main" id="{6A4CACE5-C59C-4287-A04F-8A2840A70E55}"/>
              </a:ext>
            </a:extLst>
          </p:cNvPr>
          <p:cNvSpPr>
            <a:spLocks noGrp="1" noChangeArrowheads="1"/>
          </p:cNvSpPr>
          <p:nvPr>
            <p:ph type="dt" sz="half" idx="10"/>
          </p:nvPr>
        </p:nvSpPr>
        <p:spPr/>
        <p:txBody>
          <a:bodyPr/>
          <a:lstStyle>
            <a:lvl1pPr>
              <a:defRPr>
                <a:ea typeface="+mn-ea"/>
              </a:defRPr>
            </a:lvl1pPr>
          </a:lstStyle>
          <a:p>
            <a:pPr>
              <a:defRPr/>
            </a:pPr>
            <a:endParaRPr lang="en-US"/>
          </a:p>
        </p:txBody>
      </p:sp>
      <p:sp>
        <p:nvSpPr>
          <p:cNvPr id="7" name="Footer Placeholder 6">
            <a:extLst>
              <a:ext uri="{FF2B5EF4-FFF2-40B4-BE49-F238E27FC236}">
                <a16:creationId xmlns:a16="http://schemas.microsoft.com/office/drawing/2014/main" id="{5003067E-E79A-4208-A385-D17F5B85307A}"/>
              </a:ext>
            </a:extLst>
          </p:cNvPr>
          <p:cNvSpPr>
            <a:spLocks noGrp="1" noChangeArrowheads="1"/>
          </p:cNvSpPr>
          <p:nvPr>
            <p:ph type="ftr" sz="quarter" idx="11"/>
          </p:nvPr>
        </p:nvSpPr>
        <p:spPr/>
        <p:txBody>
          <a:bodyPr/>
          <a:lstStyle>
            <a:lvl1pPr>
              <a:defRPr/>
            </a:lvl1pPr>
          </a:lstStyle>
          <a:p>
            <a:pPr>
              <a:defRPr/>
            </a:pPr>
            <a:endParaRPr lang="en-US"/>
          </a:p>
        </p:txBody>
      </p:sp>
      <p:sp>
        <p:nvSpPr>
          <p:cNvPr id="8" name="Slide Number Placeholder 7">
            <a:extLst>
              <a:ext uri="{FF2B5EF4-FFF2-40B4-BE49-F238E27FC236}">
                <a16:creationId xmlns:a16="http://schemas.microsoft.com/office/drawing/2014/main" id="{50237DF3-7FB5-4FBD-9B56-B47D806DC898}"/>
              </a:ext>
            </a:extLst>
          </p:cNvPr>
          <p:cNvSpPr>
            <a:spLocks noGrp="1" noChangeArrowheads="1"/>
          </p:cNvSpPr>
          <p:nvPr>
            <p:ph type="sldNum" sz="quarter" idx="12"/>
          </p:nvPr>
        </p:nvSpPr>
        <p:spPr/>
        <p:txBody>
          <a:bodyPr/>
          <a:lstStyle>
            <a:lvl1pPr>
              <a:defRPr/>
            </a:lvl1pPr>
          </a:lstStyle>
          <a:p>
            <a:fld id="{683367A6-5AB3-490F-B74F-AF09412E8D29}" type="slidenum">
              <a:rPr lang="en-US" altLang="en-US"/>
              <a:pPr/>
              <a:t>‹#›</a:t>
            </a:fld>
            <a:endParaRPr lang="en-US" altLang="en-US"/>
          </a:p>
        </p:txBody>
      </p:sp>
    </p:spTree>
    <p:extLst>
      <p:ext uri="{BB962C8B-B14F-4D97-AF65-F5344CB8AC3E}">
        <p14:creationId xmlns:p14="http://schemas.microsoft.com/office/powerpoint/2010/main" val="72845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2EB9C9-E8D2-4C08-8708-E4E875EAC6EB}"/>
              </a:ext>
            </a:extLst>
          </p:cNvPr>
          <p:cNvSpPr>
            <a:spLocks noGrp="1" noChangeArrowheads="1"/>
          </p:cNvSpPr>
          <p:nvPr>
            <p:ph type="dt" sz="half" idx="10"/>
          </p:nvPr>
        </p:nvSpPr>
        <p:spPr>
          <a:ln/>
        </p:spPr>
        <p:txBody>
          <a:bodyPr/>
          <a:lstStyle>
            <a:lvl1pPr>
              <a:defRPr/>
            </a:lvl1pPr>
          </a:lstStyle>
          <a:p>
            <a:pPr>
              <a:defRPr/>
            </a:pPr>
            <a:fld id="{4C713215-614B-420E-BC47-2A53ABD302B7}" type="datetime1">
              <a:rPr lang="en-US"/>
              <a:pPr>
                <a:defRPr/>
              </a:pPr>
              <a:t>7/19/2019</a:t>
            </a:fld>
            <a:endParaRPr lang="en-US"/>
          </a:p>
        </p:txBody>
      </p:sp>
      <p:sp>
        <p:nvSpPr>
          <p:cNvPr id="5" name="Rectangle 5">
            <a:extLst>
              <a:ext uri="{FF2B5EF4-FFF2-40B4-BE49-F238E27FC236}">
                <a16:creationId xmlns:a16="http://schemas.microsoft.com/office/drawing/2014/main" id="{7C5B4E1B-774D-4A0F-A6C0-69459E5086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DB9BA31-972C-4D45-A777-43BBD14A2DD5}"/>
              </a:ext>
            </a:extLst>
          </p:cNvPr>
          <p:cNvSpPr>
            <a:spLocks noGrp="1" noChangeArrowheads="1"/>
          </p:cNvSpPr>
          <p:nvPr>
            <p:ph type="sldNum" sz="quarter" idx="12"/>
          </p:nvPr>
        </p:nvSpPr>
        <p:spPr>
          <a:ln/>
        </p:spPr>
        <p:txBody>
          <a:bodyPr/>
          <a:lstStyle>
            <a:lvl1pPr>
              <a:defRPr/>
            </a:lvl1pPr>
          </a:lstStyle>
          <a:p>
            <a:fld id="{8AB8333C-59EB-4B6C-B1D3-7F130EF47900}" type="slidenum">
              <a:rPr lang="en-US" altLang="en-US"/>
              <a:pPr/>
              <a:t>‹#›</a:t>
            </a:fld>
            <a:endParaRPr lang="en-US" altLang="en-US"/>
          </a:p>
        </p:txBody>
      </p:sp>
    </p:spTree>
    <p:extLst>
      <p:ext uri="{BB962C8B-B14F-4D97-AF65-F5344CB8AC3E}">
        <p14:creationId xmlns:p14="http://schemas.microsoft.com/office/powerpoint/2010/main" val="222699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F4B02A3-D6C9-4186-B9DE-2A4FEA2E7077}"/>
              </a:ext>
            </a:extLst>
          </p:cNvPr>
          <p:cNvSpPr>
            <a:spLocks noGrp="1" noChangeArrowheads="1"/>
          </p:cNvSpPr>
          <p:nvPr>
            <p:ph type="dt" sz="half" idx="10"/>
          </p:nvPr>
        </p:nvSpPr>
        <p:spPr>
          <a:ln/>
        </p:spPr>
        <p:txBody>
          <a:bodyPr/>
          <a:lstStyle>
            <a:lvl1pPr>
              <a:defRPr/>
            </a:lvl1pPr>
          </a:lstStyle>
          <a:p>
            <a:pPr>
              <a:defRPr/>
            </a:pPr>
            <a:fld id="{C91C7189-B9E4-4FEF-999A-84CD08F89AF1}" type="datetime1">
              <a:rPr lang="en-US"/>
              <a:pPr>
                <a:defRPr/>
              </a:pPr>
              <a:t>7/19/2019</a:t>
            </a:fld>
            <a:endParaRPr lang="en-US"/>
          </a:p>
        </p:txBody>
      </p:sp>
      <p:sp>
        <p:nvSpPr>
          <p:cNvPr id="5" name="Rectangle 5">
            <a:extLst>
              <a:ext uri="{FF2B5EF4-FFF2-40B4-BE49-F238E27FC236}">
                <a16:creationId xmlns:a16="http://schemas.microsoft.com/office/drawing/2014/main" id="{406AD530-D5EF-4128-8DE2-F4FC382CB2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5305FD-74BB-45C8-A170-51F85D808B4B}"/>
              </a:ext>
            </a:extLst>
          </p:cNvPr>
          <p:cNvSpPr>
            <a:spLocks noGrp="1" noChangeArrowheads="1"/>
          </p:cNvSpPr>
          <p:nvPr>
            <p:ph type="sldNum" sz="quarter" idx="12"/>
          </p:nvPr>
        </p:nvSpPr>
        <p:spPr>
          <a:ln/>
        </p:spPr>
        <p:txBody>
          <a:bodyPr/>
          <a:lstStyle>
            <a:lvl1pPr>
              <a:defRPr/>
            </a:lvl1pPr>
          </a:lstStyle>
          <a:p>
            <a:fld id="{509F34F8-8BCC-42A6-90EF-39E5C1856755}" type="slidenum">
              <a:rPr lang="en-US" altLang="en-US"/>
              <a:pPr/>
              <a:t>‹#›</a:t>
            </a:fld>
            <a:endParaRPr lang="en-US" altLang="en-US"/>
          </a:p>
        </p:txBody>
      </p:sp>
    </p:spTree>
    <p:extLst>
      <p:ext uri="{BB962C8B-B14F-4D97-AF65-F5344CB8AC3E}">
        <p14:creationId xmlns:p14="http://schemas.microsoft.com/office/powerpoint/2010/main" val="402486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774B90EC-F79F-457B-8ECF-77186952D726}"/>
              </a:ext>
            </a:extLst>
          </p:cNvPr>
          <p:cNvSpPr>
            <a:spLocks noGrp="1" noChangeArrowheads="1"/>
          </p:cNvSpPr>
          <p:nvPr>
            <p:ph type="dt" sz="half" idx="10"/>
          </p:nvPr>
        </p:nvSpPr>
        <p:spPr>
          <a:ln/>
        </p:spPr>
        <p:txBody>
          <a:bodyPr/>
          <a:lstStyle>
            <a:lvl1pPr>
              <a:defRPr/>
            </a:lvl1pPr>
          </a:lstStyle>
          <a:p>
            <a:pPr>
              <a:defRPr/>
            </a:pPr>
            <a:fld id="{93915021-1FAA-4B5A-A606-4F4030652BBE}" type="datetime1">
              <a:rPr lang="en-US"/>
              <a:pPr>
                <a:defRPr/>
              </a:pPr>
              <a:t>7/19/2019</a:t>
            </a:fld>
            <a:endParaRPr lang="en-US"/>
          </a:p>
        </p:txBody>
      </p:sp>
      <p:sp>
        <p:nvSpPr>
          <p:cNvPr id="4" name="Rectangle 5">
            <a:extLst>
              <a:ext uri="{FF2B5EF4-FFF2-40B4-BE49-F238E27FC236}">
                <a16:creationId xmlns:a16="http://schemas.microsoft.com/office/drawing/2014/main" id="{2078223C-7DDE-4114-98B1-7718EFE58F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37846E0-92F4-4164-BC28-A743E196B0B1}"/>
              </a:ext>
            </a:extLst>
          </p:cNvPr>
          <p:cNvSpPr>
            <a:spLocks noGrp="1" noChangeArrowheads="1"/>
          </p:cNvSpPr>
          <p:nvPr>
            <p:ph type="sldNum" sz="quarter" idx="12"/>
          </p:nvPr>
        </p:nvSpPr>
        <p:spPr>
          <a:ln/>
        </p:spPr>
        <p:txBody>
          <a:bodyPr/>
          <a:lstStyle>
            <a:lvl1pPr>
              <a:defRPr/>
            </a:lvl1pPr>
          </a:lstStyle>
          <a:p>
            <a:fld id="{59C88F13-4EA3-493A-8B4A-D18D4AD02254}" type="slidenum">
              <a:rPr lang="en-US" altLang="en-US"/>
              <a:pPr/>
              <a:t>‹#›</a:t>
            </a:fld>
            <a:endParaRPr lang="en-US" altLang="en-US"/>
          </a:p>
        </p:txBody>
      </p:sp>
    </p:spTree>
    <p:extLst>
      <p:ext uri="{BB962C8B-B14F-4D97-AF65-F5344CB8AC3E}">
        <p14:creationId xmlns:p14="http://schemas.microsoft.com/office/powerpoint/2010/main" val="154851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9"/>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DF9D309-E8A1-4978-9ECC-D2E041C25662}"/>
              </a:ext>
            </a:extLst>
          </p:cNvPr>
          <p:cNvSpPr>
            <a:spLocks noGrp="1" noChangeArrowheads="1"/>
          </p:cNvSpPr>
          <p:nvPr>
            <p:ph type="dt" sz="half" idx="10"/>
          </p:nvPr>
        </p:nvSpPr>
        <p:spPr>
          <a:ln/>
        </p:spPr>
        <p:txBody>
          <a:bodyPr/>
          <a:lstStyle>
            <a:lvl1pPr>
              <a:defRPr/>
            </a:lvl1pPr>
          </a:lstStyle>
          <a:p>
            <a:pPr>
              <a:defRPr/>
            </a:pPr>
            <a:fld id="{16404435-6A83-4CD0-9FE7-F4641CD7F662}" type="datetime1">
              <a:rPr lang="en-US"/>
              <a:pPr>
                <a:defRPr/>
              </a:pPr>
              <a:t>7/19/2019</a:t>
            </a:fld>
            <a:endParaRPr lang="en-US"/>
          </a:p>
        </p:txBody>
      </p:sp>
      <p:sp>
        <p:nvSpPr>
          <p:cNvPr id="6" name="Rectangle 5">
            <a:extLst>
              <a:ext uri="{FF2B5EF4-FFF2-40B4-BE49-F238E27FC236}">
                <a16:creationId xmlns:a16="http://schemas.microsoft.com/office/drawing/2014/main" id="{1D8D7DF0-BE20-411D-9B00-AB48BD95F2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5A6BBC8-C936-4794-A973-06F896F0929C}"/>
              </a:ext>
            </a:extLst>
          </p:cNvPr>
          <p:cNvSpPr>
            <a:spLocks noGrp="1" noChangeArrowheads="1"/>
          </p:cNvSpPr>
          <p:nvPr>
            <p:ph type="sldNum" sz="quarter" idx="12"/>
          </p:nvPr>
        </p:nvSpPr>
        <p:spPr>
          <a:ln/>
        </p:spPr>
        <p:txBody>
          <a:bodyPr/>
          <a:lstStyle>
            <a:lvl1pPr>
              <a:defRPr/>
            </a:lvl1pPr>
          </a:lstStyle>
          <a:p>
            <a:fld id="{4488E744-7F47-4F54-BDEE-0A9277657A2A}" type="slidenum">
              <a:rPr lang="en-US" altLang="en-US"/>
              <a:pPr/>
              <a:t>‹#›</a:t>
            </a:fld>
            <a:endParaRPr lang="en-US" altLang="en-US"/>
          </a:p>
        </p:txBody>
      </p:sp>
    </p:spTree>
    <p:extLst>
      <p:ext uri="{BB962C8B-B14F-4D97-AF65-F5344CB8AC3E}">
        <p14:creationId xmlns:p14="http://schemas.microsoft.com/office/powerpoint/2010/main" val="1001802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1"/>
            <a:ext cx="8229600" cy="4525963"/>
          </a:xfrm>
        </p:spPr>
        <p:txBody>
          <a:bodyPr/>
          <a:lstStyle/>
          <a:p>
            <a:pPr lvl="0"/>
            <a:endParaRPr lang="en-US" noProof="0"/>
          </a:p>
        </p:txBody>
      </p:sp>
      <p:sp>
        <p:nvSpPr>
          <p:cNvPr id="4" name="Rectangle 4">
            <a:extLst>
              <a:ext uri="{FF2B5EF4-FFF2-40B4-BE49-F238E27FC236}">
                <a16:creationId xmlns:a16="http://schemas.microsoft.com/office/drawing/2014/main" id="{8491947E-E02B-4B7B-905C-1724C0583867}"/>
              </a:ext>
            </a:extLst>
          </p:cNvPr>
          <p:cNvSpPr>
            <a:spLocks noGrp="1" noChangeArrowheads="1"/>
          </p:cNvSpPr>
          <p:nvPr>
            <p:ph type="dt" sz="half" idx="10"/>
          </p:nvPr>
        </p:nvSpPr>
        <p:spPr>
          <a:ln/>
        </p:spPr>
        <p:txBody>
          <a:bodyPr/>
          <a:lstStyle>
            <a:lvl1pPr>
              <a:defRPr/>
            </a:lvl1pPr>
          </a:lstStyle>
          <a:p>
            <a:pPr>
              <a:defRPr/>
            </a:pPr>
            <a:fld id="{FBB57E79-2C72-4D0D-BDFA-68005766FB87}" type="datetime1">
              <a:rPr lang="en-US"/>
              <a:pPr>
                <a:defRPr/>
              </a:pPr>
              <a:t>7/19/2019</a:t>
            </a:fld>
            <a:endParaRPr lang="en-US"/>
          </a:p>
        </p:txBody>
      </p:sp>
      <p:sp>
        <p:nvSpPr>
          <p:cNvPr id="5" name="Rectangle 5">
            <a:extLst>
              <a:ext uri="{FF2B5EF4-FFF2-40B4-BE49-F238E27FC236}">
                <a16:creationId xmlns:a16="http://schemas.microsoft.com/office/drawing/2014/main" id="{7BED6340-15D1-415C-93DF-68252FD971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FF013F-E29C-4877-91B4-0AC5970A2AA7}"/>
              </a:ext>
            </a:extLst>
          </p:cNvPr>
          <p:cNvSpPr>
            <a:spLocks noGrp="1" noChangeArrowheads="1"/>
          </p:cNvSpPr>
          <p:nvPr>
            <p:ph type="sldNum" sz="quarter" idx="12"/>
          </p:nvPr>
        </p:nvSpPr>
        <p:spPr>
          <a:ln/>
        </p:spPr>
        <p:txBody>
          <a:bodyPr/>
          <a:lstStyle>
            <a:lvl1pPr>
              <a:defRPr/>
            </a:lvl1pPr>
          </a:lstStyle>
          <a:p>
            <a:fld id="{5A6CCC9B-6941-4F45-B0C3-B80E93B0324D}" type="slidenum">
              <a:rPr lang="en-US" altLang="en-US"/>
              <a:pPr/>
              <a:t>‹#›</a:t>
            </a:fld>
            <a:endParaRPr lang="en-US" altLang="en-US"/>
          </a:p>
        </p:txBody>
      </p:sp>
    </p:spTree>
    <p:extLst>
      <p:ext uri="{BB962C8B-B14F-4D97-AF65-F5344CB8AC3E}">
        <p14:creationId xmlns:p14="http://schemas.microsoft.com/office/powerpoint/2010/main" val="241103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1430FEE8-A803-476D-88F1-1E709BBD6765}"/>
              </a:ext>
            </a:extLst>
          </p:cNvPr>
          <p:cNvSpPr>
            <a:spLocks noGrp="1" noChangeArrowheads="1"/>
          </p:cNvSpPr>
          <p:nvPr>
            <p:ph type="dt" sz="half" idx="10"/>
          </p:nvPr>
        </p:nvSpPr>
        <p:spPr>
          <a:ln/>
        </p:spPr>
        <p:txBody>
          <a:bodyPr/>
          <a:lstStyle>
            <a:lvl1pPr>
              <a:defRPr/>
            </a:lvl1pPr>
          </a:lstStyle>
          <a:p>
            <a:pPr>
              <a:defRPr/>
            </a:pPr>
            <a:fld id="{DDDA66B2-52FE-4402-BAA4-49F36EC8BE38}" type="datetime1">
              <a:rPr lang="en-US"/>
              <a:pPr>
                <a:defRPr/>
              </a:pPr>
              <a:t>7/19/2019</a:t>
            </a:fld>
            <a:endParaRPr lang="en-US"/>
          </a:p>
        </p:txBody>
      </p:sp>
      <p:sp>
        <p:nvSpPr>
          <p:cNvPr id="5" name="Rectangle 5">
            <a:extLst>
              <a:ext uri="{FF2B5EF4-FFF2-40B4-BE49-F238E27FC236}">
                <a16:creationId xmlns:a16="http://schemas.microsoft.com/office/drawing/2014/main" id="{BAAB60B2-B126-4ADC-B73A-F8167106F7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14AF95C-EC8F-493C-BB80-31DC63D1FF42}"/>
              </a:ext>
            </a:extLst>
          </p:cNvPr>
          <p:cNvSpPr>
            <a:spLocks noGrp="1" noChangeArrowheads="1"/>
          </p:cNvSpPr>
          <p:nvPr>
            <p:ph type="sldNum" sz="quarter" idx="12"/>
          </p:nvPr>
        </p:nvSpPr>
        <p:spPr>
          <a:ln/>
        </p:spPr>
        <p:txBody>
          <a:bodyPr/>
          <a:lstStyle>
            <a:lvl1pPr>
              <a:defRPr/>
            </a:lvl1pPr>
          </a:lstStyle>
          <a:p>
            <a:fld id="{9E5B9E4C-EAB1-4377-9CB6-6093979775CB}" type="slidenum">
              <a:rPr lang="en-US" altLang="en-US"/>
              <a:pPr/>
              <a:t>‹#›</a:t>
            </a:fld>
            <a:endParaRPr lang="en-US" altLang="en-US"/>
          </a:p>
        </p:txBody>
      </p:sp>
    </p:spTree>
    <p:extLst>
      <p:ext uri="{BB962C8B-B14F-4D97-AF65-F5344CB8AC3E}">
        <p14:creationId xmlns:p14="http://schemas.microsoft.com/office/powerpoint/2010/main" val="4087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A12679A-A489-45A9-AC21-C3411D324713}"/>
              </a:ext>
            </a:extLst>
          </p:cNvPr>
          <p:cNvSpPr>
            <a:spLocks noGrp="1" noChangeArrowheads="1"/>
          </p:cNvSpPr>
          <p:nvPr>
            <p:ph type="dt" sz="half" idx="10"/>
          </p:nvPr>
        </p:nvSpPr>
        <p:spPr>
          <a:ln/>
        </p:spPr>
        <p:txBody>
          <a:bodyPr/>
          <a:lstStyle>
            <a:lvl1pPr>
              <a:defRPr/>
            </a:lvl1pPr>
          </a:lstStyle>
          <a:p>
            <a:pPr>
              <a:defRPr/>
            </a:pPr>
            <a:fld id="{257B4618-F679-496B-BB56-DC13D0338427}" type="datetime1">
              <a:rPr lang="en-US"/>
              <a:pPr>
                <a:defRPr/>
              </a:pPr>
              <a:t>7/19/2019</a:t>
            </a:fld>
            <a:endParaRPr lang="en-US"/>
          </a:p>
        </p:txBody>
      </p:sp>
      <p:sp>
        <p:nvSpPr>
          <p:cNvPr id="5" name="Rectangle 5">
            <a:extLst>
              <a:ext uri="{FF2B5EF4-FFF2-40B4-BE49-F238E27FC236}">
                <a16:creationId xmlns:a16="http://schemas.microsoft.com/office/drawing/2014/main" id="{C23B587E-A575-4969-9042-49CCFC14DA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C62C0A-08B8-4482-BBAC-A68E341AB952}"/>
              </a:ext>
            </a:extLst>
          </p:cNvPr>
          <p:cNvSpPr>
            <a:spLocks noGrp="1" noChangeArrowheads="1"/>
          </p:cNvSpPr>
          <p:nvPr>
            <p:ph type="sldNum" sz="quarter" idx="12"/>
          </p:nvPr>
        </p:nvSpPr>
        <p:spPr>
          <a:ln/>
        </p:spPr>
        <p:txBody>
          <a:bodyPr/>
          <a:lstStyle>
            <a:lvl1pPr>
              <a:defRPr/>
            </a:lvl1pPr>
          </a:lstStyle>
          <a:p>
            <a:fld id="{B5A34D40-A2EB-401F-B675-52F4CEDFC6DB}" type="slidenum">
              <a:rPr lang="en-US" altLang="en-US"/>
              <a:pPr/>
              <a:t>‹#›</a:t>
            </a:fld>
            <a:endParaRPr lang="en-US" altLang="en-US"/>
          </a:p>
        </p:txBody>
      </p:sp>
    </p:spTree>
    <p:extLst>
      <p:ext uri="{BB962C8B-B14F-4D97-AF65-F5344CB8AC3E}">
        <p14:creationId xmlns:p14="http://schemas.microsoft.com/office/powerpoint/2010/main" val="70171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C34E5B6-F194-4478-82A0-E6605A4AE177}"/>
              </a:ext>
            </a:extLst>
          </p:cNvPr>
          <p:cNvSpPr>
            <a:spLocks noGrp="1" noChangeArrowheads="1"/>
          </p:cNvSpPr>
          <p:nvPr>
            <p:ph type="dt" sz="half" idx="10"/>
          </p:nvPr>
        </p:nvSpPr>
        <p:spPr>
          <a:ln/>
        </p:spPr>
        <p:txBody>
          <a:bodyPr/>
          <a:lstStyle>
            <a:lvl1pPr>
              <a:defRPr/>
            </a:lvl1pPr>
          </a:lstStyle>
          <a:p>
            <a:pPr>
              <a:defRPr/>
            </a:pPr>
            <a:fld id="{7E41AE5F-9ED0-4253-99AD-65A0DCEDB11D}" type="datetime1">
              <a:rPr lang="en-US"/>
              <a:pPr>
                <a:defRPr/>
              </a:pPr>
              <a:t>7/19/2019</a:t>
            </a:fld>
            <a:endParaRPr lang="en-US"/>
          </a:p>
        </p:txBody>
      </p:sp>
      <p:sp>
        <p:nvSpPr>
          <p:cNvPr id="6" name="Rectangle 5">
            <a:extLst>
              <a:ext uri="{FF2B5EF4-FFF2-40B4-BE49-F238E27FC236}">
                <a16:creationId xmlns:a16="http://schemas.microsoft.com/office/drawing/2014/main" id="{49D23457-51B9-4B6F-9C91-CD03EFE666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69FE16A-151C-45DB-BD7A-4B4477D4330F}"/>
              </a:ext>
            </a:extLst>
          </p:cNvPr>
          <p:cNvSpPr>
            <a:spLocks noGrp="1" noChangeArrowheads="1"/>
          </p:cNvSpPr>
          <p:nvPr>
            <p:ph type="sldNum" sz="quarter" idx="12"/>
          </p:nvPr>
        </p:nvSpPr>
        <p:spPr>
          <a:ln/>
        </p:spPr>
        <p:txBody>
          <a:bodyPr/>
          <a:lstStyle>
            <a:lvl1pPr>
              <a:defRPr/>
            </a:lvl1pPr>
          </a:lstStyle>
          <a:p>
            <a:fld id="{A5F66ABC-9A2E-492D-8F86-365D560632CB}" type="slidenum">
              <a:rPr lang="en-US" altLang="en-US"/>
              <a:pPr/>
              <a:t>‹#›</a:t>
            </a:fld>
            <a:endParaRPr lang="en-US" altLang="en-US"/>
          </a:p>
        </p:txBody>
      </p:sp>
    </p:spTree>
    <p:extLst>
      <p:ext uri="{BB962C8B-B14F-4D97-AF65-F5344CB8AC3E}">
        <p14:creationId xmlns:p14="http://schemas.microsoft.com/office/powerpoint/2010/main" val="202189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BC79C43-1B15-4903-96C4-D6F8EA1A7387}"/>
              </a:ext>
            </a:extLst>
          </p:cNvPr>
          <p:cNvSpPr>
            <a:spLocks noGrp="1" noChangeArrowheads="1"/>
          </p:cNvSpPr>
          <p:nvPr>
            <p:ph type="dt" sz="half" idx="10"/>
          </p:nvPr>
        </p:nvSpPr>
        <p:spPr>
          <a:ln/>
        </p:spPr>
        <p:txBody>
          <a:bodyPr/>
          <a:lstStyle>
            <a:lvl1pPr>
              <a:defRPr/>
            </a:lvl1pPr>
          </a:lstStyle>
          <a:p>
            <a:pPr>
              <a:defRPr/>
            </a:pPr>
            <a:fld id="{75BDB076-28F0-43BB-881E-DA8F58D91CF6}" type="datetime1">
              <a:rPr lang="en-US"/>
              <a:pPr>
                <a:defRPr/>
              </a:pPr>
              <a:t>7/19/2019</a:t>
            </a:fld>
            <a:endParaRPr lang="en-US"/>
          </a:p>
        </p:txBody>
      </p:sp>
      <p:sp>
        <p:nvSpPr>
          <p:cNvPr id="8" name="Rectangle 5">
            <a:extLst>
              <a:ext uri="{FF2B5EF4-FFF2-40B4-BE49-F238E27FC236}">
                <a16:creationId xmlns:a16="http://schemas.microsoft.com/office/drawing/2014/main" id="{E3792AE0-9388-4E21-A148-5C989C36DB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92DCB2A-B169-4736-ADC7-ED2CBBDE7A6D}"/>
              </a:ext>
            </a:extLst>
          </p:cNvPr>
          <p:cNvSpPr>
            <a:spLocks noGrp="1" noChangeArrowheads="1"/>
          </p:cNvSpPr>
          <p:nvPr>
            <p:ph type="sldNum" sz="quarter" idx="12"/>
          </p:nvPr>
        </p:nvSpPr>
        <p:spPr>
          <a:ln/>
        </p:spPr>
        <p:txBody>
          <a:bodyPr/>
          <a:lstStyle>
            <a:lvl1pPr>
              <a:defRPr/>
            </a:lvl1pPr>
          </a:lstStyle>
          <a:p>
            <a:fld id="{181E96F7-7483-4725-98AD-64A115E4AD31}" type="slidenum">
              <a:rPr lang="en-US" altLang="en-US"/>
              <a:pPr/>
              <a:t>‹#›</a:t>
            </a:fld>
            <a:endParaRPr lang="en-US" altLang="en-US"/>
          </a:p>
        </p:txBody>
      </p:sp>
    </p:spTree>
    <p:extLst>
      <p:ext uri="{BB962C8B-B14F-4D97-AF65-F5344CB8AC3E}">
        <p14:creationId xmlns:p14="http://schemas.microsoft.com/office/powerpoint/2010/main" val="130972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6262531-F708-4815-95E5-E2AB2688F498}"/>
              </a:ext>
            </a:extLst>
          </p:cNvPr>
          <p:cNvSpPr>
            <a:spLocks noGrp="1" noChangeArrowheads="1"/>
          </p:cNvSpPr>
          <p:nvPr>
            <p:ph type="dt" sz="half" idx="10"/>
          </p:nvPr>
        </p:nvSpPr>
        <p:spPr>
          <a:ln/>
        </p:spPr>
        <p:txBody>
          <a:bodyPr/>
          <a:lstStyle>
            <a:lvl1pPr>
              <a:defRPr/>
            </a:lvl1pPr>
          </a:lstStyle>
          <a:p>
            <a:pPr>
              <a:defRPr/>
            </a:pPr>
            <a:fld id="{E06F2ADB-0F9E-4E59-AF2E-DCA7D27493B1}" type="datetime1">
              <a:rPr lang="en-US"/>
              <a:pPr>
                <a:defRPr/>
              </a:pPr>
              <a:t>7/19/2019</a:t>
            </a:fld>
            <a:endParaRPr lang="en-US"/>
          </a:p>
        </p:txBody>
      </p:sp>
      <p:sp>
        <p:nvSpPr>
          <p:cNvPr id="4" name="Rectangle 5">
            <a:extLst>
              <a:ext uri="{FF2B5EF4-FFF2-40B4-BE49-F238E27FC236}">
                <a16:creationId xmlns:a16="http://schemas.microsoft.com/office/drawing/2014/main" id="{A092131B-2826-4037-814F-A88F58568B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9205682-237F-4DAA-AF94-6B6F03484BC3}"/>
              </a:ext>
            </a:extLst>
          </p:cNvPr>
          <p:cNvSpPr>
            <a:spLocks noGrp="1" noChangeArrowheads="1"/>
          </p:cNvSpPr>
          <p:nvPr>
            <p:ph type="sldNum" sz="quarter" idx="12"/>
          </p:nvPr>
        </p:nvSpPr>
        <p:spPr>
          <a:ln/>
        </p:spPr>
        <p:txBody>
          <a:bodyPr/>
          <a:lstStyle>
            <a:lvl1pPr>
              <a:defRPr/>
            </a:lvl1pPr>
          </a:lstStyle>
          <a:p>
            <a:fld id="{DA81E87D-57D4-4869-B639-705821CB7503}" type="slidenum">
              <a:rPr lang="en-US" altLang="en-US"/>
              <a:pPr/>
              <a:t>‹#›</a:t>
            </a:fld>
            <a:endParaRPr lang="en-US" altLang="en-US"/>
          </a:p>
        </p:txBody>
      </p:sp>
    </p:spTree>
    <p:extLst>
      <p:ext uri="{BB962C8B-B14F-4D97-AF65-F5344CB8AC3E}">
        <p14:creationId xmlns:p14="http://schemas.microsoft.com/office/powerpoint/2010/main" val="220877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B728F9E-85FB-46F2-807C-B48C2A408826}"/>
              </a:ext>
            </a:extLst>
          </p:cNvPr>
          <p:cNvSpPr>
            <a:spLocks noGrp="1" noChangeArrowheads="1"/>
          </p:cNvSpPr>
          <p:nvPr>
            <p:ph type="dt" sz="half" idx="10"/>
          </p:nvPr>
        </p:nvSpPr>
        <p:spPr>
          <a:ln/>
        </p:spPr>
        <p:txBody>
          <a:bodyPr/>
          <a:lstStyle>
            <a:lvl1pPr>
              <a:defRPr/>
            </a:lvl1pPr>
          </a:lstStyle>
          <a:p>
            <a:pPr>
              <a:defRPr/>
            </a:pPr>
            <a:fld id="{C332230D-FC1C-45FF-9E3D-1207A6A1E5AD}" type="datetime1">
              <a:rPr lang="en-US"/>
              <a:pPr>
                <a:defRPr/>
              </a:pPr>
              <a:t>7/19/2019</a:t>
            </a:fld>
            <a:endParaRPr lang="en-US"/>
          </a:p>
        </p:txBody>
      </p:sp>
      <p:sp>
        <p:nvSpPr>
          <p:cNvPr id="3" name="Rectangle 5">
            <a:extLst>
              <a:ext uri="{FF2B5EF4-FFF2-40B4-BE49-F238E27FC236}">
                <a16:creationId xmlns:a16="http://schemas.microsoft.com/office/drawing/2014/main" id="{DE89770B-F8D5-4FF2-8420-BD96FB652B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7EE1370-78F0-49A1-BCD8-BC55794435CF}"/>
              </a:ext>
            </a:extLst>
          </p:cNvPr>
          <p:cNvSpPr>
            <a:spLocks noGrp="1" noChangeArrowheads="1"/>
          </p:cNvSpPr>
          <p:nvPr>
            <p:ph type="sldNum" sz="quarter" idx="12"/>
          </p:nvPr>
        </p:nvSpPr>
        <p:spPr>
          <a:ln/>
        </p:spPr>
        <p:txBody>
          <a:bodyPr/>
          <a:lstStyle>
            <a:lvl1pPr>
              <a:defRPr/>
            </a:lvl1pPr>
          </a:lstStyle>
          <a:p>
            <a:fld id="{48E48CB9-91B8-4054-AEED-2A7B3EEF986C}" type="slidenum">
              <a:rPr lang="en-US" altLang="en-US"/>
              <a:pPr/>
              <a:t>‹#›</a:t>
            </a:fld>
            <a:endParaRPr lang="en-US" altLang="en-US"/>
          </a:p>
        </p:txBody>
      </p:sp>
    </p:spTree>
    <p:extLst>
      <p:ext uri="{BB962C8B-B14F-4D97-AF65-F5344CB8AC3E}">
        <p14:creationId xmlns:p14="http://schemas.microsoft.com/office/powerpoint/2010/main" val="371276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49"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7297565-FAFC-48D8-97BE-BE087684FF07}"/>
              </a:ext>
            </a:extLst>
          </p:cNvPr>
          <p:cNvSpPr>
            <a:spLocks noGrp="1" noChangeArrowheads="1"/>
          </p:cNvSpPr>
          <p:nvPr>
            <p:ph type="dt" sz="half" idx="10"/>
          </p:nvPr>
        </p:nvSpPr>
        <p:spPr>
          <a:ln/>
        </p:spPr>
        <p:txBody>
          <a:bodyPr/>
          <a:lstStyle>
            <a:lvl1pPr>
              <a:defRPr/>
            </a:lvl1pPr>
          </a:lstStyle>
          <a:p>
            <a:pPr>
              <a:defRPr/>
            </a:pPr>
            <a:fld id="{62A42DA0-D691-4A80-9591-A4E3F9DDB230}" type="datetime1">
              <a:rPr lang="en-US"/>
              <a:pPr>
                <a:defRPr/>
              </a:pPr>
              <a:t>7/19/2019</a:t>
            </a:fld>
            <a:endParaRPr lang="en-US"/>
          </a:p>
        </p:txBody>
      </p:sp>
      <p:sp>
        <p:nvSpPr>
          <p:cNvPr id="6" name="Rectangle 5">
            <a:extLst>
              <a:ext uri="{FF2B5EF4-FFF2-40B4-BE49-F238E27FC236}">
                <a16:creationId xmlns:a16="http://schemas.microsoft.com/office/drawing/2014/main" id="{D1E6C0D9-A16C-498F-BC49-F6203373C6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7D681BC-D2A2-4561-9483-B1E6E1F971BD}"/>
              </a:ext>
            </a:extLst>
          </p:cNvPr>
          <p:cNvSpPr>
            <a:spLocks noGrp="1" noChangeArrowheads="1"/>
          </p:cNvSpPr>
          <p:nvPr>
            <p:ph type="sldNum" sz="quarter" idx="12"/>
          </p:nvPr>
        </p:nvSpPr>
        <p:spPr>
          <a:ln/>
        </p:spPr>
        <p:txBody>
          <a:bodyPr/>
          <a:lstStyle>
            <a:lvl1pPr>
              <a:defRPr/>
            </a:lvl1pPr>
          </a:lstStyle>
          <a:p>
            <a:fld id="{D0228C5A-9688-455B-98C0-32A27CF8C3E4}" type="slidenum">
              <a:rPr lang="en-US" altLang="en-US"/>
              <a:pPr/>
              <a:t>‹#›</a:t>
            </a:fld>
            <a:endParaRPr lang="en-US" altLang="en-US"/>
          </a:p>
        </p:txBody>
      </p:sp>
    </p:spTree>
    <p:extLst>
      <p:ext uri="{BB962C8B-B14F-4D97-AF65-F5344CB8AC3E}">
        <p14:creationId xmlns:p14="http://schemas.microsoft.com/office/powerpoint/2010/main" val="376784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48EADCC-2FD1-4769-81F5-777E8700EAEE}"/>
              </a:ext>
            </a:extLst>
          </p:cNvPr>
          <p:cNvSpPr>
            <a:spLocks noGrp="1" noChangeArrowheads="1"/>
          </p:cNvSpPr>
          <p:nvPr>
            <p:ph type="dt" sz="half" idx="10"/>
          </p:nvPr>
        </p:nvSpPr>
        <p:spPr>
          <a:ln/>
        </p:spPr>
        <p:txBody>
          <a:bodyPr/>
          <a:lstStyle>
            <a:lvl1pPr>
              <a:defRPr/>
            </a:lvl1pPr>
          </a:lstStyle>
          <a:p>
            <a:pPr>
              <a:defRPr/>
            </a:pPr>
            <a:fld id="{013B4798-64A0-4D14-A6C6-402BA9CD5C2C}" type="datetime1">
              <a:rPr lang="en-US"/>
              <a:pPr>
                <a:defRPr/>
              </a:pPr>
              <a:t>7/19/2019</a:t>
            </a:fld>
            <a:endParaRPr lang="en-US"/>
          </a:p>
        </p:txBody>
      </p:sp>
      <p:sp>
        <p:nvSpPr>
          <p:cNvPr id="6" name="Rectangle 5">
            <a:extLst>
              <a:ext uri="{FF2B5EF4-FFF2-40B4-BE49-F238E27FC236}">
                <a16:creationId xmlns:a16="http://schemas.microsoft.com/office/drawing/2014/main" id="{4AAE0A17-AA7B-423B-8A1F-1669043154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0017410-F50B-4B0F-AF0C-9A33DED8B46D}"/>
              </a:ext>
            </a:extLst>
          </p:cNvPr>
          <p:cNvSpPr>
            <a:spLocks noGrp="1" noChangeArrowheads="1"/>
          </p:cNvSpPr>
          <p:nvPr>
            <p:ph type="sldNum" sz="quarter" idx="12"/>
          </p:nvPr>
        </p:nvSpPr>
        <p:spPr>
          <a:ln/>
        </p:spPr>
        <p:txBody>
          <a:bodyPr/>
          <a:lstStyle>
            <a:lvl1pPr>
              <a:defRPr/>
            </a:lvl1pPr>
          </a:lstStyle>
          <a:p>
            <a:fld id="{8369DEE2-6718-45E7-B5FD-00C758CE42C8}" type="slidenum">
              <a:rPr lang="en-US" altLang="en-US"/>
              <a:pPr/>
              <a:t>‹#›</a:t>
            </a:fld>
            <a:endParaRPr lang="en-US" altLang="en-US"/>
          </a:p>
        </p:txBody>
      </p:sp>
    </p:spTree>
    <p:extLst>
      <p:ext uri="{BB962C8B-B14F-4D97-AF65-F5344CB8AC3E}">
        <p14:creationId xmlns:p14="http://schemas.microsoft.com/office/powerpoint/2010/main" val="81353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1">
            <a:extLst>
              <a:ext uri="{FF2B5EF4-FFF2-40B4-BE49-F238E27FC236}">
                <a16:creationId xmlns:a16="http://schemas.microsoft.com/office/drawing/2014/main" id="{B88B9F61-1B00-47A9-B869-1A9AACD08DB6}"/>
              </a:ext>
            </a:extLst>
          </p:cNvPr>
          <p:cNvSpPr>
            <a:spLocks noChangeArrowheads="1"/>
          </p:cNvSpPr>
          <p:nvPr userDrawn="1"/>
        </p:nvSpPr>
        <p:spPr bwMode="auto">
          <a:xfrm>
            <a:off x="6330950" y="0"/>
            <a:ext cx="2813050" cy="276225"/>
          </a:xfrm>
          <a:prstGeom prst="rect">
            <a:avLst/>
          </a:prstGeom>
          <a:noFill/>
          <a:ln w="28575" cap="sq" cmpd="sng" algn="ctr">
            <a:noFill/>
            <a:prstDash val="solid"/>
            <a:miter lim="800000"/>
            <a:headEnd type="none" w="med" len="med"/>
            <a:tailEnd type="none" w="med" len="med"/>
          </a:ln>
          <a:effectLst/>
        </p:spPr>
        <p:txBody>
          <a:bodyPr wrap="none" anchor="ctr">
            <a:spAutoFit/>
          </a:bodyPr>
          <a:lstStyle/>
          <a:p>
            <a:pPr algn="r" eaLnBrk="0" hangingPunct="0">
              <a:defRPr/>
            </a:pPr>
            <a:r>
              <a:rPr lang="en-US" sz="1200" dirty="0">
                <a:solidFill>
                  <a:srgbClr val="CECECF"/>
                </a:solidFill>
              </a:rPr>
              <a:t>Copyright © 2011 MsRazz ChemClass</a:t>
            </a:r>
            <a:endParaRPr lang="en-US" sz="3600" dirty="0">
              <a:solidFill>
                <a:srgbClr val="CECECF"/>
              </a:solidFill>
            </a:endParaRPr>
          </a:p>
        </p:txBody>
      </p:sp>
      <p:pic>
        <p:nvPicPr>
          <p:cNvPr id="1026" name="Picture 7" descr="Be.jpg">
            <a:extLst>
              <a:ext uri="{FF2B5EF4-FFF2-40B4-BE49-F238E27FC236}">
                <a16:creationId xmlns:a16="http://schemas.microsoft.com/office/drawing/2014/main" id="{3FDDF3E0-4CC2-4A74-9D97-26DC2BD43FEF}"/>
              </a:ext>
            </a:extLst>
          </p:cNvPr>
          <p:cNvPicPr>
            <a:picLocks noChangeAspect="1"/>
          </p:cNvPicPr>
          <p:nvPr userDrawn="1"/>
        </p:nvPicPr>
        <p:blipFill>
          <a:blip r:embed="rId16">
            <a:clrChange>
              <a:clrFrom>
                <a:srgbClr val="B4BAC5"/>
              </a:clrFrom>
              <a:clrTo>
                <a:srgbClr val="B4BAC5">
                  <a:alpha val="0"/>
                </a:srgbClr>
              </a:clrTo>
            </a:clrChange>
            <a:lum bright="70000" contrast="-70000"/>
            <a:extLst>
              <a:ext uri="{28A0092B-C50C-407E-A947-70E740481C1C}">
                <a14:useLocalDpi xmlns:a14="http://schemas.microsoft.com/office/drawing/2010/main" val="0"/>
              </a:ext>
            </a:extLst>
          </a:blip>
          <a:srcRect r="11667" b="6248"/>
          <a:stretch>
            <a:fillRect/>
          </a:stretch>
        </p:blipFill>
        <p:spPr bwMode="auto">
          <a:xfrm>
            <a:off x="1066800" y="0"/>
            <a:ext cx="8077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descr="Be.jpg">
            <a:extLst>
              <a:ext uri="{FF2B5EF4-FFF2-40B4-BE49-F238E27FC236}">
                <a16:creationId xmlns:a16="http://schemas.microsoft.com/office/drawing/2014/main" id="{70C7BEA0-ED77-477B-B7A7-A5049AB39D74}"/>
              </a:ext>
            </a:extLst>
          </p:cNvPr>
          <p:cNvPicPr>
            <a:picLocks noChangeAspect="1"/>
          </p:cNvPicPr>
          <p:nvPr userDrawn="1"/>
        </p:nvPicPr>
        <p:blipFill>
          <a:blip r:embed="rId16">
            <a:extLst>
              <a:ext uri="{28A0092B-C50C-407E-A947-70E740481C1C}">
                <a14:useLocalDpi xmlns:a14="http://schemas.microsoft.com/office/drawing/2010/main" val="0"/>
              </a:ext>
            </a:extLst>
          </a:blip>
          <a:srcRect l="27055" r="59642"/>
          <a:stretch>
            <a:fillRect/>
          </a:stretch>
        </p:blipFill>
        <p:spPr bwMode="auto">
          <a:xfrm>
            <a:off x="0" y="0"/>
            <a:ext cx="1143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56AE0C45-7B27-4DD4-82C5-997B0000B4AE}"/>
              </a:ext>
            </a:extLst>
          </p:cNvPr>
          <p:cNvSpPr>
            <a:spLocks noGrp="1" noChangeArrowheads="1"/>
          </p:cNvSpPr>
          <p:nvPr>
            <p:ph type="title"/>
          </p:nvPr>
        </p:nvSpPr>
        <p:spPr bwMode="auto">
          <a:xfrm>
            <a:off x="1219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8082E14B-2750-42B5-AB31-892422D935C0}"/>
              </a:ext>
            </a:extLst>
          </p:cNvPr>
          <p:cNvSpPr>
            <a:spLocks noGrp="1" noChangeArrowheads="1"/>
          </p:cNvSpPr>
          <p:nvPr>
            <p:ph type="body" idx="1"/>
          </p:nvPr>
        </p:nvSpPr>
        <p:spPr bwMode="auto">
          <a:xfrm>
            <a:off x="1219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3165D204-8332-4BB4-971A-F1234344C15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Arial" charset="0"/>
                <a:ea typeface="ＭＳ Ｐゴシック" pitchFamily="-108" charset="-128"/>
              </a:defRPr>
            </a:lvl1pPr>
          </a:lstStyle>
          <a:p>
            <a:pPr>
              <a:defRPr/>
            </a:pPr>
            <a:fld id="{41226AFD-74D3-4D00-A3F2-3AD26B9C8E67}" type="datetime1">
              <a:rPr lang="en-US"/>
              <a:pPr>
                <a:defRPr/>
              </a:pPr>
              <a:t>7/19/2019</a:t>
            </a:fld>
            <a:endParaRPr lang="en-US"/>
          </a:p>
        </p:txBody>
      </p:sp>
      <p:sp>
        <p:nvSpPr>
          <p:cNvPr id="3" name="Rectangle 5">
            <a:extLst>
              <a:ext uri="{FF2B5EF4-FFF2-40B4-BE49-F238E27FC236}">
                <a16:creationId xmlns:a16="http://schemas.microsoft.com/office/drawing/2014/main" id="{04E83181-8235-42CF-9953-E7DBEA51118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latin typeface="Arial" charset="0"/>
                <a:ea typeface="+mn-ea"/>
              </a:defRPr>
            </a:lvl1pPr>
          </a:lstStyle>
          <a:p>
            <a:pPr>
              <a:defRPr/>
            </a:pPr>
            <a:endParaRPr lang="en-US"/>
          </a:p>
        </p:txBody>
      </p:sp>
      <p:sp>
        <p:nvSpPr>
          <p:cNvPr id="1030" name="Rectangle 6">
            <a:extLst>
              <a:ext uri="{FF2B5EF4-FFF2-40B4-BE49-F238E27FC236}">
                <a16:creationId xmlns:a16="http://schemas.microsoft.com/office/drawing/2014/main" id="{4F707E34-F7D0-4A3B-84F5-03EB7A8C95F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anose="020B0604020202020204" pitchFamily="34" charset="0"/>
              </a:defRPr>
            </a:lvl1pPr>
          </a:lstStyle>
          <a:p>
            <a:fld id="{32F3F874-24CE-45EA-AE2D-BFB1211BC443}" type="slidenum">
              <a:rPr lang="en-US" altLang="en-US"/>
              <a:pPr/>
              <a:t>‹#›</a:t>
            </a:fld>
            <a:endParaRPr lang="en-US" altLang="en-US"/>
          </a:p>
        </p:txBody>
      </p:sp>
      <p:cxnSp>
        <p:nvCxnSpPr>
          <p:cNvPr id="10" name="Straight Connector 9">
            <a:extLst>
              <a:ext uri="{FF2B5EF4-FFF2-40B4-BE49-F238E27FC236}">
                <a16:creationId xmlns:a16="http://schemas.microsoft.com/office/drawing/2014/main" id="{09FA2C85-B983-4D2F-A130-1B97E35B1BC5}"/>
              </a:ext>
            </a:extLst>
          </p:cNvPr>
          <p:cNvCxnSpPr>
            <a:cxnSpLocks noChangeShapeType="1"/>
          </p:cNvCxnSpPr>
          <p:nvPr userDrawn="1"/>
        </p:nvCxnSpPr>
        <p:spPr bwMode="auto">
          <a:xfrm rot="5400000">
            <a:off x="-2285999" y="3429000"/>
            <a:ext cx="6858000" cy="3175"/>
          </a:xfrm>
          <a:prstGeom prst="line">
            <a:avLst/>
          </a:prstGeom>
          <a:noFill/>
          <a:ln w="41275">
            <a:solidFill>
              <a:srgbClr val="0000FF"/>
            </a:solidFill>
            <a:round/>
            <a:headEnd/>
            <a:tailEnd/>
          </a:ln>
          <a:effectLst>
            <a:outerShdw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3842"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Lst>
  <p:hf sldNum="0" hdr="0" ftr="0" dt="0"/>
  <p:txStyles>
    <p:titleStyle>
      <a:lvl1pPr algn="ctr" rtl="0" eaLnBrk="0" fontAlgn="base" hangingPunct="0">
        <a:spcBef>
          <a:spcPct val="0"/>
        </a:spcBef>
        <a:spcAft>
          <a:spcPct val="0"/>
        </a:spcAft>
        <a:defRPr sz="4400" b="1">
          <a:solidFill>
            <a:schemeClr val="tx2"/>
          </a:solidFill>
          <a:latin typeface="+mj-lt"/>
          <a:ea typeface="ＭＳ Ｐゴシック" charset="-128"/>
          <a:cs typeface="Arial Black"/>
        </a:defRPr>
      </a:lvl1pPr>
      <a:lvl2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2pPr>
      <a:lvl3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3pPr>
      <a:lvl4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4pPr>
      <a:lvl5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457200" indent="-457200" algn="l" rtl="0" eaLnBrk="0" fontAlgn="base" hangingPunct="0">
        <a:spcBef>
          <a:spcPct val="20000"/>
        </a:spcBef>
        <a:spcAft>
          <a:spcPct val="0"/>
        </a:spcAft>
        <a:buClr>
          <a:srgbClr val="ED392E"/>
        </a:buClr>
        <a:buSzPct val="100000"/>
        <a:buFont typeface="Wingdings" panose="05000000000000000000" pitchFamily="2" charset="2"/>
        <a:buChar char="v"/>
        <a:defRPr sz="3200">
          <a:solidFill>
            <a:schemeClr val="tx1"/>
          </a:solidFill>
          <a:latin typeface="+mn-lt"/>
          <a:ea typeface="ＭＳ Ｐゴシック" charset="-128"/>
          <a:cs typeface="ＭＳ Ｐゴシック" charset="-128"/>
        </a:defRPr>
      </a:lvl1pPr>
      <a:lvl2pPr marL="749300" indent="-292100" algn="l" rtl="0" eaLnBrk="0" fontAlgn="base" hangingPunct="0">
        <a:spcBef>
          <a:spcPct val="20000"/>
        </a:spcBef>
        <a:spcAft>
          <a:spcPct val="0"/>
        </a:spcAft>
        <a:buClr>
          <a:srgbClr val="ED392E"/>
        </a:buClr>
        <a:buSzPct val="100000"/>
        <a:buFont typeface="Wingdings" panose="05000000000000000000" pitchFamily="2" charset="2"/>
        <a:buChar char="§"/>
        <a:defRPr sz="28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lr>
          <a:srgbClr val="ED392E"/>
        </a:buClr>
        <a:buFont typeface="Lucida Grande" pitchFamily="-108" charset="0"/>
        <a:buChar char="-"/>
        <a:defRPr sz="24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lr>
          <a:srgbClr val="ED392E"/>
        </a:buClr>
        <a:buFont typeface="Arial" panose="020B0604020202020204" pitchFamily="34" charset="0"/>
        <a:buChar char="•"/>
        <a:defRPr sz="2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lr>
          <a:srgbClr val="ED392E"/>
        </a:buClr>
        <a:buChar char="»"/>
        <a:defRPr sz="20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E541D-2B7A-4C13-94D3-4E06AAED05A0}"/>
              </a:ext>
            </a:extLst>
          </p:cNvPr>
          <p:cNvSpPr>
            <a:spLocks noGrp="1"/>
          </p:cNvSpPr>
          <p:nvPr>
            <p:ph type="ctrTitle"/>
          </p:nvPr>
        </p:nvSpPr>
        <p:spPr>
          <a:xfrm>
            <a:off x="838200" y="2130425"/>
            <a:ext cx="8305800" cy="1470025"/>
          </a:xfrm>
          <a:effectLst>
            <a:outerShdw dist="38100" dir="2700000" algn="tl" rotWithShape="0">
              <a:srgbClr val="000000"/>
            </a:outerShdw>
          </a:effectLst>
        </p:spPr>
        <p:txBody>
          <a:bodyPr/>
          <a:lstStyle/>
          <a:p>
            <a:pPr>
              <a:defRPr/>
            </a:pPr>
            <a:r>
              <a:rPr lang="en-US" sz="4800">
                <a:solidFill>
                  <a:schemeClr val="bg1"/>
                </a:solidFill>
                <a:effectLst>
                  <a:glow rad="63500">
                    <a:schemeClr val="accent4">
                      <a:satMod val="175000"/>
                      <a:alpha val="40000"/>
                    </a:schemeClr>
                  </a:glow>
                </a:effectLst>
                <a:latin typeface="Gill Sans Ultra Bold" pitchFamily="34" charset="0"/>
                <a:ea typeface="ＭＳ Ｐゴシック" pitchFamily="-108" charset="-128"/>
              </a:rPr>
              <a:t>Unit: </a:t>
            </a:r>
            <a:r>
              <a:rPr lang="en-US" sz="4800" dirty="0">
                <a:solidFill>
                  <a:schemeClr val="bg1"/>
                </a:solidFill>
                <a:effectLst>
                  <a:glow rad="63500">
                    <a:schemeClr val="accent4">
                      <a:satMod val="175000"/>
                      <a:alpha val="40000"/>
                    </a:schemeClr>
                  </a:glow>
                </a:effectLst>
                <a:latin typeface="Gill Sans Ultra Bold" pitchFamily="34" charset="0"/>
                <a:ea typeface="ＭＳ Ｐゴシック" pitchFamily="-108" charset="-128"/>
              </a:rPr>
              <a:t>Chemical Names and Formulas</a:t>
            </a:r>
          </a:p>
        </p:txBody>
      </p:sp>
      <p:sp>
        <p:nvSpPr>
          <p:cNvPr id="3" name="Title 1">
            <a:extLst>
              <a:ext uri="{FF2B5EF4-FFF2-40B4-BE49-F238E27FC236}">
                <a16:creationId xmlns:a16="http://schemas.microsoft.com/office/drawing/2014/main" id="{6B436731-35C4-40F0-87EA-4805C4871C5A}"/>
              </a:ext>
            </a:extLst>
          </p:cNvPr>
          <p:cNvSpPr txBox="1">
            <a:spLocks/>
          </p:cNvSpPr>
          <p:nvPr/>
        </p:nvSpPr>
        <p:spPr bwMode="auto">
          <a:xfrm>
            <a:off x="990600" y="3276600"/>
            <a:ext cx="7848600" cy="1371600"/>
          </a:xfrm>
          <a:prstGeom prst="rect">
            <a:avLst/>
          </a:prstGeom>
          <a:noFill/>
          <a:ln w="9525">
            <a:noFill/>
            <a:miter lim="800000"/>
            <a:headEnd/>
            <a:tailEnd/>
          </a:ln>
          <a:effectLst>
            <a:outerShdw dist="38100" dir="2700000" algn="tl" rotWithShape="0">
              <a:srgbClr val="000000"/>
            </a:outerShdw>
          </a:effectLst>
        </p:spPr>
        <p:txBody>
          <a:bodyPr anchor="ctr"/>
          <a:lstStyle/>
          <a:p>
            <a:pPr algn="r" eaLnBrk="0" hangingPunct="0">
              <a:spcBef>
                <a:spcPct val="0"/>
              </a:spcBef>
              <a:defRPr/>
            </a:pPr>
            <a:r>
              <a:rPr lang="en-US" sz="4200" b="0" i="1" kern="0" dirty="0">
                <a:effectLst>
                  <a:glow rad="63500">
                    <a:schemeClr val="accent4">
                      <a:satMod val="175000"/>
                      <a:alpha val="40000"/>
                    </a:schemeClr>
                  </a:glow>
                </a:effectLst>
                <a:ea typeface="ＭＳ Ｐゴシック" pitchFamily="-108" charset="-128"/>
                <a:cs typeface="Arial Black"/>
              </a:rPr>
              <a:t>Naming Molecular Compounds</a:t>
            </a:r>
          </a:p>
        </p:txBody>
      </p:sp>
      <p:sp>
        <p:nvSpPr>
          <p:cNvPr id="4" name="Explosion 1 3">
            <a:extLst>
              <a:ext uri="{FF2B5EF4-FFF2-40B4-BE49-F238E27FC236}">
                <a16:creationId xmlns:a16="http://schemas.microsoft.com/office/drawing/2014/main" id="{DF5E5961-8A3E-4592-B204-D285941E02C9}"/>
              </a:ext>
            </a:extLst>
          </p:cNvPr>
          <p:cNvSpPr/>
          <p:nvPr/>
        </p:nvSpPr>
        <p:spPr>
          <a:xfrm rot="20480566">
            <a:off x="-614363" y="758825"/>
            <a:ext cx="5029201" cy="1752600"/>
          </a:xfrm>
          <a:prstGeom prst="irregularSeal1">
            <a:avLst/>
          </a:prstGeom>
          <a:solidFill>
            <a:srgbClr val="9900CC">
              <a:alpha val="35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dirty="0">
                <a:effectLst>
                  <a:glow rad="63500">
                    <a:schemeClr val="accent4">
                      <a:satMod val="175000"/>
                      <a:alpha val="40000"/>
                    </a:schemeClr>
                  </a:glow>
                </a:effectLst>
                <a:latin typeface="Script MT Bold" pitchFamily="66" charset="0"/>
              </a:rPr>
              <a:t>Day 5 - Notes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a:extLst>
              <a:ext uri="{FF2B5EF4-FFF2-40B4-BE49-F238E27FC236}">
                <a16:creationId xmlns:a16="http://schemas.microsoft.com/office/drawing/2014/main" id="{C8EA1E41-DD96-4E3D-84BF-929957742A01}"/>
              </a:ext>
            </a:extLst>
          </p:cNvPr>
          <p:cNvSpPr>
            <a:spLocks noGrp="1" noChangeArrowheads="1"/>
          </p:cNvSpPr>
          <p:nvPr>
            <p:ph type="title"/>
          </p:nvPr>
        </p:nvSpPr>
        <p:spPr>
          <a:xfrm>
            <a:off x="1219200" y="0"/>
            <a:ext cx="7467600" cy="1143000"/>
          </a:xfrm>
        </p:spPr>
        <p:txBody>
          <a:bodyPr/>
          <a:lstStyle/>
          <a:p>
            <a:r>
              <a:rPr lang="en-US" altLang="en-US" sz="3400" dirty="0">
                <a:latin typeface="Trebuchet MS" panose="020B0603020202020204" pitchFamily="34" charset="0"/>
                <a:ea typeface="ＭＳ Ｐゴシック" panose="020B0600070205080204" pitchFamily="34" charset="-128"/>
                <a:cs typeface="Arial Black" panose="020B0A04020102020204" pitchFamily="34" charset="0"/>
              </a:rPr>
              <a:t>After today you should be able to…</a:t>
            </a:r>
          </a:p>
        </p:txBody>
      </p:sp>
      <p:sp>
        <p:nvSpPr>
          <p:cNvPr id="4099" name="Rectangle 5">
            <a:extLst>
              <a:ext uri="{FF2B5EF4-FFF2-40B4-BE49-F238E27FC236}">
                <a16:creationId xmlns:a16="http://schemas.microsoft.com/office/drawing/2014/main" id="{5AC65564-5C9B-4F62-A608-DC99ABD5975F}"/>
              </a:ext>
            </a:extLst>
          </p:cNvPr>
          <p:cNvSpPr>
            <a:spLocks noGrp="1" noChangeArrowheads="1"/>
          </p:cNvSpPr>
          <p:nvPr>
            <p:ph type="body" idx="1"/>
          </p:nvPr>
        </p:nvSpPr>
        <p:spPr>
          <a:xfrm>
            <a:off x="1219200" y="1066800"/>
            <a:ext cx="7696200" cy="5334000"/>
          </a:xfrm>
        </p:spPr>
        <p:txBody>
          <a:bodyPr/>
          <a:lstStyle/>
          <a:p>
            <a:r>
              <a:rPr lang="en-US" altLang="en-US" sz="3800" dirty="0">
                <a:latin typeface="Trebuchet MS" panose="020B0603020202020204" pitchFamily="34" charset="0"/>
                <a:ea typeface="ＭＳ Ｐゴシック" panose="020B0600070205080204" pitchFamily="34" charset="-128"/>
              </a:rPr>
              <a:t>Write chemical names and formulas for molecules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CAFE757-D5BC-43A5-BD72-E6AA50E9B195}"/>
              </a:ext>
            </a:extLst>
          </p:cNvPr>
          <p:cNvSpPr>
            <a:spLocks noGrp="1"/>
          </p:cNvSpPr>
          <p:nvPr>
            <p:ph type="title"/>
          </p:nvPr>
        </p:nvSpPr>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Naming Molecular Compounds</a:t>
            </a:r>
          </a:p>
        </p:txBody>
      </p:sp>
      <p:sp>
        <p:nvSpPr>
          <p:cNvPr id="5123" name="Content Placeholder 2">
            <a:extLst>
              <a:ext uri="{FF2B5EF4-FFF2-40B4-BE49-F238E27FC236}">
                <a16:creationId xmlns:a16="http://schemas.microsoft.com/office/drawing/2014/main" id="{6D839B8B-FBEE-4603-9D0E-A1E51EB5AD51}"/>
              </a:ext>
            </a:extLst>
          </p:cNvPr>
          <p:cNvSpPr>
            <a:spLocks noGrp="1"/>
          </p:cNvSpPr>
          <p:nvPr>
            <p:ph idx="1"/>
          </p:nvPr>
        </p:nvSpPr>
        <p:spPr>
          <a:xfrm>
            <a:off x="838200" y="1219200"/>
            <a:ext cx="8229600" cy="4572000"/>
          </a:xfrm>
        </p:spPr>
        <p:txBody>
          <a:bodyPr/>
          <a:lstStyle/>
          <a:p>
            <a:pPr marL="0" indent="0">
              <a:buFontTx/>
              <a:buNone/>
            </a:pPr>
            <a:endParaRPr lang="en-US" altLang="en-US" sz="4000" dirty="0">
              <a:latin typeface="Trebuchet MS" panose="020B0603020202020204" pitchFamily="34" charset="0"/>
              <a:ea typeface="ＭＳ Ｐゴシック" panose="020B0600070205080204" pitchFamily="34" charset="-128"/>
            </a:endParaRPr>
          </a:p>
          <a:p>
            <a:pPr marL="0" indent="0" algn="ctr">
              <a:buFontTx/>
              <a:buNone/>
            </a:pPr>
            <a:r>
              <a:rPr lang="en-US" altLang="en-US" sz="4400" dirty="0">
                <a:latin typeface="Trebuchet MS" panose="020B0603020202020204" pitchFamily="34" charset="0"/>
                <a:ea typeface="ＭＳ Ｐゴシック" panose="020B0600070205080204" pitchFamily="34" charset="-128"/>
              </a:rPr>
              <a:t>Recall, </a:t>
            </a:r>
            <a:r>
              <a:rPr lang="en-US" altLang="en-US" sz="4400" dirty="0">
                <a:solidFill>
                  <a:srgbClr val="0000FF"/>
                </a:solidFill>
                <a:latin typeface="Trebuchet MS" panose="020B0603020202020204" pitchFamily="34" charset="0"/>
                <a:ea typeface="ＭＳ Ｐゴシック" panose="020B0600070205080204" pitchFamily="34" charset="-128"/>
              </a:rPr>
              <a:t>covalently bonded molecules are made up of </a:t>
            </a:r>
            <a:r>
              <a:rPr lang="en-US" altLang="en-US" sz="4400" b="1" dirty="0">
                <a:solidFill>
                  <a:srgbClr val="0000FF"/>
                </a:solidFill>
                <a:latin typeface="Trebuchet MS" panose="020B0603020202020204" pitchFamily="34" charset="0"/>
                <a:ea typeface="ＭＳ Ｐゴシック" panose="020B0600070205080204" pitchFamily="34" charset="-128"/>
              </a:rPr>
              <a:t>nonmetals only</a:t>
            </a:r>
            <a:r>
              <a:rPr lang="en-US" altLang="en-US" sz="4400" dirty="0">
                <a:solidFill>
                  <a:srgbClr val="0000FF"/>
                </a:solidFill>
                <a:latin typeface="Impact" panose="020B0806030902050204" pitchFamily="34" charset="0"/>
                <a:ea typeface="ＭＳ Ｐゴシック" panose="020B0600070205080204"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7E2249C-AE64-4891-AD15-D8376B8D9E8B}"/>
              </a:ext>
            </a:extLst>
          </p:cNvPr>
          <p:cNvSpPr>
            <a:spLocks noGrp="1"/>
          </p:cNvSpPr>
          <p:nvPr>
            <p:ph type="title" idx="4294967295"/>
          </p:nvPr>
        </p:nvSpPr>
        <p:spPr>
          <a:xfrm>
            <a:off x="-228600" y="274638"/>
            <a:ext cx="6553200" cy="1143000"/>
          </a:xfrm>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Prefixes</a:t>
            </a:r>
          </a:p>
        </p:txBody>
      </p:sp>
      <p:sp>
        <p:nvSpPr>
          <p:cNvPr id="6147" name="Content Placeholder 2">
            <a:extLst>
              <a:ext uri="{FF2B5EF4-FFF2-40B4-BE49-F238E27FC236}">
                <a16:creationId xmlns:a16="http://schemas.microsoft.com/office/drawing/2014/main" id="{4711AFAE-9D1B-4E30-922E-5BE3B14676AD}"/>
              </a:ext>
            </a:extLst>
          </p:cNvPr>
          <p:cNvSpPr>
            <a:spLocks noGrp="1"/>
          </p:cNvSpPr>
          <p:nvPr>
            <p:ph idx="4294967295"/>
          </p:nvPr>
        </p:nvSpPr>
        <p:spPr>
          <a:xfrm>
            <a:off x="1295400" y="1676400"/>
            <a:ext cx="6400800" cy="3962400"/>
          </a:xfrm>
        </p:spPr>
        <p:txBody>
          <a:bodyPr/>
          <a:lstStyle/>
          <a:p>
            <a:pPr marL="0" indent="0">
              <a:buFontTx/>
              <a:buNone/>
            </a:pP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mono</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1</a:t>
            </a: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hexa</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6</a:t>
            </a:r>
          </a:p>
          <a:p>
            <a:pPr marL="0" indent="0">
              <a:buFontTx/>
              <a:buNone/>
            </a:pP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di</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2</a:t>
            </a: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hepta</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7</a:t>
            </a:r>
          </a:p>
          <a:p>
            <a:pPr marL="0" indent="0">
              <a:buFontTx/>
              <a:buNone/>
            </a:pP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tri</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3</a:t>
            </a: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octa</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8</a:t>
            </a:r>
          </a:p>
          <a:p>
            <a:pPr marL="0" indent="0">
              <a:buFontTx/>
              <a:buNone/>
            </a:pP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tetra</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4</a:t>
            </a: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nona</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9</a:t>
            </a:r>
          </a:p>
          <a:p>
            <a:pPr marL="0" indent="0">
              <a:buFontTx/>
              <a:buNone/>
            </a:pP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penta</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5</a:t>
            </a:r>
            <a:r>
              <a:rPr lang="en-US" altLang="en-US" sz="3400">
                <a:latin typeface="Trebuchet MS" panose="020B0603020202020204" pitchFamily="34" charset="0"/>
                <a:ea typeface="ＭＳ Ｐゴシック" panose="020B0600070205080204" pitchFamily="34" charset="-128"/>
              </a:rPr>
              <a:t>		</a:t>
            </a:r>
            <a:r>
              <a:rPr lang="en-US" altLang="en-US" sz="3400">
                <a:solidFill>
                  <a:srgbClr val="0000FF"/>
                </a:solidFill>
                <a:latin typeface="Trebuchet MS" panose="020B0603020202020204" pitchFamily="34" charset="0"/>
                <a:ea typeface="ＭＳ Ｐゴシック" panose="020B0600070205080204" pitchFamily="34" charset="-128"/>
              </a:rPr>
              <a:t>deca</a:t>
            </a:r>
            <a:r>
              <a:rPr lang="en-US" altLang="en-US" sz="3400">
                <a:latin typeface="Trebuchet MS" panose="020B0603020202020204" pitchFamily="34" charset="0"/>
                <a:ea typeface="ＭＳ Ｐゴシック" panose="020B0600070205080204" pitchFamily="34" charset="-128"/>
              </a:rPr>
              <a:t> - </a:t>
            </a:r>
            <a:r>
              <a:rPr lang="en-US" altLang="en-US" sz="3400">
                <a:solidFill>
                  <a:srgbClr val="0000FF"/>
                </a:solidFill>
                <a:latin typeface="Trebuchet MS" panose="020B0603020202020204" pitchFamily="34" charset="0"/>
                <a:ea typeface="ＭＳ Ｐゴシック" panose="020B0600070205080204" pitchFamily="34" charset="-128"/>
              </a:rPr>
              <a:t>10</a:t>
            </a:r>
          </a:p>
          <a:p>
            <a:pPr marL="0" indent="0" algn="ctr">
              <a:buFontTx/>
              <a:buNone/>
            </a:pPr>
            <a:endParaRPr lang="en-US" altLang="en-US" sz="3400">
              <a:latin typeface="Trebuchet MS" panose="020B0603020202020204" pitchFamily="34" charset="0"/>
              <a:ea typeface="ＭＳ Ｐゴシック" panose="020B0600070205080204" pitchFamily="34" charset="-128"/>
            </a:endParaRPr>
          </a:p>
          <a:p>
            <a:pPr marL="0" indent="0" algn="ctr">
              <a:buFontTx/>
              <a:buNone/>
            </a:pPr>
            <a:endParaRPr lang="en-US" altLang="en-US" sz="3400">
              <a:latin typeface="Trebuchet MS" panose="020B0603020202020204" pitchFamily="34" charset="0"/>
              <a:ea typeface="ＭＳ Ｐゴシック" panose="020B0600070205080204" pitchFamily="34" charset="-128"/>
            </a:endParaRPr>
          </a:p>
          <a:p>
            <a:pPr marL="0" indent="0" algn="ctr">
              <a:buFontTx/>
              <a:buNone/>
            </a:pPr>
            <a:endParaRPr lang="en-US" altLang="en-US" sz="3400">
              <a:latin typeface="Trebuchet MS" panose="020B0603020202020204" pitchFamily="34" charset="0"/>
              <a:ea typeface="ＭＳ Ｐゴシック" panose="020B0600070205080204" pitchFamily="34" charset="-128"/>
            </a:endParaRPr>
          </a:p>
        </p:txBody>
      </p:sp>
      <p:sp useBgFill="1">
        <p:nvSpPr>
          <p:cNvPr id="5" name="Rectangle 4">
            <a:extLst>
              <a:ext uri="{FF2B5EF4-FFF2-40B4-BE49-F238E27FC236}">
                <a16:creationId xmlns:a16="http://schemas.microsoft.com/office/drawing/2014/main" id="{5A4329D2-5D3B-44EF-980C-2A3E703F0FE3}"/>
              </a:ext>
            </a:extLst>
          </p:cNvPr>
          <p:cNvSpPr/>
          <p:nvPr/>
        </p:nvSpPr>
        <p:spPr>
          <a:xfrm>
            <a:off x="1828800" y="16002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useBgFill="1">
        <p:nvSpPr>
          <p:cNvPr id="6" name="Rectangle 5">
            <a:extLst>
              <a:ext uri="{FF2B5EF4-FFF2-40B4-BE49-F238E27FC236}">
                <a16:creationId xmlns:a16="http://schemas.microsoft.com/office/drawing/2014/main" id="{34A5FEE5-5A58-46BD-BD96-6ABFDF8FBBED}"/>
              </a:ext>
            </a:extLst>
          </p:cNvPr>
          <p:cNvSpPr/>
          <p:nvPr/>
        </p:nvSpPr>
        <p:spPr>
          <a:xfrm>
            <a:off x="1828800" y="22098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useBgFill="1">
        <p:nvSpPr>
          <p:cNvPr id="7" name="Rectangle 6">
            <a:extLst>
              <a:ext uri="{FF2B5EF4-FFF2-40B4-BE49-F238E27FC236}">
                <a16:creationId xmlns:a16="http://schemas.microsoft.com/office/drawing/2014/main" id="{1C796A44-435C-4B49-BFDA-5B306D536C0F}"/>
              </a:ext>
            </a:extLst>
          </p:cNvPr>
          <p:cNvSpPr/>
          <p:nvPr/>
        </p:nvSpPr>
        <p:spPr>
          <a:xfrm>
            <a:off x="1828800" y="28194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useBgFill="1">
        <p:nvSpPr>
          <p:cNvPr id="8" name="Rectangle 7">
            <a:extLst>
              <a:ext uri="{FF2B5EF4-FFF2-40B4-BE49-F238E27FC236}">
                <a16:creationId xmlns:a16="http://schemas.microsoft.com/office/drawing/2014/main" id="{718E54D3-1AF5-4D90-8B18-C8CD8426B6D7}"/>
              </a:ext>
            </a:extLst>
          </p:cNvPr>
          <p:cNvSpPr/>
          <p:nvPr/>
        </p:nvSpPr>
        <p:spPr>
          <a:xfrm>
            <a:off x="1828800" y="34290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useBgFill="1">
        <p:nvSpPr>
          <p:cNvPr id="10" name="Rectangle 9">
            <a:extLst>
              <a:ext uri="{FF2B5EF4-FFF2-40B4-BE49-F238E27FC236}">
                <a16:creationId xmlns:a16="http://schemas.microsoft.com/office/drawing/2014/main" id="{9D8C3F9E-C259-4877-B2AF-E0D8435B7DE2}"/>
              </a:ext>
            </a:extLst>
          </p:cNvPr>
          <p:cNvSpPr/>
          <p:nvPr/>
        </p:nvSpPr>
        <p:spPr>
          <a:xfrm>
            <a:off x="4572000" y="16002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useBgFill="1">
        <p:nvSpPr>
          <p:cNvPr id="9" name="Rectangle 8">
            <a:extLst>
              <a:ext uri="{FF2B5EF4-FFF2-40B4-BE49-F238E27FC236}">
                <a16:creationId xmlns:a16="http://schemas.microsoft.com/office/drawing/2014/main" id="{F826C2CF-2931-4ABA-9287-215736C8C096}"/>
              </a:ext>
            </a:extLst>
          </p:cNvPr>
          <p:cNvSpPr/>
          <p:nvPr/>
        </p:nvSpPr>
        <p:spPr>
          <a:xfrm>
            <a:off x="1828800" y="41148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useBgFill="1">
        <p:nvSpPr>
          <p:cNvPr id="11" name="Rectangle 10">
            <a:extLst>
              <a:ext uri="{FF2B5EF4-FFF2-40B4-BE49-F238E27FC236}">
                <a16:creationId xmlns:a16="http://schemas.microsoft.com/office/drawing/2014/main" id="{B695640A-127E-4C71-92D2-71B078B18F46}"/>
              </a:ext>
            </a:extLst>
          </p:cNvPr>
          <p:cNvSpPr/>
          <p:nvPr/>
        </p:nvSpPr>
        <p:spPr>
          <a:xfrm>
            <a:off x="4572000" y="22098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useBgFill="1">
        <p:nvSpPr>
          <p:cNvPr id="12" name="Rectangle 11">
            <a:extLst>
              <a:ext uri="{FF2B5EF4-FFF2-40B4-BE49-F238E27FC236}">
                <a16:creationId xmlns:a16="http://schemas.microsoft.com/office/drawing/2014/main" id="{1EC34836-B7D8-4B60-9E79-138BAB8C7BEC}"/>
              </a:ext>
            </a:extLst>
          </p:cNvPr>
          <p:cNvSpPr/>
          <p:nvPr/>
        </p:nvSpPr>
        <p:spPr>
          <a:xfrm>
            <a:off x="4572000" y="28194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useBgFill="1">
        <p:nvSpPr>
          <p:cNvPr id="13" name="Rectangle 12">
            <a:extLst>
              <a:ext uri="{FF2B5EF4-FFF2-40B4-BE49-F238E27FC236}">
                <a16:creationId xmlns:a16="http://schemas.microsoft.com/office/drawing/2014/main" id="{90BD7BB6-DFF6-4946-A643-C7CA4AABFC9E}"/>
              </a:ext>
            </a:extLst>
          </p:cNvPr>
          <p:cNvSpPr/>
          <p:nvPr/>
        </p:nvSpPr>
        <p:spPr>
          <a:xfrm>
            <a:off x="4572000" y="34290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useBgFill="1">
        <p:nvSpPr>
          <p:cNvPr id="14" name="Rectangle 13">
            <a:extLst>
              <a:ext uri="{FF2B5EF4-FFF2-40B4-BE49-F238E27FC236}">
                <a16:creationId xmlns:a16="http://schemas.microsoft.com/office/drawing/2014/main" id="{641A6968-9262-4FFB-9DFC-CEAA69AC49FC}"/>
              </a:ext>
            </a:extLst>
          </p:cNvPr>
          <p:cNvSpPr/>
          <p:nvPr/>
        </p:nvSpPr>
        <p:spPr>
          <a:xfrm>
            <a:off x="4572000" y="4038600"/>
            <a:ext cx="251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9"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94A502A-FFFC-4172-B45F-B2C5500D1567}"/>
              </a:ext>
            </a:extLst>
          </p:cNvPr>
          <p:cNvSpPr>
            <a:spLocks noGrp="1"/>
          </p:cNvSpPr>
          <p:nvPr>
            <p:ph type="title" idx="4294967295"/>
          </p:nvPr>
        </p:nvSpPr>
        <p:spPr>
          <a:xfrm>
            <a:off x="1219200" y="152400"/>
            <a:ext cx="7467600" cy="1143000"/>
          </a:xfrm>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Rules for Naming</a:t>
            </a:r>
          </a:p>
        </p:txBody>
      </p:sp>
      <p:sp>
        <p:nvSpPr>
          <p:cNvPr id="27651" name="Content Placeholder 2">
            <a:extLst>
              <a:ext uri="{FF2B5EF4-FFF2-40B4-BE49-F238E27FC236}">
                <a16:creationId xmlns:a16="http://schemas.microsoft.com/office/drawing/2014/main" id="{9C62524C-A5E5-4389-8982-F4491BB13758}"/>
              </a:ext>
            </a:extLst>
          </p:cNvPr>
          <p:cNvSpPr>
            <a:spLocks noGrp="1"/>
          </p:cNvSpPr>
          <p:nvPr>
            <p:ph idx="4294967295"/>
          </p:nvPr>
        </p:nvSpPr>
        <p:spPr>
          <a:xfrm>
            <a:off x="1447800" y="1143000"/>
            <a:ext cx="7162800" cy="4572000"/>
          </a:xfrm>
        </p:spPr>
        <p:txBody>
          <a:bodyPr/>
          <a:lstStyle/>
          <a:p>
            <a:pPr marL="514350" indent="-514350"/>
            <a:r>
              <a:rPr lang="en-US" altLang="en-US" sz="4400">
                <a:solidFill>
                  <a:srgbClr val="0000FF"/>
                </a:solidFill>
                <a:latin typeface="Trebuchet MS" panose="020B0603020202020204" pitchFamily="34" charset="0"/>
                <a:ea typeface="ＭＳ Ｐゴシック" panose="020B0600070205080204" pitchFamily="34" charset="-128"/>
              </a:rPr>
              <a:t>Use the prefixes to indicate how many of each element is in one molecule.</a:t>
            </a:r>
          </a:p>
          <a:p>
            <a:pPr marL="514350" indent="-514350"/>
            <a:r>
              <a:rPr lang="en-US" altLang="en-US" sz="4400">
                <a:solidFill>
                  <a:srgbClr val="0000FF"/>
                </a:solidFill>
                <a:latin typeface="Trebuchet MS" panose="020B0603020202020204" pitchFamily="34" charset="0"/>
                <a:ea typeface="ＭＳ Ｐゴシック" panose="020B0600070205080204" pitchFamily="34" charset="-128"/>
              </a:rPr>
              <a:t>Change the ending on the second element to “-ide”</a:t>
            </a:r>
            <a:endParaRPr lang="en-US" altLang="en-US" sz="4800">
              <a:solidFill>
                <a:srgbClr val="0000FF"/>
              </a:solidFill>
              <a:latin typeface="Trebuchet MS" panose="020B0603020202020204" pitchFamily="34"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C69E808-549C-495E-9F7F-AFA5622B9B1E}"/>
              </a:ext>
            </a:extLst>
          </p:cNvPr>
          <p:cNvSpPr>
            <a:spLocks noGrp="1"/>
          </p:cNvSpPr>
          <p:nvPr>
            <p:ph type="title" idx="4294967295"/>
          </p:nvPr>
        </p:nvSpPr>
        <p:spPr>
          <a:xfrm>
            <a:off x="1219200" y="152400"/>
            <a:ext cx="7467600" cy="1143000"/>
          </a:xfrm>
        </p:spPr>
        <p:txBody>
          <a:bodyPr/>
          <a:lstStyle/>
          <a:p>
            <a:r>
              <a:rPr lang="en-US" altLang="en-US" sz="60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Examples</a:t>
            </a:r>
          </a:p>
        </p:txBody>
      </p:sp>
      <p:sp>
        <p:nvSpPr>
          <p:cNvPr id="28675" name="Content Placeholder 2">
            <a:extLst>
              <a:ext uri="{FF2B5EF4-FFF2-40B4-BE49-F238E27FC236}">
                <a16:creationId xmlns:a16="http://schemas.microsoft.com/office/drawing/2014/main" id="{060D648C-1AD8-495B-9A3D-8D96A83A0A5B}"/>
              </a:ext>
            </a:extLst>
          </p:cNvPr>
          <p:cNvSpPr>
            <a:spLocks noGrp="1"/>
          </p:cNvSpPr>
          <p:nvPr>
            <p:ph idx="4294967295"/>
          </p:nvPr>
        </p:nvSpPr>
        <p:spPr>
          <a:xfrm>
            <a:off x="1219200" y="1371600"/>
            <a:ext cx="7467600" cy="5181600"/>
          </a:xfrm>
        </p:spPr>
        <p:txBody>
          <a:bodyPr/>
          <a:lstStyle/>
          <a:p>
            <a:pPr marL="0" indent="0">
              <a:buFontTx/>
              <a:buNone/>
            </a:pPr>
            <a:r>
              <a:rPr lang="en-US" altLang="en-US" sz="3600">
                <a:latin typeface="Trebuchet MS" panose="020B0603020202020204" pitchFamily="34" charset="0"/>
                <a:ea typeface="ＭＳ Ｐゴシック" panose="020B0600070205080204" pitchFamily="34" charset="-128"/>
              </a:rPr>
              <a:t>N</a:t>
            </a:r>
            <a:r>
              <a:rPr lang="en-US" altLang="en-US" sz="3600" baseline="-25000">
                <a:latin typeface="Trebuchet MS" panose="020B0603020202020204" pitchFamily="34" charset="0"/>
                <a:ea typeface="ＭＳ Ｐゴシック" panose="020B0600070205080204" pitchFamily="34" charset="-128"/>
              </a:rPr>
              <a:t>2</a:t>
            </a:r>
            <a:r>
              <a:rPr lang="en-US" altLang="en-US" sz="3600">
                <a:latin typeface="Trebuchet MS" panose="020B0603020202020204" pitchFamily="34" charset="0"/>
                <a:ea typeface="ＭＳ Ｐゴシック" panose="020B0600070205080204" pitchFamily="34" charset="-128"/>
              </a:rPr>
              <a:t>O</a:t>
            </a:r>
            <a:r>
              <a:rPr lang="en-US" altLang="en-US" sz="3600" baseline="-25000">
                <a:latin typeface="Trebuchet MS" panose="020B0603020202020204" pitchFamily="34" charset="0"/>
                <a:ea typeface="ＭＳ Ｐゴシック" panose="020B0600070205080204" pitchFamily="34" charset="-128"/>
              </a:rPr>
              <a:t>4</a:t>
            </a:r>
          </a:p>
          <a:p>
            <a:pPr marL="0" indent="0">
              <a:buFontTx/>
              <a:buNone/>
            </a:pPr>
            <a:endParaRPr lang="en-US" altLang="en-US" sz="2000">
              <a:latin typeface="Trebuchet MS" panose="020B0603020202020204" pitchFamily="34" charset="0"/>
              <a:ea typeface="ＭＳ Ｐゴシック" panose="020B0600070205080204" pitchFamily="34" charset="-128"/>
            </a:endParaRPr>
          </a:p>
          <a:p>
            <a:pPr marL="0" indent="0">
              <a:buFontTx/>
              <a:buNone/>
            </a:pPr>
            <a:r>
              <a:rPr lang="en-US" altLang="en-US" sz="4000">
                <a:latin typeface="Trebuchet MS" panose="020B0603020202020204" pitchFamily="34" charset="0"/>
                <a:ea typeface="ＭＳ Ｐゴシック" panose="020B0600070205080204" pitchFamily="34" charset="-128"/>
              </a:rPr>
              <a:t>CO</a:t>
            </a:r>
            <a:endParaRPr lang="en-US" altLang="en-US" sz="4000" b="1" u="sng" baseline="-25000">
              <a:latin typeface="Trebuchet MS" panose="020B0603020202020204" pitchFamily="34" charset="0"/>
              <a:ea typeface="ＭＳ Ｐゴシック" panose="020B0600070205080204" pitchFamily="34" charset="-128"/>
            </a:endParaRPr>
          </a:p>
          <a:p>
            <a:pPr marL="0" indent="0">
              <a:buFontTx/>
              <a:buNone/>
            </a:pPr>
            <a:endParaRPr lang="en-US" altLang="en-US" sz="2000">
              <a:latin typeface="Trebuchet MS" panose="020B0603020202020204" pitchFamily="34" charset="0"/>
              <a:ea typeface="ＭＳ Ｐゴシック" panose="020B0600070205080204" pitchFamily="34" charset="-128"/>
            </a:endParaRPr>
          </a:p>
          <a:p>
            <a:pPr marL="0" indent="0">
              <a:buFontTx/>
              <a:buNone/>
            </a:pPr>
            <a:r>
              <a:rPr lang="en-US" altLang="en-US" sz="4000">
                <a:latin typeface="Trebuchet MS" panose="020B0603020202020204" pitchFamily="34" charset="0"/>
                <a:ea typeface="ＭＳ Ｐゴシック" panose="020B0600070205080204" pitchFamily="34" charset="-128"/>
              </a:rPr>
              <a:t>SiO</a:t>
            </a:r>
            <a:r>
              <a:rPr lang="en-US" altLang="en-US" sz="4000" baseline="-25000">
                <a:latin typeface="Trebuchet MS" panose="020B0603020202020204" pitchFamily="34" charset="0"/>
                <a:ea typeface="ＭＳ Ｐゴシック" panose="020B0600070205080204" pitchFamily="34" charset="-128"/>
              </a:rPr>
              <a:t>2</a:t>
            </a:r>
          </a:p>
          <a:p>
            <a:pPr marL="0" indent="0">
              <a:buFontTx/>
              <a:buNone/>
            </a:pPr>
            <a:endParaRPr lang="en-US" altLang="en-US" sz="4000" baseline="-25000">
              <a:latin typeface="Trebuchet MS" panose="020B0603020202020204" pitchFamily="34" charset="0"/>
              <a:ea typeface="ＭＳ Ｐゴシック" panose="020B0600070205080204" pitchFamily="34" charset="-128"/>
            </a:endParaRPr>
          </a:p>
          <a:p>
            <a:pPr marL="0" indent="0" algn="ctr">
              <a:buFontTx/>
              <a:buNone/>
            </a:pPr>
            <a:r>
              <a:rPr lang="en-US" altLang="en-US" sz="3600" i="1">
                <a:solidFill>
                  <a:srgbClr val="0000FF"/>
                </a:solidFill>
                <a:latin typeface="Trebuchet MS" panose="020B0603020202020204" pitchFamily="34" charset="0"/>
                <a:ea typeface="ＭＳ Ｐゴシック" panose="020B0600070205080204" pitchFamily="34" charset="-128"/>
              </a:rPr>
              <a:t>If there is only one of the first element, </a:t>
            </a:r>
            <a:r>
              <a:rPr lang="en-US" altLang="en-US" sz="3600" b="1" i="1">
                <a:solidFill>
                  <a:srgbClr val="0000FF"/>
                </a:solidFill>
                <a:latin typeface="Trebuchet MS" panose="020B0603020202020204" pitchFamily="34" charset="0"/>
                <a:ea typeface="ＭＳ Ｐゴシック" panose="020B0600070205080204" pitchFamily="34" charset="-128"/>
              </a:rPr>
              <a:t>do not </a:t>
            </a:r>
            <a:r>
              <a:rPr lang="en-US" altLang="en-US" sz="3600" i="1">
                <a:solidFill>
                  <a:srgbClr val="0000FF"/>
                </a:solidFill>
                <a:latin typeface="Trebuchet MS" panose="020B0603020202020204" pitchFamily="34" charset="0"/>
                <a:ea typeface="ＭＳ Ｐゴシック" panose="020B0600070205080204" pitchFamily="34" charset="-128"/>
              </a:rPr>
              <a:t>write “mono.”</a:t>
            </a:r>
          </a:p>
        </p:txBody>
      </p:sp>
      <p:sp>
        <p:nvSpPr>
          <p:cNvPr id="28676" name="Text Box 4">
            <a:extLst>
              <a:ext uri="{FF2B5EF4-FFF2-40B4-BE49-F238E27FC236}">
                <a16:creationId xmlns:a16="http://schemas.microsoft.com/office/drawing/2014/main" id="{952D3380-46A1-46D2-809C-B4E2A756A890}"/>
              </a:ext>
            </a:extLst>
          </p:cNvPr>
          <p:cNvSpPr txBox="1">
            <a:spLocks noChangeArrowheads="1"/>
          </p:cNvSpPr>
          <p:nvPr/>
        </p:nvSpPr>
        <p:spPr bwMode="auto">
          <a:xfrm>
            <a:off x="2362200" y="1411288"/>
            <a:ext cx="4876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algn="l" eaLnBrk="1" hangingPunct="1"/>
            <a:r>
              <a:rPr lang="en-US" altLang="en-US" sz="3600" b="0">
                <a:solidFill>
                  <a:srgbClr val="0000FF"/>
                </a:solidFill>
              </a:rPr>
              <a:t>dinitrogen tetraox</a:t>
            </a:r>
            <a:r>
              <a:rPr lang="en-US" altLang="en-US" sz="3600" u="sng">
                <a:solidFill>
                  <a:srgbClr val="0000FF"/>
                </a:solidFill>
              </a:rPr>
              <a:t>ide</a:t>
            </a:r>
          </a:p>
        </p:txBody>
      </p:sp>
      <p:sp>
        <p:nvSpPr>
          <p:cNvPr id="28677" name="Text Box 5">
            <a:extLst>
              <a:ext uri="{FF2B5EF4-FFF2-40B4-BE49-F238E27FC236}">
                <a16:creationId xmlns:a16="http://schemas.microsoft.com/office/drawing/2014/main" id="{455AB7FA-0AA8-4641-B48A-2F96F6A2C2A1}"/>
              </a:ext>
            </a:extLst>
          </p:cNvPr>
          <p:cNvSpPr txBox="1">
            <a:spLocks noChangeArrowheads="1"/>
          </p:cNvSpPr>
          <p:nvPr/>
        </p:nvSpPr>
        <p:spPr bwMode="auto">
          <a:xfrm>
            <a:off x="2438400" y="2401888"/>
            <a:ext cx="4419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algn="l" eaLnBrk="1" hangingPunct="1"/>
            <a:r>
              <a:rPr lang="en-US" altLang="en-US" sz="3600" b="0">
                <a:solidFill>
                  <a:srgbClr val="0000FF"/>
                </a:solidFill>
              </a:rPr>
              <a:t>carbon monox</a:t>
            </a:r>
            <a:r>
              <a:rPr lang="en-US" altLang="en-US" sz="3600" u="sng">
                <a:solidFill>
                  <a:srgbClr val="0000FF"/>
                </a:solidFill>
              </a:rPr>
              <a:t>ide</a:t>
            </a:r>
          </a:p>
        </p:txBody>
      </p:sp>
      <p:sp>
        <p:nvSpPr>
          <p:cNvPr id="28678" name="Text Box 6">
            <a:extLst>
              <a:ext uri="{FF2B5EF4-FFF2-40B4-BE49-F238E27FC236}">
                <a16:creationId xmlns:a16="http://schemas.microsoft.com/office/drawing/2014/main" id="{6823D9B9-A792-4E5F-A602-4C5F34862CB5}"/>
              </a:ext>
            </a:extLst>
          </p:cNvPr>
          <p:cNvSpPr txBox="1">
            <a:spLocks noChangeArrowheads="1"/>
          </p:cNvSpPr>
          <p:nvPr/>
        </p:nvSpPr>
        <p:spPr bwMode="auto">
          <a:xfrm>
            <a:off x="2438400" y="3581400"/>
            <a:ext cx="441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algn="l" eaLnBrk="1" hangingPunct="1"/>
            <a:r>
              <a:rPr lang="en-US" altLang="en-US" sz="3600" b="0">
                <a:solidFill>
                  <a:srgbClr val="0000FF"/>
                </a:solidFill>
              </a:rPr>
              <a:t>silicon diox</a:t>
            </a:r>
            <a:r>
              <a:rPr lang="en-US" altLang="en-US" sz="3600" u="sng">
                <a:solidFill>
                  <a:srgbClr val="0000FF"/>
                </a:solidFill>
              </a:rPr>
              <a:t>ide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7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28675">
                                            <p:txEl>
                                              <p:pRg st="6" end="6"/>
                                            </p:txEl>
                                          </p:spTgt>
                                        </p:tgtEl>
                                        <p:attrNameLst>
                                          <p:attrName>style.visibility</p:attrName>
                                        </p:attrNameLst>
                                      </p:cBhvr>
                                      <p:to>
                                        <p:strVal val="visible"/>
                                      </p:to>
                                    </p:set>
                                    <p:animEffect transition="in" filter="fade">
                                      <p:cBhvr>
                                        <p:cTn id="31"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E7FB466-1067-4F11-9377-2F6457A53D88}"/>
              </a:ext>
            </a:extLst>
          </p:cNvPr>
          <p:cNvSpPr>
            <a:spLocks noGrp="1"/>
          </p:cNvSpPr>
          <p:nvPr>
            <p:ph type="title" idx="4294967295"/>
          </p:nvPr>
        </p:nvSpPr>
        <p:spPr>
          <a:xfrm>
            <a:off x="1219200" y="76200"/>
            <a:ext cx="7467600" cy="1143000"/>
          </a:xfrm>
        </p:spPr>
        <p:txBody>
          <a:bodyPr/>
          <a:lstStyle/>
          <a:p>
            <a:r>
              <a:rPr lang="en-US" altLang="en-US" sz="48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Formula Writing</a:t>
            </a:r>
          </a:p>
        </p:txBody>
      </p:sp>
      <p:sp>
        <p:nvSpPr>
          <p:cNvPr id="29699" name="Content Placeholder 2">
            <a:extLst>
              <a:ext uri="{FF2B5EF4-FFF2-40B4-BE49-F238E27FC236}">
                <a16:creationId xmlns:a16="http://schemas.microsoft.com/office/drawing/2014/main" id="{D0664315-9585-42E1-8178-A84E822F6A58}"/>
              </a:ext>
            </a:extLst>
          </p:cNvPr>
          <p:cNvSpPr>
            <a:spLocks noGrp="1"/>
          </p:cNvSpPr>
          <p:nvPr>
            <p:ph idx="4294967295"/>
          </p:nvPr>
        </p:nvSpPr>
        <p:spPr>
          <a:xfrm>
            <a:off x="1219200" y="990600"/>
            <a:ext cx="7467600" cy="4724400"/>
          </a:xfrm>
        </p:spPr>
        <p:txBody>
          <a:bodyPr/>
          <a:lstStyle/>
          <a:p>
            <a:pPr marL="400050" indent="-400050">
              <a:defRPr/>
            </a:pPr>
            <a:r>
              <a:rPr lang="en-US" dirty="0">
                <a:solidFill>
                  <a:srgbClr val="0000FF"/>
                </a:solidFill>
                <a:latin typeface="Trebuchet MS" pitchFamily="34" charset="0"/>
                <a:ea typeface="ＭＳ Ｐゴシック" pitchFamily="34" charset="-128"/>
              </a:rPr>
              <a:t>Use the prefixes to determine the subscripts</a:t>
            </a:r>
          </a:p>
          <a:p>
            <a:pPr marL="0" indent="0">
              <a:buFont typeface="Wingdings" panose="05000000000000000000" pitchFamily="2" charset="2"/>
              <a:buNone/>
              <a:defRPr/>
            </a:pPr>
            <a:endParaRPr lang="en-US" sz="2400" dirty="0">
              <a:latin typeface="Trebuchet MS" pitchFamily="34" charset="0"/>
              <a:ea typeface="ＭＳ Ｐゴシック" pitchFamily="34" charset="-128"/>
            </a:endParaRPr>
          </a:p>
          <a:p>
            <a:pPr marL="0" indent="0">
              <a:buFontTx/>
              <a:buNone/>
              <a:defRPr/>
            </a:pPr>
            <a:r>
              <a:rPr lang="en-US" sz="2800" dirty="0">
                <a:latin typeface="Trebuchet MS" pitchFamily="34" charset="0"/>
                <a:ea typeface="ＭＳ Ｐゴシック" pitchFamily="34" charset="-128"/>
              </a:rPr>
              <a:t>Examples: 	</a:t>
            </a:r>
            <a:r>
              <a:rPr lang="en-US" sz="2800" dirty="0" err="1">
                <a:latin typeface="Trebuchet MS" pitchFamily="34" charset="0"/>
                <a:ea typeface="ＭＳ Ｐゴシック" pitchFamily="34" charset="-128"/>
              </a:rPr>
              <a:t>trisulfur</a:t>
            </a:r>
            <a:r>
              <a:rPr lang="en-US" sz="2800" dirty="0">
                <a:latin typeface="Trebuchet MS" pitchFamily="34" charset="0"/>
                <a:ea typeface="ＭＳ Ｐゴシック" pitchFamily="34" charset="-128"/>
              </a:rPr>
              <a:t> hexafluoride</a:t>
            </a:r>
          </a:p>
          <a:p>
            <a:pPr marL="0" indent="0">
              <a:buFontTx/>
              <a:buNone/>
              <a:defRPr/>
            </a:pPr>
            <a:r>
              <a:rPr lang="en-US" sz="2800" dirty="0">
                <a:latin typeface="Trebuchet MS" pitchFamily="34" charset="0"/>
                <a:ea typeface="ＭＳ Ｐゴシック" pitchFamily="34" charset="-128"/>
              </a:rPr>
              <a:t>		</a:t>
            </a:r>
          </a:p>
          <a:p>
            <a:pPr marL="0" indent="0">
              <a:buFontTx/>
              <a:buNone/>
              <a:defRPr/>
            </a:pPr>
            <a:r>
              <a:rPr lang="en-US" sz="2800" dirty="0">
                <a:latin typeface="Trebuchet MS" pitchFamily="34" charset="0"/>
                <a:ea typeface="ＭＳ Ｐゴシック" pitchFamily="34" charset="-128"/>
              </a:rPr>
              <a:t>		carbon </a:t>
            </a:r>
            <a:r>
              <a:rPr lang="en-US" sz="2800" dirty="0" err="1">
                <a:latin typeface="Trebuchet MS" pitchFamily="34" charset="0"/>
                <a:ea typeface="ＭＳ Ｐゴシック" pitchFamily="34" charset="-128"/>
              </a:rPr>
              <a:t>pentaoxide</a:t>
            </a:r>
            <a:endParaRPr lang="en-US" sz="2800" dirty="0">
              <a:latin typeface="Trebuchet MS" pitchFamily="34" charset="0"/>
              <a:ea typeface="ＭＳ Ｐゴシック" pitchFamily="34" charset="-128"/>
            </a:endParaRPr>
          </a:p>
          <a:p>
            <a:pPr marL="0" indent="0">
              <a:buFontTx/>
              <a:buNone/>
              <a:defRPr/>
            </a:pPr>
            <a:r>
              <a:rPr lang="en-US" sz="2800" dirty="0">
                <a:latin typeface="Trebuchet MS" pitchFamily="34" charset="0"/>
                <a:ea typeface="ＭＳ Ｐゴシック" pitchFamily="34" charset="-128"/>
              </a:rPr>
              <a:t>		</a:t>
            </a:r>
          </a:p>
          <a:p>
            <a:pPr marL="0" indent="0">
              <a:buFontTx/>
              <a:buNone/>
              <a:defRPr/>
            </a:pPr>
            <a:r>
              <a:rPr lang="en-US" sz="2800" dirty="0">
                <a:latin typeface="Trebuchet MS" pitchFamily="34" charset="0"/>
                <a:ea typeface="ＭＳ Ｐゴシック" pitchFamily="34" charset="-128"/>
              </a:rPr>
              <a:t>		</a:t>
            </a:r>
            <a:r>
              <a:rPr lang="en-US" sz="2800" dirty="0" err="1">
                <a:latin typeface="Trebuchet MS" pitchFamily="34" charset="0"/>
                <a:ea typeface="ＭＳ Ｐゴシック" pitchFamily="34" charset="-128"/>
              </a:rPr>
              <a:t>tetraphosphrous</a:t>
            </a:r>
            <a:r>
              <a:rPr lang="en-US" sz="2800" dirty="0">
                <a:latin typeface="Trebuchet MS" pitchFamily="34" charset="0"/>
                <a:ea typeface="ＭＳ Ｐゴシック" pitchFamily="34" charset="-128"/>
              </a:rPr>
              <a:t> dioxide</a:t>
            </a:r>
          </a:p>
          <a:p>
            <a:pPr marL="0" indent="0">
              <a:buFontTx/>
              <a:buNone/>
              <a:defRPr/>
            </a:pPr>
            <a:endParaRPr lang="en-US" sz="2800" dirty="0">
              <a:solidFill>
                <a:srgbClr val="F2F2F2"/>
              </a:solidFill>
              <a:latin typeface="Trebuchet MS" pitchFamily="34" charset="0"/>
              <a:ea typeface="ＭＳ Ｐゴシック" pitchFamily="34" charset="-128"/>
            </a:endParaRPr>
          </a:p>
        </p:txBody>
      </p:sp>
      <p:sp>
        <p:nvSpPr>
          <p:cNvPr id="29700" name="Text Box 4">
            <a:extLst>
              <a:ext uri="{FF2B5EF4-FFF2-40B4-BE49-F238E27FC236}">
                <a16:creationId xmlns:a16="http://schemas.microsoft.com/office/drawing/2014/main" id="{BAF4C834-9833-448A-8979-51CDAFCB8DC3}"/>
              </a:ext>
            </a:extLst>
          </p:cNvPr>
          <p:cNvSpPr txBox="1">
            <a:spLocks noChangeArrowheads="1"/>
          </p:cNvSpPr>
          <p:nvPr/>
        </p:nvSpPr>
        <p:spPr bwMode="auto">
          <a:xfrm>
            <a:off x="7315200" y="2514600"/>
            <a:ext cx="137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ap="sq" cmpd="tri"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600">
                <a:solidFill>
                  <a:srgbClr val="0000FF"/>
                </a:solidFill>
              </a:rPr>
              <a:t>S</a:t>
            </a:r>
            <a:r>
              <a:rPr lang="en-US" altLang="en-US" sz="3600" baseline="-25000">
                <a:solidFill>
                  <a:srgbClr val="0000FF"/>
                </a:solidFill>
              </a:rPr>
              <a:t>3</a:t>
            </a:r>
            <a:r>
              <a:rPr lang="en-US" altLang="en-US" sz="3600">
                <a:solidFill>
                  <a:srgbClr val="0000FF"/>
                </a:solidFill>
              </a:rPr>
              <a:t>F</a:t>
            </a:r>
            <a:r>
              <a:rPr lang="en-US" altLang="en-US" sz="3600" baseline="-25000">
                <a:solidFill>
                  <a:srgbClr val="0000FF"/>
                </a:solidFill>
              </a:rPr>
              <a:t>6</a:t>
            </a:r>
          </a:p>
        </p:txBody>
      </p:sp>
      <p:sp>
        <p:nvSpPr>
          <p:cNvPr id="29701" name="AutoShape 5">
            <a:extLst>
              <a:ext uri="{FF2B5EF4-FFF2-40B4-BE49-F238E27FC236}">
                <a16:creationId xmlns:a16="http://schemas.microsoft.com/office/drawing/2014/main" id="{163CEA3B-70C0-4C8A-9CB3-C7221A51BB90}"/>
              </a:ext>
            </a:extLst>
          </p:cNvPr>
          <p:cNvSpPr>
            <a:spLocks noChangeAspect="1" noChangeArrowheads="1"/>
          </p:cNvSpPr>
          <p:nvPr/>
        </p:nvSpPr>
        <p:spPr bwMode="auto">
          <a:xfrm rot="-1189574">
            <a:off x="-444556" y="5277908"/>
            <a:ext cx="4876800" cy="1676400"/>
          </a:xfrm>
          <a:prstGeom prst="irregularSeal1">
            <a:avLst/>
          </a:prstGeom>
          <a:solidFill>
            <a:srgbClr val="9900FF">
              <a:alpha val="74901"/>
            </a:srgbClr>
          </a:solidFill>
          <a:ln w="3175" cap="sq" algn="ctr">
            <a:solidFill>
              <a:schemeClr val="tx1"/>
            </a:solidFill>
            <a:miter lim="800000"/>
            <a:headEnd/>
            <a:tailEnd/>
          </a:ln>
        </p:spPr>
        <p:txBody>
          <a:bodyPr anchor="ct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u="sng"/>
              <a:t>Do not</a:t>
            </a:r>
            <a:r>
              <a:rPr lang="en-US" altLang="en-US" sz="2400"/>
              <a:t> reduce subscripts!</a:t>
            </a:r>
          </a:p>
        </p:txBody>
      </p:sp>
      <p:sp>
        <p:nvSpPr>
          <p:cNvPr id="29702" name="Text Box 6">
            <a:extLst>
              <a:ext uri="{FF2B5EF4-FFF2-40B4-BE49-F238E27FC236}">
                <a16:creationId xmlns:a16="http://schemas.microsoft.com/office/drawing/2014/main" id="{63C38232-2065-4B7F-A8ED-0E11993B0123}"/>
              </a:ext>
            </a:extLst>
          </p:cNvPr>
          <p:cNvSpPr txBox="1">
            <a:spLocks noChangeArrowheads="1"/>
          </p:cNvSpPr>
          <p:nvPr/>
        </p:nvSpPr>
        <p:spPr bwMode="auto">
          <a:xfrm>
            <a:off x="7315200" y="3429000"/>
            <a:ext cx="137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ap="sq" cmpd="tri"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600">
                <a:solidFill>
                  <a:srgbClr val="0000FF"/>
                </a:solidFill>
              </a:rPr>
              <a:t>CO</a:t>
            </a:r>
            <a:r>
              <a:rPr lang="en-US" altLang="en-US" sz="3600" baseline="-25000">
                <a:solidFill>
                  <a:srgbClr val="0000FF"/>
                </a:solidFill>
              </a:rPr>
              <a:t>5</a:t>
            </a:r>
          </a:p>
        </p:txBody>
      </p:sp>
      <p:sp>
        <p:nvSpPr>
          <p:cNvPr id="29703" name="Text Box 7">
            <a:extLst>
              <a:ext uri="{FF2B5EF4-FFF2-40B4-BE49-F238E27FC236}">
                <a16:creationId xmlns:a16="http://schemas.microsoft.com/office/drawing/2014/main" id="{7DE58B3A-F873-48C6-A5D3-BA2B6BD2B2F3}"/>
              </a:ext>
            </a:extLst>
          </p:cNvPr>
          <p:cNvSpPr txBox="1">
            <a:spLocks noChangeArrowheads="1"/>
          </p:cNvSpPr>
          <p:nvPr/>
        </p:nvSpPr>
        <p:spPr bwMode="auto">
          <a:xfrm>
            <a:off x="7315200" y="4500563"/>
            <a:ext cx="12795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ap="sq" cmpd="tri"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600">
                <a:solidFill>
                  <a:srgbClr val="0000FF"/>
                </a:solidFill>
              </a:rPr>
              <a:t>P</a:t>
            </a:r>
            <a:r>
              <a:rPr lang="en-US" altLang="en-US" sz="3600" baseline="-25000">
                <a:solidFill>
                  <a:srgbClr val="0000FF"/>
                </a:solidFill>
              </a:rPr>
              <a:t>4</a:t>
            </a:r>
            <a:r>
              <a:rPr lang="en-US" altLang="en-US" sz="3600">
                <a:solidFill>
                  <a:srgbClr val="0000FF"/>
                </a:solidFill>
              </a:rPr>
              <a:t>O</a:t>
            </a:r>
            <a:r>
              <a:rPr lang="en-US" altLang="en-US" sz="3600" baseline="-25000">
                <a:solidFill>
                  <a:srgbClr val="0000FF"/>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70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70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7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9701"/>
                                        </p:tgtEl>
                                        <p:attrNameLst>
                                          <p:attrName>style.visibility</p:attrName>
                                        </p:attrNameLst>
                                      </p:cBhvr>
                                      <p:to>
                                        <p:strVal val="visible"/>
                                      </p:to>
                                    </p:set>
                                    <p:animEffect transition="in" filter="fade">
                                      <p:cBhvr>
                                        <p:cTn id="35" dur="5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1" grpId="0" animBg="1"/>
      <p:bldP spid="29702" grpId="0"/>
      <p:bldP spid="2970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260295-7D62-4F76-8CE5-7CC8F64DE989}"/>
              </a:ext>
            </a:extLst>
          </p:cNvPr>
          <p:cNvSpPr>
            <a:spLocks noGrp="1"/>
          </p:cNvSpPr>
          <p:nvPr>
            <p:ph type="ctrTitle"/>
          </p:nvPr>
        </p:nvSpPr>
        <p:spPr>
          <a:xfrm>
            <a:off x="152400" y="1905000"/>
            <a:ext cx="8763000" cy="1470025"/>
          </a:xfrm>
        </p:spPr>
        <p:txBody>
          <a:bodyPr/>
          <a:lstStyle/>
          <a:p>
            <a:pPr>
              <a:defRPr/>
            </a:pPr>
            <a:r>
              <a:rPr lang="en-US" sz="9600" dirty="0">
                <a:effectLst>
                  <a:glow rad="63500">
                    <a:schemeClr val="accent4">
                      <a:satMod val="175000"/>
                      <a:alpha val="40000"/>
                    </a:schemeClr>
                  </a:glow>
                </a:effectLst>
                <a:latin typeface="Gill Sans Ultra Bold" pitchFamily="34" charset="0"/>
              </a:rPr>
              <a:t>Questions?</a:t>
            </a:r>
          </a:p>
        </p:txBody>
      </p:sp>
      <p:sp>
        <p:nvSpPr>
          <p:cNvPr id="5" name="Subtitle 4">
            <a:extLst>
              <a:ext uri="{FF2B5EF4-FFF2-40B4-BE49-F238E27FC236}">
                <a16:creationId xmlns:a16="http://schemas.microsoft.com/office/drawing/2014/main" id="{CD2EB6CD-6859-4617-82C9-6E8DD8829193}"/>
              </a:ext>
            </a:extLst>
          </p:cNvPr>
          <p:cNvSpPr>
            <a:spLocks noGrp="1"/>
          </p:cNvSpPr>
          <p:nvPr>
            <p:ph type="subTitle" idx="1"/>
          </p:nvPr>
        </p:nvSpPr>
        <p:spPr>
          <a:xfrm>
            <a:off x="500063" y="3203575"/>
            <a:ext cx="8143875" cy="1752600"/>
          </a:xfrm>
        </p:spPr>
        <p:txBody>
          <a:bodyPr/>
          <a:lstStyle/>
          <a:p>
            <a:pPr>
              <a:lnSpc>
                <a:spcPct val="90000"/>
              </a:lnSpc>
              <a:defRPr/>
            </a:pPr>
            <a:r>
              <a:rPr lang="en-US" sz="6000" b="1"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Do now: </a:t>
            </a:r>
            <a:r>
              <a:rPr lang="en-US" sz="6000"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Turn in the exit ticket.</a:t>
            </a:r>
          </a:p>
          <a:p>
            <a:pPr>
              <a:defRPr/>
            </a:pPr>
            <a:r>
              <a:rPr lang="en-US" sz="6000" b="1"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Then:</a:t>
            </a:r>
            <a:r>
              <a:rPr lang="en-US" sz="6000"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 Begin WS#5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Custom 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3288</TotalTime>
  <Words>135</Words>
  <Application>Microsoft Office PowerPoint</Application>
  <PresentationFormat>On-screen Show (4:3)</PresentationFormat>
  <Paragraphs>44</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Arial Black</vt:lpstr>
      <vt:lpstr>Calibri</vt:lpstr>
      <vt:lpstr>Gill Sans Ultra Bold</vt:lpstr>
      <vt:lpstr>Impact</vt:lpstr>
      <vt:lpstr>Lucida Grande</vt:lpstr>
      <vt:lpstr>Script MT Bold</vt:lpstr>
      <vt:lpstr>Trebuchet MS</vt:lpstr>
      <vt:lpstr>Wingdings</vt:lpstr>
      <vt:lpstr>Default Design</vt:lpstr>
      <vt:lpstr>Unit: Chemical Names and Formulas</vt:lpstr>
      <vt:lpstr>After today you should be able to…</vt:lpstr>
      <vt:lpstr>Naming Molecular Compounds</vt:lpstr>
      <vt:lpstr>Prefixes</vt:lpstr>
      <vt:lpstr>Rules for Naming</vt:lpstr>
      <vt:lpstr>Examples</vt:lpstr>
      <vt:lpstr>Formula Writing</vt:lpstr>
      <vt:lpstr>Questions?</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Naming and Formula Writing</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211</cp:revision>
  <dcterms:created xsi:type="dcterms:W3CDTF">2012-05-14T23:36:47Z</dcterms:created>
  <dcterms:modified xsi:type="dcterms:W3CDTF">2019-07-19T20:20:44Z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