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07" r:id="rId2"/>
    <p:sldId id="308" r:id="rId3"/>
    <p:sldId id="270" r:id="rId4"/>
    <p:sldId id="272" r:id="rId5"/>
    <p:sldId id="273" r:id="rId6"/>
    <p:sldId id="277" r:id="rId7"/>
    <p:sldId id="276" r:id="rId8"/>
    <p:sldId id="279" r:id="rId9"/>
    <p:sldId id="310" r:id="rId10"/>
    <p:sldId id="311" r:id="rId11"/>
    <p:sldId id="281" r:id="rId12"/>
    <p:sldId id="289" r:id="rId13"/>
  </p:sldIdLst>
  <p:sldSz cx="9144000" cy="6858000" type="screen4x3"/>
  <p:notesSz cx="6858000" cy="9144000"/>
  <p:defaultTextStyle>
    <a:defPPr>
      <a:defRPr lang="en-US"/>
    </a:defPPr>
    <a:lvl1pPr algn="ctr" rtl="0" fontAlgn="base">
      <a:spcBef>
        <a:spcPct val="50000"/>
      </a:spcBef>
      <a:spcAft>
        <a:spcPct val="0"/>
      </a:spcAft>
      <a:defRPr b="1" kern="1200">
        <a:solidFill>
          <a:schemeClr val="bg1"/>
        </a:solidFill>
        <a:latin typeface="Trebuchet MS" panose="020B0603020202020204" pitchFamily="34" charset="0"/>
        <a:ea typeface="ＭＳ Ｐゴシック" panose="020B0600070205080204" pitchFamily="34" charset="-128"/>
        <a:cs typeface="+mn-cs"/>
      </a:defRPr>
    </a:lvl1pPr>
    <a:lvl2pPr marL="457200" algn="ctr" rtl="0" fontAlgn="base">
      <a:spcBef>
        <a:spcPct val="50000"/>
      </a:spcBef>
      <a:spcAft>
        <a:spcPct val="0"/>
      </a:spcAft>
      <a:defRPr b="1" kern="1200">
        <a:solidFill>
          <a:schemeClr val="bg1"/>
        </a:solidFill>
        <a:latin typeface="Trebuchet MS" panose="020B0603020202020204" pitchFamily="34" charset="0"/>
        <a:ea typeface="ＭＳ Ｐゴシック" panose="020B0600070205080204" pitchFamily="34" charset="-128"/>
        <a:cs typeface="+mn-cs"/>
      </a:defRPr>
    </a:lvl2pPr>
    <a:lvl3pPr marL="914400" algn="ctr" rtl="0" fontAlgn="base">
      <a:spcBef>
        <a:spcPct val="50000"/>
      </a:spcBef>
      <a:spcAft>
        <a:spcPct val="0"/>
      </a:spcAft>
      <a:defRPr b="1" kern="1200">
        <a:solidFill>
          <a:schemeClr val="bg1"/>
        </a:solidFill>
        <a:latin typeface="Trebuchet MS" panose="020B0603020202020204" pitchFamily="34" charset="0"/>
        <a:ea typeface="ＭＳ Ｐゴシック" panose="020B0600070205080204" pitchFamily="34" charset="-128"/>
        <a:cs typeface="+mn-cs"/>
      </a:defRPr>
    </a:lvl3pPr>
    <a:lvl4pPr marL="1371600" algn="ctr" rtl="0" fontAlgn="base">
      <a:spcBef>
        <a:spcPct val="50000"/>
      </a:spcBef>
      <a:spcAft>
        <a:spcPct val="0"/>
      </a:spcAft>
      <a:defRPr b="1" kern="1200">
        <a:solidFill>
          <a:schemeClr val="bg1"/>
        </a:solidFill>
        <a:latin typeface="Trebuchet MS" panose="020B0603020202020204" pitchFamily="34" charset="0"/>
        <a:ea typeface="ＭＳ Ｐゴシック" panose="020B0600070205080204" pitchFamily="34" charset="-128"/>
        <a:cs typeface="+mn-cs"/>
      </a:defRPr>
    </a:lvl4pPr>
    <a:lvl5pPr marL="1828800" algn="ctr" rtl="0" fontAlgn="base">
      <a:spcBef>
        <a:spcPct val="50000"/>
      </a:spcBef>
      <a:spcAft>
        <a:spcPct val="0"/>
      </a:spcAft>
      <a:defRPr b="1" kern="1200">
        <a:solidFill>
          <a:schemeClr val="bg1"/>
        </a:solidFill>
        <a:latin typeface="Trebuchet MS" panose="020B0603020202020204" pitchFamily="34" charset="0"/>
        <a:ea typeface="ＭＳ Ｐゴシック" panose="020B0600070205080204" pitchFamily="34" charset="-128"/>
        <a:cs typeface="+mn-cs"/>
      </a:defRPr>
    </a:lvl5pPr>
    <a:lvl6pPr marL="2286000" algn="l" defTabSz="914400" rtl="0" eaLnBrk="1" latinLnBrk="0" hangingPunct="1">
      <a:defRPr b="1" kern="1200">
        <a:solidFill>
          <a:schemeClr val="bg1"/>
        </a:solidFill>
        <a:latin typeface="Trebuchet MS" panose="020B0603020202020204" pitchFamily="34" charset="0"/>
        <a:ea typeface="ＭＳ Ｐゴシック" panose="020B0600070205080204" pitchFamily="34" charset="-128"/>
        <a:cs typeface="+mn-cs"/>
      </a:defRPr>
    </a:lvl6pPr>
    <a:lvl7pPr marL="2743200" algn="l" defTabSz="914400" rtl="0" eaLnBrk="1" latinLnBrk="0" hangingPunct="1">
      <a:defRPr b="1" kern="1200">
        <a:solidFill>
          <a:schemeClr val="bg1"/>
        </a:solidFill>
        <a:latin typeface="Trebuchet MS" panose="020B0603020202020204" pitchFamily="34" charset="0"/>
        <a:ea typeface="ＭＳ Ｐゴシック" panose="020B0600070205080204" pitchFamily="34" charset="-128"/>
        <a:cs typeface="+mn-cs"/>
      </a:defRPr>
    </a:lvl7pPr>
    <a:lvl8pPr marL="3200400" algn="l" defTabSz="914400" rtl="0" eaLnBrk="1" latinLnBrk="0" hangingPunct="1">
      <a:defRPr b="1" kern="1200">
        <a:solidFill>
          <a:schemeClr val="bg1"/>
        </a:solidFill>
        <a:latin typeface="Trebuchet MS" panose="020B0603020202020204" pitchFamily="34" charset="0"/>
        <a:ea typeface="ＭＳ Ｐゴシック" panose="020B0600070205080204" pitchFamily="34" charset="-128"/>
        <a:cs typeface="+mn-cs"/>
      </a:defRPr>
    </a:lvl8pPr>
    <a:lvl9pPr marL="3657600" algn="l" defTabSz="914400" rtl="0" eaLnBrk="1" latinLnBrk="0" hangingPunct="1">
      <a:defRPr b="1" kern="1200">
        <a:solidFill>
          <a:schemeClr val="bg1"/>
        </a:solidFill>
        <a:latin typeface="Trebuchet MS" panose="020B0603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900FF"/>
    <a:srgbClr val="9900CC"/>
    <a:srgbClr val="009900"/>
    <a:srgbClr val="000000"/>
    <a:srgbClr val="FF0066"/>
    <a:srgbClr val="FF4545"/>
    <a:srgbClr val="ED39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50" autoAdjust="0"/>
    <p:restoredTop sz="86333" autoAdjust="0"/>
  </p:normalViewPr>
  <p:slideViewPr>
    <p:cSldViewPr>
      <p:cViewPr varScale="1">
        <p:scale>
          <a:sx n="75" d="100"/>
          <a:sy n="75" d="100"/>
        </p:scale>
        <p:origin x="288" y="54"/>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notesViewPr>
    <p:cSldViewPr>
      <p:cViewPr varScale="1">
        <p:scale>
          <a:sx n="69" d="100"/>
          <a:sy n="69" d="100"/>
        </p:scale>
        <p:origin x="154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E354BC5A-BFFF-4F0A-9CD4-44CF0E2EEA39}"/>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b="0">
                <a:solidFill>
                  <a:schemeClr val="tx1"/>
                </a:solidFill>
                <a:latin typeface="Arial" charset="0"/>
                <a:ea typeface="+mn-ea"/>
              </a:defRPr>
            </a:lvl1pPr>
          </a:lstStyle>
          <a:p>
            <a:pPr>
              <a:defRPr/>
            </a:pPr>
            <a:endParaRPr lang="en-US"/>
          </a:p>
        </p:txBody>
      </p:sp>
      <p:sp>
        <p:nvSpPr>
          <p:cNvPr id="28675" name="Rectangle 3">
            <a:extLst>
              <a:ext uri="{FF2B5EF4-FFF2-40B4-BE49-F238E27FC236}">
                <a16:creationId xmlns:a16="http://schemas.microsoft.com/office/drawing/2014/main" id="{3F7F9A22-EC65-4674-BF1B-872312BDB72A}"/>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b="0">
                <a:solidFill>
                  <a:schemeClr val="tx1"/>
                </a:solidFill>
                <a:latin typeface="Arial" charset="0"/>
                <a:ea typeface="ＭＳ Ｐゴシック" pitchFamily="-108" charset="-128"/>
              </a:defRPr>
            </a:lvl1pPr>
          </a:lstStyle>
          <a:p>
            <a:pPr>
              <a:defRPr/>
            </a:pPr>
            <a:fld id="{0B4C215A-DAE2-4F1E-A0B7-D71795A23728}" type="datetime1">
              <a:rPr lang="en-US"/>
              <a:pPr>
                <a:defRPr/>
              </a:pPr>
              <a:t>7/19/2019</a:t>
            </a:fld>
            <a:endParaRPr lang="en-US"/>
          </a:p>
        </p:txBody>
      </p:sp>
      <p:sp>
        <p:nvSpPr>
          <p:cNvPr id="28676" name="Rectangle 4">
            <a:extLst>
              <a:ext uri="{FF2B5EF4-FFF2-40B4-BE49-F238E27FC236}">
                <a16:creationId xmlns:a16="http://schemas.microsoft.com/office/drawing/2014/main" id="{63D7135E-C967-4CCE-A5B7-D4E4E97E9E85}"/>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b="0">
                <a:solidFill>
                  <a:schemeClr val="tx1"/>
                </a:solidFill>
                <a:latin typeface="Arial" charset="0"/>
                <a:ea typeface="+mn-ea"/>
              </a:defRPr>
            </a:lvl1pPr>
          </a:lstStyle>
          <a:p>
            <a:pPr>
              <a:defRPr/>
            </a:pPr>
            <a:endParaRPr lang="en-US"/>
          </a:p>
        </p:txBody>
      </p:sp>
      <p:sp>
        <p:nvSpPr>
          <p:cNvPr id="28677" name="Rectangle 5">
            <a:extLst>
              <a:ext uri="{FF2B5EF4-FFF2-40B4-BE49-F238E27FC236}">
                <a16:creationId xmlns:a16="http://schemas.microsoft.com/office/drawing/2014/main" id="{65834515-E2A7-4E95-B7A5-B78BE98C8EDE}"/>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b="0">
                <a:solidFill>
                  <a:schemeClr val="tx1"/>
                </a:solidFill>
                <a:latin typeface="Arial" panose="020B0604020202020204" pitchFamily="34" charset="0"/>
              </a:defRPr>
            </a:lvl1pPr>
          </a:lstStyle>
          <a:p>
            <a:fld id="{0EF7F482-F3F4-492A-832C-B3DD07E483CC}"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11D706E-3B74-4924-A9D7-C31ED088433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rebuchet MS" charset="0"/>
                <a:ea typeface="+mn-ea"/>
              </a:defRPr>
            </a:lvl1pPr>
          </a:lstStyle>
          <a:p>
            <a:pPr>
              <a:defRPr/>
            </a:pPr>
            <a:endParaRPr lang="en-US"/>
          </a:p>
        </p:txBody>
      </p:sp>
      <p:sp>
        <p:nvSpPr>
          <p:cNvPr id="3" name="Date Placeholder 2">
            <a:extLst>
              <a:ext uri="{FF2B5EF4-FFF2-40B4-BE49-F238E27FC236}">
                <a16:creationId xmlns:a16="http://schemas.microsoft.com/office/drawing/2014/main" id="{4816FDF9-D211-4217-84BC-268E8D0D1702}"/>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Trebuchet MS" pitchFamily="-108" charset="0"/>
                <a:ea typeface="ＭＳ Ｐゴシック" pitchFamily="-108" charset="-128"/>
              </a:defRPr>
            </a:lvl1pPr>
          </a:lstStyle>
          <a:p>
            <a:pPr>
              <a:defRPr/>
            </a:pPr>
            <a:fld id="{954423E0-E46C-4407-B84B-5986C53B3763}" type="datetime1">
              <a:rPr lang="en-US"/>
              <a:pPr>
                <a:defRPr/>
              </a:pPr>
              <a:t>7/19/2019</a:t>
            </a:fld>
            <a:endParaRPr lang="en-US"/>
          </a:p>
        </p:txBody>
      </p:sp>
      <p:sp>
        <p:nvSpPr>
          <p:cNvPr id="4" name="Slide Image Placeholder 3">
            <a:extLst>
              <a:ext uri="{FF2B5EF4-FFF2-40B4-BE49-F238E27FC236}">
                <a16:creationId xmlns:a16="http://schemas.microsoft.com/office/drawing/2014/main" id="{0863AA68-1045-46F3-81FE-32834BD8B7C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2343D73D-D880-4DDD-8B21-6AC3E30A751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C4AFB53-A16A-4429-92F7-D60FABFB59C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rebuchet MS" charset="0"/>
                <a:ea typeface="+mn-ea"/>
              </a:defRPr>
            </a:lvl1pPr>
          </a:lstStyle>
          <a:p>
            <a:pPr>
              <a:defRPr/>
            </a:pPr>
            <a:endParaRPr lang="en-US"/>
          </a:p>
        </p:txBody>
      </p:sp>
      <p:sp>
        <p:nvSpPr>
          <p:cNvPr id="7" name="Slide Number Placeholder 6">
            <a:extLst>
              <a:ext uri="{FF2B5EF4-FFF2-40B4-BE49-F238E27FC236}">
                <a16:creationId xmlns:a16="http://schemas.microsoft.com/office/drawing/2014/main" id="{5F004068-63E1-4E9A-AF1A-07B561F1B63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276B096-BA59-4779-B9A0-AAE03EAA6289}"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Be.jpg">
            <a:extLst>
              <a:ext uri="{FF2B5EF4-FFF2-40B4-BE49-F238E27FC236}">
                <a16:creationId xmlns:a16="http://schemas.microsoft.com/office/drawing/2014/main" id="{7AD58BCE-9975-467B-815F-99E96208162E}"/>
              </a:ext>
            </a:extLst>
          </p:cNvPr>
          <p:cNvPicPr>
            <a:picLocks noChangeAspect="1"/>
          </p:cNvPicPr>
          <p:nvPr userDrawn="1"/>
        </p:nvPicPr>
        <p:blipFill>
          <a:blip r:embed="rId2">
            <a:extLst>
              <a:ext uri="{28A0092B-C50C-407E-A947-70E740481C1C}">
                <a14:useLocalDpi xmlns:a14="http://schemas.microsoft.com/office/drawing/2010/main" val="0"/>
              </a:ext>
            </a:extLst>
          </a:blip>
          <a:srcRect b="624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447800" y="2130426"/>
            <a:ext cx="6477000" cy="1470025"/>
          </a:xfrm>
          <a:effectLst>
            <a:outerShdw blurRad="50800" dist="38100" dir="2700000" algn="tl" rotWithShape="0">
              <a:scrgbClr r="0" g="0" b="0">
                <a:alpha val="53000"/>
              </a:scrgbClr>
            </a:outerShdw>
          </a:effectLst>
        </p:spPr>
        <p:txBody>
          <a:bodyPr/>
          <a:lstStyle>
            <a:lvl1pPr>
              <a:defRPr b="0" i="0" cap="none">
                <a:solidFill>
                  <a:srgbClr val="FFFFFF"/>
                </a:solidFill>
                <a:latin typeface="Arial Black"/>
                <a:cs typeface="Arial Black"/>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effectLst>
            <a:outerShdw blurRad="50800" dist="38100" dir="2700000" algn="tl" rotWithShape="0">
              <a:scrgbClr r="0" g="0" b="0">
                <a:alpha val="53000"/>
              </a:scrgbClr>
            </a:outerShdw>
          </a:effectLst>
        </p:spPr>
        <p:txBody>
          <a:bodyPr/>
          <a:lstStyle>
            <a:lvl1pPr marL="0" indent="0" algn="ctr">
              <a:buNone/>
              <a:defRPr b="0">
                <a:solidFill>
                  <a:srgbClr val="FFFFFF"/>
                </a:solidFill>
                <a:latin typeface="Arial"/>
                <a:cs typeface="Aria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6" name="Date Placeholder 5">
            <a:extLst>
              <a:ext uri="{FF2B5EF4-FFF2-40B4-BE49-F238E27FC236}">
                <a16:creationId xmlns:a16="http://schemas.microsoft.com/office/drawing/2014/main" id="{B2E9ADB2-5B74-4E1E-A67E-6E272FDDEE13}"/>
              </a:ext>
            </a:extLst>
          </p:cNvPr>
          <p:cNvSpPr>
            <a:spLocks noGrp="1" noChangeArrowheads="1"/>
          </p:cNvSpPr>
          <p:nvPr>
            <p:ph type="dt" sz="half" idx="10"/>
          </p:nvPr>
        </p:nvSpPr>
        <p:spPr/>
        <p:txBody>
          <a:bodyPr/>
          <a:lstStyle>
            <a:lvl1pPr>
              <a:defRPr>
                <a:ea typeface="+mn-ea"/>
              </a:defRPr>
            </a:lvl1pPr>
          </a:lstStyle>
          <a:p>
            <a:pPr>
              <a:defRPr/>
            </a:pPr>
            <a:endParaRPr lang="en-US"/>
          </a:p>
        </p:txBody>
      </p:sp>
      <p:sp>
        <p:nvSpPr>
          <p:cNvPr id="7" name="Footer Placeholder 6">
            <a:extLst>
              <a:ext uri="{FF2B5EF4-FFF2-40B4-BE49-F238E27FC236}">
                <a16:creationId xmlns:a16="http://schemas.microsoft.com/office/drawing/2014/main" id="{A8493EBC-0F19-4AE0-8F8E-CB7CA1BEDFC5}"/>
              </a:ext>
            </a:extLst>
          </p:cNvPr>
          <p:cNvSpPr>
            <a:spLocks noGrp="1" noChangeArrowheads="1"/>
          </p:cNvSpPr>
          <p:nvPr>
            <p:ph type="ftr" sz="quarter" idx="11"/>
          </p:nvPr>
        </p:nvSpPr>
        <p:spPr/>
        <p:txBody>
          <a:bodyPr/>
          <a:lstStyle>
            <a:lvl1pPr>
              <a:defRPr/>
            </a:lvl1pPr>
          </a:lstStyle>
          <a:p>
            <a:pPr>
              <a:defRPr/>
            </a:pPr>
            <a:endParaRPr lang="en-US"/>
          </a:p>
        </p:txBody>
      </p:sp>
      <p:sp>
        <p:nvSpPr>
          <p:cNvPr id="8" name="Slide Number Placeholder 7">
            <a:extLst>
              <a:ext uri="{FF2B5EF4-FFF2-40B4-BE49-F238E27FC236}">
                <a16:creationId xmlns:a16="http://schemas.microsoft.com/office/drawing/2014/main" id="{9B9C2D04-EFE8-47B8-BD4D-F5E93C6A2AA0}"/>
              </a:ext>
            </a:extLst>
          </p:cNvPr>
          <p:cNvSpPr>
            <a:spLocks noGrp="1" noChangeArrowheads="1"/>
          </p:cNvSpPr>
          <p:nvPr>
            <p:ph type="sldNum" sz="quarter" idx="12"/>
          </p:nvPr>
        </p:nvSpPr>
        <p:spPr/>
        <p:txBody>
          <a:bodyPr/>
          <a:lstStyle>
            <a:lvl1pPr>
              <a:defRPr/>
            </a:lvl1pPr>
          </a:lstStyle>
          <a:p>
            <a:fld id="{D85615B1-0C47-4374-88BD-61B061F17BF2}" type="slidenum">
              <a:rPr lang="en-US" altLang="en-US"/>
              <a:pPr/>
              <a:t>‹#›</a:t>
            </a:fld>
            <a:endParaRPr lang="en-US" altLang="en-US"/>
          </a:p>
        </p:txBody>
      </p:sp>
    </p:spTree>
    <p:extLst>
      <p:ext uri="{BB962C8B-B14F-4D97-AF65-F5344CB8AC3E}">
        <p14:creationId xmlns:p14="http://schemas.microsoft.com/office/powerpoint/2010/main" val="755110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521249F-9ABE-4DA9-B8F2-A795CCB4C6D1}"/>
              </a:ext>
            </a:extLst>
          </p:cNvPr>
          <p:cNvSpPr>
            <a:spLocks noGrp="1" noChangeArrowheads="1"/>
          </p:cNvSpPr>
          <p:nvPr>
            <p:ph type="dt" sz="half" idx="10"/>
          </p:nvPr>
        </p:nvSpPr>
        <p:spPr>
          <a:ln/>
        </p:spPr>
        <p:txBody>
          <a:bodyPr/>
          <a:lstStyle>
            <a:lvl1pPr>
              <a:defRPr/>
            </a:lvl1pPr>
          </a:lstStyle>
          <a:p>
            <a:pPr>
              <a:defRPr/>
            </a:pPr>
            <a:fld id="{E67E4F35-73F3-4DB0-B5C6-B7E1719219B7}" type="datetime1">
              <a:rPr lang="en-US"/>
              <a:pPr>
                <a:defRPr/>
              </a:pPr>
              <a:t>7/19/2019</a:t>
            </a:fld>
            <a:endParaRPr lang="en-US"/>
          </a:p>
        </p:txBody>
      </p:sp>
      <p:sp>
        <p:nvSpPr>
          <p:cNvPr id="5" name="Rectangle 5">
            <a:extLst>
              <a:ext uri="{FF2B5EF4-FFF2-40B4-BE49-F238E27FC236}">
                <a16:creationId xmlns:a16="http://schemas.microsoft.com/office/drawing/2014/main" id="{907280B4-E999-4FA9-A656-3574C9FD3B9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A916A03-CAD5-4F2A-B214-1110F4702466}"/>
              </a:ext>
            </a:extLst>
          </p:cNvPr>
          <p:cNvSpPr>
            <a:spLocks noGrp="1" noChangeArrowheads="1"/>
          </p:cNvSpPr>
          <p:nvPr>
            <p:ph type="sldNum" sz="quarter" idx="12"/>
          </p:nvPr>
        </p:nvSpPr>
        <p:spPr>
          <a:ln/>
        </p:spPr>
        <p:txBody>
          <a:bodyPr/>
          <a:lstStyle>
            <a:lvl1pPr>
              <a:defRPr/>
            </a:lvl1pPr>
          </a:lstStyle>
          <a:p>
            <a:fld id="{C34E3F8F-6F24-4660-A612-743B22F1BAF4}" type="slidenum">
              <a:rPr lang="en-US" altLang="en-US"/>
              <a:pPr/>
              <a:t>‹#›</a:t>
            </a:fld>
            <a:endParaRPr lang="en-US" altLang="en-US"/>
          </a:p>
        </p:txBody>
      </p:sp>
    </p:spTree>
    <p:extLst>
      <p:ext uri="{BB962C8B-B14F-4D97-AF65-F5344CB8AC3E}">
        <p14:creationId xmlns:p14="http://schemas.microsoft.com/office/powerpoint/2010/main" val="925196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F941299-8E44-4BDB-B6F5-C5E6EAC3CE35}"/>
              </a:ext>
            </a:extLst>
          </p:cNvPr>
          <p:cNvSpPr>
            <a:spLocks noGrp="1" noChangeArrowheads="1"/>
          </p:cNvSpPr>
          <p:nvPr>
            <p:ph type="dt" sz="half" idx="10"/>
          </p:nvPr>
        </p:nvSpPr>
        <p:spPr>
          <a:ln/>
        </p:spPr>
        <p:txBody>
          <a:bodyPr/>
          <a:lstStyle>
            <a:lvl1pPr>
              <a:defRPr/>
            </a:lvl1pPr>
          </a:lstStyle>
          <a:p>
            <a:pPr>
              <a:defRPr/>
            </a:pPr>
            <a:fld id="{62DF432E-AE9D-45DD-BB83-4E62BD76FDAD}" type="datetime1">
              <a:rPr lang="en-US"/>
              <a:pPr>
                <a:defRPr/>
              </a:pPr>
              <a:t>7/19/2019</a:t>
            </a:fld>
            <a:endParaRPr lang="en-US"/>
          </a:p>
        </p:txBody>
      </p:sp>
      <p:sp>
        <p:nvSpPr>
          <p:cNvPr id="5" name="Rectangle 5">
            <a:extLst>
              <a:ext uri="{FF2B5EF4-FFF2-40B4-BE49-F238E27FC236}">
                <a16:creationId xmlns:a16="http://schemas.microsoft.com/office/drawing/2014/main" id="{CDEE9AAE-8E47-4C47-9573-90499076F07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1646020-E0A1-4299-96D9-91DFE9DE54A9}"/>
              </a:ext>
            </a:extLst>
          </p:cNvPr>
          <p:cNvSpPr>
            <a:spLocks noGrp="1" noChangeArrowheads="1"/>
          </p:cNvSpPr>
          <p:nvPr>
            <p:ph type="sldNum" sz="quarter" idx="12"/>
          </p:nvPr>
        </p:nvSpPr>
        <p:spPr>
          <a:ln/>
        </p:spPr>
        <p:txBody>
          <a:bodyPr/>
          <a:lstStyle>
            <a:lvl1pPr>
              <a:defRPr/>
            </a:lvl1pPr>
          </a:lstStyle>
          <a:p>
            <a:fld id="{CAF39B11-AB64-4B5A-A0CF-02E0B0947E6A}" type="slidenum">
              <a:rPr lang="en-US" altLang="en-US"/>
              <a:pPr/>
              <a:t>‹#›</a:t>
            </a:fld>
            <a:endParaRPr lang="en-US" altLang="en-US"/>
          </a:p>
        </p:txBody>
      </p:sp>
    </p:spTree>
    <p:extLst>
      <p:ext uri="{BB962C8B-B14F-4D97-AF65-F5344CB8AC3E}">
        <p14:creationId xmlns:p14="http://schemas.microsoft.com/office/powerpoint/2010/main" val="2764145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502CFE38-7B51-4A63-841C-FC40F60DB975}"/>
              </a:ext>
            </a:extLst>
          </p:cNvPr>
          <p:cNvSpPr>
            <a:spLocks noGrp="1" noChangeArrowheads="1"/>
          </p:cNvSpPr>
          <p:nvPr>
            <p:ph type="dt" sz="half" idx="10"/>
          </p:nvPr>
        </p:nvSpPr>
        <p:spPr>
          <a:ln/>
        </p:spPr>
        <p:txBody>
          <a:bodyPr/>
          <a:lstStyle>
            <a:lvl1pPr>
              <a:defRPr/>
            </a:lvl1pPr>
          </a:lstStyle>
          <a:p>
            <a:pPr>
              <a:defRPr/>
            </a:pPr>
            <a:fld id="{4EE9F850-3C16-4877-B1FC-EF9006B31318}" type="datetime1">
              <a:rPr lang="en-US"/>
              <a:pPr>
                <a:defRPr/>
              </a:pPr>
              <a:t>7/19/2019</a:t>
            </a:fld>
            <a:endParaRPr lang="en-US"/>
          </a:p>
        </p:txBody>
      </p:sp>
      <p:sp>
        <p:nvSpPr>
          <p:cNvPr id="4" name="Rectangle 5">
            <a:extLst>
              <a:ext uri="{FF2B5EF4-FFF2-40B4-BE49-F238E27FC236}">
                <a16:creationId xmlns:a16="http://schemas.microsoft.com/office/drawing/2014/main" id="{218E1154-C135-48C3-9631-3C64C7537B8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C8AAD8BB-063E-4737-B7C8-F2985DCFEC19}"/>
              </a:ext>
            </a:extLst>
          </p:cNvPr>
          <p:cNvSpPr>
            <a:spLocks noGrp="1" noChangeArrowheads="1"/>
          </p:cNvSpPr>
          <p:nvPr>
            <p:ph type="sldNum" sz="quarter" idx="12"/>
          </p:nvPr>
        </p:nvSpPr>
        <p:spPr>
          <a:ln/>
        </p:spPr>
        <p:txBody>
          <a:bodyPr/>
          <a:lstStyle>
            <a:lvl1pPr>
              <a:defRPr/>
            </a:lvl1pPr>
          </a:lstStyle>
          <a:p>
            <a:fld id="{04C62D0A-3733-4B0C-BB2B-8EE596B5DB81}" type="slidenum">
              <a:rPr lang="en-US" altLang="en-US"/>
              <a:pPr/>
              <a:t>‹#›</a:t>
            </a:fld>
            <a:endParaRPr lang="en-US" altLang="en-US"/>
          </a:p>
        </p:txBody>
      </p:sp>
    </p:spTree>
    <p:extLst>
      <p:ext uri="{BB962C8B-B14F-4D97-AF65-F5344CB8AC3E}">
        <p14:creationId xmlns:p14="http://schemas.microsoft.com/office/powerpoint/2010/main" val="35624953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938589"/>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3423D82-C1CD-4668-AC7E-57C7071696FB}"/>
              </a:ext>
            </a:extLst>
          </p:cNvPr>
          <p:cNvSpPr>
            <a:spLocks noGrp="1" noChangeArrowheads="1"/>
          </p:cNvSpPr>
          <p:nvPr>
            <p:ph type="dt" sz="half" idx="10"/>
          </p:nvPr>
        </p:nvSpPr>
        <p:spPr>
          <a:ln/>
        </p:spPr>
        <p:txBody>
          <a:bodyPr/>
          <a:lstStyle>
            <a:lvl1pPr>
              <a:defRPr/>
            </a:lvl1pPr>
          </a:lstStyle>
          <a:p>
            <a:pPr>
              <a:defRPr/>
            </a:pPr>
            <a:fld id="{6AA9C0DA-B166-4F25-BFCB-54353E3864AD}" type="datetime1">
              <a:rPr lang="en-US"/>
              <a:pPr>
                <a:defRPr/>
              </a:pPr>
              <a:t>7/19/2019</a:t>
            </a:fld>
            <a:endParaRPr lang="en-US"/>
          </a:p>
        </p:txBody>
      </p:sp>
      <p:sp>
        <p:nvSpPr>
          <p:cNvPr id="6" name="Rectangle 5">
            <a:extLst>
              <a:ext uri="{FF2B5EF4-FFF2-40B4-BE49-F238E27FC236}">
                <a16:creationId xmlns:a16="http://schemas.microsoft.com/office/drawing/2014/main" id="{B065DC7D-C1C8-476A-A861-2BF93E5F112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0E5E100-F073-4228-8EF0-E261C96EA69E}"/>
              </a:ext>
            </a:extLst>
          </p:cNvPr>
          <p:cNvSpPr>
            <a:spLocks noGrp="1" noChangeArrowheads="1"/>
          </p:cNvSpPr>
          <p:nvPr>
            <p:ph type="sldNum" sz="quarter" idx="12"/>
          </p:nvPr>
        </p:nvSpPr>
        <p:spPr>
          <a:ln/>
        </p:spPr>
        <p:txBody>
          <a:bodyPr/>
          <a:lstStyle>
            <a:lvl1pPr>
              <a:defRPr/>
            </a:lvl1pPr>
          </a:lstStyle>
          <a:p>
            <a:fld id="{AD55AAB9-A2D8-45F5-9F16-6458BEADAE35}" type="slidenum">
              <a:rPr lang="en-US" altLang="en-US"/>
              <a:pPr/>
              <a:t>‹#›</a:t>
            </a:fld>
            <a:endParaRPr lang="en-US" altLang="en-US"/>
          </a:p>
        </p:txBody>
      </p:sp>
    </p:spTree>
    <p:extLst>
      <p:ext uri="{BB962C8B-B14F-4D97-AF65-F5344CB8AC3E}">
        <p14:creationId xmlns:p14="http://schemas.microsoft.com/office/powerpoint/2010/main" val="1628228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1"/>
            <a:ext cx="8229600" cy="4525963"/>
          </a:xfrm>
        </p:spPr>
        <p:txBody>
          <a:bodyPr/>
          <a:lstStyle/>
          <a:p>
            <a:pPr lvl="0"/>
            <a:endParaRPr lang="en-US" noProof="0"/>
          </a:p>
        </p:txBody>
      </p:sp>
      <p:sp>
        <p:nvSpPr>
          <p:cNvPr id="4" name="Rectangle 4">
            <a:extLst>
              <a:ext uri="{FF2B5EF4-FFF2-40B4-BE49-F238E27FC236}">
                <a16:creationId xmlns:a16="http://schemas.microsoft.com/office/drawing/2014/main" id="{F73E0E9A-E6EA-48AE-846B-635BEA4B9C68}"/>
              </a:ext>
            </a:extLst>
          </p:cNvPr>
          <p:cNvSpPr>
            <a:spLocks noGrp="1" noChangeArrowheads="1"/>
          </p:cNvSpPr>
          <p:nvPr>
            <p:ph type="dt" sz="half" idx="10"/>
          </p:nvPr>
        </p:nvSpPr>
        <p:spPr>
          <a:ln/>
        </p:spPr>
        <p:txBody>
          <a:bodyPr/>
          <a:lstStyle>
            <a:lvl1pPr>
              <a:defRPr/>
            </a:lvl1pPr>
          </a:lstStyle>
          <a:p>
            <a:pPr>
              <a:defRPr/>
            </a:pPr>
            <a:fld id="{FBA187BB-D7F6-4837-8D46-8603D161A859}" type="datetime1">
              <a:rPr lang="en-US"/>
              <a:pPr>
                <a:defRPr/>
              </a:pPr>
              <a:t>7/19/2019</a:t>
            </a:fld>
            <a:endParaRPr lang="en-US"/>
          </a:p>
        </p:txBody>
      </p:sp>
      <p:sp>
        <p:nvSpPr>
          <p:cNvPr id="5" name="Rectangle 5">
            <a:extLst>
              <a:ext uri="{FF2B5EF4-FFF2-40B4-BE49-F238E27FC236}">
                <a16:creationId xmlns:a16="http://schemas.microsoft.com/office/drawing/2014/main" id="{C3251A1C-7A37-4E95-B5A4-F182D41C16C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D5C8287-8AE2-4A56-8687-9D39336744CE}"/>
              </a:ext>
            </a:extLst>
          </p:cNvPr>
          <p:cNvSpPr>
            <a:spLocks noGrp="1" noChangeArrowheads="1"/>
          </p:cNvSpPr>
          <p:nvPr>
            <p:ph type="sldNum" sz="quarter" idx="12"/>
          </p:nvPr>
        </p:nvSpPr>
        <p:spPr>
          <a:ln/>
        </p:spPr>
        <p:txBody>
          <a:bodyPr/>
          <a:lstStyle>
            <a:lvl1pPr>
              <a:defRPr/>
            </a:lvl1pPr>
          </a:lstStyle>
          <a:p>
            <a:fld id="{5CA010F4-5458-4B40-B6CF-543EB69FCC6E}" type="slidenum">
              <a:rPr lang="en-US" altLang="en-US"/>
              <a:pPr/>
              <a:t>‹#›</a:t>
            </a:fld>
            <a:endParaRPr lang="en-US" altLang="en-US"/>
          </a:p>
        </p:txBody>
      </p:sp>
    </p:spTree>
    <p:extLst>
      <p:ext uri="{BB962C8B-B14F-4D97-AF65-F5344CB8AC3E}">
        <p14:creationId xmlns:p14="http://schemas.microsoft.com/office/powerpoint/2010/main" val="640882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a:extLst>
              <a:ext uri="{FF2B5EF4-FFF2-40B4-BE49-F238E27FC236}">
                <a16:creationId xmlns:a16="http://schemas.microsoft.com/office/drawing/2014/main" id="{E2721606-6B67-42BC-9416-BFC2E659D5A3}"/>
              </a:ext>
            </a:extLst>
          </p:cNvPr>
          <p:cNvSpPr>
            <a:spLocks noGrp="1" noChangeArrowheads="1"/>
          </p:cNvSpPr>
          <p:nvPr>
            <p:ph type="dt" sz="half" idx="10"/>
          </p:nvPr>
        </p:nvSpPr>
        <p:spPr>
          <a:ln/>
        </p:spPr>
        <p:txBody>
          <a:bodyPr/>
          <a:lstStyle>
            <a:lvl1pPr>
              <a:defRPr/>
            </a:lvl1pPr>
          </a:lstStyle>
          <a:p>
            <a:pPr>
              <a:defRPr/>
            </a:pPr>
            <a:fld id="{BFA2901D-7D61-4E64-A99F-94ECE901F294}" type="datetime1">
              <a:rPr lang="en-US"/>
              <a:pPr>
                <a:defRPr/>
              </a:pPr>
              <a:t>7/19/2019</a:t>
            </a:fld>
            <a:endParaRPr lang="en-US"/>
          </a:p>
        </p:txBody>
      </p:sp>
      <p:sp>
        <p:nvSpPr>
          <p:cNvPr id="5" name="Rectangle 5">
            <a:extLst>
              <a:ext uri="{FF2B5EF4-FFF2-40B4-BE49-F238E27FC236}">
                <a16:creationId xmlns:a16="http://schemas.microsoft.com/office/drawing/2014/main" id="{DCCEE315-9B42-41E6-A722-E15CFF38312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5CA2AC2-0023-4877-BBAD-D5BD88A0FF26}"/>
              </a:ext>
            </a:extLst>
          </p:cNvPr>
          <p:cNvSpPr>
            <a:spLocks noGrp="1" noChangeArrowheads="1"/>
          </p:cNvSpPr>
          <p:nvPr>
            <p:ph type="sldNum" sz="quarter" idx="12"/>
          </p:nvPr>
        </p:nvSpPr>
        <p:spPr>
          <a:ln/>
        </p:spPr>
        <p:txBody>
          <a:bodyPr/>
          <a:lstStyle>
            <a:lvl1pPr>
              <a:defRPr/>
            </a:lvl1pPr>
          </a:lstStyle>
          <a:p>
            <a:fld id="{819E96DD-4ED8-4A5A-AF45-8C9226D80E65}" type="slidenum">
              <a:rPr lang="en-US" altLang="en-US"/>
              <a:pPr/>
              <a:t>‹#›</a:t>
            </a:fld>
            <a:endParaRPr lang="en-US" altLang="en-US"/>
          </a:p>
        </p:txBody>
      </p:sp>
    </p:spTree>
    <p:extLst>
      <p:ext uri="{BB962C8B-B14F-4D97-AF65-F5344CB8AC3E}">
        <p14:creationId xmlns:p14="http://schemas.microsoft.com/office/powerpoint/2010/main" val="1358889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98470A0-07EB-442A-8187-ADA5523B774F}"/>
              </a:ext>
            </a:extLst>
          </p:cNvPr>
          <p:cNvSpPr>
            <a:spLocks noGrp="1" noChangeArrowheads="1"/>
          </p:cNvSpPr>
          <p:nvPr>
            <p:ph type="dt" sz="half" idx="10"/>
          </p:nvPr>
        </p:nvSpPr>
        <p:spPr>
          <a:ln/>
        </p:spPr>
        <p:txBody>
          <a:bodyPr/>
          <a:lstStyle>
            <a:lvl1pPr>
              <a:defRPr/>
            </a:lvl1pPr>
          </a:lstStyle>
          <a:p>
            <a:pPr>
              <a:defRPr/>
            </a:pPr>
            <a:fld id="{7E690664-E4AF-4DF2-8C57-CB827D0DECB6}" type="datetime1">
              <a:rPr lang="en-US"/>
              <a:pPr>
                <a:defRPr/>
              </a:pPr>
              <a:t>7/19/2019</a:t>
            </a:fld>
            <a:endParaRPr lang="en-US"/>
          </a:p>
        </p:txBody>
      </p:sp>
      <p:sp>
        <p:nvSpPr>
          <p:cNvPr id="5" name="Rectangle 5">
            <a:extLst>
              <a:ext uri="{FF2B5EF4-FFF2-40B4-BE49-F238E27FC236}">
                <a16:creationId xmlns:a16="http://schemas.microsoft.com/office/drawing/2014/main" id="{9F8F0A9C-3EAF-4162-8EC6-F00725D5FCB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C4C4C4E-108A-4CB3-99A9-8F3BAA88DE60}"/>
              </a:ext>
            </a:extLst>
          </p:cNvPr>
          <p:cNvSpPr>
            <a:spLocks noGrp="1" noChangeArrowheads="1"/>
          </p:cNvSpPr>
          <p:nvPr>
            <p:ph type="sldNum" sz="quarter" idx="12"/>
          </p:nvPr>
        </p:nvSpPr>
        <p:spPr>
          <a:ln/>
        </p:spPr>
        <p:txBody>
          <a:bodyPr/>
          <a:lstStyle>
            <a:lvl1pPr>
              <a:defRPr/>
            </a:lvl1pPr>
          </a:lstStyle>
          <a:p>
            <a:fld id="{69714AEC-F13B-4130-A37B-198932DE0652}" type="slidenum">
              <a:rPr lang="en-US" altLang="en-US"/>
              <a:pPr/>
              <a:t>‹#›</a:t>
            </a:fld>
            <a:endParaRPr lang="en-US" altLang="en-US"/>
          </a:p>
        </p:txBody>
      </p:sp>
    </p:spTree>
    <p:extLst>
      <p:ext uri="{BB962C8B-B14F-4D97-AF65-F5344CB8AC3E}">
        <p14:creationId xmlns:p14="http://schemas.microsoft.com/office/powerpoint/2010/main" val="2960042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BBBD889D-F838-4D34-8F8B-7B657FC12CC6}"/>
              </a:ext>
            </a:extLst>
          </p:cNvPr>
          <p:cNvSpPr>
            <a:spLocks noGrp="1" noChangeArrowheads="1"/>
          </p:cNvSpPr>
          <p:nvPr>
            <p:ph type="dt" sz="half" idx="10"/>
          </p:nvPr>
        </p:nvSpPr>
        <p:spPr>
          <a:ln/>
        </p:spPr>
        <p:txBody>
          <a:bodyPr/>
          <a:lstStyle>
            <a:lvl1pPr>
              <a:defRPr/>
            </a:lvl1pPr>
          </a:lstStyle>
          <a:p>
            <a:pPr>
              <a:defRPr/>
            </a:pPr>
            <a:fld id="{0D7DC027-0267-48C2-9497-DCADBE40E87C}" type="datetime1">
              <a:rPr lang="en-US"/>
              <a:pPr>
                <a:defRPr/>
              </a:pPr>
              <a:t>7/19/2019</a:t>
            </a:fld>
            <a:endParaRPr lang="en-US"/>
          </a:p>
        </p:txBody>
      </p:sp>
      <p:sp>
        <p:nvSpPr>
          <p:cNvPr id="6" name="Rectangle 5">
            <a:extLst>
              <a:ext uri="{FF2B5EF4-FFF2-40B4-BE49-F238E27FC236}">
                <a16:creationId xmlns:a16="http://schemas.microsoft.com/office/drawing/2014/main" id="{F5D7A6BC-7700-40A1-AEE7-D5382947F2F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F93233D-6EDE-422B-B998-B25FCA01A81F}"/>
              </a:ext>
            </a:extLst>
          </p:cNvPr>
          <p:cNvSpPr>
            <a:spLocks noGrp="1" noChangeArrowheads="1"/>
          </p:cNvSpPr>
          <p:nvPr>
            <p:ph type="sldNum" sz="quarter" idx="12"/>
          </p:nvPr>
        </p:nvSpPr>
        <p:spPr>
          <a:ln/>
        </p:spPr>
        <p:txBody>
          <a:bodyPr/>
          <a:lstStyle>
            <a:lvl1pPr>
              <a:defRPr/>
            </a:lvl1pPr>
          </a:lstStyle>
          <a:p>
            <a:fld id="{CD39AAB9-D355-4C3F-848B-3AE5B2272F79}" type="slidenum">
              <a:rPr lang="en-US" altLang="en-US"/>
              <a:pPr/>
              <a:t>‹#›</a:t>
            </a:fld>
            <a:endParaRPr lang="en-US" altLang="en-US"/>
          </a:p>
        </p:txBody>
      </p:sp>
    </p:spTree>
    <p:extLst>
      <p:ext uri="{BB962C8B-B14F-4D97-AF65-F5344CB8AC3E}">
        <p14:creationId xmlns:p14="http://schemas.microsoft.com/office/powerpoint/2010/main" val="3426796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E13EA85-E964-4CD5-ABA0-D8555E82F99D}"/>
              </a:ext>
            </a:extLst>
          </p:cNvPr>
          <p:cNvSpPr>
            <a:spLocks noGrp="1" noChangeArrowheads="1"/>
          </p:cNvSpPr>
          <p:nvPr>
            <p:ph type="dt" sz="half" idx="10"/>
          </p:nvPr>
        </p:nvSpPr>
        <p:spPr>
          <a:ln/>
        </p:spPr>
        <p:txBody>
          <a:bodyPr/>
          <a:lstStyle>
            <a:lvl1pPr>
              <a:defRPr/>
            </a:lvl1pPr>
          </a:lstStyle>
          <a:p>
            <a:pPr>
              <a:defRPr/>
            </a:pPr>
            <a:fld id="{D6E1CEDD-04F6-4813-B48A-EA20044EE5A5}" type="datetime1">
              <a:rPr lang="en-US"/>
              <a:pPr>
                <a:defRPr/>
              </a:pPr>
              <a:t>7/19/2019</a:t>
            </a:fld>
            <a:endParaRPr lang="en-US"/>
          </a:p>
        </p:txBody>
      </p:sp>
      <p:sp>
        <p:nvSpPr>
          <p:cNvPr id="8" name="Rectangle 5">
            <a:extLst>
              <a:ext uri="{FF2B5EF4-FFF2-40B4-BE49-F238E27FC236}">
                <a16:creationId xmlns:a16="http://schemas.microsoft.com/office/drawing/2014/main" id="{2B6D1910-616B-49B6-9CCB-81599D20D14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ED362914-729C-43DE-9060-C1A89521BAE2}"/>
              </a:ext>
            </a:extLst>
          </p:cNvPr>
          <p:cNvSpPr>
            <a:spLocks noGrp="1" noChangeArrowheads="1"/>
          </p:cNvSpPr>
          <p:nvPr>
            <p:ph type="sldNum" sz="quarter" idx="12"/>
          </p:nvPr>
        </p:nvSpPr>
        <p:spPr>
          <a:ln/>
        </p:spPr>
        <p:txBody>
          <a:bodyPr/>
          <a:lstStyle>
            <a:lvl1pPr>
              <a:defRPr/>
            </a:lvl1pPr>
          </a:lstStyle>
          <a:p>
            <a:fld id="{52677EDF-E8E8-4092-9672-390AA488D2F3}" type="slidenum">
              <a:rPr lang="en-US" altLang="en-US"/>
              <a:pPr/>
              <a:t>‹#›</a:t>
            </a:fld>
            <a:endParaRPr lang="en-US" altLang="en-US"/>
          </a:p>
        </p:txBody>
      </p:sp>
    </p:spTree>
    <p:extLst>
      <p:ext uri="{BB962C8B-B14F-4D97-AF65-F5344CB8AC3E}">
        <p14:creationId xmlns:p14="http://schemas.microsoft.com/office/powerpoint/2010/main" val="1807684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0297FC5-2888-42C0-9DAE-0FD3F47C5912}"/>
              </a:ext>
            </a:extLst>
          </p:cNvPr>
          <p:cNvSpPr>
            <a:spLocks noGrp="1" noChangeArrowheads="1"/>
          </p:cNvSpPr>
          <p:nvPr>
            <p:ph type="dt" sz="half" idx="10"/>
          </p:nvPr>
        </p:nvSpPr>
        <p:spPr>
          <a:ln/>
        </p:spPr>
        <p:txBody>
          <a:bodyPr/>
          <a:lstStyle>
            <a:lvl1pPr>
              <a:defRPr/>
            </a:lvl1pPr>
          </a:lstStyle>
          <a:p>
            <a:pPr>
              <a:defRPr/>
            </a:pPr>
            <a:fld id="{A5D76199-3B7E-410D-BBE2-015B8239DD65}" type="datetime1">
              <a:rPr lang="en-US"/>
              <a:pPr>
                <a:defRPr/>
              </a:pPr>
              <a:t>7/19/2019</a:t>
            </a:fld>
            <a:endParaRPr lang="en-US"/>
          </a:p>
        </p:txBody>
      </p:sp>
      <p:sp>
        <p:nvSpPr>
          <p:cNvPr id="4" name="Rectangle 5">
            <a:extLst>
              <a:ext uri="{FF2B5EF4-FFF2-40B4-BE49-F238E27FC236}">
                <a16:creationId xmlns:a16="http://schemas.microsoft.com/office/drawing/2014/main" id="{F55CBB72-609B-4394-99A4-375DB63241E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02931328-3403-471A-ADEA-36D4A85A9D8A}"/>
              </a:ext>
            </a:extLst>
          </p:cNvPr>
          <p:cNvSpPr>
            <a:spLocks noGrp="1" noChangeArrowheads="1"/>
          </p:cNvSpPr>
          <p:nvPr>
            <p:ph type="sldNum" sz="quarter" idx="12"/>
          </p:nvPr>
        </p:nvSpPr>
        <p:spPr>
          <a:ln/>
        </p:spPr>
        <p:txBody>
          <a:bodyPr/>
          <a:lstStyle>
            <a:lvl1pPr>
              <a:defRPr/>
            </a:lvl1pPr>
          </a:lstStyle>
          <a:p>
            <a:fld id="{296E8F21-B33E-4BC3-AC1D-FAD9A8ABA97A}" type="slidenum">
              <a:rPr lang="en-US" altLang="en-US"/>
              <a:pPr/>
              <a:t>‹#›</a:t>
            </a:fld>
            <a:endParaRPr lang="en-US" altLang="en-US"/>
          </a:p>
        </p:txBody>
      </p:sp>
    </p:spTree>
    <p:extLst>
      <p:ext uri="{BB962C8B-B14F-4D97-AF65-F5344CB8AC3E}">
        <p14:creationId xmlns:p14="http://schemas.microsoft.com/office/powerpoint/2010/main" val="946952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F0829A-6405-4A17-87DC-BD49AD686B8B}"/>
              </a:ext>
            </a:extLst>
          </p:cNvPr>
          <p:cNvSpPr>
            <a:spLocks noGrp="1" noChangeArrowheads="1"/>
          </p:cNvSpPr>
          <p:nvPr>
            <p:ph type="dt" sz="half" idx="10"/>
          </p:nvPr>
        </p:nvSpPr>
        <p:spPr>
          <a:ln/>
        </p:spPr>
        <p:txBody>
          <a:bodyPr/>
          <a:lstStyle>
            <a:lvl1pPr>
              <a:defRPr/>
            </a:lvl1pPr>
          </a:lstStyle>
          <a:p>
            <a:pPr>
              <a:defRPr/>
            </a:pPr>
            <a:fld id="{536493A0-FA48-472F-B031-B81E7B0A7CBB}" type="datetime1">
              <a:rPr lang="en-US"/>
              <a:pPr>
                <a:defRPr/>
              </a:pPr>
              <a:t>7/19/2019</a:t>
            </a:fld>
            <a:endParaRPr lang="en-US"/>
          </a:p>
        </p:txBody>
      </p:sp>
      <p:sp>
        <p:nvSpPr>
          <p:cNvPr id="3" name="Rectangle 5">
            <a:extLst>
              <a:ext uri="{FF2B5EF4-FFF2-40B4-BE49-F238E27FC236}">
                <a16:creationId xmlns:a16="http://schemas.microsoft.com/office/drawing/2014/main" id="{285DBEBA-F413-4825-BE13-858A19A929C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DE0EEE41-1EC6-43DB-AFE5-F110D2F60329}"/>
              </a:ext>
            </a:extLst>
          </p:cNvPr>
          <p:cNvSpPr>
            <a:spLocks noGrp="1" noChangeArrowheads="1"/>
          </p:cNvSpPr>
          <p:nvPr>
            <p:ph type="sldNum" sz="quarter" idx="12"/>
          </p:nvPr>
        </p:nvSpPr>
        <p:spPr>
          <a:ln/>
        </p:spPr>
        <p:txBody>
          <a:bodyPr/>
          <a:lstStyle>
            <a:lvl1pPr>
              <a:defRPr/>
            </a:lvl1pPr>
          </a:lstStyle>
          <a:p>
            <a:fld id="{48144C97-4880-4C74-AD73-BB558CC4AF4F}" type="slidenum">
              <a:rPr lang="en-US" altLang="en-US"/>
              <a:pPr/>
              <a:t>‹#›</a:t>
            </a:fld>
            <a:endParaRPr lang="en-US" altLang="en-US"/>
          </a:p>
        </p:txBody>
      </p:sp>
    </p:spTree>
    <p:extLst>
      <p:ext uri="{BB962C8B-B14F-4D97-AF65-F5344CB8AC3E}">
        <p14:creationId xmlns:p14="http://schemas.microsoft.com/office/powerpoint/2010/main" val="3190276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49"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FBD0883-D774-4E4E-97C9-29C0C051421C}"/>
              </a:ext>
            </a:extLst>
          </p:cNvPr>
          <p:cNvSpPr>
            <a:spLocks noGrp="1" noChangeArrowheads="1"/>
          </p:cNvSpPr>
          <p:nvPr>
            <p:ph type="dt" sz="half" idx="10"/>
          </p:nvPr>
        </p:nvSpPr>
        <p:spPr>
          <a:ln/>
        </p:spPr>
        <p:txBody>
          <a:bodyPr/>
          <a:lstStyle>
            <a:lvl1pPr>
              <a:defRPr/>
            </a:lvl1pPr>
          </a:lstStyle>
          <a:p>
            <a:pPr>
              <a:defRPr/>
            </a:pPr>
            <a:fld id="{3E81B8D2-5961-41CB-A77F-312861176C49}" type="datetime1">
              <a:rPr lang="en-US"/>
              <a:pPr>
                <a:defRPr/>
              </a:pPr>
              <a:t>7/19/2019</a:t>
            </a:fld>
            <a:endParaRPr lang="en-US"/>
          </a:p>
        </p:txBody>
      </p:sp>
      <p:sp>
        <p:nvSpPr>
          <p:cNvPr id="6" name="Rectangle 5">
            <a:extLst>
              <a:ext uri="{FF2B5EF4-FFF2-40B4-BE49-F238E27FC236}">
                <a16:creationId xmlns:a16="http://schemas.microsoft.com/office/drawing/2014/main" id="{89AAD37F-778B-4173-B3E0-451A5D712A8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AE663E7-D847-4FDD-980B-94AB274CC9B7}"/>
              </a:ext>
            </a:extLst>
          </p:cNvPr>
          <p:cNvSpPr>
            <a:spLocks noGrp="1" noChangeArrowheads="1"/>
          </p:cNvSpPr>
          <p:nvPr>
            <p:ph type="sldNum" sz="quarter" idx="12"/>
          </p:nvPr>
        </p:nvSpPr>
        <p:spPr>
          <a:ln/>
        </p:spPr>
        <p:txBody>
          <a:bodyPr/>
          <a:lstStyle>
            <a:lvl1pPr>
              <a:defRPr/>
            </a:lvl1pPr>
          </a:lstStyle>
          <a:p>
            <a:fld id="{C5EC24F6-FDF2-404F-B97B-758423A80B41}" type="slidenum">
              <a:rPr lang="en-US" altLang="en-US"/>
              <a:pPr/>
              <a:t>‹#›</a:t>
            </a:fld>
            <a:endParaRPr lang="en-US" altLang="en-US"/>
          </a:p>
        </p:txBody>
      </p:sp>
    </p:spTree>
    <p:extLst>
      <p:ext uri="{BB962C8B-B14F-4D97-AF65-F5344CB8AC3E}">
        <p14:creationId xmlns:p14="http://schemas.microsoft.com/office/powerpoint/2010/main" val="2462610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CA223DE-24E5-4A8B-A1FB-364E3B37E419}"/>
              </a:ext>
            </a:extLst>
          </p:cNvPr>
          <p:cNvSpPr>
            <a:spLocks noGrp="1" noChangeArrowheads="1"/>
          </p:cNvSpPr>
          <p:nvPr>
            <p:ph type="dt" sz="half" idx="10"/>
          </p:nvPr>
        </p:nvSpPr>
        <p:spPr>
          <a:ln/>
        </p:spPr>
        <p:txBody>
          <a:bodyPr/>
          <a:lstStyle>
            <a:lvl1pPr>
              <a:defRPr/>
            </a:lvl1pPr>
          </a:lstStyle>
          <a:p>
            <a:pPr>
              <a:defRPr/>
            </a:pPr>
            <a:fld id="{35437D05-565D-4D66-8695-73D6BFDF4965}" type="datetime1">
              <a:rPr lang="en-US"/>
              <a:pPr>
                <a:defRPr/>
              </a:pPr>
              <a:t>7/19/2019</a:t>
            </a:fld>
            <a:endParaRPr lang="en-US"/>
          </a:p>
        </p:txBody>
      </p:sp>
      <p:sp>
        <p:nvSpPr>
          <p:cNvPr id="6" name="Rectangle 5">
            <a:extLst>
              <a:ext uri="{FF2B5EF4-FFF2-40B4-BE49-F238E27FC236}">
                <a16:creationId xmlns:a16="http://schemas.microsoft.com/office/drawing/2014/main" id="{B3B416C5-5584-46C8-B5E3-9EF56B6B571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C8CA456-5810-4CB2-A3ED-9D1ECCE99438}"/>
              </a:ext>
            </a:extLst>
          </p:cNvPr>
          <p:cNvSpPr>
            <a:spLocks noGrp="1" noChangeArrowheads="1"/>
          </p:cNvSpPr>
          <p:nvPr>
            <p:ph type="sldNum" sz="quarter" idx="12"/>
          </p:nvPr>
        </p:nvSpPr>
        <p:spPr>
          <a:ln/>
        </p:spPr>
        <p:txBody>
          <a:bodyPr/>
          <a:lstStyle>
            <a:lvl1pPr>
              <a:defRPr/>
            </a:lvl1pPr>
          </a:lstStyle>
          <a:p>
            <a:fld id="{E4F540A9-BBAD-447D-BE9D-68B934372D65}" type="slidenum">
              <a:rPr lang="en-US" altLang="en-US"/>
              <a:pPr/>
              <a:t>‹#›</a:t>
            </a:fld>
            <a:endParaRPr lang="en-US" altLang="en-US"/>
          </a:p>
        </p:txBody>
      </p:sp>
    </p:spTree>
    <p:extLst>
      <p:ext uri="{BB962C8B-B14F-4D97-AF65-F5344CB8AC3E}">
        <p14:creationId xmlns:p14="http://schemas.microsoft.com/office/powerpoint/2010/main" val="3539039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39F5D2E-1DF5-4BD6-A73F-7BF5F777A574}"/>
              </a:ext>
            </a:extLst>
          </p:cNvPr>
          <p:cNvSpPr>
            <a:spLocks noChangeArrowheads="1"/>
          </p:cNvSpPr>
          <p:nvPr userDrawn="1"/>
        </p:nvSpPr>
        <p:spPr bwMode="auto">
          <a:xfrm>
            <a:off x="6330950" y="0"/>
            <a:ext cx="2813050" cy="276225"/>
          </a:xfrm>
          <a:prstGeom prst="rect">
            <a:avLst/>
          </a:prstGeom>
          <a:noFill/>
          <a:ln w="28575" cap="sq" cmpd="sng" algn="ctr">
            <a:noFill/>
            <a:prstDash val="solid"/>
            <a:miter lim="800000"/>
            <a:headEnd type="none" w="med" len="med"/>
            <a:tailEnd type="none" w="med" len="med"/>
          </a:ln>
          <a:effectLst/>
        </p:spPr>
        <p:txBody>
          <a:bodyPr wrap="none" anchor="ctr">
            <a:spAutoFit/>
          </a:bodyPr>
          <a:lstStyle/>
          <a:p>
            <a:pPr algn="r" eaLnBrk="0" hangingPunct="0">
              <a:defRPr/>
            </a:pPr>
            <a:r>
              <a:rPr lang="en-US" sz="1200" dirty="0">
                <a:solidFill>
                  <a:srgbClr val="CECECF"/>
                </a:solidFill>
              </a:rPr>
              <a:t>Copyright © 2011 MsRazz ChemClass</a:t>
            </a:r>
            <a:endParaRPr lang="en-US" sz="3600" dirty="0">
              <a:solidFill>
                <a:srgbClr val="CECECF"/>
              </a:solidFill>
            </a:endParaRPr>
          </a:p>
        </p:txBody>
      </p:sp>
      <p:pic>
        <p:nvPicPr>
          <p:cNvPr id="1026" name="Picture 7" descr="Be.jpg">
            <a:extLst>
              <a:ext uri="{FF2B5EF4-FFF2-40B4-BE49-F238E27FC236}">
                <a16:creationId xmlns:a16="http://schemas.microsoft.com/office/drawing/2014/main" id="{4F848C63-45E1-4163-B46A-F75E9FEA7773}"/>
              </a:ext>
            </a:extLst>
          </p:cNvPr>
          <p:cNvPicPr>
            <a:picLocks noChangeAspect="1"/>
          </p:cNvPicPr>
          <p:nvPr userDrawn="1"/>
        </p:nvPicPr>
        <p:blipFill>
          <a:blip r:embed="rId16">
            <a:clrChange>
              <a:clrFrom>
                <a:srgbClr val="B4BAC5"/>
              </a:clrFrom>
              <a:clrTo>
                <a:srgbClr val="B4BAC5">
                  <a:alpha val="0"/>
                </a:srgbClr>
              </a:clrTo>
            </a:clrChange>
            <a:lum bright="70000" contrast="-70000"/>
            <a:extLst>
              <a:ext uri="{28A0092B-C50C-407E-A947-70E740481C1C}">
                <a14:useLocalDpi xmlns:a14="http://schemas.microsoft.com/office/drawing/2010/main" val="0"/>
              </a:ext>
            </a:extLst>
          </a:blip>
          <a:srcRect r="11667" b="6248"/>
          <a:stretch>
            <a:fillRect/>
          </a:stretch>
        </p:blipFill>
        <p:spPr bwMode="auto">
          <a:xfrm>
            <a:off x="1066800" y="0"/>
            <a:ext cx="8077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6" descr="Be.jpg">
            <a:extLst>
              <a:ext uri="{FF2B5EF4-FFF2-40B4-BE49-F238E27FC236}">
                <a16:creationId xmlns:a16="http://schemas.microsoft.com/office/drawing/2014/main" id="{6D9368FA-8DF7-402A-BC7A-AF9195D75AD2}"/>
              </a:ext>
            </a:extLst>
          </p:cNvPr>
          <p:cNvPicPr>
            <a:picLocks noChangeAspect="1"/>
          </p:cNvPicPr>
          <p:nvPr userDrawn="1"/>
        </p:nvPicPr>
        <p:blipFill>
          <a:blip r:embed="rId16">
            <a:extLst>
              <a:ext uri="{28A0092B-C50C-407E-A947-70E740481C1C}">
                <a14:useLocalDpi xmlns:a14="http://schemas.microsoft.com/office/drawing/2010/main" val="0"/>
              </a:ext>
            </a:extLst>
          </a:blip>
          <a:srcRect l="27055" r="59642"/>
          <a:stretch>
            <a:fillRect/>
          </a:stretch>
        </p:blipFill>
        <p:spPr bwMode="auto">
          <a:xfrm>
            <a:off x="0" y="0"/>
            <a:ext cx="1143000" cy="687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a:extLst>
              <a:ext uri="{FF2B5EF4-FFF2-40B4-BE49-F238E27FC236}">
                <a16:creationId xmlns:a16="http://schemas.microsoft.com/office/drawing/2014/main" id="{134F9E9C-E255-4525-A860-289941FF9A5D}"/>
              </a:ext>
            </a:extLst>
          </p:cNvPr>
          <p:cNvSpPr>
            <a:spLocks noGrp="1" noChangeArrowheads="1"/>
          </p:cNvSpPr>
          <p:nvPr>
            <p:ph type="title"/>
          </p:nvPr>
        </p:nvSpPr>
        <p:spPr bwMode="auto">
          <a:xfrm>
            <a:off x="1219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Rectangle 3">
            <a:extLst>
              <a:ext uri="{FF2B5EF4-FFF2-40B4-BE49-F238E27FC236}">
                <a16:creationId xmlns:a16="http://schemas.microsoft.com/office/drawing/2014/main" id="{79C75507-B165-4A2D-AF40-37914920B56A}"/>
              </a:ext>
            </a:extLst>
          </p:cNvPr>
          <p:cNvSpPr>
            <a:spLocks noGrp="1" noChangeArrowheads="1"/>
          </p:cNvSpPr>
          <p:nvPr>
            <p:ph type="body" idx="1"/>
          </p:nvPr>
        </p:nvSpPr>
        <p:spPr bwMode="auto">
          <a:xfrm>
            <a:off x="1219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a16="http://schemas.microsoft.com/office/drawing/2014/main" id="{2A030B99-6357-41D0-9307-922FE04D87A8}"/>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400" b="0">
                <a:solidFill>
                  <a:schemeClr val="tx1"/>
                </a:solidFill>
                <a:latin typeface="Arial" charset="0"/>
                <a:ea typeface="ＭＳ Ｐゴシック" pitchFamily="-108" charset="-128"/>
              </a:defRPr>
            </a:lvl1pPr>
          </a:lstStyle>
          <a:p>
            <a:pPr>
              <a:defRPr/>
            </a:pPr>
            <a:fld id="{1085E4C8-A19F-4856-AED9-842889CC5242}" type="datetime1">
              <a:rPr lang="en-US"/>
              <a:pPr>
                <a:defRPr/>
              </a:pPr>
              <a:t>7/19/2019</a:t>
            </a:fld>
            <a:endParaRPr lang="en-US"/>
          </a:p>
        </p:txBody>
      </p:sp>
      <p:sp>
        <p:nvSpPr>
          <p:cNvPr id="3" name="Rectangle 5">
            <a:extLst>
              <a:ext uri="{FF2B5EF4-FFF2-40B4-BE49-F238E27FC236}">
                <a16:creationId xmlns:a16="http://schemas.microsoft.com/office/drawing/2014/main" id="{B36DC673-3361-4E91-8FD0-BAD57AF06AE9}"/>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b="0">
                <a:solidFill>
                  <a:schemeClr val="tx1"/>
                </a:solidFill>
                <a:latin typeface="Arial" charset="0"/>
                <a:ea typeface="+mn-ea"/>
              </a:defRPr>
            </a:lvl1pPr>
          </a:lstStyle>
          <a:p>
            <a:pPr>
              <a:defRPr/>
            </a:pPr>
            <a:endParaRPr lang="en-US"/>
          </a:p>
        </p:txBody>
      </p:sp>
      <p:sp>
        <p:nvSpPr>
          <p:cNvPr id="1030" name="Rectangle 6">
            <a:extLst>
              <a:ext uri="{FF2B5EF4-FFF2-40B4-BE49-F238E27FC236}">
                <a16:creationId xmlns:a16="http://schemas.microsoft.com/office/drawing/2014/main" id="{76A2DC15-81BE-41C0-8033-C62E2A8F9C0A}"/>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b="0">
                <a:solidFill>
                  <a:schemeClr val="tx1"/>
                </a:solidFill>
                <a:latin typeface="Arial" panose="020B0604020202020204" pitchFamily="34" charset="0"/>
              </a:defRPr>
            </a:lvl1pPr>
          </a:lstStyle>
          <a:p>
            <a:fld id="{D08A710F-1F36-419C-A59C-3EB700BD5519}" type="slidenum">
              <a:rPr lang="en-US" altLang="en-US"/>
              <a:pPr/>
              <a:t>‹#›</a:t>
            </a:fld>
            <a:endParaRPr lang="en-US" altLang="en-US" dirty="0"/>
          </a:p>
        </p:txBody>
      </p:sp>
      <p:cxnSp>
        <p:nvCxnSpPr>
          <p:cNvPr id="10" name="Straight Connector 9">
            <a:extLst>
              <a:ext uri="{FF2B5EF4-FFF2-40B4-BE49-F238E27FC236}">
                <a16:creationId xmlns:a16="http://schemas.microsoft.com/office/drawing/2014/main" id="{7A86BD79-65C3-43D2-B88C-CBE2C27337C5}"/>
              </a:ext>
            </a:extLst>
          </p:cNvPr>
          <p:cNvCxnSpPr>
            <a:cxnSpLocks noChangeShapeType="1"/>
          </p:cNvCxnSpPr>
          <p:nvPr userDrawn="1"/>
        </p:nvCxnSpPr>
        <p:spPr bwMode="auto">
          <a:xfrm rot="5400000">
            <a:off x="-2285999" y="3429000"/>
            <a:ext cx="6858000" cy="3175"/>
          </a:xfrm>
          <a:prstGeom prst="line">
            <a:avLst/>
          </a:prstGeom>
          <a:noFill/>
          <a:ln w="41275">
            <a:solidFill>
              <a:srgbClr val="0000FF"/>
            </a:solidFill>
            <a:round/>
            <a:headEnd/>
            <a:tailEnd/>
          </a:ln>
          <a:effectLst>
            <a:outerShdw dist="20000" dir="5400000" rotWithShape="0">
              <a:srgbClr val="808080">
                <a:alpha val="37999"/>
              </a:srgbClr>
            </a:outerShdw>
          </a:effectLst>
        </p:spPr>
      </p:cxnSp>
    </p:spTree>
  </p:cSld>
  <p:clrMap bg1="lt1" tx1="dk1" bg2="lt2" tx2="dk2" accent1="accent1" accent2="accent2" accent3="accent3" accent4="accent4" accent5="accent5" accent6="accent6" hlink="hlink" folHlink="folHlink"/>
  <p:sldLayoutIdLst>
    <p:sldLayoutId id="2147483827"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 id="2147483824" r:id="rId12"/>
    <p:sldLayoutId id="2147483825" r:id="rId13"/>
    <p:sldLayoutId id="2147483826" r:id="rId14"/>
  </p:sldLayoutIdLst>
  <p:hf sldNum="0" hdr="0" ftr="0" dt="0"/>
  <p:txStyles>
    <p:titleStyle>
      <a:lvl1pPr algn="ctr" rtl="0" eaLnBrk="0" fontAlgn="base" hangingPunct="0">
        <a:spcBef>
          <a:spcPct val="0"/>
        </a:spcBef>
        <a:spcAft>
          <a:spcPct val="0"/>
        </a:spcAft>
        <a:defRPr sz="4400" b="1">
          <a:solidFill>
            <a:schemeClr val="tx2"/>
          </a:solidFill>
          <a:latin typeface="+mj-lt"/>
          <a:ea typeface="ＭＳ Ｐゴシック" charset="-128"/>
          <a:cs typeface="Arial Black"/>
        </a:defRPr>
      </a:lvl1pPr>
      <a:lvl2pPr algn="ctr" rtl="0" eaLnBrk="0" fontAlgn="base" hangingPunct="0">
        <a:spcBef>
          <a:spcPct val="0"/>
        </a:spcBef>
        <a:spcAft>
          <a:spcPct val="0"/>
        </a:spcAft>
        <a:defRPr sz="4400" b="1">
          <a:solidFill>
            <a:schemeClr val="tx2"/>
          </a:solidFill>
          <a:latin typeface="Arial" charset="0"/>
          <a:ea typeface="ＭＳ Ｐゴシック" charset="-128"/>
          <a:cs typeface="Arial Black" pitchFamily="-108" charset="0"/>
        </a:defRPr>
      </a:lvl2pPr>
      <a:lvl3pPr algn="ctr" rtl="0" eaLnBrk="0" fontAlgn="base" hangingPunct="0">
        <a:spcBef>
          <a:spcPct val="0"/>
        </a:spcBef>
        <a:spcAft>
          <a:spcPct val="0"/>
        </a:spcAft>
        <a:defRPr sz="4400" b="1">
          <a:solidFill>
            <a:schemeClr val="tx2"/>
          </a:solidFill>
          <a:latin typeface="Arial" charset="0"/>
          <a:ea typeface="ＭＳ Ｐゴシック" charset="-128"/>
          <a:cs typeface="Arial Black" pitchFamily="-108" charset="0"/>
        </a:defRPr>
      </a:lvl3pPr>
      <a:lvl4pPr algn="ctr" rtl="0" eaLnBrk="0" fontAlgn="base" hangingPunct="0">
        <a:spcBef>
          <a:spcPct val="0"/>
        </a:spcBef>
        <a:spcAft>
          <a:spcPct val="0"/>
        </a:spcAft>
        <a:defRPr sz="4400" b="1">
          <a:solidFill>
            <a:schemeClr val="tx2"/>
          </a:solidFill>
          <a:latin typeface="Arial" charset="0"/>
          <a:ea typeface="ＭＳ Ｐゴシック" charset="-128"/>
          <a:cs typeface="Arial Black" pitchFamily="-108" charset="0"/>
        </a:defRPr>
      </a:lvl4pPr>
      <a:lvl5pPr algn="ctr" rtl="0" eaLnBrk="0" fontAlgn="base" hangingPunct="0">
        <a:spcBef>
          <a:spcPct val="0"/>
        </a:spcBef>
        <a:spcAft>
          <a:spcPct val="0"/>
        </a:spcAft>
        <a:defRPr sz="4400" b="1">
          <a:solidFill>
            <a:schemeClr val="tx2"/>
          </a:solidFill>
          <a:latin typeface="Arial" charset="0"/>
          <a:ea typeface="ＭＳ Ｐゴシック" charset="-128"/>
          <a:cs typeface="Arial Black" pitchFamily="-10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457200" indent="-457200" algn="l" rtl="0" eaLnBrk="0" fontAlgn="base" hangingPunct="0">
        <a:spcBef>
          <a:spcPct val="20000"/>
        </a:spcBef>
        <a:spcAft>
          <a:spcPct val="0"/>
        </a:spcAft>
        <a:buClr>
          <a:srgbClr val="ED392E"/>
        </a:buClr>
        <a:buSzPct val="100000"/>
        <a:buFont typeface="Wingdings" panose="05000000000000000000" pitchFamily="2" charset="2"/>
        <a:buChar char="v"/>
        <a:defRPr sz="3200">
          <a:solidFill>
            <a:schemeClr val="tx1"/>
          </a:solidFill>
          <a:latin typeface="+mn-lt"/>
          <a:ea typeface="ＭＳ Ｐゴシック" charset="-128"/>
          <a:cs typeface="ＭＳ Ｐゴシック" charset="-128"/>
        </a:defRPr>
      </a:lvl1pPr>
      <a:lvl2pPr marL="749300" indent="-292100" algn="l" rtl="0" eaLnBrk="0" fontAlgn="base" hangingPunct="0">
        <a:spcBef>
          <a:spcPct val="20000"/>
        </a:spcBef>
        <a:spcAft>
          <a:spcPct val="0"/>
        </a:spcAft>
        <a:buClr>
          <a:srgbClr val="ED392E"/>
        </a:buClr>
        <a:buSzPct val="100000"/>
        <a:buFont typeface="Wingdings" panose="05000000000000000000" pitchFamily="2" charset="2"/>
        <a:buChar char="§"/>
        <a:defRPr sz="2800">
          <a:solidFill>
            <a:schemeClr val="tx1"/>
          </a:solidFill>
          <a:latin typeface="+mn-lt"/>
          <a:ea typeface="ＭＳ Ｐゴシック" pitchFamily="-109" charset="-128"/>
        </a:defRPr>
      </a:lvl2pPr>
      <a:lvl3pPr marL="1143000" indent="-228600" algn="l" rtl="0" eaLnBrk="0" fontAlgn="base" hangingPunct="0">
        <a:spcBef>
          <a:spcPct val="20000"/>
        </a:spcBef>
        <a:spcAft>
          <a:spcPct val="0"/>
        </a:spcAft>
        <a:buClr>
          <a:srgbClr val="ED392E"/>
        </a:buClr>
        <a:buFont typeface="Lucida Grande" pitchFamily="-108" charset="0"/>
        <a:buChar char="-"/>
        <a:defRPr sz="2400">
          <a:solidFill>
            <a:schemeClr val="tx1"/>
          </a:solidFill>
          <a:latin typeface="+mn-lt"/>
          <a:ea typeface="ＭＳ Ｐゴシック" pitchFamily="-109" charset="-128"/>
        </a:defRPr>
      </a:lvl3pPr>
      <a:lvl4pPr marL="1600200" indent="-228600" algn="l" rtl="0" eaLnBrk="0" fontAlgn="base" hangingPunct="0">
        <a:spcBef>
          <a:spcPct val="20000"/>
        </a:spcBef>
        <a:spcAft>
          <a:spcPct val="0"/>
        </a:spcAft>
        <a:buClr>
          <a:srgbClr val="ED392E"/>
        </a:buClr>
        <a:buFont typeface="Arial" panose="020B0604020202020204" pitchFamily="34" charset="0"/>
        <a:buChar char="•"/>
        <a:defRPr sz="2000">
          <a:solidFill>
            <a:schemeClr val="tx1"/>
          </a:solidFill>
          <a:latin typeface="+mn-lt"/>
          <a:ea typeface="ＭＳ Ｐゴシック" pitchFamily="-109" charset="-128"/>
        </a:defRPr>
      </a:lvl4pPr>
      <a:lvl5pPr marL="2057400" indent="-228600" algn="l" rtl="0" eaLnBrk="0" fontAlgn="base" hangingPunct="0">
        <a:spcBef>
          <a:spcPct val="20000"/>
        </a:spcBef>
        <a:spcAft>
          <a:spcPct val="0"/>
        </a:spcAft>
        <a:buClr>
          <a:srgbClr val="ED392E"/>
        </a:buClr>
        <a:buChar char="»"/>
        <a:defRPr sz="2000">
          <a:solidFill>
            <a:schemeClr val="tx1"/>
          </a:solidFill>
          <a:latin typeface="+mn-lt"/>
          <a:ea typeface="ＭＳ Ｐゴシック" pitchFamily="-109"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8DBE2-1AAE-4FDD-B670-F3035F95B0B0}"/>
              </a:ext>
            </a:extLst>
          </p:cNvPr>
          <p:cNvSpPr>
            <a:spLocks noGrp="1"/>
          </p:cNvSpPr>
          <p:nvPr>
            <p:ph type="ctrTitle"/>
          </p:nvPr>
        </p:nvSpPr>
        <p:spPr>
          <a:xfrm>
            <a:off x="685800" y="2130425"/>
            <a:ext cx="8153400" cy="1470025"/>
          </a:xfrm>
          <a:effectLst>
            <a:outerShdw dist="38100" dir="2700000" algn="tl" rotWithShape="0">
              <a:srgbClr val="000000"/>
            </a:outerShdw>
          </a:effectLst>
        </p:spPr>
        <p:txBody>
          <a:bodyPr/>
          <a:lstStyle/>
          <a:p>
            <a:pPr>
              <a:defRPr/>
            </a:pPr>
            <a:r>
              <a:rPr lang="en-US" sz="4800" dirty="0">
                <a:solidFill>
                  <a:schemeClr val="bg1"/>
                </a:solidFill>
                <a:effectLst>
                  <a:glow rad="63500">
                    <a:schemeClr val="accent4">
                      <a:satMod val="175000"/>
                      <a:alpha val="40000"/>
                    </a:schemeClr>
                  </a:glow>
                </a:effectLst>
                <a:latin typeface="Gill Sans Ultra Bold" pitchFamily="34" charset="0"/>
                <a:ea typeface="ＭＳ Ｐゴシック" pitchFamily="-108" charset="-128"/>
              </a:rPr>
              <a:t>Unit: Chemical Names and Formulas</a:t>
            </a:r>
          </a:p>
        </p:txBody>
      </p:sp>
      <p:sp>
        <p:nvSpPr>
          <p:cNvPr id="3" name="Title 1">
            <a:extLst>
              <a:ext uri="{FF2B5EF4-FFF2-40B4-BE49-F238E27FC236}">
                <a16:creationId xmlns:a16="http://schemas.microsoft.com/office/drawing/2014/main" id="{7D9B0A60-E2EF-4C3A-BA30-70B84D2981FE}"/>
              </a:ext>
            </a:extLst>
          </p:cNvPr>
          <p:cNvSpPr txBox="1">
            <a:spLocks/>
          </p:cNvSpPr>
          <p:nvPr/>
        </p:nvSpPr>
        <p:spPr bwMode="auto">
          <a:xfrm>
            <a:off x="990600" y="3276600"/>
            <a:ext cx="7848600" cy="1066800"/>
          </a:xfrm>
          <a:prstGeom prst="rect">
            <a:avLst/>
          </a:prstGeom>
          <a:noFill/>
          <a:ln w="9525">
            <a:noFill/>
            <a:miter lim="800000"/>
            <a:headEnd/>
            <a:tailEnd/>
          </a:ln>
          <a:effectLst>
            <a:outerShdw dist="38100" dir="2700000" algn="tl" rotWithShape="0">
              <a:srgbClr val="000000"/>
            </a:outerShdw>
          </a:effectLst>
        </p:spPr>
        <p:txBody>
          <a:bodyPr anchor="ctr"/>
          <a:lstStyle/>
          <a:p>
            <a:pPr algn="r" eaLnBrk="0" hangingPunct="0">
              <a:spcBef>
                <a:spcPct val="0"/>
              </a:spcBef>
              <a:defRPr/>
            </a:pPr>
            <a:r>
              <a:rPr lang="en-US" sz="4400" b="0" i="1" kern="0" dirty="0">
                <a:effectLst>
                  <a:glow rad="63500">
                    <a:schemeClr val="accent4">
                      <a:satMod val="175000"/>
                      <a:alpha val="40000"/>
                    </a:schemeClr>
                  </a:glow>
                </a:effectLst>
                <a:ea typeface="ＭＳ Ｐゴシック" pitchFamily="-108" charset="-128"/>
                <a:cs typeface="Arial Black"/>
              </a:rPr>
              <a:t>Naming Ionic Compounds</a:t>
            </a:r>
          </a:p>
        </p:txBody>
      </p:sp>
      <p:sp>
        <p:nvSpPr>
          <p:cNvPr id="4" name="Explosion 1 3">
            <a:extLst>
              <a:ext uri="{FF2B5EF4-FFF2-40B4-BE49-F238E27FC236}">
                <a16:creationId xmlns:a16="http://schemas.microsoft.com/office/drawing/2014/main" id="{4933BF3A-808A-4BFC-8698-132E55DAA10D}"/>
              </a:ext>
            </a:extLst>
          </p:cNvPr>
          <p:cNvSpPr/>
          <p:nvPr/>
        </p:nvSpPr>
        <p:spPr>
          <a:xfrm rot="20480566">
            <a:off x="-919163" y="841375"/>
            <a:ext cx="5029201" cy="1752600"/>
          </a:xfrm>
          <a:prstGeom prst="irregularSeal1">
            <a:avLst/>
          </a:prstGeom>
          <a:solidFill>
            <a:srgbClr val="9900CC">
              <a:alpha val="35000"/>
            </a:srgb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600" dirty="0">
                <a:effectLst>
                  <a:glow rad="63500">
                    <a:schemeClr val="accent4">
                      <a:satMod val="175000"/>
                      <a:alpha val="40000"/>
                    </a:schemeClr>
                  </a:glow>
                </a:effectLst>
                <a:latin typeface="Script MT Bold" pitchFamily="66" charset="0"/>
              </a:rPr>
              <a:t>Day 2 - Notes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9DC14AFA-A358-4EA6-BD37-F518BA5C8DF4}"/>
              </a:ext>
            </a:extLst>
          </p:cNvPr>
          <p:cNvSpPr>
            <a:spLocks noGrp="1"/>
          </p:cNvSpPr>
          <p:nvPr>
            <p:ph type="title"/>
          </p:nvPr>
        </p:nvSpPr>
        <p:spPr/>
        <p:txBody>
          <a:bodyPr/>
          <a:lstStyle/>
          <a:p>
            <a:r>
              <a:rPr lang="en-US" altLang="en-US">
                <a:latin typeface="Trebuchet MS" panose="020B0603020202020204" pitchFamily="34" charset="0"/>
                <a:ea typeface="ＭＳ Ｐゴシック" panose="020B0600070205080204" pitchFamily="34" charset="-128"/>
                <a:cs typeface="Arial Black" panose="020B0A04020102020204" pitchFamily="34" charset="0"/>
              </a:rPr>
              <a:t>More Examples</a:t>
            </a:r>
          </a:p>
        </p:txBody>
      </p:sp>
      <p:sp>
        <p:nvSpPr>
          <p:cNvPr id="3" name="Content Placeholder 2">
            <a:extLst>
              <a:ext uri="{FF2B5EF4-FFF2-40B4-BE49-F238E27FC236}">
                <a16:creationId xmlns:a16="http://schemas.microsoft.com/office/drawing/2014/main" id="{D8D9A6F2-FDBD-4982-8D64-691C51C2B90D}"/>
              </a:ext>
            </a:extLst>
          </p:cNvPr>
          <p:cNvSpPr>
            <a:spLocks noGrp="1"/>
          </p:cNvSpPr>
          <p:nvPr>
            <p:ph idx="1"/>
          </p:nvPr>
        </p:nvSpPr>
        <p:spPr>
          <a:xfrm>
            <a:off x="1524000" y="1600200"/>
            <a:ext cx="7162800" cy="4525963"/>
          </a:xfrm>
        </p:spPr>
        <p:txBody>
          <a:bodyPr/>
          <a:lstStyle/>
          <a:p>
            <a:pPr>
              <a:buFontTx/>
              <a:buNone/>
            </a:pPr>
            <a:r>
              <a:rPr lang="en-US" altLang="en-US" dirty="0">
                <a:latin typeface="Trebuchet MS" panose="020B0603020202020204" pitchFamily="34" charset="0"/>
                <a:ea typeface="ＭＳ Ｐゴシック" panose="020B0600070205080204" pitchFamily="34" charset="-128"/>
              </a:rPr>
              <a:t>Nickel (II) </a:t>
            </a:r>
            <a:r>
              <a:rPr lang="en-US" altLang="en-US" dirty="0" err="1">
                <a:latin typeface="Trebuchet MS" panose="020B0603020202020204" pitchFamily="34" charset="0"/>
                <a:ea typeface="ＭＳ Ｐゴシック" panose="020B0600070205080204" pitchFamily="34" charset="-128"/>
              </a:rPr>
              <a:t>mitrate</a:t>
            </a:r>
            <a:endParaRPr lang="en-US" altLang="en-US" dirty="0">
              <a:latin typeface="Trebuchet MS" panose="020B0603020202020204" pitchFamily="34" charset="0"/>
              <a:ea typeface="ＭＳ Ｐゴシック" panose="020B0600070205080204" pitchFamily="34" charset="-128"/>
            </a:endParaRPr>
          </a:p>
          <a:p>
            <a:pPr>
              <a:buFontTx/>
              <a:buNone/>
            </a:pPr>
            <a:r>
              <a:rPr lang="en-US" altLang="en-US" dirty="0">
                <a:latin typeface="Trebuchet MS" panose="020B0603020202020204" pitchFamily="34" charset="0"/>
                <a:ea typeface="ＭＳ Ｐゴシック" panose="020B0600070205080204" pitchFamily="34" charset="-128"/>
              </a:rPr>
              <a:t>	Ni</a:t>
            </a:r>
            <a:r>
              <a:rPr lang="en-US" altLang="en-US" baseline="30000" dirty="0">
                <a:latin typeface="Trebuchet MS" panose="020B0603020202020204" pitchFamily="34" charset="0"/>
                <a:ea typeface="ＭＳ Ｐゴシック" panose="020B0600070205080204" pitchFamily="34" charset="-128"/>
              </a:rPr>
              <a:t>+2</a:t>
            </a:r>
            <a:r>
              <a:rPr lang="en-US" altLang="en-US" dirty="0">
                <a:latin typeface="Trebuchet MS" panose="020B0603020202020204" pitchFamily="34" charset="0"/>
                <a:ea typeface="ＭＳ Ｐゴシック" panose="020B0600070205080204" pitchFamily="34" charset="-128"/>
              </a:rPr>
              <a:t>    	(NO</a:t>
            </a:r>
            <a:r>
              <a:rPr lang="en-US" altLang="en-US" baseline="-25000" dirty="0">
                <a:latin typeface="Trebuchet MS" panose="020B0603020202020204" pitchFamily="34" charset="0"/>
                <a:ea typeface="ＭＳ Ｐゴシック" panose="020B0600070205080204" pitchFamily="34" charset="-128"/>
              </a:rPr>
              <a:t>3</a:t>
            </a:r>
            <a:r>
              <a:rPr lang="en-US" altLang="en-US" dirty="0">
                <a:latin typeface="Trebuchet MS" panose="020B0603020202020204" pitchFamily="34" charset="0"/>
                <a:ea typeface="ＭＳ Ｐゴシック" panose="020B0600070205080204" pitchFamily="34" charset="-128"/>
              </a:rPr>
              <a:t>)</a:t>
            </a:r>
            <a:r>
              <a:rPr lang="en-US" altLang="en-US" baseline="30000" dirty="0">
                <a:latin typeface="Trebuchet MS" panose="020B0603020202020204" pitchFamily="34" charset="0"/>
                <a:ea typeface="ＭＳ Ｐゴシック" panose="020B0600070205080204" pitchFamily="34" charset="-128"/>
              </a:rPr>
              <a:t>-1</a:t>
            </a:r>
          </a:p>
          <a:p>
            <a:pPr>
              <a:buFontTx/>
              <a:buNone/>
            </a:pPr>
            <a:r>
              <a:rPr lang="en-US" altLang="en-US" dirty="0">
                <a:latin typeface="Trebuchet MS" panose="020B0603020202020204" pitchFamily="34" charset="0"/>
                <a:ea typeface="ＭＳ Ｐゴシック" panose="020B0600070205080204" pitchFamily="34" charset="-128"/>
              </a:rPr>
              <a:t>   			(NO</a:t>
            </a:r>
            <a:r>
              <a:rPr lang="en-US" altLang="en-US" baseline="-25000" dirty="0">
                <a:latin typeface="Trebuchet MS" panose="020B0603020202020204" pitchFamily="34" charset="0"/>
                <a:ea typeface="ＭＳ Ｐゴシック" panose="020B0600070205080204" pitchFamily="34" charset="-128"/>
              </a:rPr>
              <a:t>3</a:t>
            </a:r>
            <a:r>
              <a:rPr lang="en-US" altLang="en-US" dirty="0">
                <a:latin typeface="Trebuchet MS" panose="020B0603020202020204" pitchFamily="34" charset="0"/>
                <a:ea typeface="ＭＳ Ｐゴシック" panose="020B0600070205080204" pitchFamily="34" charset="-128"/>
              </a:rPr>
              <a:t>)</a:t>
            </a:r>
            <a:r>
              <a:rPr lang="en-US" altLang="en-US" baseline="30000" dirty="0">
                <a:latin typeface="Trebuchet MS" panose="020B0603020202020204" pitchFamily="34" charset="0"/>
                <a:ea typeface="ＭＳ Ｐゴシック" panose="020B0600070205080204" pitchFamily="34" charset="-128"/>
              </a:rPr>
              <a:t>-1</a:t>
            </a:r>
          </a:p>
        </p:txBody>
      </p:sp>
      <p:sp>
        <p:nvSpPr>
          <p:cNvPr id="7173" name="TextBox 5">
            <a:extLst>
              <a:ext uri="{FF2B5EF4-FFF2-40B4-BE49-F238E27FC236}">
                <a16:creationId xmlns:a16="http://schemas.microsoft.com/office/drawing/2014/main" id="{9A05CB5F-7FB4-40E7-ADA6-076E909C17FD}"/>
              </a:ext>
            </a:extLst>
          </p:cNvPr>
          <p:cNvSpPr txBox="1">
            <a:spLocks noChangeArrowheads="1"/>
          </p:cNvSpPr>
          <p:nvPr/>
        </p:nvSpPr>
        <p:spPr bwMode="auto">
          <a:xfrm>
            <a:off x="5334000" y="2667000"/>
            <a:ext cx="2133600" cy="584200"/>
          </a:xfrm>
          <a:prstGeom prst="rect">
            <a:avLst/>
          </a:prstGeom>
          <a:noFill/>
          <a:ln w="25400" cmpd="thickThin">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eaLnBrk="1" hangingPunct="1"/>
            <a:r>
              <a:rPr lang="en-US" altLang="en-US" sz="3200" b="0">
                <a:solidFill>
                  <a:srgbClr val="0000FF"/>
                </a:solidFill>
              </a:rPr>
              <a:t>Ni(NO</a:t>
            </a:r>
            <a:r>
              <a:rPr lang="en-US" altLang="en-US" sz="3200" b="0" baseline="-25000">
                <a:solidFill>
                  <a:srgbClr val="0000FF"/>
                </a:solidFill>
              </a:rPr>
              <a:t>3</a:t>
            </a:r>
            <a:r>
              <a:rPr lang="en-US" altLang="en-US" sz="3200" b="0">
                <a:solidFill>
                  <a:srgbClr val="0000FF"/>
                </a:solidFill>
              </a:rPr>
              <a:t>)</a:t>
            </a:r>
            <a:r>
              <a:rPr lang="en-US" altLang="en-US" sz="3200" b="0" baseline="-25000">
                <a:solidFill>
                  <a:srgbClr val="0000FF"/>
                </a:solidFill>
              </a:rPr>
              <a:t>2</a:t>
            </a:r>
          </a:p>
        </p:txBody>
      </p:sp>
      <p:sp>
        <p:nvSpPr>
          <p:cNvPr id="6" name="TextBox 8">
            <a:extLst>
              <a:ext uri="{FF2B5EF4-FFF2-40B4-BE49-F238E27FC236}">
                <a16:creationId xmlns:a16="http://schemas.microsoft.com/office/drawing/2014/main" id="{93750458-2032-466D-A63A-C26E456D71E4}"/>
              </a:ext>
            </a:extLst>
          </p:cNvPr>
          <p:cNvSpPr txBox="1">
            <a:spLocks noChangeArrowheads="1"/>
          </p:cNvSpPr>
          <p:nvPr/>
        </p:nvSpPr>
        <p:spPr bwMode="auto">
          <a:xfrm>
            <a:off x="1790700" y="4318000"/>
            <a:ext cx="66294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cmpd="thickThin">
                <a:solidFill>
                  <a:srgbClr val="000000"/>
                </a:solidFill>
                <a:miter lim="800000"/>
                <a:headEnd/>
                <a:tailEnd/>
              </a14:hiddenLine>
            </a:ext>
          </a:extLst>
        </p:spPr>
        <p:txBody>
          <a:bodyPr wrap="square">
            <a:spAutoFit/>
          </a:bodyP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eaLnBrk="1" hangingPunct="1"/>
            <a:r>
              <a:rPr lang="en-US" altLang="en-US" sz="3200" b="0" dirty="0">
                <a:solidFill>
                  <a:srgbClr val="0000FF"/>
                </a:solidFill>
              </a:rPr>
              <a:t>The Roman Numeral will always tell you the charge and it will always be positive.</a:t>
            </a:r>
            <a:endParaRPr lang="en-US" altLang="en-US" sz="3200" b="0" baseline="-25000" dirty="0">
              <a:solidFill>
                <a:srgbClr val="0000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71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animBg="1"/>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FF139194-24CB-43F5-BA59-7887D53C1A1C}"/>
              </a:ext>
            </a:extLst>
          </p:cNvPr>
          <p:cNvSpPr>
            <a:spLocks noGrp="1"/>
          </p:cNvSpPr>
          <p:nvPr>
            <p:ph type="title"/>
          </p:nvPr>
        </p:nvSpPr>
        <p:spPr/>
        <p:txBody>
          <a:bodyPr/>
          <a:lstStyle/>
          <a:p>
            <a:r>
              <a:rPr lang="en-US" altLang="en-US">
                <a:latin typeface="Trebuchet MS" panose="020B0603020202020204" pitchFamily="34" charset="0"/>
                <a:ea typeface="ＭＳ Ｐゴシック" panose="020B0600070205080204" pitchFamily="34" charset="-128"/>
                <a:cs typeface="Arial Black" panose="020B0A04020102020204" pitchFamily="34" charset="0"/>
              </a:rPr>
              <a:t>More Examples</a:t>
            </a:r>
          </a:p>
        </p:txBody>
      </p:sp>
      <p:sp>
        <p:nvSpPr>
          <p:cNvPr id="3" name="Content Placeholder 2">
            <a:extLst>
              <a:ext uri="{FF2B5EF4-FFF2-40B4-BE49-F238E27FC236}">
                <a16:creationId xmlns:a16="http://schemas.microsoft.com/office/drawing/2014/main" id="{49EAE394-50B6-435E-B400-BABDA572C744}"/>
              </a:ext>
            </a:extLst>
          </p:cNvPr>
          <p:cNvSpPr>
            <a:spLocks noGrp="1"/>
          </p:cNvSpPr>
          <p:nvPr>
            <p:ph idx="1"/>
          </p:nvPr>
        </p:nvSpPr>
        <p:spPr/>
        <p:txBody>
          <a:bodyPr/>
          <a:lstStyle/>
          <a:p>
            <a:pPr>
              <a:buFontTx/>
              <a:buNone/>
            </a:pPr>
            <a:r>
              <a:rPr lang="en-US" altLang="en-US" dirty="0">
                <a:latin typeface="Trebuchet MS" panose="020B0603020202020204" pitchFamily="34" charset="0"/>
                <a:ea typeface="ＭＳ Ｐゴシック" panose="020B0600070205080204" pitchFamily="34" charset="-128"/>
              </a:rPr>
              <a:t> Iron (III) chloride</a:t>
            </a:r>
          </a:p>
          <a:p>
            <a:pPr>
              <a:buFontTx/>
              <a:buNone/>
            </a:pPr>
            <a:r>
              <a:rPr lang="en-US" altLang="en-US" dirty="0">
                <a:latin typeface="Trebuchet MS" panose="020B0603020202020204" pitchFamily="34" charset="0"/>
                <a:ea typeface="ＭＳ Ｐゴシック" panose="020B0600070205080204" pitchFamily="34" charset="-128"/>
              </a:rPr>
              <a:t>	Fe</a:t>
            </a:r>
            <a:r>
              <a:rPr lang="en-US" altLang="en-US" baseline="30000" dirty="0">
                <a:latin typeface="Trebuchet MS" panose="020B0603020202020204" pitchFamily="34" charset="0"/>
                <a:ea typeface="ＭＳ Ｐゴシック" panose="020B0600070205080204" pitchFamily="34" charset="-128"/>
              </a:rPr>
              <a:t>+3</a:t>
            </a:r>
            <a:r>
              <a:rPr lang="en-US" altLang="en-US" dirty="0">
                <a:latin typeface="Trebuchet MS" panose="020B0603020202020204" pitchFamily="34" charset="0"/>
                <a:ea typeface="ＭＳ Ｐゴシック" panose="020B0600070205080204" pitchFamily="34" charset="-128"/>
              </a:rPr>
              <a:t>   	Cl</a:t>
            </a:r>
            <a:r>
              <a:rPr lang="en-US" altLang="en-US" baseline="30000" dirty="0">
                <a:latin typeface="Trebuchet MS" panose="020B0603020202020204" pitchFamily="34" charset="0"/>
                <a:ea typeface="ＭＳ Ｐゴシック" panose="020B0600070205080204" pitchFamily="34" charset="-128"/>
              </a:rPr>
              <a:t>-1</a:t>
            </a:r>
          </a:p>
          <a:p>
            <a:pPr>
              <a:buFontTx/>
              <a:buNone/>
            </a:pPr>
            <a:r>
              <a:rPr lang="en-US" altLang="en-US" dirty="0">
                <a:latin typeface="Trebuchet MS" panose="020B0603020202020204" pitchFamily="34" charset="0"/>
                <a:ea typeface="ＭＳ Ｐゴシック" panose="020B0600070205080204" pitchFamily="34" charset="-128"/>
              </a:rPr>
              <a:t>   	        	Cl</a:t>
            </a:r>
            <a:r>
              <a:rPr lang="en-US" altLang="en-US" baseline="30000" dirty="0">
                <a:latin typeface="Trebuchet MS" panose="020B0603020202020204" pitchFamily="34" charset="0"/>
                <a:ea typeface="ＭＳ Ｐゴシック" panose="020B0600070205080204" pitchFamily="34" charset="-128"/>
              </a:rPr>
              <a:t>-1</a:t>
            </a:r>
          </a:p>
          <a:p>
            <a:pPr>
              <a:buFontTx/>
              <a:buNone/>
            </a:pPr>
            <a:r>
              <a:rPr lang="en-US" altLang="en-US" dirty="0">
                <a:latin typeface="Trebuchet MS" panose="020B0603020202020204" pitchFamily="34" charset="0"/>
                <a:ea typeface="ＭＳ Ｐゴシック" panose="020B0600070205080204" pitchFamily="34" charset="-128"/>
              </a:rPr>
              <a:t>		 	Cl</a:t>
            </a:r>
            <a:r>
              <a:rPr lang="en-US" altLang="en-US" baseline="30000" dirty="0">
                <a:latin typeface="Trebuchet MS" panose="020B0603020202020204" pitchFamily="34" charset="0"/>
                <a:ea typeface="ＭＳ Ｐゴシック" panose="020B0600070205080204" pitchFamily="34" charset="-128"/>
              </a:rPr>
              <a:t>-1</a:t>
            </a:r>
          </a:p>
        </p:txBody>
      </p:sp>
      <p:sp>
        <p:nvSpPr>
          <p:cNvPr id="7173" name="TextBox 5">
            <a:extLst>
              <a:ext uri="{FF2B5EF4-FFF2-40B4-BE49-F238E27FC236}">
                <a16:creationId xmlns:a16="http://schemas.microsoft.com/office/drawing/2014/main" id="{5BBF5E76-B5BA-4FBE-AB7D-C0CEBC8D02DE}"/>
              </a:ext>
            </a:extLst>
          </p:cNvPr>
          <p:cNvSpPr txBox="1">
            <a:spLocks noChangeArrowheads="1"/>
          </p:cNvSpPr>
          <p:nvPr/>
        </p:nvSpPr>
        <p:spPr bwMode="auto">
          <a:xfrm>
            <a:off x="4191000" y="3124200"/>
            <a:ext cx="2133600" cy="584200"/>
          </a:xfrm>
          <a:prstGeom prst="rect">
            <a:avLst/>
          </a:prstGeom>
          <a:noFill/>
          <a:ln w="25400" cmpd="thickThin">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eaLnBrk="1" hangingPunct="1"/>
            <a:r>
              <a:rPr lang="en-US" altLang="en-US" sz="3200" b="0">
                <a:solidFill>
                  <a:srgbClr val="0000FF"/>
                </a:solidFill>
              </a:rPr>
              <a:t>FeCl</a:t>
            </a:r>
            <a:r>
              <a:rPr lang="en-US" altLang="en-US" sz="3200" b="0" baseline="-25000">
                <a:solidFill>
                  <a:srgbClr val="0000FF"/>
                </a:solidFill>
              </a:rPr>
              <a:t>3</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5260295-7D62-4F76-8CE5-7CC8F64DE989}"/>
              </a:ext>
            </a:extLst>
          </p:cNvPr>
          <p:cNvSpPr>
            <a:spLocks noGrp="1"/>
          </p:cNvSpPr>
          <p:nvPr>
            <p:ph type="ctrTitle"/>
          </p:nvPr>
        </p:nvSpPr>
        <p:spPr>
          <a:xfrm>
            <a:off x="152400" y="1905000"/>
            <a:ext cx="8763000" cy="1470025"/>
          </a:xfrm>
        </p:spPr>
        <p:txBody>
          <a:bodyPr/>
          <a:lstStyle/>
          <a:p>
            <a:pPr>
              <a:defRPr/>
            </a:pPr>
            <a:r>
              <a:rPr lang="en-US" sz="9600" dirty="0">
                <a:effectLst>
                  <a:glow rad="63500">
                    <a:schemeClr val="accent4">
                      <a:satMod val="175000"/>
                      <a:alpha val="40000"/>
                    </a:schemeClr>
                  </a:glow>
                </a:effectLst>
                <a:latin typeface="Gill Sans Ultra Bold" pitchFamily="34" charset="0"/>
              </a:rPr>
              <a:t>Questions?</a:t>
            </a:r>
          </a:p>
        </p:txBody>
      </p:sp>
      <p:sp>
        <p:nvSpPr>
          <p:cNvPr id="5" name="Subtitle 4">
            <a:extLst>
              <a:ext uri="{FF2B5EF4-FFF2-40B4-BE49-F238E27FC236}">
                <a16:creationId xmlns:a16="http://schemas.microsoft.com/office/drawing/2014/main" id="{CD2EB6CD-6859-4617-82C9-6E8DD8829193}"/>
              </a:ext>
            </a:extLst>
          </p:cNvPr>
          <p:cNvSpPr>
            <a:spLocks noGrp="1"/>
          </p:cNvSpPr>
          <p:nvPr>
            <p:ph type="subTitle" idx="1"/>
          </p:nvPr>
        </p:nvSpPr>
        <p:spPr>
          <a:xfrm>
            <a:off x="500063" y="3203575"/>
            <a:ext cx="8143875" cy="1752600"/>
          </a:xfrm>
        </p:spPr>
        <p:txBody>
          <a:bodyPr/>
          <a:lstStyle/>
          <a:p>
            <a:pPr>
              <a:lnSpc>
                <a:spcPct val="90000"/>
              </a:lnSpc>
              <a:defRPr/>
            </a:pPr>
            <a:r>
              <a:rPr lang="en-US" sz="6000" b="1" i="1" dirty="0">
                <a:effectLst>
                  <a:glow rad="63500">
                    <a:schemeClr val="accent4">
                      <a:satMod val="175000"/>
                      <a:alpha val="40000"/>
                    </a:schemeClr>
                  </a:glow>
                  <a:outerShdw blurRad="38100" dist="38100" dir="2700000" algn="tl">
                    <a:srgbClr val="000000">
                      <a:alpha val="43137"/>
                    </a:srgbClr>
                  </a:outerShdw>
                </a:effectLst>
                <a:latin typeface="Trebuchet MS" panose="020B0603020202020204" pitchFamily="34" charset="0"/>
              </a:rPr>
              <a:t>Do now: </a:t>
            </a:r>
            <a:r>
              <a:rPr lang="en-US" sz="6000" i="1" dirty="0">
                <a:effectLst>
                  <a:glow rad="63500">
                    <a:schemeClr val="accent4">
                      <a:satMod val="175000"/>
                      <a:alpha val="40000"/>
                    </a:schemeClr>
                  </a:glow>
                  <a:outerShdw blurRad="38100" dist="38100" dir="2700000" algn="tl">
                    <a:srgbClr val="000000">
                      <a:alpha val="43137"/>
                    </a:srgbClr>
                  </a:outerShdw>
                </a:effectLst>
                <a:latin typeface="Trebuchet MS" panose="020B0603020202020204" pitchFamily="34" charset="0"/>
              </a:rPr>
              <a:t>Turn in the exit ticket.</a:t>
            </a:r>
          </a:p>
          <a:p>
            <a:pPr>
              <a:defRPr/>
            </a:pPr>
            <a:r>
              <a:rPr lang="en-US" sz="6000" b="1" i="1" dirty="0">
                <a:effectLst>
                  <a:glow rad="63500">
                    <a:schemeClr val="accent4">
                      <a:satMod val="175000"/>
                      <a:alpha val="40000"/>
                    </a:schemeClr>
                  </a:glow>
                  <a:outerShdw blurRad="38100" dist="38100" dir="2700000" algn="tl">
                    <a:srgbClr val="000000">
                      <a:alpha val="43137"/>
                    </a:srgbClr>
                  </a:outerShdw>
                </a:effectLst>
                <a:latin typeface="Trebuchet MS" panose="020B0603020202020204" pitchFamily="34" charset="0"/>
              </a:rPr>
              <a:t>Then:</a:t>
            </a:r>
            <a:r>
              <a:rPr lang="en-US" sz="6000" i="1" dirty="0">
                <a:effectLst>
                  <a:glow rad="63500">
                    <a:schemeClr val="accent4">
                      <a:satMod val="175000"/>
                      <a:alpha val="40000"/>
                    </a:schemeClr>
                  </a:glow>
                  <a:outerShdw blurRad="38100" dist="38100" dir="2700000" algn="tl">
                    <a:srgbClr val="000000">
                      <a:alpha val="43137"/>
                    </a:srgbClr>
                  </a:outerShdw>
                </a:effectLst>
                <a:latin typeface="Trebuchet MS" panose="020B0603020202020204" pitchFamily="34" charset="0"/>
              </a:rPr>
              <a:t> Begin WS#2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5">
            <a:extLst>
              <a:ext uri="{FF2B5EF4-FFF2-40B4-BE49-F238E27FC236}">
                <a16:creationId xmlns:a16="http://schemas.microsoft.com/office/drawing/2014/main" id="{0CC82067-0839-4114-8B18-90589E933361}"/>
              </a:ext>
            </a:extLst>
          </p:cNvPr>
          <p:cNvSpPr>
            <a:spLocks noGrp="1" noChangeArrowheads="1"/>
          </p:cNvSpPr>
          <p:nvPr>
            <p:ph type="body" idx="1"/>
          </p:nvPr>
        </p:nvSpPr>
        <p:spPr>
          <a:xfrm>
            <a:off x="1219200" y="1066800"/>
            <a:ext cx="7696200" cy="5334000"/>
          </a:xfrm>
        </p:spPr>
        <p:txBody>
          <a:bodyPr/>
          <a:lstStyle/>
          <a:p>
            <a:r>
              <a:rPr lang="en-US" altLang="en-US" sz="3600" dirty="0">
                <a:latin typeface="Trebuchet MS" panose="020B0603020202020204" pitchFamily="34" charset="0"/>
                <a:ea typeface="ＭＳ Ｐゴシック" panose="020B0600070205080204" pitchFamily="34" charset="-128"/>
              </a:rPr>
              <a:t>Write chemical formulas for ionic compounds</a:t>
            </a:r>
          </a:p>
          <a:p>
            <a:r>
              <a:rPr lang="en-US" altLang="en-US" sz="3600" dirty="0">
                <a:latin typeface="Trebuchet MS" panose="020B0603020202020204" pitchFamily="34" charset="0"/>
                <a:ea typeface="ＭＳ Ｐゴシック" panose="020B0600070205080204" pitchFamily="34" charset="-128"/>
              </a:rPr>
              <a:t>Explain the meaning of the Roman Numeral when in a chemical name</a:t>
            </a:r>
          </a:p>
        </p:txBody>
      </p:sp>
      <p:sp>
        <p:nvSpPr>
          <p:cNvPr id="5" name="Rectangle 4">
            <a:extLst>
              <a:ext uri="{FF2B5EF4-FFF2-40B4-BE49-F238E27FC236}">
                <a16:creationId xmlns:a16="http://schemas.microsoft.com/office/drawing/2014/main" id="{7D6257DC-7AF3-425D-BF32-0E09A55AB3EE}"/>
              </a:ext>
            </a:extLst>
          </p:cNvPr>
          <p:cNvSpPr txBox="1">
            <a:spLocks noChangeArrowheads="1"/>
          </p:cNvSpPr>
          <p:nvPr/>
        </p:nvSpPr>
        <p:spPr bwMode="auto">
          <a:xfrm>
            <a:off x="1219200" y="1524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latin typeface="+mj-lt"/>
                <a:ea typeface="ＭＳ Ｐゴシック" charset="-128"/>
                <a:cs typeface="Arial Black"/>
              </a:defRPr>
            </a:lvl1pPr>
            <a:lvl2pPr algn="ctr" rtl="0" eaLnBrk="0" fontAlgn="base" hangingPunct="0">
              <a:spcBef>
                <a:spcPct val="0"/>
              </a:spcBef>
              <a:spcAft>
                <a:spcPct val="0"/>
              </a:spcAft>
              <a:defRPr sz="4400" b="1">
                <a:solidFill>
                  <a:schemeClr val="tx2"/>
                </a:solidFill>
                <a:latin typeface="Arial" charset="0"/>
                <a:ea typeface="ＭＳ Ｐゴシック" charset="-128"/>
                <a:cs typeface="Arial Black" pitchFamily="-108" charset="0"/>
              </a:defRPr>
            </a:lvl2pPr>
            <a:lvl3pPr algn="ctr" rtl="0" eaLnBrk="0" fontAlgn="base" hangingPunct="0">
              <a:spcBef>
                <a:spcPct val="0"/>
              </a:spcBef>
              <a:spcAft>
                <a:spcPct val="0"/>
              </a:spcAft>
              <a:defRPr sz="4400" b="1">
                <a:solidFill>
                  <a:schemeClr val="tx2"/>
                </a:solidFill>
                <a:latin typeface="Arial" charset="0"/>
                <a:ea typeface="ＭＳ Ｐゴシック" charset="-128"/>
                <a:cs typeface="Arial Black" pitchFamily="-108" charset="0"/>
              </a:defRPr>
            </a:lvl3pPr>
            <a:lvl4pPr algn="ctr" rtl="0" eaLnBrk="0" fontAlgn="base" hangingPunct="0">
              <a:spcBef>
                <a:spcPct val="0"/>
              </a:spcBef>
              <a:spcAft>
                <a:spcPct val="0"/>
              </a:spcAft>
              <a:defRPr sz="4400" b="1">
                <a:solidFill>
                  <a:schemeClr val="tx2"/>
                </a:solidFill>
                <a:latin typeface="Arial" charset="0"/>
                <a:ea typeface="ＭＳ Ｐゴシック" charset="-128"/>
                <a:cs typeface="Arial Black" pitchFamily="-108" charset="0"/>
              </a:defRPr>
            </a:lvl4pPr>
            <a:lvl5pPr algn="ctr" rtl="0" eaLnBrk="0" fontAlgn="base" hangingPunct="0">
              <a:spcBef>
                <a:spcPct val="0"/>
              </a:spcBef>
              <a:spcAft>
                <a:spcPct val="0"/>
              </a:spcAft>
              <a:defRPr sz="4400" b="1">
                <a:solidFill>
                  <a:schemeClr val="tx2"/>
                </a:solidFill>
                <a:latin typeface="Arial" charset="0"/>
                <a:ea typeface="ＭＳ Ｐゴシック" charset="-128"/>
                <a:cs typeface="Arial Black" pitchFamily="-10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altLang="en-US" sz="3400" kern="0">
                <a:latin typeface="Trebuchet MS" panose="020B0603020202020204" pitchFamily="34" charset="0"/>
                <a:ea typeface="ＭＳ Ｐゴシック" panose="020B0600070205080204" pitchFamily="34" charset="-128"/>
                <a:cs typeface="Arial Black" panose="020B0A04020102020204" pitchFamily="34" charset="0"/>
              </a:rPr>
              <a:t>After today you should be able to…</a:t>
            </a:r>
            <a:endParaRPr lang="en-US" altLang="en-US" sz="3400" kern="0" dirty="0">
              <a:latin typeface="Trebuchet MS" panose="020B0603020202020204" pitchFamily="34" charset="0"/>
              <a:ea typeface="ＭＳ Ｐゴシック" panose="020B0600070205080204" pitchFamily="34" charset="-128"/>
              <a:cs typeface="Arial Black" panose="020B0A04020102020204" pitchFamily="34"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0D44990B-B255-47B1-8BBE-06CFD7A9C11D}"/>
              </a:ext>
            </a:extLst>
          </p:cNvPr>
          <p:cNvSpPr>
            <a:spLocks noGrp="1"/>
          </p:cNvSpPr>
          <p:nvPr>
            <p:ph type="title"/>
          </p:nvPr>
        </p:nvSpPr>
        <p:spPr>
          <a:xfrm>
            <a:off x="1219200" y="274638"/>
            <a:ext cx="7924800" cy="1477962"/>
          </a:xfrm>
        </p:spPr>
        <p:txBody>
          <a:bodyPr/>
          <a:lstStyle/>
          <a:p>
            <a:r>
              <a:rPr lang="en-US" altLang="en-US" sz="4800">
                <a:latin typeface="Trebuchet MS" panose="020B0603020202020204" pitchFamily="34" charset="0"/>
                <a:ea typeface="ＭＳ Ｐゴシック" panose="020B0600070205080204" pitchFamily="34" charset="-128"/>
                <a:cs typeface="Arial Black" panose="020B0A04020102020204" pitchFamily="34" charset="0"/>
              </a:rPr>
              <a:t>Rules for Formula Writing (Ionic Compounds)</a:t>
            </a:r>
          </a:p>
        </p:txBody>
      </p:sp>
      <p:sp>
        <p:nvSpPr>
          <p:cNvPr id="5123" name="Content Placeholder 2">
            <a:extLst>
              <a:ext uri="{FF2B5EF4-FFF2-40B4-BE49-F238E27FC236}">
                <a16:creationId xmlns:a16="http://schemas.microsoft.com/office/drawing/2014/main" id="{F04870E1-7C58-4C27-ACC6-9D16B39D76D4}"/>
              </a:ext>
            </a:extLst>
          </p:cNvPr>
          <p:cNvSpPr>
            <a:spLocks noGrp="1"/>
          </p:cNvSpPr>
          <p:nvPr>
            <p:ph idx="1"/>
          </p:nvPr>
        </p:nvSpPr>
        <p:spPr>
          <a:xfrm>
            <a:off x="1371600" y="2297510"/>
            <a:ext cx="7467600" cy="2262981"/>
          </a:xfrm>
        </p:spPr>
        <p:txBody>
          <a:bodyPr/>
          <a:lstStyle/>
          <a:p>
            <a:pPr marL="0" indent="0" algn="ctr">
              <a:buFont typeface="Wingdings" panose="05000000000000000000" pitchFamily="2" charset="2"/>
              <a:buNone/>
              <a:defRPr/>
            </a:pPr>
            <a:r>
              <a:rPr lang="en-US" sz="3600" i="1" dirty="0">
                <a:solidFill>
                  <a:srgbClr val="0000FF"/>
                </a:solidFill>
                <a:latin typeface="Trebuchet MS" pitchFamily="34" charset="0"/>
                <a:ea typeface="ＭＳ Ｐゴシック" pitchFamily="-108" charset="-128"/>
              </a:rPr>
              <a:t>Since all compounds are </a:t>
            </a:r>
            <a:r>
              <a:rPr lang="en-US" sz="3600" b="1" i="1" dirty="0">
                <a:solidFill>
                  <a:srgbClr val="0000FF"/>
                </a:solidFill>
                <a:latin typeface="Trebuchet MS" pitchFamily="34" charset="0"/>
                <a:ea typeface="ＭＳ Ｐゴシック" pitchFamily="-108" charset="-128"/>
              </a:rPr>
              <a:t>neutral</a:t>
            </a:r>
            <a:r>
              <a:rPr lang="en-US" sz="3600" i="1" dirty="0">
                <a:solidFill>
                  <a:srgbClr val="0000FF"/>
                </a:solidFill>
                <a:latin typeface="Trebuchet MS" pitchFamily="34" charset="0"/>
                <a:ea typeface="ＭＳ Ｐゴシック" pitchFamily="-108" charset="-128"/>
              </a:rPr>
              <a:t>, figure out how many of each ion is needed to make a neutral compound. (Neutral means having a net zero charge.)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C7977A0B-E96A-48BC-8A13-9E3232D6270D}"/>
              </a:ext>
            </a:extLst>
          </p:cNvPr>
          <p:cNvSpPr>
            <a:spLocks noGrp="1"/>
          </p:cNvSpPr>
          <p:nvPr>
            <p:ph type="title"/>
          </p:nvPr>
        </p:nvSpPr>
        <p:spPr/>
        <p:txBody>
          <a:bodyPr/>
          <a:lstStyle/>
          <a:p>
            <a:r>
              <a:rPr lang="en-US" altLang="en-US">
                <a:latin typeface="Trebuchet MS" panose="020B0603020202020204" pitchFamily="34" charset="0"/>
                <a:ea typeface="ＭＳ Ｐゴシック" panose="020B0600070205080204" pitchFamily="34" charset="-128"/>
                <a:cs typeface="Arial Black" panose="020B0A04020102020204" pitchFamily="34" charset="0"/>
              </a:rPr>
              <a:t>Examples</a:t>
            </a:r>
          </a:p>
        </p:txBody>
      </p:sp>
      <p:sp>
        <p:nvSpPr>
          <p:cNvPr id="3" name="Content Placeholder 2">
            <a:extLst>
              <a:ext uri="{FF2B5EF4-FFF2-40B4-BE49-F238E27FC236}">
                <a16:creationId xmlns:a16="http://schemas.microsoft.com/office/drawing/2014/main" id="{35A5D36A-2E97-4E95-A663-F2E7B05F3C11}"/>
              </a:ext>
            </a:extLst>
          </p:cNvPr>
          <p:cNvSpPr>
            <a:spLocks noGrp="1"/>
          </p:cNvSpPr>
          <p:nvPr>
            <p:ph idx="1"/>
          </p:nvPr>
        </p:nvSpPr>
        <p:spPr>
          <a:xfrm>
            <a:off x="1600200" y="1600200"/>
            <a:ext cx="7086600" cy="4525963"/>
          </a:xfrm>
        </p:spPr>
        <p:txBody>
          <a:bodyPr/>
          <a:lstStyle/>
          <a:p>
            <a:pPr>
              <a:buFontTx/>
              <a:buNone/>
            </a:pPr>
            <a:r>
              <a:rPr lang="en-US" altLang="en-US">
                <a:latin typeface="Trebuchet MS" panose="020B0603020202020204" pitchFamily="34" charset="0"/>
                <a:ea typeface="ＭＳ Ｐゴシック" panose="020B0600070205080204" pitchFamily="34" charset="-128"/>
              </a:rPr>
              <a:t>Mg and Cl</a:t>
            </a:r>
          </a:p>
          <a:p>
            <a:pPr>
              <a:buFontTx/>
              <a:buNone/>
            </a:pPr>
            <a:r>
              <a:rPr lang="en-US" altLang="en-US">
                <a:latin typeface="Trebuchet MS" panose="020B0603020202020204" pitchFamily="34" charset="0"/>
                <a:ea typeface="ＭＳ Ｐゴシック" panose="020B0600070205080204" pitchFamily="34" charset="-128"/>
              </a:rPr>
              <a:t>	Mg</a:t>
            </a:r>
            <a:r>
              <a:rPr lang="en-US" altLang="en-US" baseline="30000">
                <a:latin typeface="Trebuchet MS" panose="020B0603020202020204" pitchFamily="34" charset="0"/>
                <a:ea typeface="ＭＳ Ｐゴシック" panose="020B0600070205080204" pitchFamily="34" charset="-128"/>
              </a:rPr>
              <a:t>+2</a:t>
            </a:r>
            <a:r>
              <a:rPr lang="en-US" altLang="en-US">
                <a:latin typeface="Trebuchet MS" panose="020B0603020202020204" pitchFamily="34" charset="0"/>
                <a:ea typeface="ＭＳ Ｐゴシック" panose="020B0600070205080204" pitchFamily="34" charset="-128"/>
              </a:rPr>
              <a:t>   	Cl</a:t>
            </a:r>
            <a:r>
              <a:rPr lang="en-US" altLang="en-US" baseline="30000">
                <a:latin typeface="Trebuchet MS" panose="020B0603020202020204" pitchFamily="34" charset="0"/>
                <a:ea typeface="ＭＳ Ｐゴシック" panose="020B0600070205080204" pitchFamily="34" charset="-128"/>
              </a:rPr>
              <a:t>-1</a:t>
            </a:r>
          </a:p>
          <a:p>
            <a:pPr>
              <a:buFontTx/>
              <a:buNone/>
            </a:pPr>
            <a:r>
              <a:rPr lang="en-US" altLang="en-US">
                <a:latin typeface="Trebuchet MS" panose="020B0603020202020204" pitchFamily="34" charset="0"/>
                <a:ea typeface="ＭＳ Ｐゴシック" panose="020B0600070205080204" pitchFamily="34" charset="-128"/>
              </a:rPr>
              <a:t>		     	Cl</a:t>
            </a:r>
            <a:r>
              <a:rPr lang="en-US" altLang="en-US" baseline="30000">
                <a:latin typeface="Trebuchet MS" panose="020B0603020202020204" pitchFamily="34" charset="0"/>
                <a:ea typeface="ＭＳ Ｐゴシック" panose="020B0600070205080204" pitchFamily="34" charset="-128"/>
              </a:rPr>
              <a:t>-1</a:t>
            </a:r>
          </a:p>
          <a:p>
            <a:pPr>
              <a:buFontTx/>
              <a:buNone/>
            </a:pPr>
            <a:endParaRPr lang="en-US" altLang="en-US">
              <a:latin typeface="Trebuchet MS" panose="020B0603020202020204" pitchFamily="34" charset="0"/>
              <a:ea typeface="ＭＳ Ｐゴシック" panose="020B0600070205080204" pitchFamily="34" charset="-128"/>
            </a:endParaRPr>
          </a:p>
          <a:p>
            <a:pPr>
              <a:buFontTx/>
              <a:buNone/>
            </a:pPr>
            <a:r>
              <a:rPr lang="en-US" altLang="en-US">
                <a:latin typeface="Trebuchet MS" panose="020B0603020202020204" pitchFamily="34" charset="0"/>
                <a:ea typeface="ＭＳ Ｐゴシック" panose="020B0600070205080204" pitchFamily="34" charset="-128"/>
              </a:rPr>
              <a:t>Al and O</a:t>
            </a:r>
          </a:p>
          <a:p>
            <a:pPr>
              <a:buFontTx/>
              <a:buNone/>
            </a:pPr>
            <a:r>
              <a:rPr lang="en-US" altLang="en-US">
                <a:latin typeface="Trebuchet MS" panose="020B0603020202020204" pitchFamily="34" charset="0"/>
                <a:ea typeface="ＭＳ Ｐゴシック" panose="020B0600070205080204" pitchFamily="34" charset="-128"/>
              </a:rPr>
              <a:t>	Al</a:t>
            </a:r>
            <a:r>
              <a:rPr lang="en-US" altLang="en-US" baseline="30000">
                <a:latin typeface="Trebuchet MS" panose="020B0603020202020204" pitchFamily="34" charset="0"/>
                <a:ea typeface="ＭＳ Ｐゴシック" panose="020B0600070205080204" pitchFamily="34" charset="-128"/>
              </a:rPr>
              <a:t>+3</a:t>
            </a:r>
            <a:r>
              <a:rPr lang="en-US" altLang="en-US">
                <a:latin typeface="Trebuchet MS" panose="020B0603020202020204" pitchFamily="34" charset="0"/>
                <a:ea typeface="ＭＳ Ｐゴシック" panose="020B0600070205080204" pitchFamily="34" charset="-128"/>
              </a:rPr>
              <a:t>    	O</a:t>
            </a:r>
            <a:r>
              <a:rPr lang="en-US" altLang="en-US" baseline="30000">
                <a:latin typeface="Trebuchet MS" panose="020B0603020202020204" pitchFamily="34" charset="0"/>
                <a:ea typeface="ＭＳ Ｐゴシック" panose="020B0600070205080204" pitchFamily="34" charset="-128"/>
              </a:rPr>
              <a:t>-2</a:t>
            </a:r>
          </a:p>
          <a:p>
            <a:pPr>
              <a:buFontTx/>
              <a:buNone/>
            </a:pPr>
            <a:r>
              <a:rPr lang="en-US" altLang="en-US">
                <a:latin typeface="Trebuchet MS" panose="020B0603020202020204" pitchFamily="34" charset="0"/>
                <a:ea typeface="ＭＳ Ｐゴシック" panose="020B0600070205080204" pitchFamily="34" charset="-128"/>
              </a:rPr>
              <a:t>	Al</a:t>
            </a:r>
            <a:r>
              <a:rPr lang="en-US" altLang="en-US" baseline="30000">
                <a:latin typeface="Trebuchet MS" panose="020B0603020202020204" pitchFamily="34" charset="0"/>
                <a:ea typeface="ＭＳ Ｐゴシック" panose="020B0600070205080204" pitchFamily="34" charset="-128"/>
              </a:rPr>
              <a:t>+3</a:t>
            </a:r>
            <a:r>
              <a:rPr lang="en-US" altLang="en-US">
                <a:latin typeface="Trebuchet MS" panose="020B0603020202020204" pitchFamily="34" charset="0"/>
                <a:ea typeface="ＭＳ Ｐゴシック" panose="020B0600070205080204" pitchFamily="34" charset="-128"/>
              </a:rPr>
              <a:t>    	O</a:t>
            </a:r>
            <a:r>
              <a:rPr lang="en-US" altLang="en-US" baseline="30000">
                <a:latin typeface="Trebuchet MS" panose="020B0603020202020204" pitchFamily="34" charset="0"/>
                <a:ea typeface="ＭＳ Ｐゴシック" panose="020B0600070205080204" pitchFamily="34" charset="-128"/>
              </a:rPr>
              <a:t>-2</a:t>
            </a:r>
          </a:p>
          <a:p>
            <a:pPr>
              <a:buFontTx/>
              <a:buNone/>
            </a:pPr>
            <a:r>
              <a:rPr lang="en-US" altLang="en-US">
                <a:latin typeface="Trebuchet MS" panose="020B0603020202020204" pitchFamily="34" charset="0"/>
                <a:ea typeface="ＭＳ Ｐゴシック" panose="020B0600070205080204" pitchFamily="34" charset="-128"/>
              </a:rPr>
              <a:t>           	O</a:t>
            </a:r>
            <a:r>
              <a:rPr lang="en-US" altLang="en-US" baseline="30000">
                <a:latin typeface="Trebuchet MS" panose="020B0603020202020204" pitchFamily="34" charset="0"/>
                <a:ea typeface="ＭＳ Ｐゴシック" panose="020B0600070205080204" pitchFamily="34" charset="-128"/>
              </a:rPr>
              <a:t>-2</a:t>
            </a:r>
          </a:p>
        </p:txBody>
      </p:sp>
      <p:sp>
        <p:nvSpPr>
          <p:cNvPr id="4100" name="TextBox 5">
            <a:extLst>
              <a:ext uri="{FF2B5EF4-FFF2-40B4-BE49-F238E27FC236}">
                <a16:creationId xmlns:a16="http://schemas.microsoft.com/office/drawing/2014/main" id="{79EB41B4-D425-4FEA-ACD2-EF6E2F4DD421}"/>
              </a:ext>
            </a:extLst>
          </p:cNvPr>
          <p:cNvSpPr txBox="1">
            <a:spLocks noChangeArrowheads="1"/>
          </p:cNvSpPr>
          <p:nvPr/>
        </p:nvSpPr>
        <p:spPr bwMode="auto">
          <a:xfrm>
            <a:off x="5181600" y="1600200"/>
            <a:ext cx="1219200" cy="584200"/>
          </a:xfrm>
          <a:prstGeom prst="rect">
            <a:avLst/>
          </a:prstGeom>
          <a:noFill/>
          <a:ln w="25400" cmpd="thickThin">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eaLnBrk="1" hangingPunct="1"/>
            <a:r>
              <a:rPr lang="en-US" altLang="en-US" sz="3200" b="0">
                <a:solidFill>
                  <a:srgbClr val="0000FF"/>
                </a:solidFill>
              </a:rPr>
              <a:t>MgCl</a:t>
            </a:r>
            <a:r>
              <a:rPr lang="en-US" altLang="en-US" sz="3200" b="0" baseline="-25000">
                <a:solidFill>
                  <a:srgbClr val="0000FF"/>
                </a:solidFill>
              </a:rPr>
              <a:t>2</a:t>
            </a:r>
          </a:p>
        </p:txBody>
      </p:sp>
      <p:sp>
        <p:nvSpPr>
          <p:cNvPr id="4101" name="TextBox 4">
            <a:extLst>
              <a:ext uri="{FF2B5EF4-FFF2-40B4-BE49-F238E27FC236}">
                <a16:creationId xmlns:a16="http://schemas.microsoft.com/office/drawing/2014/main" id="{4ABC7C91-E2D2-4475-A0BA-A93B1A631C31}"/>
              </a:ext>
            </a:extLst>
          </p:cNvPr>
          <p:cNvSpPr txBox="1">
            <a:spLocks noChangeArrowheads="1"/>
          </p:cNvSpPr>
          <p:nvPr/>
        </p:nvSpPr>
        <p:spPr bwMode="auto">
          <a:xfrm>
            <a:off x="5181600" y="4038600"/>
            <a:ext cx="1219200" cy="584200"/>
          </a:xfrm>
          <a:prstGeom prst="rect">
            <a:avLst/>
          </a:prstGeom>
          <a:noFill/>
          <a:ln w="25400" cmpd="thickThin">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eaLnBrk="1" hangingPunct="1"/>
            <a:r>
              <a:rPr lang="en-US" altLang="en-US" sz="3200" b="0">
                <a:solidFill>
                  <a:srgbClr val="0000FF"/>
                </a:solidFill>
              </a:rPr>
              <a:t>Al</a:t>
            </a:r>
            <a:r>
              <a:rPr lang="en-US" altLang="en-US" sz="3200" b="0" baseline="-25000">
                <a:solidFill>
                  <a:srgbClr val="0000FF"/>
                </a:solidFill>
              </a:rPr>
              <a:t>2</a:t>
            </a:r>
            <a:r>
              <a:rPr lang="en-US" altLang="en-US" sz="3200" b="0">
                <a:solidFill>
                  <a:srgbClr val="0000FF"/>
                </a:solidFill>
              </a:rPr>
              <a:t>O</a:t>
            </a:r>
            <a:r>
              <a:rPr lang="en-US" altLang="en-US" sz="3200" b="0" baseline="-25000">
                <a:solidFill>
                  <a:srgbClr val="0000FF"/>
                </a:solidFill>
              </a:rPr>
              <a:t>3</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0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nimBg="1"/>
      <p:bldP spid="410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A51D6301-F578-4CA1-A122-DA7CA97F00DA}"/>
              </a:ext>
            </a:extLst>
          </p:cNvPr>
          <p:cNvSpPr>
            <a:spLocks noGrp="1"/>
          </p:cNvSpPr>
          <p:nvPr>
            <p:ph type="title"/>
          </p:nvPr>
        </p:nvSpPr>
        <p:spPr/>
        <p:txBody>
          <a:bodyPr/>
          <a:lstStyle/>
          <a:p>
            <a:r>
              <a:rPr lang="en-US" altLang="en-US">
                <a:latin typeface="Trebuchet MS" panose="020B0603020202020204" pitchFamily="34" charset="0"/>
                <a:ea typeface="ＭＳ Ｐゴシック" panose="020B0600070205080204" pitchFamily="34" charset="-128"/>
                <a:cs typeface="Arial Black" panose="020B0A04020102020204" pitchFamily="34" charset="0"/>
              </a:rPr>
              <a:t>More Examples</a:t>
            </a:r>
          </a:p>
        </p:txBody>
      </p:sp>
      <p:sp>
        <p:nvSpPr>
          <p:cNvPr id="3" name="Content Placeholder 2">
            <a:extLst>
              <a:ext uri="{FF2B5EF4-FFF2-40B4-BE49-F238E27FC236}">
                <a16:creationId xmlns:a16="http://schemas.microsoft.com/office/drawing/2014/main" id="{1B526B90-EE4D-4F5C-9FF4-ACDAEA201761}"/>
              </a:ext>
            </a:extLst>
          </p:cNvPr>
          <p:cNvSpPr>
            <a:spLocks noGrp="1"/>
          </p:cNvSpPr>
          <p:nvPr>
            <p:ph idx="1"/>
          </p:nvPr>
        </p:nvSpPr>
        <p:spPr/>
        <p:txBody>
          <a:bodyPr/>
          <a:lstStyle/>
          <a:p>
            <a:pPr>
              <a:buFontTx/>
              <a:buNone/>
            </a:pPr>
            <a:r>
              <a:rPr lang="en-US" altLang="en-US">
                <a:latin typeface="Trebuchet MS" panose="020B0603020202020204" pitchFamily="34" charset="0"/>
                <a:ea typeface="ＭＳ Ｐゴシック" panose="020B0600070205080204" pitchFamily="34" charset="-128"/>
              </a:rPr>
              <a:t>	Ca and S</a:t>
            </a:r>
          </a:p>
          <a:p>
            <a:pPr>
              <a:buFontTx/>
              <a:buNone/>
            </a:pPr>
            <a:r>
              <a:rPr lang="en-US" altLang="en-US">
                <a:latin typeface="Trebuchet MS" panose="020B0603020202020204" pitchFamily="34" charset="0"/>
                <a:ea typeface="ＭＳ Ｐゴシック" panose="020B0600070205080204" pitchFamily="34" charset="-128"/>
              </a:rPr>
              <a:t>	Ca</a:t>
            </a:r>
            <a:r>
              <a:rPr lang="en-US" altLang="en-US" baseline="30000">
                <a:latin typeface="Trebuchet MS" panose="020B0603020202020204" pitchFamily="34" charset="0"/>
                <a:ea typeface="ＭＳ Ｐゴシック" panose="020B0600070205080204" pitchFamily="34" charset="-128"/>
              </a:rPr>
              <a:t>+2</a:t>
            </a:r>
            <a:r>
              <a:rPr lang="en-US" altLang="en-US">
                <a:latin typeface="Trebuchet MS" panose="020B0603020202020204" pitchFamily="34" charset="0"/>
                <a:ea typeface="ＭＳ Ｐゴシック" panose="020B0600070205080204" pitchFamily="34" charset="-128"/>
              </a:rPr>
              <a:t>   	S</a:t>
            </a:r>
            <a:r>
              <a:rPr lang="en-US" altLang="en-US" baseline="30000">
                <a:latin typeface="Trebuchet MS" panose="020B0603020202020204" pitchFamily="34" charset="0"/>
                <a:ea typeface="ＭＳ Ｐゴシック" panose="020B0600070205080204" pitchFamily="34" charset="-128"/>
              </a:rPr>
              <a:t>-2</a:t>
            </a:r>
          </a:p>
          <a:p>
            <a:pPr>
              <a:buFont typeface="Wingdings" panose="05000000000000000000" pitchFamily="2" charset="2"/>
              <a:buNone/>
            </a:pPr>
            <a:endParaRPr lang="en-US" altLang="en-US">
              <a:latin typeface="Trebuchet MS" panose="020B0603020202020204" pitchFamily="34" charset="0"/>
              <a:ea typeface="ＭＳ Ｐゴシック" panose="020B0600070205080204" pitchFamily="34" charset="-128"/>
            </a:endParaRPr>
          </a:p>
          <a:p>
            <a:endParaRPr lang="en-US" altLang="en-US">
              <a:latin typeface="Trebuchet MS" panose="020B0603020202020204" pitchFamily="34" charset="0"/>
              <a:ea typeface="ＭＳ Ｐゴシック" panose="020B0600070205080204" pitchFamily="34" charset="-128"/>
            </a:endParaRPr>
          </a:p>
          <a:p>
            <a:pPr>
              <a:buFontTx/>
              <a:buNone/>
            </a:pPr>
            <a:r>
              <a:rPr lang="en-US" altLang="en-US">
                <a:latin typeface="Trebuchet MS" panose="020B0603020202020204" pitchFamily="34" charset="0"/>
                <a:ea typeface="ＭＳ Ｐゴシック" panose="020B0600070205080204" pitchFamily="34" charset="-128"/>
              </a:rPr>
              <a:t>	Ca and (AsO</a:t>
            </a:r>
            <a:r>
              <a:rPr lang="en-US" altLang="en-US" baseline="-25000">
                <a:latin typeface="Trebuchet MS" panose="020B0603020202020204" pitchFamily="34" charset="0"/>
                <a:ea typeface="ＭＳ Ｐゴシック" panose="020B0600070205080204" pitchFamily="34" charset="-128"/>
              </a:rPr>
              <a:t>4</a:t>
            </a:r>
            <a:r>
              <a:rPr lang="en-US" altLang="en-US">
                <a:latin typeface="Trebuchet MS" panose="020B0603020202020204" pitchFamily="34" charset="0"/>
                <a:ea typeface="ＭＳ Ｐゴシック" panose="020B0600070205080204" pitchFamily="34" charset="-128"/>
              </a:rPr>
              <a:t>)</a:t>
            </a:r>
          </a:p>
          <a:p>
            <a:pPr>
              <a:buFontTx/>
              <a:buNone/>
            </a:pPr>
            <a:r>
              <a:rPr lang="en-US" altLang="en-US">
                <a:latin typeface="Trebuchet MS" panose="020B0603020202020204" pitchFamily="34" charset="0"/>
                <a:ea typeface="ＭＳ Ｐゴシック" panose="020B0600070205080204" pitchFamily="34" charset="-128"/>
              </a:rPr>
              <a:t>	Ca</a:t>
            </a:r>
            <a:r>
              <a:rPr lang="en-US" altLang="en-US" baseline="30000">
                <a:latin typeface="Trebuchet MS" panose="020B0603020202020204" pitchFamily="34" charset="0"/>
                <a:ea typeface="ＭＳ Ｐゴシック" panose="020B0600070205080204" pitchFamily="34" charset="-128"/>
              </a:rPr>
              <a:t>+2</a:t>
            </a:r>
            <a:r>
              <a:rPr lang="en-US" altLang="en-US">
                <a:latin typeface="Trebuchet MS" panose="020B0603020202020204" pitchFamily="34" charset="0"/>
                <a:ea typeface="ＭＳ Ｐゴシック" panose="020B0600070205080204" pitchFamily="34" charset="-128"/>
              </a:rPr>
              <a:t>     (AsO</a:t>
            </a:r>
            <a:r>
              <a:rPr lang="en-US" altLang="en-US" baseline="-25000">
                <a:latin typeface="Trebuchet MS" panose="020B0603020202020204" pitchFamily="34" charset="0"/>
                <a:ea typeface="ＭＳ Ｐゴシック" panose="020B0600070205080204" pitchFamily="34" charset="-128"/>
              </a:rPr>
              <a:t>4</a:t>
            </a:r>
            <a:r>
              <a:rPr lang="en-US" altLang="en-US">
                <a:latin typeface="Trebuchet MS" panose="020B0603020202020204" pitchFamily="34" charset="0"/>
                <a:ea typeface="ＭＳ Ｐゴシック" panose="020B0600070205080204" pitchFamily="34" charset="-128"/>
              </a:rPr>
              <a:t>)</a:t>
            </a:r>
            <a:r>
              <a:rPr lang="en-US" altLang="en-US" baseline="30000">
                <a:latin typeface="Trebuchet MS" panose="020B0603020202020204" pitchFamily="34" charset="0"/>
                <a:ea typeface="ＭＳ Ｐゴシック" panose="020B0600070205080204" pitchFamily="34" charset="-128"/>
              </a:rPr>
              <a:t>-3</a:t>
            </a:r>
          </a:p>
          <a:p>
            <a:pPr>
              <a:buFontTx/>
              <a:buNone/>
            </a:pPr>
            <a:r>
              <a:rPr lang="en-US" altLang="en-US">
                <a:latin typeface="Trebuchet MS" panose="020B0603020202020204" pitchFamily="34" charset="0"/>
                <a:ea typeface="ＭＳ Ｐゴシック" panose="020B0600070205080204" pitchFamily="34" charset="-128"/>
              </a:rPr>
              <a:t> 	Ca</a:t>
            </a:r>
            <a:r>
              <a:rPr lang="en-US" altLang="en-US" baseline="30000">
                <a:latin typeface="Trebuchet MS" panose="020B0603020202020204" pitchFamily="34" charset="0"/>
                <a:ea typeface="ＭＳ Ｐゴシック" panose="020B0600070205080204" pitchFamily="34" charset="-128"/>
              </a:rPr>
              <a:t>+2</a:t>
            </a:r>
            <a:r>
              <a:rPr lang="en-US" altLang="en-US">
                <a:latin typeface="Trebuchet MS" panose="020B0603020202020204" pitchFamily="34" charset="0"/>
                <a:ea typeface="ＭＳ Ｐゴシック" panose="020B0600070205080204" pitchFamily="34" charset="-128"/>
              </a:rPr>
              <a:t>     (AsO</a:t>
            </a:r>
            <a:r>
              <a:rPr lang="en-US" altLang="en-US" baseline="-25000">
                <a:latin typeface="Trebuchet MS" panose="020B0603020202020204" pitchFamily="34" charset="0"/>
                <a:ea typeface="ＭＳ Ｐゴシック" panose="020B0600070205080204" pitchFamily="34" charset="-128"/>
              </a:rPr>
              <a:t>4</a:t>
            </a:r>
            <a:r>
              <a:rPr lang="en-US" altLang="en-US">
                <a:latin typeface="Trebuchet MS" panose="020B0603020202020204" pitchFamily="34" charset="0"/>
                <a:ea typeface="ＭＳ Ｐゴシック" panose="020B0600070205080204" pitchFamily="34" charset="-128"/>
              </a:rPr>
              <a:t>)</a:t>
            </a:r>
            <a:r>
              <a:rPr lang="en-US" altLang="en-US" baseline="30000">
                <a:latin typeface="Trebuchet MS" panose="020B0603020202020204" pitchFamily="34" charset="0"/>
                <a:ea typeface="ＭＳ Ｐゴシック" panose="020B0600070205080204" pitchFamily="34" charset="-128"/>
              </a:rPr>
              <a:t>-3</a:t>
            </a:r>
          </a:p>
          <a:p>
            <a:pPr>
              <a:buFontTx/>
              <a:buNone/>
            </a:pPr>
            <a:r>
              <a:rPr lang="en-US" altLang="en-US">
                <a:latin typeface="Trebuchet MS" panose="020B0603020202020204" pitchFamily="34" charset="0"/>
                <a:ea typeface="ＭＳ Ｐゴシック" panose="020B0600070205080204" pitchFamily="34" charset="-128"/>
              </a:rPr>
              <a:t>	Ca</a:t>
            </a:r>
            <a:r>
              <a:rPr lang="en-US" altLang="en-US" baseline="30000">
                <a:latin typeface="Trebuchet MS" panose="020B0603020202020204" pitchFamily="34" charset="0"/>
                <a:ea typeface="ＭＳ Ｐゴシック" panose="020B0600070205080204" pitchFamily="34" charset="-128"/>
              </a:rPr>
              <a:t>+2</a:t>
            </a:r>
          </a:p>
        </p:txBody>
      </p:sp>
      <p:sp>
        <p:nvSpPr>
          <p:cNvPr id="5124" name="TextBox 5">
            <a:extLst>
              <a:ext uri="{FF2B5EF4-FFF2-40B4-BE49-F238E27FC236}">
                <a16:creationId xmlns:a16="http://schemas.microsoft.com/office/drawing/2014/main" id="{EE27DF58-0C9E-4CEF-95A3-4795FA0308EA}"/>
              </a:ext>
            </a:extLst>
          </p:cNvPr>
          <p:cNvSpPr txBox="1">
            <a:spLocks noChangeArrowheads="1"/>
          </p:cNvSpPr>
          <p:nvPr/>
        </p:nvSpPr>
        <p:spPr bwMode="auto">
          <a:xfrm>
            <a:off x="5638800" y="1600200"/>
            <a:ext cx="1219200" cy="584200"/>
          </a:xfrm>
          <a:prstGeom prst="rect">
            <a:avLst/>
          </a:prstGeom>
          <a:noFill/>
          <a:ln w="25400" cmpd="thickThin">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eaLnBrk="1" hangingPunct="1"/>
            <a:r>
              <a:rPr lang="en-US" altLang="en-US" sz="3200" b="0">
                <a:solidFill>
                  <a:srgbClr val="0000FF"/>
                </a:solidFill>
              </a:rPr>
              <a:t>CaS</a:t>
            </a:r>
            <a:endParaRPr lang="en-US" altLang="en-US" sz="3200" b="0" baseline="-25000">
              <a:solidFill>
                <a:srgbClr val="0000FF"/>
              </a:solidFill>
            </a:endParaRPr>
          </a:p>
        </p:txBody>
      </p:sp>
      <p:sp>
        <p:nvSpPr>
          <p:cNvPr id="5125" name="TextBox 7">
            <a:extLst>
              <a:ext uri="{FF2B5EF4-FFF2-40B4-BE49-F238E27FC236}">
                <a16:creationId xmlns:a16="http://schemas.microsoft.com/office/drawing/2014/main" id="{FC592635-06CC-4686-BE6B-E3639DFFF093}"/>
              </a:ext>
            </a:extLst>
          </p:cNvPr>
          <p:cNvSpPr txBox="1">
            <a:spLocks noChangeArrowheads="1"/>
          </p:cNvSpPr>
          <p:nvPr/>
        </p:nvSpPr>
        <p:spPr bwMode="auto">
          <a:xfrm>
            <a:off x="5181600" y="3967163"/>
            <a:ext cx="2362200" cy="584200"/>
          </a:xfrm>
          <a:prstGeom prst="rect">
            <a:avLst/>
          </a:prstGeom>
          <a:noFill/>
          <a:ln w="25400" cmpd="thickThin">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eaLnBrk="1" hangingPunct="1"/>
            <a:r>
              <a:rPr lang="en-US" altLang="en-US" sz="3200" b="0">
                <a:solidFill>
                  <a:srgbClr val="0000FF"/>
                </a:solidFill>
              </a:rPr>
              <a:t>Ca</a:t>
            </a:r>
            <a:r>
              <a:rPr lang="en-US" altLang="en-US" sz="3200" b="0" baseline="-25000">
                <a:solidFill>
                  <a:srgbClr val="0000FF"/>
                </a:solidFill>
              </a:rPr>
              <a:t>3</a:t>
            </a:r>
            <a:r>
              <a:rPr lang="en-US" altLang="en-US" sz="3200" b="0">
                <a:solidFill>
                  <a:srgbClr val="0000FF"/>
                </a:solidFill>
              </a:rPr>
              <a:t>(AsO</a:t>
            </a:r>
            <a:r>
              <a:rPr lang="en-US" altLang="en-US" sz="3200" b="0" baseline="-25000">
                <a:solidFill>
                  <a:srgbClr val="0000FF"/>
                </a:solidFill>
              </a:rPr>
              <a:t>4</a:t>
            </a:r>
            <a:r>
              <a:rPr lang="en-US" altLang="en-US" sz="3200" b="0">
                <a:solidFill>
                  <a:srgbClr val="0000FF"/>
                </a:solidFill>
              </a:rPr>
              <a:t>)</a:t>
            </a:r>
            <a:r>
              <a:rPr lang="en-US" altLang="en-US" sz="3200" b="0" baseline="-25000">
                <a:solidFill>
                  <a:srgbClr val="0000FF"/>
                </a:solidFill>
              </a:rPr>
              <a:t>2</a:t>
            </a:r>
          </a:p>
        </p:txBody>
      </p:sp>
      <p:sp>
        <p:nvSpPr>
          <p:cNvPr id="5126" name="TextBox 8">
            <a:extLst>
              <a:ext uri="{FF2B5EF4-FFF2-40B4-BE49-F238E27FC236}">
                <a16:creationId xmlns:a16="http://schemas.microsoft.com/office/drawing/2014/main" id="{11D39217-B410-445C-A6AE-0AE5FB94FB10}"/>
              </a:ext>
            </a:extLst>
          </p:cNvPr>
          <p:cNvSpPr txBox="1">
            <a:spLocks noChangeArrowheads="1"/>
          </p:cNvSpPr>
          <p:nvPr/>
        </p:nvSpPr>
        <p:spPr bwMode="auto">
          <a:xfrm>
            <a:off x="4876800" y="4876800"/>
            <a:ext cx="3886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cmpd="thickThin">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eaLnBrk="1" hangingPunct="1"/>
            <a:r>
              <a:rPr lang="en-US" altLang="en-US" sz="2400" b="0">
                <a:solidFill>
                  <a:srgbClr val="0000FF"/>
                </a:solidFill>
              </a:rPr>
              <a:t>Parentheses are needed if there is more than one of the polyatomic ions!</a:t>
            </a:r>
            <a:endParaRPr lang="en-US" altLang="en-US" sz="2400" b="0" baseline="-25000">
              <a:solidFill>
                <a:srgbClr val="0000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125"/>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5126"/>
                                        </p:tgtEl>
                                        <p:attrNameLst>
                                          <p:attrName>style.visibility</p:attrName>
                                        </p:attrNameLst>
                                      </p:cBhvr>
                                      <p:to>
                                        <p:strVal val="visible"/>
                                      </p:to>
                                    </p:set>
                                    <p:animEffect transition="in" filter="fade">
                                      <p:cBhvr>
                                        <p:cTn id="39" dur="5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P spid="5125" grpId="0" animBg="1"/>
      <p:bldP spid="51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650AA0-315B-43BC-9B85-DAB30D6B9678}"/>
              </a:ext>
            </a:extLst>
          </p:cNvPr>
          <p:cNvSpPr>
            <a:spLocks noGrp="1"/>
          </p:cNvSpPr>
          <p:nvPr>
            <p:ph idx="1"/>
          </p:nvPr>
        </p:nvSpPr>
        <p:spPr/>
        <p:txBody>
          <a:bodyPr/>
          <a:lstStyle/>
          <a:p>
            <a:pPr>
              <a:buFontTx/>
              <a:buNone/>
            </a:pPr>
            <a:r>
              <a:rPr lang="en-US" altLang="en-US" dirty="0">
                <a:latin typeface="Trebuchet MS" panose="020B0603020202020204" pitchFamily="34" charset="0"/>
                <a:ea typeface="ＭＳ Ｐゴシック" panose="020B0600070205080204" pitchFamily="34" charset="-128"/>
              </a:rPr>
              <a:t>	Aluminum sulfite</a:t>
            </a:r>
          </a:p>
          <a:p>
            <a:pPr>
              <a:buFontTx/>
              <a:buNone/>
            </a:pPr>
            <a:r>
              <a:rPr lang="en-US" altLang="en-US" dirty="0">
                <a:latin typeface="Trebuchet MS" panose="020B0603020202020204" pitchFamily="34" charset="0"/>
                <a:ea typeface="ＭＳ Ｐゴシック" panose="020B0600070205080204" pitchFamily="34" charset="-128"/>
              </a:rPr>
              <a:t>		Al</a:t>
            </a:r>
            <a:r>
              <a:rPr lang="en-US" altLang="en-US" baseline="30000" dirty="0">
                <a:latin typeface="Trebuchet MS" panose="020B0603020202020204" pitchFamily="34" charset="0"/>
                <a:ea typeface="ＭＳ Ｐゴシック" panose="020B0600070205080204" pitchFamily="34" charset="-128"/>
              </a:rPr>
              <a:t>+3</a:t>
            </a:r>
            <a:r>
              <a:rPr lang="en-US" altLang="en-US" dirty="0">
                <a:latin typeface="Trebuchet MS" panose="020B0603020202020204" pitchFamily="34" charset="0"/>
                <a:ea typeface="ＭＳ Ｐゴシック" panose="020B0600070205080204" pitchFamily="34" charset="-128"/>
              </a:rPr>
              <a:t> 	(SO</a:t>
            </a:r>
            <a:r>
              <a:rPr lang="en-US" altLang="en-US" baseline="-25000" dirty="0">
                <a:latin typeface="Trebuchet MS" panose="020B0603020202020204" pitchFamily="34" charset="0"/>
                <a:ea typeface="ＭＳ Ｐゴシック" panose="020B0600070205080204" pitchFamily="34" charset="-128"/>
              </a:rPr>
              <a:t>3</a:t>
            </a:r>
            <a:r>
              <a:rPr lang="en-US" altLang="en-US" dirty="0">
                <a:latin typeface="Trebuchet MS" panose="020B0603020202020204" pitchFamily="34" charset="0"/>
                <a:ea typeface="ＭＳ Ｐゴシック" panose="020B0600070205080204" pitchFamily="34" charset="-128"/>
              </a:rPr>
              <a:t>)</a:t>
            </a:r>
            <a:r>
              <a:rPr lang="en-US" altLang="en-US" baseline="30000" dirty="0">
                <a:latin typeface="Trebuchet MS" panose="020B0603020202020204" pitchFamily="34" charset="0"/>
                <a:ea typeface="ＭＳ Ｐゴシック" panose="020B0600070205080204" pitchFamily="34" charset="-128"/>
              </a:rPr>
              <a:t>-2</a:t>
            </a:r>
          </a:p>
          <a:p>
            <a:pPr>
              <a:buFontTx/>
              <a:buNone/>
            </a:pPr>
            <a:r>
              <a:rPr lang="en-US" altLang="en-US" dirty="0">
                <a:latin typeface="Trebuchet MS" panose="020B0603020202020204" pitchFamily="34" charset="0"/>
                <a:ea typeface="ＭＳ Ｐゴシック" panose="020B0600070205080204" pitchFamily="34" charset="-128"/>
              </a:rPr>
              <a:t>		Al</a:t>
            </a:r>
            <a:r>
              <a:rPr lang="en-US" altLang="en-US" baseline="30000" dirty="0">
                <a:latin typeface="Trebuchet MS" panose="020B0603020202020204" pitchFamily="34" charset="0"/>
                <a:ea typeface="ＭＳ Ｐゴシック" panose="020B0600070205080204" pitchFamily="34" charset="-128"/>
              </a:rPr>
              <a:t>+3</a:t>
            </a:r>
            <a:r>
              <a:rPr lang="en-US" altLang="en-US" dirty="0">
                <a:latin typeface="Trebuchet MS" panose="020B0603020202020204" pitchFamily="34" charset="0"/>
                <a:ea typeface="ＭＳ Ｐゴシック" panose="020B0600070205080204" pitchFamily="34" charset="-128"/>
              </a:rPr>
              <a:t> 	(SO</a:t>
            </a:r>
            <a:r>
              <a:rPr lang="en-US" altLang="en-US" baseline="-25000" dirty="0">
                <a:latin typeface="Trebuchet MS" panose="020B0603020202020204" pitchFamily="34" charset="0"/>
                <a:ea typeface="ＭＳ Ｐゴシック" panose="020B0600070205080204" pitchFamily="34" charset="-128"/>
              </a:rPr>
              <a:t>3</a:t>
            </a:r>
            <a:r>
              <a:rPr lang="en-US" altLang="en-US" dirty="0">
                <a:latin typeface="Trebuchet MS" panose="020B0603020202020204" pitchFamily="34" charset="0"/>
                <a:ea typeface="ＭＳ Ｐゴシック" panose="020B0600070205080204" pitchFamily="34" charset="-128"/>
              </a:rPr>
              <a:t>)</a:t>
            </a:r>
            <a:r>
              <a:rPr lang="en-US" altLang="en-US" baseline="30000" dirty="0">
                <a:latin typeface="Trebuchet MS" panose="020B0603020202020204" pitchFamily="34" charset="0"/>
                <a:ea typeface="ＭＳ Ｐゴシック" panose="020B0600070205080204" pitchFamily="34" charset="-128"/>
              </a:rPr>
              <a:t>-2</a:t>
            </a:r>
          </a:p>
          <a:p>
            <a:pPr>
              <a:buFontTx/>
              <a:buNone/>
            </a:pPr>
            <a:r>
              <a:rPr lang="en-US" altLang="en-US" dirty="0">
                <a:latin typeface="Trebuchet MS" panose="020B0603020202020204" pitchFamily="34" charset="0"/>
                <a:ea typeface="ＭＳ Ｐゴシック" panose="020B0600070205080204" pitchFamily="34" charset="-128"/>
              </a:rPr>
              <a:t>			(SO</a:t>
            </a:r>
            <a:r>
              <a:rPr lang="en-US" altLang="en-US" baseline="-25000" dirty="0">
                <a:latin typeface="Trebuchet MS" panose="020B0603020202020204" pitchFamily="34" charset="0"/>
                <a:ea typeface="ＭＳ Ｐゴシック" panose="020B0600070205080204" pitchFamily="34" charset="-128"/>
              </a:rPr>
              <a:t>3</a:t>
            </a:r>
            <a:r>
              <a:rPr lang="en-US" altLang="en-US" dirty="0">
                <a:latin typeface="Trebuchet MS" panose="020B0603020202020204" pitchFamily="34" charset="0"/>
                <a:ea typeface="ＭＳ Ｐゴシック" panose="020B0600070205080204" pitchFamily="34" charset="-128"/>
              </a:rPr>
              <a:t>)</a:t>
            </a:r>
            <a:r>
              <a:rPr lang="en-US" altLang="en-US" baseline="30000" dirty="0">
                <a:latin typeface="Trebuchet MS" panose="020B0603020202020204" pitchFamily="34" charset="0"/>
                <a:ea typeface="ＭＳ Ｐゴシック" panose="020B0600070205080204" pitchFamily="34" charset="-128"/>
              </a:rPr>
              <a:t>-2</a:t>
            </a:r>
          </a:p>
        </p:txBody>
      </p:sp>
      <p:sp>
        <p:nvSpPr>
          <p:cNvPr id="8195" name="Title 1">
            <a:extLst>
              <a:ext uri="{FF2B5EF4-FFF2-40B4-BE49-F238E27FC236}">
                <a16:creationId xmlns:a16="http://schemas.microsoft.com/office/drawing/2014/main" id="{E58E8726-606C-448A-9062-F6A3D564070B}"/>
              </a:ext>
            </a:extLst>
          </p:cNvPr>
          <p:cNvSpPr>
            <a:spLocks noGrp="1"/>
          </p:cNvSpPr>
          <p:nvPr>
            <p:ph type="title"/>
          </p:nvPr>
        </p:nvSpPr>
        <p:spPr/>
        <p:txBody>
          <a:bodyPr/>
          <a:lstStyle/>
          <a:p>
            <a:r>
              <a:rPr lang="en-US" altLang="en-US">
                <a:latin typeface="Trebuchet MS" panose="020B0603020202020204" pitchFamily="34" charset="0"/>
                <a:ea typeface="ＭＳ Ｐゴシック" panose="020B0600070205080204" pitchFamily="34" charset="-128"/>
                <a:cs typeface="Arial Black" panose="020B0A04020102020204" pitchFamily="34" charset="0"/>
              </a:rPr>
              <a:t>Chemical Name to Formula</a:t>
            </a:r>
          </a:p>
        </p:txBody>
      </p:sp>
      <p:sp>
        <p:nvSpPr>
          <p:cNvPr id="4" name="TextBox 3">
            <a:extLst>
              <a:ext uri="{FF2B5EF4-FFF2-40B4-BE49-F238E27FC236}">
                <a16:creationId xmlns:a16="http://schemas.microsoft.com/office/drawing/2014/main" id="{E38E250D-E5D7-458D-97EC-E4589B1BBB65}"/>
              </a:ext>
            </a:extLst>
          </p:cNvPr>
          <p:cNvSpPr txBox="1">
            <a:spLocks noChangeArrowheads="1"/>
          </p:cNvSpPr>
          <p:nvPr/>
        </p:nvSpPr>
        <p:spPr bwMode="auto">
          <a:xfrm>
            <a:off x="6019800" y="2819400"/>
            <a:ext cx="1981200" cy="584200"/>
          </a:xfrm>
          <a:prstGeom prst="rect">
            <a:avLst/>
          </a:prstGeom>
          <a:noFill/>
          <a:ln w="25400" cmpd="thickThin">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eaLnBrk="1" hangingPunct="1"/>
            <a:r>
              <a:rPr lang="en-US" altLang="en-US" sz="3200" b="0">
                <a:solidFill>
                  <a:srgbClr val="0000FF"/>
                </a:solidFill>
              </a:rPr>
              <a:t>Al</a:t>
            </a:r>
            <a:r>
              <a:rPr lang="en-US" altLang="en-US" sz="3200" b="0" baseline="-25000">
                <a:solidFill>
                  <a:srgbClr val="0000FF"/>
                </a:solidFill>
              </a:rPr>
              <a:t>2</a:t>
            </a:r>
            <a:r>
              <a:rPr lang="en-US" altLang="en-US" sz="3200" b="0">
                <a:solidFill>
                  <a:srgbClr val="0000FF"/>
                </a:solidFill>
              </a:rPr>
              <a:t>(SO</a:t>
            </a:r>
            <a:r>
              <a:rPr lang="en-US" altLang="en-US" sz="3200" b="0" baseline="-25000">
                <a:solidFill>
                  <a:srgbClr val="0000FF"/>
                </a:solidFill>
              </a:rPr>
              <a:t>3</a:t>
            </a:r>
            <a:r>
              <a:rPr lang="en-US" altLang="en-US" sz="3200" b="0">
                <a:solidFill>
                  <a:srgbClr val="0000FF"/>
                </a:solidFill>
              </a:rPr>
              <a:t>)</a:t>
            </a:r>
            <a:r>
              <a:rPr lang="en-US" altLang="en-US" sz="3200" b="0" baseline="-25000">
                <a:solidFill>
                  <a:srgbClr val="0000FF"/>
                </a:solidFill>
              </a:rPr>
              <a:t>3</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0834D9E-6CCB-4389-9D14-8EBC9BFFBD48}"/>
              </a:ext>
            </a:extLst>
          </p:cNvPr>
          <p:cNvSpPr>
            <a:spLocks noGrp="1"/>
          </p:cNvSpPr>
          <p:nvPr>
            <p:ph type="title"/>
          </p:nvPr>
        </p:nvSpPr>
        <p:spPr/>
        <p:txBody>
          <a:bodyPr/>
          <a:lstStyle/>
          <a:p>
            <a:r>
              <a:rPr lang="en-US" altLang="en-US">
                <a:latin typeface="Trebuchet MS" panose="020B0603020202020204" pitchFamily="34" charset="0"/>
                <a:ea typeface="ＭＳ Ｐゴシック" panose="020B0600070205080204" pitchFamily="34" charset="-128"/>
                <a:cs typeface="Arial Black" panose="020B0A04020102020204" pitchFamily="34" charset="0"/>
              </a:rPr>
              <a:t>More Examples</a:t>
            </a:r>
          </a:p>
        </p:txBody>
      </p:sp>
      <p:sp>
        <p:nvSpPr>
          <p:cNvPr id="3" name="Content Placeholder 2">
            <a:extLst>
              <a:ext uri="{FF2B5EF4-FFF2-40B4-BE49-F238E27FC236}">
                <a16:creationId xmlns:a16="http://schemas.microsoft.com/office/drawing/2014/main" id="{59A2EDAF-8F14-4DD8-A75B-9AF7F3BADCB7}"/>
              </a:ext>
            </a:extLst>
          </p:cNvPr>
          <p:cNvSpPr>
            <a:spLocks noGrp="1"/>
          </p:cNvSpPr>
          <p:nvPr>
            <p:ph idx="1"/>
          </p:nvPr>
        </p:nvSpPr>
        <p:spPr/>
        <p:txBody>
          <a:bodyPr/>
          <a:lstStyle/>
          <a:p>
            <a:pPr>
              <a:buFontTx/>
              <a:buNone/>
            </a:pPr>
            <a:r>
              <a:rPr lang="en-US" altLang="en-US" dirty="0">
                <a:latin typeface="Trebuchet MS" panose="020B0603020202020204" pitchFamily="34" charset="0"/>
                <a:ea typeface="ＭＳ Ｐゴシック" panose="020B0600070205080204" pitchFamily="34" charset="-128"/>
              </a:rPr>
              <a:t>	Silver sulfate</a:t>
            </a:r>
          </a:p>
          <a:p>
            <a:pPr>
              <a:buFontTx/>
              <a:buNone/>
            </a:pPr>
            <a:r>
              <a:rPr lang="en-US" altLang="en-US" dirty="0">
                <a:latin typeface="Trebuchet MS" panose="020B0603020202020204" pitchFamily="34" charset="0"/>
                <a:ea typeface="ＭＳ Ｐゴシック" panose="020B0600070205080204" pitchFamily="34" charset="-128"/>
              </a:rPr>
              <a:t>		Ag</a:t>
            </a:r>
            <a:r>
              <a:rPr lang="en-US" altLang="en-US" baseline="30000" dirty="0">
                <a:latin typeface="Trebuchet MS" panose="020B0603020202020204" pitchFamily="34" charset="0"/>
                <a:ea typeface="ＭＳ Ｐゴシック" panose="020B0600070205080204" pitchFamily="34" charset="-128"/>
              </a:rPr>
              <a:t>?</a:t>
            </a:r>
            <a:r>
              <a:rPr lang="en-US" altLang="en-US" dirty="0">
                <a:latin typeface="Trebuchet MS" panose="020B0603020202020204" pitchFamily="34" charset="0"/>
                <a:ea typeface="ＭＳ Ｐゴシック" panose="020B0600070205080204" pitchFamily="34" charset="-128"/>
              </a:rPr>
              <a:t>    (SO</a:t>
            </a:r>
            <a:r>
              <a:rPr lang="en-US" altLang="en-US" baseline="-25000" dirty="0">
                <a:latin typeface="Trebuchet MS" panose="020B0603020202020204" pitchFamily="34" charset="0"/>
                <a:ea typeface="ＭＳ Ｐゴシック" panose="020B0600070205080204" pitchFamily="34" charset="-128"/>
              </a:rPr>
              <a:t>4</a:t>
            </a:r>
            <a:r>
              <a:rPr lang="en-US" altLang="en-US" dirty="0">
                <a:latin typeface="Trebuchet MS" panose="020B0603020202020204" pitchFamily="34" charset="0"/>
                <a:ea typeface="ＭＳ Ｐゴシック" panose="020B0600070205080204" pitchFamily="34" charset="-128"/>
              </a:rPr>
              <a:t>)</a:t>
            </a:r>
            <a:r>
              <a:rPr lang="en-US" altLang="en-US" baseline="30000" dirty="0">
                <a:latin typeface="Trebuchet MS" panose="020B0603020202020204" pitchFamily="34" charset="0"/>
                <a:ea typeface="ＭＳ Ｐゴシック" panose="020B0600070205080204" pitchFamily="34" charset="-128"/>
              </a:rPr>
              <a:t>-2</a:t>
            </a:r>
          </a:p>
          <a:p>
            <a:pPr>
              <a:buFontTx/>
              <a:buNone/>
            </a:pPr>
            <a:r>
              <a:rPr lang="en-US" altLang="en-US" dirty="0">
                <a:latin typeface="Trebuchet MS" panose="020B0603020202020204" pitchFamily="34" charset="0"/>
                <a:ea typeface="ＭＳ Ｐゴシック" panose="020B0600070205080204" pitchFamily="34" charset="-128"/>
              </a:rPr>
              <a:t>	   Ag</a:t>
            </a:r>
            <a:r>
              <a:rPr lang="en-US" altLang="en-US" baseline="30000" dirty="0">
                <a:latin typeface="Trebuchet MS" panose="020B0603020202020204" pitchFamily="34" charset="0"/>
                <a:ea typeface="ＭＳ Ｐゴシック" panose="020B0600070205080204" pitchFamily="34" charset="-128"/>
              </a:rPr>
              <a:t>+1</a:t>
            </a:r>
            <a:r>
              <a:rPr lang="en-US" altLang="en-US" dirty="0">
                <a:latin typeface="Trebuchet MS" panose="020B0603020202020204" pitchFamily="34" charset="0"/>
                <a:ea typeface="ＭＳ Ｐゴシック" panose="020B0600070205080204" pitchFamily="34" charset="-128"/>
              </a:rPr>
              <a:t>        </a:t>
            </a:r>
          </a:p>
        </p:txBody>
      </p:sp>
      <p:sp>
        <p:nvSpPr>
          <p:cNvPr id="7172" name="TextBox 3">
            <a:extLst>
              <a:ext uri="{FF2B5EF4-FFF2-40B4-BE49-F238E27FC236}">
                <a16:creationId xmlns:a16="http://schemas.microsoft.com/office/drawing/2014/main" id="{81E1A253-5C87-49A9-B10E-BDFF83A29ADB}"/>
              </a:ext>
            </a:extLst>
          </p:cNvPr>
          <p:cNvSpPr txBox="1">
            <a:spLocks noChangeArrowheads="1"/>
          </p:cNvSpPr>
          <p:nvPr/>
        </p:nvSpPr>
        <p:spPr bwMode="auto">
          <a:xfrm>
            <a:off x="5257800" y="2133600"/>
            <a:ext cx="1981200" cy="584200"/>
          </a:xfrm>
          <a:prstGeom prst="rect">
            <a:avLst/>
          </a:prstGeom>
          <a:noFill/>
          <a:ln w="25400" cmpd="thickThin">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eaLnBrk="1" hangingPunct="1"/>
            <a:r>
              <a:rPr lang="en-US" altLang="en-US" sz="3200" b="0">
                <a:solidFill>
                  <a:srgbClr val="0000FF"/>
                </a:solidFill>
              </a:rPr>
              <a:t>Ag</a:t>
            </a:r>
            <a:r>
              <a:rPr lang="en-US" altLang="en-US" sz="3200" b="0" baseline="-25000">
                <a:solidFill>
                  <a:srgbClr val="0000FF"/>
                </a:solidFill>
              </a:rPr>
              <a:t>2</a:t>
            </a:r>
            <a:r>
              <a:rPr lang="en-US" altLang="en-US" sz="3200" b="0">
                <a:solidFill>
                  <a:srgbClr val="0000FF"/>
                </a:solidFill>
              </a:rPr>
              <a:t>(SO</a:t>
            </a:r>
            <a:r>
              <a:rPr lang="en-US" altLang="en-US" sz="3200" b="0" baseline="-25000">
                <a:solidFill>
                  <a:srgbClr val="0000FF"/>
                </a:solidFill>
              </a:rPr>
              <a:t>4</a:t>
            </a:r>
            <a:r>
              <a:rPr lang="en-US" altLang="en-US" sz="3200" b="0">
                <a:solidFill>
                  <a:srgbClr val="0000FF"/>
                </a:solidFill>
              </a:rPr>
              <a:t>)</a:t>
            </a:r>
            <a:endParaRPr lang="en-US" altLang="en-US" sz="3200" b="0" baseline="-25000">
              <a:solidFill>
                <a:srgbClr val="0000FF"/>
              </a:solidFill>
            </a:endParaRPr>
          </a:p>
        </p:txBody>
      </p:sp>
      <p:sp>
        <p:nvSpPr>
          <p:cNvPr id="6149" name="TextBox 4">
            <a:extLst>
              <a:ext uri="{FF2B5EF4-FFF2-40B4-BE49-F238E27FC236}">
                <a16:creationId xmlns:a16="http://schemas.microsoft.com/office/drawing/2014/main" id="{7601AE32-D072-4A62-8D04-0404A5817D4C}"/>
              </a:ext>
            </a:extLst>
          </p:cNvPr>
          <p:cNvSpPr txBox="1">
            <a:spLocks noChangeArrowheads="1"/>
          </p:cNvSpPr>
          <p:nvPr/>
        </p:nvSpPr>
        <p:spPr bwMode="auto">
          <a:xfrm>
            <a:off x="2057400" y="2209800"/>
            <a:ext cx="990600" cy="5842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eaLnBrk="1" hangingPunct="1"/>
            <a:r>
              <a:rPr lang="en-US" altLang="en-US" sz="3200" b="0" dirty="0"/>
              <a:t>Ag</a:t>
            </a:r>
            <a:r>
              <a:rPr lang="en-US" altLang="en-US" sz="3200" b="0" baseline="30000" dirty="0"/>
              <a:t>+1</a:t>
            </a:r>
            <a:r>
              <a:rPr lang="en-US" altLang="en-US" sz="3200" b="0" dirty="0"/>
              <a:t> </a:t>
            </a:r>
          </a:p>
        </p:txBody>
      </p:sp>
      <p:sp>
        <p:nvSpPr>
          <p:cNvPr id="7" name="TextBox 8">
            <a:extLst>
              <a:ext uri="{FF2B5EF4-FFF2-40B4-BE49-F238E27FC236}">
                <a16:creationId xmlns:a16="http://schemas.microsoft.com/office/drawing/2014/main" id="{7FC682B8-0E33-48C0-97A5-FA383A1BA27D}"/>
              </a:ext>
            </a:extLst>
          </p:cNvPr>
          <p:cNvSpPr txBox="1">
            <a:spLocks noChangeArrowheads="1"/>
          </p:cNvSpPr>
          <p:nvPr/>
        </p:nvSpPr>
        <p:spPr bwMode="auto">
          <a:xfrm>
            <a:off x="4724400" y="4743450"/>
            <a:ext cx="3886200" cy="1200150"/>
          </a:xfrm>
          <a:prstGeom prst="rect">
            <a:avLst/>
          </a:prstGeom>
          <a:noFill/>
          <a:ln w="25400" cmpd="thickThin">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eaLnBrk="1" hangingPunct="1"/>
            <a:r>
              <a:rPr lang="en-US" altLang="en-US" sz="2400" b="0">
                <a:solidFill>
                  <a:srgbClr val="0000FF"/>
                </a:solidFill>
              </a:rPr>
              <a:t>Use your Periodic Table to determine the charge on transition metals!</a:t>
            </a:r>
            <a:endParaRPr lang="en-US" altLang="en-US" sz="2400" b="0" baseline="-25000">
              <a:solidFill>
                <a:srgbClr val="0000FF"/>
              </a:solidFill>
            </a:endParaRPr>
          </a:p>
        </p:txBody>
      </p:sp>
      <p:pic>
        <p:nvPicPr>
          <p:cNvPr id="9224" name="Picture 8">
            <a:extLst>
              <a:ext uri="{FF2B5EF4-FFF2-40B4-BE49-F238E27FC236}">
                <a16:creationId xmlns:a16="http://schemas.microsoft.com/office/drawing/2014/main" id="{F1AABFD3-EFBD-41F0-A293-F0BA66F7DE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8950" y="3581400"/>
            <a:ext cx="2736850" cy="245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rgbClr val="000000"/>
                </a:solidFill>
                <a:miter lim="800000"/>
                <a:headEnd/>
                <a:tailEnd/>
              </a14:hiddenLine>
            </a:ext>
          </a:extLst>
        </p:spPr>
      </p:pic>
      <p:cxnSp>
        <p:nvCxnSpPr>
          <p:cNvPr id="11" name="Straight Arrow Connector 10">
            <a:extLst>
              <a:ext uri="{FF2B5EF4-FFF2-40B4-BE49-F238E27FC236}">
                <a16:creationId xmlns:a16="http://schemas.microsoft.com/office/drawing/2014/main" id="{5330E0D5-FB70-4750-BED3-1B3ED8121E2B}"/>
              </a:ext>
            </a:extLst>
          </p:cNvPr>
          <p:cNvCxnSpPr>
            <a:stCxn id="7" idx="1"/>
          </p:cNvCxnSpPr>
          <p:nvPr/>
        </p:nvCxnSpPr>
        <p:spPr>
          <a:xfrm flipH="1" flipV="1">
            <a:off x="3733800" y="4267200"/>
            <a:ext cx="990600" cy="1076325"/>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9224"/>
                                        </p:tgtEl>
                                        <p:attrNameLst>
                                          <p:attrName>style.visibility</p:attrName>
                                        </p:attrNameLst>
                                      </p:cBhvr>
                                      <p:to>
                                        <p:strVal val="visible"/>
                                      </p:to>
                                    </p:set>
                                    <p:animEffect transition="in" filter="fade">
                                      <p:cBhvr>
                                        <p:cTn id="15" dur="500"/>
                                        <p:tgtEl>
                                          <p:spTgt spid="9224"/>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fill="hold"/>
                                        <p:tgtEl>
                                          <p:spTgt spid="11"/>
                                        </p:tgtEl>
                                        <p:attrNameLst>
                                          <p:attrName>ppt_x</p:attrName>
                                        </p:attrNameLst>
                                      </p:cBhvr>
                                      <p:tavLst>
                                        <p:tav tm="0">
                                          <p:val>
                                            <p:strVal val="#ppt_x"/>
                                          </p:val>
                                        </p:tav>
                                        <p:tav tm="100000">
                                          <p:val>
                                            <p:strVal val="#ppt_x"/>
                                          </p:val>
                                        </p:tav>
                                      </p:tavLst>
                                    </p:anim>
                                    <p:anim calcmode="lin" valueType="num">
                                      <p:cBhvr additive="base">
                                        <p:cTn id="21" dur="500" fill="hold"/>
                                        <p:tgtEl>
                                          <p:spTgt spid="11"/>
                                        </p:tgtEl>
                                        <p:attrNameLst>
                                          <p:attrName>ppt_y</p:attrName>
                                        </p:attrNameLst>
                                      </p:cBhvr>
                                      <p:tavLst>
                                        <p:tav tm="0">
                                          <p:val>
                                            <p:strVal val="1+#ppt_h/2"/>
                                          </p:val>
                                        </p:tav>
                                        <p:tav tm="100000">
                                          <p:val>
                                            <p:strVal val="#ppt_y"/>
                                          </p:val>
                                        </p:tav>
                                      </p:tavLst>
                                    </p:anim>
                                  </p:childTnLst>
                                </p:cTn>
                              </p:par>
                              <p:par>
                                <p:cTn id="22" presetID="9"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dissolve">
                                      <p:cBhvr>
                                        <p:cTn id="24" dur="500"/>
                                        <p:tgtEl>
                                          <p:spTgt spid="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14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1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nimBg="1"/>
      <p:bldP spid="6149"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CCC68AF2-D411-41BD-BAE0-6B8FE6FB0353}"/>
              </a:ext>
            </a:extLst>
          </p:cNvPr>
          <p:cNvSpPr>
            <a:spLocks noGrp="1"/>
          </p:cNvSpPr>
          <p:nvPr>
            <p:ph type="title"/>
          </p:nvPr>
        </p:nvSpPr>
        <p:spPr/>
        <p:txBody>
          <a:bodyPr/>
          <a:lstStyle/>
          <a:p>
            <a:r>
              <a:rPr lang="en-US" altLang="en-US">
                <a:latin typeface="Trebuchet MS" panose="020B0603020202020204" pitchFamily="34" charset="0"/>
                <a:ea typeface="ＭＳ Ｐゴシック" panose="020B0600070205080204" pitchFamily="34" charset="-128"/>
                <a:cs typeface="Arial Black" panose="020B0A04020102020204" pitchFamily="34" charset="0"/>
              </a:rPr>
              <a:t>More Examples</a:t>
            </a:r>
          </a:p>
        </p:txBody>
      </p:sp>
      <p:sp>
        <p:nvSpPr>
          <p:cNvPr id="3" name="Content Placeholder 2">
            <a:extLst>
              <a:ext uri="{FF2B5EF4-FFF2-40B4-BE49-F238E27FC236}">
                <a16:creationId xmlns:a16="http://schemas.microsoft.com/office/drawing/2014/main" id="{DB6C2E19-5830-4888-8FFA-AF39E3DD3392}"/>
              </a:ext>
            </a:extLst>
          </p:cNvPr>
          <p:cNvSpPr>
            <a:spLocks noGrp="1"/>
          </p:cNvSpPr>
          <p:nvPr>
            <p:ph idx="1"/>
          </p:nvPr>
        </p:nvSpPr>
        <p:spPr>
          <a:xfrm>
            <a:off x="1524000" y="1600200"/>
            <a:ext cx="7162800" cy="4525963"/>
          </a:xfrm>
        </p:spPr>
        <p:txBody>
          <a:bodyPr/>
          <a:lstStyle/>
          <a:p>
            <a:pPr>
              <a:buFontTx/>
              <a:buNone/>
            </a:pPr>
            <a:r>
              <a:rPr lang="en-US" altLang="en-US" dirty="0">
                <a:latin typeface="Trebuchet MS" panose="020B0603020202020204" pitchFamily="34" charset="0"/>
                <a:ea typeface="ＭＳ Ｐゴシック" panose="020B0600070205080204" pitchFamily="34" charset="-128"/>
              </a:rPr>
              <a:t>Calcium bromide</a:t>
            </a:r>
          </a:p>
          <a:p>
            <a:pPr>
              <a:buFontTx/>
              <a:buNone/>
            </a:pPr>
            <a:r>
              <a:rPr lang="en-US" altLang="en-US" dirty="0">
                <a:latin typeface="Trebuchet MS" panose="020B0603020202020204" pitchFamily="34" charset="0"/>
                <a:ea typeface="ＭＳ Ｐゴシック" panose="020B0600070205080204" pitchFamily="34" charset="-128"/>
              </a:rPr>
              <a:t>	Ca</a:t>
            </a:r>
            <a:r>
              <a:rPr lang="en-US" altLang="en-US" baseline="30000" dirty="0">
                <a:latin typeface="Trebuchet MS" panose="020B0603020202020204" pitchFamily="34" charset="0"/>
                <a:ea typeface="ＭＳ Ｐゴシック" panose="020B0600070205080204" pitchFamily="34" charset="-128"/>
              </a:rPr>
              <a:t>+2</a:t>
            </a:r>
            <a:r>
              <a:rPr lang="en-US" altLang="en-US" dirty="0">
                <a:latin typeface="Trebuchet MS" panose="020B0603020202020204" pitchFamily="34" charset="0"/>
                <a:ea typeface="ＭＳ Ｐゴシック" panose="020B0600070205080204" pitchFamily="34" charset="-128"/>
              </a:rPr>
              <a:t>    	Br</a:t>
            </a:r>
            <a:r>
              <a:rPr lang="en-US" altLang="en-US" baseline="30000" dirty="0">
                <a:latin typeface="Trebuchet MS" panose="020B0603020202020204" pitchFamily="34" charset="0"/>
                <a:ea typeface="ＭＳ Ｐゴシック" panose="020B0600070205080204" pitchFamily="34" charset="-128"/>
              </a:rPr>
              <a:t>-1</a:t>
            </a:r>
          </a:p>
          <a:p>
            <a:pPr>
              <a:buFontTx/>
              <a:buNone/>
            </a:pPr>
            <a:r>
              <a:rPr lang="en-US" altLang="en-US" dirty="0">
                <a:latin typeface="Trebuchet MS" panose="020B0603020202020204" pitchFamily="34" charset="0"/>
                <a:ea typeface="ＭＳ Ｐゴシック" panose="020B0600070205080204" pitchFamily="34" charset="-128"/>
              </a:rPr>
              <a:t>   			Br</a:t>
            </a:r>
            <a:r>
              <a:rPr lang="en-US" altLang="en-US" baseline="30000" dirty="0">
                <a:latin typeface="Trebuchet MS" panose="020B0603020202020204" pitchFamily="34" charset="0"/>
                <a:ea typeface="ＭＳ Ｐゴシック" panose="020B0600070205080204" pitchFamily="34" charset="-128"/>
              </a:rPr>
              <a:t>-1</a:t>
            </a:r>
          </a:p>
        </p:txBody>
      </p:sp>
      <p:sp>
        <p:nvSpPr>
          <p:cNvPr id="7173" name="TextBox 5">
            <a:extLst>
              <a:ext uri="{FF2B5EF4-FFF2-40B4-BE49-F238E27FC236}">
                <a16:creationId xmlns:a16="http://schemas.microsoft.com/office/drawing/2014/main" id="{0681722B-43FF-4154-99BF-1A301B346B2D}"/>
              </a:ext>
            </a:extLst>
          </p:cNvPr>
          <p:cNvSpPr txBox="1">
            <a:spLocks noChangeArrowheads="1"/>
          </p:cNvSpPr>
          <p:nvPr/>
        </p:nvSpPr>
        <p:spPr bwMode="auto">
          <a:xfrm>
            <a:off x="5334000" y="2667000"/>
            <a:ext cx="1828800" cy="584200"/>
          </a:xfrm>
          <a:prstGeom prst="rect">
            <a:avLst/>
          </a:prstGeom>
          <a:noFill/>
          <a:ln w="25400" cmpd="thickThin">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eaLnBrk="1" hangingPunct="1"/>
            <a:r>
              <a:rPr lang="en-US" altLang="en-US" sz="3200" b="0">
                <a:solidFill>
                  <a:srgbClr val="0000FF"/>
                </a:solidFill>
              </a:rPr>
              <a:t>CaBr</a:t>
            </a:r>
            <a:r>
              <a:rPr lang="en-US" altLang="en-US" sz="3200" b="0" baseline="-25000">
                <a:solidFill>
                  <a:srgbClr val="0000FF"/>
                </a:solidFill>
              </a:rPr>
              <a:t>2</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669EEC36-4A55-41A6-9E5A-A3D99CD63BAC}"/>
              </a:ext>
            </a:extLst>
          </p:cNvPr>
          <p:cNvSpPr>
            <a:spLocks noGrp="1"/>
          </p:cNvSpPr>
          <p:nvPr>
            <p:ph type="title"/>
          </p:nvPr>
        </p:nvSpPr>
        <p:spPr/>
        <p:txBody>
          <a:bodyPr/>
          <a:lstStyle/>
          <a:p>
            <a:r>
              <a:rPr lang="en-US" altLang="en-US">
                <a:latin typeface="Trebuchet MS" panose="020B0603020202020204" pitchFamily="34" charset="0"/>
                <a:ea typeface="ＭＳ Ｐゴシック" panose="020B0600070205080204" pitchFamily="34" charset="-128"/>
                <a:cs typeface="Arial Black" panose="020B0A04020102020204" pitchFamily="34" charset="0"/>
              </a:rPr>
              <a:t>More Examples</a:t>
            </a:r>
          </a:p>
        </p:txBody>
      </p:sp>
      <p:sp>
        <p:nvSpPr>
          <p:cNvPr id="3" name="Content Placeholder 2">
            <a:extLst>
              <a:ext uri="{FF2B5EF4-FFF2-40B4-BE49-F238E27FC236}">
                <a16:creationId xmlns:a16="http://schemas.microsoft.com/office/drawing/2014/main" id="{CAB26D1D-2A26-4422-854D-48572CE50985}"/>
              </a:ext>
            </a:extLst>
          </p:cNvPr>
          <p:cNvSpPr>
            <a:spLocks noGrp="1"/>
          </p:cNvSpPr>
          <p:nvPr>
            <p:ph idx="1"/>
          </p:nvPr>
        </p:nvSpPr>
        <p:spPr>
          <a:xfrm>
            <a:off x="1524000" y="1600200"/>
            <a:ext cx="7162800" cy="4525963"/>
          </a:xfrm>
        </p:spPr>
        <p:txBody>
          <a:bodyPr/>
          <a:lstStyle/>
          <a:p>
            <a:pPr>
              <a:buFontTx/>
              <a:buNone/>
            </a:pPr>
            <a:r>
              <a:rPr lang="en-US" altLang="en-US" dirty="0">
                <a:latin typeface="Trebuchet MS" panose="020B0603020202020204" pitchFamily="34" charset="0"/>
                <a:ea typeface="ＭＳ Ｐゴシック" panose="020B0600070205080204" pitchFamily="34" charset="-128"/>
              </a:rPr>
              <a:t>Lithium nitrate</a:t>
            </a:r>
          </a:p>
          <a:p>
            <a:pPr>
              <a:buFontTx/>
              <a:buNone/>
            </a:pPr>
            <a:r>
              <a:rPr lang="en-US" altLang="en-US" dirty="0">
                <a:latin typeface="Trebuchet MS" panose="020B0603020202020204" pitchFamily="34" charset="0"/>
                <a:ea typeface="ＭＳ Ｐゴシック" panose="020B0600070205080204" pitchFamily="34" charset="-128"/>
              </a:rPr>
              <a:t>	Li</a:t>
            </a:r>
            <a:r>
              <a:rPr lang="en-US" altLang="en-US" baseline="30000" dirty="0">
                <a:latin typeface="Trebuchet MS" panose="020B0603020202020204" pitchFamily="34" charset="0"/>
                <a:ea typeface="ＭＳ Ｐゴシック" panose="020B0600070205080204" pitchFamily="34" charset="-128"/>
              </a:rPr>
              <a:t>+1</a:t>
            </a:r>
            <a:r>
              <a:rPr lang="en-US" altLang="en-US" dirty="0">
                <a:latin typeface="Trebuchet MS" panose="020B0603020202020204" pitchFamily="34" charset="0"/>
                <a:ea typeface="ＭＳ Ｐゴシック" panose="020B0600070205080204" pitchFamily="34" charset="-128"/>
              </a:rPr>
              <a:t>    	(NO</a:t>
            </a:r>
            <a:r>
              <a:rPr lang="en-US" altLang="en-US" baseline="-25000" dirty="0">
                <a:latin typeface="Trebuchet MS" panose="020B0603020202020204" pitchFamily="34" charset="0"/>
                <a:ea typeface="ＭＳ Ｐゴシック" panose="020B0600070205080204" pitchFamily="34" charset="-128"/>
              </a:rPr>
              <a:t>3</a:t>
            </a:r>
            <a:r>
              <a:rPr lang="en-US" altLang="en-US" dirty="0">
                <a:latin typeface="Trebuchet MS" panose="020B0603020202020204" pitchFamily="34" charset="0"/>
                <a:ea typeface="ＭＳ Ｐゴシック" panose="020B0600070205080204" pitchFamily="34" charset="-128"/>
              </a:rPr>
              <a:t>)</a:t>
            </a:r>
            <a:r>
              <a:rPr lang="en-US" altLang="en-US" baseline="30000" dirty="0">
                <a:latin typeface="Trebuchet MS" panose="020B0603020202020204" pitchFamily="34" charset="0"/>
                <a:ea typeface="ＭＳ Ｐゴシック" panose="020B0600070205080204" pitchFamily="34" charset="-128"/>
              </a:rPr>
              <a:t>-1</a:t>
            </a:r>
          </a:p>
          <a:p>
            <a:pPr>
              <a:buFontTx/>
              <a:buNone/>
            </a:pPr>
            <a:r>
              <a:rPr lang="en-US" altLang="en-US" dirty="0">
                <a:latin typeface="Trebuchet MS" panose="020B0603020202020204" pitchFamily="34" charset="0"/>
                <a:ea typeface="ＭＳ Ｐゴシック" panose="020B0600070205080204" pitchFamily="34" charset="-128"/>
              </a:rPr>
              <a:t>   			</a:t>
            </a:r>
            <a:endParaRPr lang="en-US" altLang="en-US" baseline="30000" dirty="0">
              <a:latin typeface="Trebuchet MS" panose="020B0603020202020204" pitchFamily="34" charset="0"/>
              <a:ea typeface="ＭＳ Ｐゴシック" panose="020B0600070205080204" pitchFamily="34" charset="-128"/>
            </a:endParaRPr>
          </a:p>
        </p:txBody>
      </p:sp>
      <p:sp>
        <p:nvSpPr>
          <p:cNvPr id="7173" name="TextBox 5">
            <a:extLst>
              <a:ext uri="{FF2B5EF4-FFF2-40B4-BE49-F238E27FC236}">
                <a16:creationId xmlns:a16="http://schemas.microsoft.com/office/drawing/2014/main" id="{D9ECE47C-794A-4150-A364-6A5F7F4885EE}"/>
              </a:ext>
            </a:extLst>
          </p:cNvPr>
          <p:cNvSpPr txBox="1">
            <a:spLocks noChangeArrowheads="1"/>
          </p:cNvSpPr>
          <p:nvPr/>
        </p:nvSpPr>
        <p:spPr bwMode="auto">
          <a:xfrm>
            <a:off x="5334000" y="2667000"/>
            <a:ext cx="2133600" cy="584200"/>
          </a:xfrm>
          <a:prstGeom prst="rect">
            <a:avLst/>
          </a:prstGeom>
          <a:noFill/>
          <a:ln w="25400" cmpd="thickThin">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eaLnBrk="1" hangingPunct="1"/>
            <a:r>
              <a:rPr lang="en-US" altLang="en-US" sz="3200" b="0">
                <a:solidFill>
                  <a:srgbClr val="0000FF"/>
                </a:solidFill>
              </a:rPr>
              <a:t>LiNO</a:t>
            </a:r>
            <a:r>
              <a:rPr lang="en-US" altLang="en-US" sz="3200" b="0" baseline="-25000">
                <a:solidFill>
                  <a:srgbClr val="0000FF"/>
                </a:solidFill>
              </a:rPr>
              <a:t>3</a:t>
            </a:r>
          </a:p>
        </p:txBody>
      </p:sp>
      <p:sp>
        <p:nvSpPr>
          <p:cNvPr id="6" name="TextBox 8">
            <a:extLst>
              <a:ext uri="{FF2B5EF4-FFF2-40B4-BE49-F238E27FC236}">
                <a16:creationId xmlns:a16="http://schemas.microsoft.com/office/drawing/2014/main" id="{D9E9D629-33EB-4214-91E4-27FD51AA1988}"/>
              </a:ext>
            </a:extLst>
          </p:cNvPr>
          <p:cNvSpPr txBox="1">
            <a:spLocks noChangeArrowheads="1"/>
          </p:cNvSpPr>
          <p:nvPr/>
        </p:nvSpPr>
        <p:spPr bwMode="auto">
          <a:xfrm>
            <a:off x="1600200" y="4579938"/>
            <a:ext cx="71628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cmpd="thickThin">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eaLnBrk="1" hangingPunct="1"/>
            <a:r>
              <a:rPr lang="en-US" altLang="en-US" sz="3200" b="0" dirty="0">
                <a:solidFill>
                  <a:srgbClr val="0000FF"/>
                </a:solidFill>
              </a:rPr>
              <a:t>Parentheses () are optional when only one polyatomic ion is needed.</a:t>
            </a:r>
            <a:endParaRPr lang="en-US" altLang="en-US" sz="3200" b="0" baseline="-25000" dirty="0">
              <a:solidFill>
                <a:srgbClr val="0000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71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animBg="1"/>
      <p:bldP spid="6" grpId="0"/>
    </p:bldLst>
  </p:timing>
</p:sld>
</file>

<file path=ppt/theme/theme1.xml><?xml version="1.0" encoding="utf-8"?>
<a:theme xmlns:a="http://schemas.openxmlformats.org/drawingml/2006/main" name="Default Design">
  <a:themeElements>
    <a:clrScheme name="Custom 8">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206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3268</TotalTime>
  <Words>205</Words>
  <Application>Microsoft Office PowerPoint</Application>
  <PresentationFormat>On-screen Show (4:3)</PresentationFormat>
  <Paragraphs>70</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Arial Black</vt:lpstr>
      <vt:lpstr>Calibri</vt:lpstr>
      <vt:lpstr>Gill Sans Ultra Bold</vt:lpstr>
      <vt:lpstr>Lucida Grande</vt:lpstr>
      <vt:lpstr>Script MT Bold</vt:lpstr>
      <vt:lpstr>Trebuchet MS</vt:lpstr>
      <vt:lpstr>Wingdings</vt:lpstr>
      <vt:lpstr>Default Design</vt:lpstr>
      <vt:lpstr>Unit: Chemical Names and Formulas</vt:lpstr>
      <vt:lpstr>PowerPoint Presentation</vt:lpstr>
      <vt:lpstr>Rules for Formula Writing (Ionic Compounds)</vt:lpstr>
      <vt:lpstr>Examples</vt:lpstr>
      <vt:lpstr>More Examples</vt:lpstr>
      <vt:lpstr>Chemical Name to Formula</vt:lpstr>
      <vt:lpstr>More Examples</vt:lpstr>
      <vt:lpstr>More Examples</vt:lpstr>
      <vt:lpstr>More Examples</vt:lpstr>
      <vt:lpstr>More Examples</vt:lpstr>
      <vt:lpstr>More Examples</vt:lpstr>
      <vt:lpstr>Questions?</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7: Naming and Formula Writing</dc:title>
  <dc:creator>Karen Randazzo</dc:creator>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204</cp:revision>
  <dcterms:created xsi:type="dcterms:W3CDTF">2012-05-14T23:36:47Z</dcterms:created>
  <dcterms:modified xsi:type="dcterms:W3CDTF">2019-07-19T20:11:59Z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