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7" r:id="rId2"/>
    <p:sldId id="308" r:id="rId3"/>
    <p:sldId id="289" r:id="rId4"/>
    <p:sldId id="290" r:id="rId5"/>
    <p:sldId id="292" r:id="rId6"/>
    <p:sldId id="293" r:id="rId7"/>
    <p:sldId id="310" r:id="rId8"/>
    <p:sldId id="311" r:id="rId9"/>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b="1" kern="1200">
        <a:solidFill>
          <a:schemeClr val="bg1"/>
        </a:solidFill>
        <a:latin typeface="Trebuchet MS" panose="020B0603020202020204" pitchFamily="34" charset="0"/>
        <a:ea typeface="ＭＳ Ｐゴシック" panose="020B0600070205080204" pitchFamily="34" charset="-128"/>
        <a:cs typeface="+mn-cs"/>
      </a:defRPr>
    </a:lvl5pPr>
    <a:lvl6pPr marL="22860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6pPr>
    <a:lvl7pPr marL="27432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7pPr>
    <a:lvl8pPr marL="32004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8pPr>
    <a:lvl9pPr marL="3657600" algn="l" defTabSz="914400" rtl="0" eaLnBrk="1" latinLnBrk="0" hangingPunct="1">
      <a:defRPr b="1" kern="1200">
        <a:solidFill>
          <a:schemeClr val="bg1"/>
        </a:solidFill>
        <a:latin typeface="Trebuchet MS" panose="020B0603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FF"/>
    <a:srgbClr val="9900CC"/>
    <a:srgbClr val="009900"/>
    <a:srgbClr val="000000"/>
    <a:srgbClr val="FF0066"/>
    <a:srgbClr val="FF4545"/>
    <a:srgbClr val="ED39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0" autoAdjust="0"/>
    <p:restoredTop sz="86333" autoAdjust="0"/>
  </p:normalViewPr>
  <p:slideViewPr>
    <p:cSldViewPr>
      <p:cViewPr varScale="1">
        <p:scale>
          <a:sx n="75" d="100"/>
          <a:sy n="75" d="100"/>
        </p:scale>
        <p:origin x="180" y="5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3593DE0-FEC1-4994-BB7C-EC97586F732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b="0">
                <a:solidFill>
                  <a:schemeClr val="tx1"/>
                </a:solidFill>
                <a:latin typeface="Arial" charset="0"/>
                <a:ea typeface="+mn-ea"/>
              </a:defRPr>
            </a:lvl1pPr>
          </a:lstStyle>
          <a:p>
            <a:pPr>
              <a:defRPr/>
            </a:pPr>
            <a:endParaRPr lang="en-US"/>
          </a:p>
        </p:txBody>
      </p:sp>
      <p:sp>
        <p:nvSpPr>
          <p:cNvPr id="28675" name="Rectangle 3">
            <a:extLst>
              <a:ext uri="{FF2B5EF4-FFF2-40B4-BE49-F238E27FC236}">
                <a16:creationId xmlns:a16="http://schemas.microsoft.com/office/drawing/2014/main" id="{06A550FE-6638-4A4F-A24B-5D400BD51AF9}"/>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b="0">
                <a:solidFill>
                  <a:schemeClr val="tx1"/>
                </a:solidFill>
                <a:latin typeface="Arial" charset="0"/>
                <a:ea typeface="ＭＳ Ｐゴシック" pitchFamily="-108" charset="-128"/>
              </a:defRPr>
            </a:lvl1pPr>
          </a:lstStyle>
          <a:p>
            <a:pPr>
              <a:defRPr/>
            </a:pPr>
            <a:fld id="{74DB62CC-E784-4704-9C3E-066A3EED1F55}" type="datetime1">
              <a:rPr lang="en-US"/>
              <a:pPr>
                <a:defRPr/>
              </a:pPr>
              <a:t>7/19/2019</a:t>
            </a:fld>
            <a:endParaRPr lang="en-US"/>
          </a:p>
        </p:txBody>
      </p:sp>
      <p:sp>
        <p:nvSpPr>
          <p:cNvPr id="28676" name="Rectangle 4">
            <a:extLst>
              <a:ext uri="{FF2B5EF4-FFF2-40B4-BE49-F238E27FC236}">
                <a16:creationId xmlns:a16="http://schemas.microsoft.com/office/drawing/2014/main" id="{ACF18A73-2B3D-4A41-BF97-ABDE6E330234}"/>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b="0">
                <a:solidFill>
                  <a:schemeClr val="tx1"/>
                </a:solidFill>
                <a:latin typeface="Arial" charset="0"/>
                <a:ea typeface="+mn-ea"/>
              </a:defRPr>
            </a:lvl1pPr>
          </a:lstStyle>
          <a:p>
            <a:pPr>
              <a:defRPr/>
            </a:pPr>
            <a:endParaRPr lang="en-US"/>
          </a:p>
        </p:txBody>
      </p:sp>
      <p:sp>
        <p:nvSpPr>
          <p:cNvPr id="28677" name="Rectangle 5">
            <a:extLst>
              <a:ext uri="{FF2B5EF4-FFF2-40B4-BE49-F238E27FC236}">
                <a16:creationId xmlns:a16="http://schemas.microsoft.com/office/drawing/2014/main" id="{6D824244-78C2-4F38-B027-75E5D28F69BA}"/>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b="0" smtClean="0">
                <a:solidFill>
                  <a:schemeClr val="tx1"/>
                </a:solidFill>
                <a:latin typeface="Arial" panose="020B0604020202020204" pitchFamily="34" charset="0"/>
              </a:defRPr>
            </a:lvl1pPr>
          </a:lstStyle>
          <a:p>
            <a:pPr>
              <a:defRPr/>
            </a:pPr>
            <a:fld id="{2BE63295-FFCD-4416-A785-4497E0B3C57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95C560-EA94-4A0C-8451-B0CFD2ED8BD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spcBef>
                <a:spcPct val="50000"/>
              </a:spcBef>
              <a:defRPr sz="1200">
                <a:latin typeface="Trebuchet MS" charset="0"/>
                <a:ea typeface="+mn-ea"/>
              </a:defRPr>
            </a:lvl1pPr>
          </a:lstStyle>
          <a:p>
            <a:pPr>
              <a:defRPr/>
            </a:pPr>
            <a:endParaRPr lang="en-US"/>
          </a:p>
        </p:txBody>
      </p:sp>
      <p:sp>
        <p:nvSpPr>
          <p:cNvPr id="3" name="Date Placeholder 2">
            <a:extLst>
              <a:ext uri="{FF2B5EF4-FFF2-40B4-BE49-F238E27FC236}">
                <a16:creationId xmlns:a16="http://schemas.microsoft.com/office/drawing/2014/main" id="{11FB0F71-614A-4F7D-90A8-19CE370AECD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rebuchet MS" pitchFamily="-108" charset="0"/>
                <a:ea typeface="ＭＳ Ｐゴシック" pitchFamily="-108" charset="-128"/>
              </a:defRPr>
            </a:lvl1pPr>
          </a:lstStyle>
          <a:p>
            <a:pPr>
              <a:defRPr/>
            </a:pPr>
            <a:fld id="{F1D0619E-9658-4DC3-BC09-2299799EAFD8}" type="datetime1">
              <a:rPr lang="en-US"/>
              <a:pPr>
                <a:defRPr/>
              </a:pPr>
              <a:t>7/19/2019</a:t>
            </a:fld>
            <a:endParaRPr lang="en-US"/>
          </a:p>
        </p:txBody>
      </p:sp>
      <p:sp>
        <p:nvSpPr>
          <p:cNvPr id="4" name="Slide Image Placeholder 3">
            <a:extLst>
              <a:ext uri="{FF2B5EF4-FFF2-40B4-BE49-F238E27FC236}">
                <a16:creationId xmlns:a16="http://schemas.microsoft.com/office/drawing/2014/main" id="{5ADE09B8-8347-4AFC-90B9-E571B416CE8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CA3AE7F-980C-4476-A2C5-E3EAF28DA7F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2F5F646-47FF-4E59-BF82-BB8515D8128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spcBef>
                <a:spcPct val="50000"/>
              </a:spcBef>
              <a:defRPr sz="1200">
                <a:latin typeface="Trebuchet MS"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3AB81FDC-39D9-4F79-BEA4-EBCCB6EAE49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vl1pPr>
          </a:lstStyle>
          <a:p>
            <a:pPr>
              <a:defRPr/>
            </a:pPr>
            <a:fld id="{C280C709-612C-4871-8196-F68B569C8C5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e.jpg">
            <a:extLst>
              <a:ext uri="{FF2B5EF4-FFF2-40B4-BE49-F238E27FC236}">
                <a16:creationId xmlns:a16="http://schemas.microsoft.com/office/drawing/2014/main" id="{6371A29B-8F2A-4253-BC0C-A1DD17DDC626}"/>
              </a:ext>
            </a:extLst>
          </p:cNvPr>
          <p:cNvPicPr>
            <a:picLocks noChangeAspect="1"/>
          </p:cNvPicPr>
          <p:nvPr userDrawn="1"/>
        </p:nvPicPr>
        <p:blipFill>
          <a:blip r:embed="rId2">
            <a:extLst>
              <a:ext uri="{28A0092B-C50C-407E-A947-70E740481C1C}">
                <a14:useLocalDpi xmlns:a14="http://schemas.microsoft.com/office/drawing/2010/main" val="0"/>
              </a:ext>
            </a:extLst>
          </a:blip>
          <a:srcRect b="62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47800" y="2130426"/>
            <a:ext cx="6477000" cy="1470025"/>
          </a:xfrm>
          <a:effectLst>
            <a:outerShdw blurRad="50800" dist="38100" dir="2700000" algn="tl" rotWithShape="0">
              <a:scrgbClr r="0" g="0" b="0">
                <a:alpha val="53000"/>
              </a:scrgbClr>
            </a:outerShdw>
          </a:effectLst>
        </p:spPr>
        <p:txBody>
          <a:bodyPr/>
          <a:lstStyle>
            <a:lvl1pPr>
              <a:defRPr b="0" i="0" cap="none">
                <a:solidFill>
                  <a:srgbClr val="FFFFFF"/>
                </a:solidFill>
                <a:latin typeface="Arial Black"/>
                <a:cs typeface="Arial Black"/>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effectLst>
            <a:outerShdw blurRad="50800" dist="38100" dir="2700000" algn="tl" rotWithShape="0">
              <a:scrgbClr r="0" g="0" b="0">
                <a:alpha val="53000"/>
              </a:scrgbClr>
            </a:outerShdw>
          </a:effectLst>
        </p:spPr>
        <p:txBody>
          <a:bodyPr/>
          <a:lstStyle>
            <a:lvl1pPr marL="0" indent="0" algn="ctr">
              <a:buNone/>
              <a:defRPr b="0">
                <a:solidFill>
                  <a:srgbClr val="FFFFFF"/>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Date Placeholder 5">
            <a:extLst>
              <a:ext uri="{FF2B5EF4-FFF2-40B4-BE49-F238E27FC236}">
                <a16:creationId xmlns:a16="http://schemas.microsoft.com/office/drawing/2014/main" id="{4F96E16F-D25F-4444-BF65-67520770674E}"/>
              </a:ext>
            </a:extLst>
          </p:cNvPr>
          <p:cNvSpPr>
            <a:spLocks noGrp="1" noChangeArrowheads="1"/>
          </p:cNvSpPr>
          <p:nvPr>
            <p:ph type="dt" sz="half" idx="10"/>
          </p:nvPr>
        </p:nvSpPr>
        <p:spPr/>
        <p:txBody>
          <a:bodyPr/>
          <a:lstStyle>
            <a:lvl1pPr>
              <a:defRPr>
                <a:ea typeface="+mn-ea"/>
              </a:defRPr>
            </a:lvl1pPr>
          </a:lstStyle>
          <a:p>
            <a:pPr>
              <a:defRPr/>
            </a:pPr>
            <a:endParaRPr lang="en-US"/>
          </a:p>
        </p:txBody>
      </p:sp>
      <p:sp>
        <p:nvSpPr>
          <p:cNvPr id="7" name="Footer Placeholder 6">
            <a:extLst>
              <a:ext uri="{FF2B5EF4-FFF2-40B4-BE49-F238E27FC236}">
                <a16:creationId xmlns:a16="http://schemas.microsoft.com/office/drawing/2014/main" id="{E86414AF-F21E-4BCF-A3A1-73D13401CA8B}"/>
              </a:ext>
            </a:extLst>
          </p:cNvPr>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7">
            <a:extLst>
              <a:ext uri="{FF2B5EF4-FFF2-40B4-BE49-F238E27FC236}">
                <a16:creationId xmlns:a16="http://schemas.microsoft.com/office/drawing/2014/main" id="{D4E6E522-8D8E-40E2-9DE3-9DF3DDB2902F}"/>
              </a:ext>
            </a:extLst>
          </p:cNvPr>
          <p:cNvSpPr>
            <a:spLocks noGrp="1" noChangeArrowheads="1"/>
          </p:cNvSpPr>
          <p:nvPr>
            <p:ph type="sldNum" sz="quarter" idx="12"/>
          </p:nvPr>
        </p:nvSpPr>
        <p:spPr/>
        <p:txBody>
          <a:bodyPr/>
          <a:lstStyle>
            <a:lvl1pPr>
              <a:defRPr smtClean="0"/>
            </a:lvl1pPr>
          </a:lstStyle>
          <a:p>
            <a:pPr>
              <a:defRPr/>
            </a:pPr>
            <a:fld id="{614F9113-0BA2-406C-A04C-2893D3D23083}" type="slidenum">
              <a:rPr lang="en-US" altLang="en-US"/>
              <a:pPr>
                <a:defRPr/>
              </a:pPr>
              <a:t>‹#›</a:t>
            </a:fld>
            <a:endParaRPr lang="en-US" altLang="en-US"/>
          </a:p>
        </p:txBody>
      </p:sp>
    </p:spTree>
    <p:extLst>
      <p:ext uri="{BB962C8B-B14F-4D97-AF65-F5344CB8AC3E}">
        <p14:creationId xmlns:p14="http://schemas.microsoft.com/office/powerpoint/2010/main" val="362234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3CE0635-18B4-4365-BE51-F65DCCD13CCD}"/>
              </a:ext>
            </a:extLst>
          </p:cNvPr>
          <p:cNvSpPr>
            <a:spLocks noGrp="1" noChangeArrowheads="1"/>
          </p:cNvSpPr>
          <p:nvPr>
            <p:ph type="dt" sz="half" idx="10"/>
          </p:nvPr>
        </p:nvSpPr>
        <p:spPr>
          <a:ln/>
        </p:spPr>
        <p:txBody>
          <a:bodyPr/>
          <a:lstStyle>
            <a:lvl1pPr>
              <a:defRPr/>
            </a:lvl1pPr>
          </a:lstStyle>
          <a:p>
            <a:pPr>
              <a:defRPr/>
            </a:pPr>
            <a:fld id="{EB77AE2B-32C4-413F-A30C-DBB4EF95EC75}" type="datetime1">
              <a:rPr lang="en-US"/>
              <a:pPr>
                <a:defRPr/>
              </a:pPr>
              <a:t>7/19/2019</a:t>
            </a:fld>
            <a:endParaRPr lang="en-US"/>
          </a:p>
        </p:txBody>
      </p:sp>
      <p:sp>
        <p:nvSpPr>
          <p:cNvPr id="5" name="Rectangle 5">
            <a:extLst>
              <a:ext uri="{FF2B5EF4-FFF2-40B4-BE49-F238E27FC236}">
                <a16:creationId xmlns:a16="http://schemas.microsoft.com/office/drawing/2014/main" id="{A253CA97-3595-40F0-B085-40B935554C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6F344CE-6FC9-4BCC-BC0A-A1DA0313EF3F}"/>
              </a:ext>
            </a:extLst>
          </p:cNvPr>
          <p:cNvSpPr>
            <a:spLocks noGrp="1" noChangeArrowheads="1"/>
          </p:cNvSpPr>
          <p:nvPr>
            <p:ph type="sldNum" sz="quarter" idx="12"/>
          </p:nvPr>
        </p:nvSpPr>
        <p:spPr>
          <a:ln/>
        </p:spPr>
        <p:txBody>
          <a:bodyPr/>
          <a:lstStyle>
            <a:lvl1pPr>
              <a:defRPr/>
            </a:lvl1pPr>
          </a:lstStyle>
          <a:p>
            <a:pPr>
              <a:defRPr/>
            </a:pPr>
            <a:fld id="{A77FBCB4-4C51-4AE0-BFFA-7C37E41C24A6}" type="slidenum">
              <a:rPr lang="en-US" altLang="en-US"/>
              <a:pPr>
                <a:defRPr/>
              </a:pPr>
              <a:t>‹#›</a:t>
            </a:fld>
            <a:endParaRPr lang="en-US" altLang="en-US"/>
          </a:p>
        </p:txBody>
      </p:sp>
    </p:spTree>
    <p:extLst>
      <p:ext uri="{BB962C8B-B14F-4D97-AF65-F5344CB8AC3E}">
        <p14:creationId xmlns:p14="http://schemas.microsoft.com/office/powerpoint/2010/main" val="318441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C1BE22D-142F-4822-B7B2-30D44BE5A8AB}"/>
              </a:ext>
            </a:extLst>
          </p:cNvPr>
          <p:cNvSpPr>
            <a:spLocks noGrp="1" noChangeArrowheads="1"/>
          </p:cNvSpPr>
          <p:nvPr>
            <p:ph type="dt" sz="half" idx="10"/>
          </p:nvPr>
        </p:nvSpPr>
        <p:spPr>
          <a:ln/>
        </p:spPr>
        <p:txBody>
          <a:bodyPr/>
          <a:lstStyle>
            <a:lvl1pPr>
              <a:defRPr/>
            </a:lvl1pPr>
          </a:lstStyle>
          <a:p>
            <a:pPr>
              <a:defRPr/>
            </a:pPr>
            <a:fld id="{38426E21-2167-40E1-AAE7-6FAF9A885C73}" type="datetime1">
              <a:rPr lang="en-US"/>
              <a:pPr>
                <a:defRPr/>
              </a:pPr>
              <a:t>7/19/2019</a:t>
            </a:fld>
            <a:endParaRPr lang="en-US"/>
          </a:p>
        </p:txBody>
      </p:sp>
      <p:sp>
        <p:nvSpPr>
          <p:cNvPr id="5" name="Rectangle 5">
            <a:extLst>
              <a:ext uri="{FF2B5EF4-FFF2-40B4-BE49-F238E27FC236}">
                <a16:creationId xmlns:a16="http://schemas.microsoft.com/office/drawing/2014/main" id="{EBA28357-E1FB-41C6-8871-DEBF92493E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AB34F43-3AB3-41CB-A933-ABC3E66167CD}"/>
              </a:ext>
            </a:extLst>
          </p:cNvPr>
          <p:cNvSpPr>
            <a:spLocks noGrp="1" noChangeArrowheads="1"/>
          </p:cNvSpPr>
          <p:nvPr>
            <p:ph type="sldNum" sz="quarter" idx="12"/>
          </p:nvPr>
        </p:nvSpPr>
        <p:spPr>
          <a:ln/>
        </p:spPr>
        <p:txBody>
          <a:bodyPr/>
          <a:lstStyle>
            <a:lvl1pPr>
              <a:defRPr/>
            </a:lvl1pPr>
          </a:lstStyle>
          <a:p>
            <a:pPr>
              <a:defRPr/>
            </a:pPr>
            <a:fld id="{6A07E280-F898-42DE-ABBA-3AD384CEEDDA}" type="slidenum">
              <a:rPr lang="en-US" altLang="en-US"/>
              <a:pPr>
                <a:defRPr/>
              </a:pPr>
              <a:t>‹#›</a:t>
            </a:fld>
            <a:endParaRPr lang="en-US" altLang="en-US"/>
          </a:p>
        </p:txBody>
      </p:sp>
    </p:spTree>
    <p:extLst>
      <p:ext uri="{BB962C8B-B14F-4D97-AF65-F5344CB8AC3E}">
        <p14:creationId xmlns:p14="http://schemas.microsoft.com/office/powerpoint/2010/main" val="359056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7E1B4E7F-DEF6-407E-AF8B-055212A0654E}"/>
              </a:ext>
            </a:extLst>
          </p:cNvPr>
          <p:cNvSpPr>
            <a:spLocks noGrp="1" noChangeArrowheads="1"/>
          </p:cNvSpPr>
          <p:nvPr>
            <p:ph type="dt" sz="half" idx="10"/>
          </p:nvPr>
        </p:nvSpPr>
        <p:spPr>
          <a:ln/>
        </p:spPr>
        <p:txBody>
          <a:bodyPr/>
          <a:lstStyle>
            <a:lvl1pPr>
              <a:defRPr/>
            </a:lvl1pPr>
          </a:lstStyle>
          <a:p>
            <a:pPr>
              <a:defRPr/>
            </a:pPr>
            <a:fld id="{AA8816DF-3A2D-443E-8BB2-7B39F30826C9}" type="datetime1">
              <a:rPr lang="en-US"/>
              <a:pPr>
                <a:defRPr/>
              </a:pPr>
              <a:t>7/19/2019</a:t>
            </a:fld>
            <a:endParaRPr lang="en-US"/>
          </a:p>
        </p:txBody>
      </p:sp>
      <p:sp>
        <p:nvSpPr>
          <p:cNvPr id="4" name="Rectangle 5">
            <a:extLst>
              <a:ext uri="{FF2B5EF4-FFF2-40B4-BE49-F238E27FC236}">
                <a16:creationId xmlns:a16="http://schemas.microsoft.com/office/drawing/2014/main" id="{13A35BDC-0061-489D-8831-B15A556B91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3D64631-5D8E-4928-9D15-E3D7C3B36E53}"/>
              </a:ext>
            </a:extLst>
          </p:cNvPr>
          <p:cNvSpPr>
            <a:spLocks noGrp="1" noChangeArrowheads="1"/>
          </p:cNvSpPr>
          <p:nvPr>
            <p:ph type="sldNum" sz="quarter" idx="12"/>
          </p:nvPr>
        </p:nvSpPr>
        <p:spPr>
          <a:ln/>
        </p:spPr>
        <p:txBody>
          <a:bodyPr/>
          <a:lstStyle>
            <a:lvl1pPr>
              <a:defRPr/>
            </a:lvl1pPr>
          </a:lstStyle>
          <a:p>
            <a:pPr>
              <a:defRPr/>
            </a:pPr>
            <a:fld id="{EAECADA0-71B9-4755-A193-CDC845BD1CC0}" type="slidenum">
              <a:rPr lang="en-US" altLang="en-US"/>
              <a:pPr>
                <a:defRPr/>
              </a:pPr>
              <a:t>‹#›</a:t>
            </a:fld>
            <a:endParaRPr lang="en-US" altLang="en-US"/>
          </a:p>
        </p:txBody>
      </p:sp>
    </p:spTree>
    <p:extLst>
      <p:ext uri="{BB962C8B-B14F-4D97-AF65-F5344CB8AC3E}">
        <p14:creationId xmlns:p14="http://schemas.microsoft.com/office/powerpoint/2010/main" val="173788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9"/>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3B65475-7B96-4EFA-85C0-0FF9EB0C547E}"/>
              </a:ext>
            </a:extLst>
          </p:cNvPr>
          <p:cNvSpPr>
            <a:spLocks noGrp="1" noChangeArrowheads="1"/>
          </p:cNvSpPr>
          <p:nvPr>
            <p:ph type="dt" sz="half" idx="10"/>
          </p:nvPr>
        </p:nvSpPr>
        <p:spPr>
          <a:ln/>
        </p:spPr>
        <p:txBody>
          <a:bodyPr/>
          <a:lstStyle>
            <a:lvl1pPr>
              <a:defRPr/>
            </a:lvl1pPr>
          </a:lstStyle>
          <a:p>
            <a:pPr>
              <a:defRPr/>
            </a:pPr>
            <a:fld id="{44CA6366-2C50-4727-88D9-7F0DB5130FFE}" type="datetime1">
              <a:rPr lang="en-US"/>
              <a:pPr>
                <a:defRPr/>
              </a:pPr>
              <a:t>7/19/2019</a:t>
            </a:fld>
            <a:endParaRPr lang="en-US"/>
          </a:p>
        </p:txBody>
      </p:sp>
      <p:sp>
        <p:nvSpPr>
          <p:cNvPr id="6" name="Rectangle 5">
            <a:extLst>
              <a:ext uri="{FF2B5EF4-FFF2-40B4-BE49-F238E27FC236}">
                <a16:creationId xmlns:a16="http://schemas.microsoft.com/office/drawing/2014/main" id="{925D9B12-F915-447B-8CCE-CA98BA1B9F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42F708E-68AF-4BB4-8663-C4FC025C1140}"/>
              </a:ext>
            </a:extLst>
          </p:cNvPr>
          <p:cNvSpPr>
            <a:spLocks noGrp="1" noChangeArrowheads="1"/>
          </p:cNvSpPr>
          <p:nvPr>
            <p:ph type="sldNum" sz="quarter" idx="12"/>
          </p:nvPr>
        </p:nvSpPr>
        <p:spPr>
          <a:ln/>
        </p:spPr>
        <p:txBody>
          <a:bodyPr/>
          <a:lstStyle>
            <a:lvl1pPr>
              <a:defRPr/>
            </a:lvl1pPr>
          </a:lstStyle>
          <a:p>
            <a:pPr>
              <a:defRPr/>
            </a:pPr>
            <a:fld id="{78693E96-C917-42F0-B245-84F705A443C6}" type="slidenum">
              <a:rPr lang="en-US" altLang="en-US"/>
              <a:pPr>
                <a:defRPr/>
              </a:pPr>
              <a:t>‹#›</a:t>
            </a:fld>
            <a:endParaRPr lang="en-US" altLang="en-US"/>
          </a:p>
        </p:txBody>
      </p:sp>
    </p:spTree>
    <p:extLst>
      <p:ext uri="{BB962C8B-B14F-4D97-AF65-F5344CB8AC3E}">
        <p14:creationId xmlns:p14="http://schemas.microsoft.com/office/powerpoint/2010/main" val="609388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1"/>
            <a:ext cx="8229600" cy="4525963"/>
          </a:xfrm>
        </p:spPr>
        <p:txBody>
          <a:bodyPr/>
          <a:lstStyle/>
          <a:p>
            <a:pPr lvl="0"/>
            <a:endParaRPr lang="en-US" noProof="0"/>
          </a:p>
        </p:txBody>
      </p:sp>
      <p:sp>
        <p:nvSpPr>
          <p:cNvPr id="4" name="Rectangle 4">
            <a:extLst>
              <a:ext uri="{FF2B5EF4-FFF2-40B4-BE49-F238E27FC236}">
                <a16:creationId xmlns:a16="http://schemas.microsoft.com/office/drawing/2014/main" id="{44BAA876-7B54-4DF1-8C55-3B58B412814A}"/>
              </a:ext>
            </a:extLst>
          </p:cNvPr>
          <p:cNvSpPr>
            <a:spLocks noGrp="1" noChangeArrowheads="1"/>
          </p:cNvSpPr>
          <p:nvPr>
            <p:ph type="dt" sz="half" idx="10"/>
          </p:nvPr>
        </p:nvSpPr>
        <p:spPr>
          <a:ln/>
        </p:spPr>
        <p:txBody>
          <a:bodyPr/>
          <a:lstStyle>
            <a:lvl1pPr>
              <a:defRPr/>
            </a:lvl1pPr>
          </a:lstStyle>
          <a:p>
            <a:pPr>
              <a:defRPr/>
            </a:pPr>
            <a:fld id="{47F712E2-9757-4C6C-9141-28E1BC8B9E66}" type="datetime1">
              <a:rPr lang="en-US"/>
              <a:pPr>
                <a:defRPr/>
              </a:pPr>
              <a:t>7/19/2019</a:t>
            </a:fld>
            <a:endParaRPr lang="en-US"/>
          </a:p>
        </p:txBody>
      </p:sp>
      <p:sp>
        <p:nvSpPr>
          <p:cNvPr id="5" name="Rectangle 5">
            <a:extLst>
              <a:ext uri="{FF2B5EF4-FFF2-40B4-BE49-F238E27FC236}">
                <a16:creationId xmlns:a16="http://schemas.microsoft.com/office/drawing/2014/main" id="{5A5676FD-8536-492A-BDA2-79366BAE95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293C29C-8E0C-4FFF-8485-76EFBA6367FB}"/>
              </a:ext>
            </a:extLst>
          </p:cNvPr>
          <p:cNvSpPr>
            <a:spLocks noGrp="1" noChangeArrowheads="1"/>
          </p:cNvSpPr>
          <p:nvPr>
            <p:ph type="sldNum" sz="quarter" idx="12"/>
          </p:nvPr>
        </p:nvSpPr>
        <p:spPr>
          <a:ln/>
        </p:spPr>
        <p:txBody>
          <a:bodyPr/>
          <a:lstStyle>
            <a:lvl1pPr>
              <a:defRPr/>
            </a:lvl1pPr>
          </a:lstStyle>
          <a:p>
            <a:pPr>
              <a:defRPr/>
            </a:pPr>
            <a:fld id="{B37C855F-81C0-4B2D-BEDC-7F047C74DDCC}" type="slidenum">
              <a:rPr lang="en-US" altLang="en-US"/>
              <a:pPr>
                <a:defRPr/>
              </a:pPr>
              <a:t>‹#›</a:t>
            </a:fld>
            <a:endParaRPr lang="en-US" altLang="en-US"/>
          </a:p>
        </p:txBody>
      </p:sp>
    </p:spTree>
    <p:extLst>
      <p:ext uri="{BB962C8B-B14F-4D97-AF65-F5344CB8AC3E}">
        <p14:creationId xmlns:p14="http://schemas.microsoft.com/office/powerpoint/2010/main" val="284762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30DC73C9-4C00-4B09-AB61-D570C4049286}"/>
              </a:ext>
            </a:extLst>
          </p:cNvPr>
          <p:cNvSpPr>
            <a:spLocks noGrp="1" noChangeArrowheads="1"/>
          </p:cNvSpPr>
          <p:nvPr>
            <p:ph type="dt" sz="half" idx="10"/>
          </p:nvPr>
        </p:nvSpPr>
        <p:spPr>
          <a:ln/>
        </p:spPr>
        <p:txBody>
          <a:bodyPr/>
          <a:lstStyle>
            <a:lvl1pPr>
              <a:defRPr/>
            </a:lvl1pPr>
          </a:lstStyle>
          <a:p>
            <a:pPr>
              <a:defRPr/>
            </a:pPr>
            <a:fld id="{7BCC7BE6-C865-4D78-B3C1-AEF1D59D331C}" type="datetime1">
              <a:rPr lang="en-US"/>
              <a:pPr>
                <a:defRPr/>
              </a:pPr>
              <a:t>7/19/2019</a:t>
            </a:fld>
            <a:endParaRPr lang="en-US"/>
          </a:p>
        </p:txBody>
      </p:sp>
      <p:sp>
        <p:nvSpPr>
          <p:cNvPr id="5" name="Rectangle 5">
            <a:extLst>
              <a:ext uri="{FF2B5EF4-FFF2-40B4-BE49-F238E27FC236}">
                <a16:creationId xmlns:a16="http://schemas.microsoft.com/office/drawing/2014/main" id="{88FAE58F-3839-414D-9FA5-523F10F6D4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ABC1F01-FC0F-4110-AFCA-CDA9B40A3FEE}"/>
              </a:ext>
            </a:extLst>
          </p:cNvPr>
          <p:cNvSpPr>
            <a:spLocks noGrp="1" noChangeArrowheads="1"/>
          </p:cNvSpPr>
          <p:nvPr>
            <p:ph type="sldNum" sz="quarter" idx="12"/>
          </p:nvPr>
        </p:nvSpPr>
        <p:spPr>
          <a:ln/>
        </p:spPr>
        <p:txBody>
          <a:bodyPr/>
          <a:lstStyle>
            <a:lvl1pPr>
              <a:defRPr/>
            </a:lvl1pPr>
          </a:lstStyle>
          <a:p>
            <a:pPr>
              <a:defRPr/>
            </a:pPr>
            <a:fld id="{D8E67954-9567-4F8B-A7A8-1BD68650491D}" type="slidenum">
              <a:rPr lang="en-US" altLang="en-US"/>
              <a:pPr>
                <a:defRPr/>
              </a:pPr>
              <a:t>‹#›</a:t>
            </a:fld>
            <a:endParaRPr lang="en-US" altLang="en-US"/>
          </a:p>
        </p:txBody>
      </p:sp>
    </p:spTree>
    <p:extLst>
      <p:ext uri="{BB962C8B-B14F-4D97-AF65-F5344CB8AC3E}">
        <p14:creationId xmlns:p14="http://schemas.microsoft.com/office/powerpoint/2010/main" val="276586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0A4E38B-D218-4B5A-B31F-295729C4A42D}"/>
              </a:ext>
            </a:extLst>
          </p:cNvPr>
          <p:cNvSpPr>
            <a:spLocks noGrp="1" noChangeArrowheads="1"/>
          </p:cNvSpPr>
          <p:nvPr>
            <p:ph type="dt" sz="half" idx="10"/>
          </p:nvPr>
        </p:nvSpPr>
        <p:spPr>
          <a:ln/>
        </p:spPr>
        <p:txBody>
          <a:bodyPr/>
          <a:lstStyle>
            <a:lvl1pPr>
              <a:defRPr/>
            </a:lvl1pPr>
          </a:lstStyle>
          <a:p>
            <a:pPr>
              <a:defRPr/>
            </a:pPr>
            <a:fld id="{FA7DCD88-C2B8-493A-ACE1-2B5D95A434D8}" type="datetime1">
              <a:rPr lang="en-US"/>
              <a:pPr>
                <a:defRPr/>
              </a:pPr>
              <a:t>7/19/2019</a:t>
            </a:fld>
            <a:endParaRPr lang="en-US"/>
          </a:p>
        </p:txBody>
      </p:sp>
      <p:sp>
        <p:nvSpPr>
          <p:cNvPr id="5" name="Rectangle 5">
            <a:extLst>
              <a:ext uri="{FF2B5EF4-FFF2-40B4-BE49-F238E27FC236}">
                <a16:creationId xmlns:a16="http://schemas.microsoft.com/office/drawing/2014/main" id="{5E260D88-9C5E-4AE3-9F12-A29A8F7371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6520F4E-793F-439C-A98E-EF1960E725B3}"/>
              </a:ext>
            </a:extLst>
          </p:cNvPr>
          <p:cNvSpPr>
            <a:spLocks noGrp="1" noChangeArrowheads="1"/>
          </p:cNvSpPr>
          <p:nvPr>
            <p:ph type="sldNum" sz="quarter" idx="12"/>
          </p:nvPr>
        </p:nvSpPr>
        <p:spPr>
          <a:ln/>
        </p:spPr>
        <p:txBody>
          <a:bodyPr/>
          <a:lstStyle>
            <a:lvl1pPr>
              <a:defRPr/>
            </a:lvl1pPr>
          </a:lstStyle>
          <a:p>
            <a:pPr>
              <a:defRPr/>
            </a:pPr>
            <a:fld id="{5EA193DC-EE36-436A-970E-90B56E4AC5F7}" type="slidenum">
              <a:rPr lang="en-US" altLang="en-US"/>
              <a:pPr>
                <a:defRPr/>
              </a:pPr>
              <a:t>‹#›</a:t>
            </a:fld>
            <a:endParaRPr lang="en-US" altLang="en-US"/>
          </a:p>
        </p:txBody>
      </p:sp>
    </p:spTree>
    <p:extLst>
      <p:ext uri="{BB962C8B-B14F-4D97-AF65-F5344CB8AC3E}">
        <p14:creationId xmlns:p14="http://schemas.microsoft.com/office/powerpoint/2010/main" val="202662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942B877-1AD3-4369-99A7-D45AC17E07C7}"/>
              </a:ext>
            </a:extLst>
          </p:cNvPr>
          <p:cNvSpPr>
            <a:spLocks noGrp="1" noChangeArrowheads="1"/>
          </p:cNvSpPr>
          <p:nvPr>
            <p:ph type="dt" sz="half" idx="10"/>
          </p:nvPr>
        </p:nvSpPr>
        <p:spPr>
          <a:ln/>
        </p:spPr>
        <p:txBody>
          <a:bodyPr/>
          <a:lstStyle>
            <a:lvl1pPr>
              <a:defRPr/>
            </a:lvl1pPr>
          </a:lstStyle>
          <a:p>
            <a:pPr>
              <a:defRPr/>
            </a:pPr>
            <a:fld id="{3DAAF781-6143-4151-8443-6EB9B17210BB}" type="datetime1">
              <a:rPr lang="en-US"/>
              <a:pPr>
                <a:defRPr/>
              </a:pPr>
              <a:t>7/19/2019</a:t>
            </a:fld>
            <a:endParaRPr lang="en-US"/>
          </a:p>
        </p:txBody>
      </p:sp>
      <p:sp>
        <p:nvSpPr>
          <p:cNvPr id="6" name="Rectangle 5">
            <a:extLst>
              <a:ext uri="{FF2B5EF4-FFF2-40B4-BE49-F238E27FC236}">
                <a16:creationId xmlns:a16="http://schemas.microsoft.com/office/drawing/2014/main" id="{FACE2B2B-696E-441A-859D-E2CED22E91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A417C34-DB4A-4C02-A81D-C7808D5565B1}"/>
              </a:ext>
            </a:extLst>
          </p:cNvPr>
          <p:cNvSpPr>
            <a:spLocks noGrp="1" noChangeArrowheads="1"/>
          </p:cNvSpPr>
          <p:nvPr>
            <p:ph type="sldNum" sz="quarter" idx="12"/>
          </p:nvPr>
        </p:nvSpPr>
        <p:spPr>
          <a:ln/>
        </p:spPr>
        <p:txBody>
          <a:bodyPr/>
          <a:lstStyle>
            <a:lvl1pPr>
              <a:defRPr/>
            </a:lvl1pPr>
          </a:lstStyle>
          <a:p>
            <a:pPr>
              <a:defRPr/>
            </a:pPr>
            <a:fld id="{655536F4-C8AE-466E-817D-F3EABCF6B19A}" type="slidenum">
              <a:rPr lang="en-US" altLang="en-US"/>
              <a:pPr>
                <a:defRPr/>
              </a:pPr>
              <a:t>‹#›</a:t>
            </a:fld>
            <a:endParaRPr lang="en-US" altLang="en-US"/>
          </a:p>
        </p:txBody>
      </p:sp>
    </p:spTree>
    <p:extLst>
      <p:ext uri="{BB962C8B-B14F-4D97-AF65-F5344CB8AC3E}">
        <p14:creationId xmlns:p14="http://schemas.microsoft.com/office/powerpoint/2010/main" val="232682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F857DA6-5A48-441B-B39D-567CF13D1ED1}"/>
              </a:ext>
            </a:extLst>
          </p:cNvPr>
          <p:cNvSpPr>
            <a:spLocks noGrp="1" noChangeArrowheads="1"/>
          </p:cNvSpPr>
          <p:nvPr>
            <p:ph type="dt" sz="half" idx="10"/>
          </p:nvPr>
        </p:nvSpPr>
        <p:spPr>
          <a:ln/>
        </p:spPr>
        <p:txBody>
          <a:bodyPr/>
          <a:lstStyle>
            <a:lvl1pPr>
              <a:defRPr/>
            </a:lvl1pPr>
          </a:lstStyle>
          <a:p>
            <a:pPr>
              <a:defRPr/>
            </a:pPr>
            <a:fld id="{123CC8C0-33F8-4221-A98B-4A1198BC7A5D}" type="datetime1">
              <a:rPr lang="en-US"/>
              <a:pPr>
                <a:defRPr/>
              </a:pPr>
              <a:t>7/19/2019</a:t>
            </a:fld>
            <a:endParaRPr lang="en-US"/>
          </a:p>
        </p:txBody>
      </p:sp>
      <p:sp>
        <p:nvSpPr>
          <p:cNvPr id="8" name="Rectangle 5">
            <a:extLst>
              <a:ext uri="{FF2B5EF4-FFF2-40B4-BE49-F238E27FC236}">
                <a16:creationId xmlns:a16="http://schemas.microsoft.com/office/drawing/2014/main" id="{A6008A5E-CDF0-46D6-8055-D5AA164AE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F8F71C7-A8F0-4109-9FF2-38F70F48A9DA}"/>
              </a:ext>
            </a:extLst>
          </p:cNvPr>
          <p:cNvSpPr>
            <a:spLocks noGrp="1" noChangeArrowheads="1"/>
          </p:cNvSpPr>
          <p:nvPr>
            <p:ph type="sldNum" sz="quarter" idx="12"/>
          </p:nvPr>
        </p:nvSpPr>
        <p:spPr>
          <a:ln/>
        </p:spPr>
        <p:txBody>
          <a:bodyPr/>
          <a:lstStyle>
            <a:lvl1pPr>
              <a:defRPr/>
            </a:lvl1pPr>
          </a:lstStyle>
          <a:p>
            <a:pPr>
              <a:defRPr/>
            </a:pPr>
            <a:fld id="{F6537962-66E1-4107-A170-569B44ACE62E}" type="slidenum">
              <a:rPr lang="en-US" altLang="en-US"/>
              <a:pPr>
                <a:defRPr/>
              </a:pPr>
              <a:t>‹#›</a:t>
            </a:fld>
            <a:endParaRPr lang="en-US" altLang="en-US"/>
          </a:p>
        </p:txBody>
      </p:sp>
    </p:spTree>
    <p:extLst>
      <p:ext uri="{BB962C8B-B14F-4D97-AF65-F5344CB8AC3E}">
        <p14:creationId xmlns:p14="http://schemas.microsoft.com/office/powerpoint/2010/main" val="299072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2FA7B75-300B-44A5-B672-F2AB0EF0AAF2}"/>
              </a:ext>
            </a:extLst>
          </p:cNvPr>
          <p:cNvSpPr>
            <a:spLocks noGrp="1" noChangeArrowheads="1"/>
          </p:cNvSpPr>
          <p:nvPr>
            <p:ph type="dt" sz="half" idx="10"/>
          </p:nvPr>
        </p:nvSpPr>
        <p:spPr>
          <a:ln/>
        </p:spPr>
        <p:txBody>
          <a:bodyPr/>
          <a:lstStyle>
            <a:lvl1pPr>
              <a:defRPr/>
            </a:lvl1pPr>
          </a:lstStyle>
          <a:p>
            <a:pPr>
              <a:defRPr/>
            </a:pPr>
            <a:fld id="{B6F190A3-8748-44AA-8B56-DC82D017853B}" type="datetime1">
              <a:rPr lang="en-US"/>
              <a:pPr>
                <a:defRPr/>
              </a:pPr>
              <a:t>7/19/2019</a:t>
            </a:fld>
            <a:endParaRPr lang="en-US"/>
          </a:p>
        </p:txBody>
      </p:sp>
      <p:sp>
        <p:nvSpPr>
          <p:cNvPr id="4" name="Rectangle 5">
            <a:extLst>
              <a:ext uri="{FF2B5EF4-FFF2-40B4-BE49-F238E27FC236}">
                <a16:creationId xmlns:a16="http://schemas.microsoft.com/office/drawing/2014/main" id="{1BD67EBE-C3E3-4694-9FD8-A5CBF8D2A4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194B5D6-2B86-4A14-82AB-21975BD57F69}"/>
              </a:ext>
            </a:extLst>
          </p:cNvPr>
          <p:cNvSpPr>
            <a:spLocks noGrp="1" noChangeArrowheads="1"/>
          </p:cNvSpPr>
          <p:nvPr>
            <p:ph type="sldNum" sz="quarter" idx="12"/>
          </p:nvPr>
        </p:nvSpPr>
        <p:spPr>
          <a:ln/>
        </p:spPr>
        <p:txBody>
          <a:bodyPr/>
          <a:lstStyle>
            <a:lvl1pPr>
              <a:defRPr/>
            </a:lvl1pPr>
          </a:lstStyle>
          <a:p>
            <a:pPr>
              <a:defRPr/>
            </a:pPr>
            <a:fld id="{26CEB602-5979-4CD4-9C64-65EC9BD71F28}" type="slidenum">
              <a:rPr lang="en-US" altLang="en-US"/>
              <a:pPr>
                <a:defRPr/>
              </a:pPr>
              <a:t>‹#›</a:t>
            </a:fld>
            <a:endParaRPr lang="en-US" altLang="en-US"/>
          </a:p>
        </p:txBody>
      </p:sp>
    </p:spTree>
    <p:extLst>
      <p:ext uri="{BB962C8B-B14F-4D97-AF65-F5344CB8AC3E}">
        <p14:creationId xmlns:p14="http://schemas.microsoft.com/office/powerpoint/2010/main" val="259488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2EABC2-C79C-4511-8F20-26E0A150671E}"/>
              </a:ext>
            </a:extLst>
          </p:cNvPr>
          <p:cNvSpPr>
            <a:spLocks noGrp="1" noChangeArrowheads="1"/>
          </p:cNvSpPr>
          <p:nvPr>
            <p:ph type="dt" sz="half" idx="10"/>
          </p:nvPr>
        </p:nvSpPr>
        <p:spPr>
          <a:ln/>
        </p:spPr>
        <p:txBody>
          <a:bodyPr/>
          <a:lstStyle>
            <a:lvl1pPr>
              <a:defRPr/>
            </a:lvl1pPr>
          </a:lstStyle>
          <a:p>
            <a:pPr>
              <a:defRPr/>
            </a:pPr>
            <a:fld id="{E8051F43-D9BB-43BD-93D4-73A626066E1C}" type="datetime1">
              <a:rPr lang="en-US"/>
              <a:pPr>
                <a:defRPr/>
              </a:pPr>
              <a:t>7/19/2019</a:t>
            </a:fld>
            <a:endParaRPr lang="en-US"/>
          </a:p>
        </p:txBody>
      </p:sp>
      <p:sp>
        <p:nvSpPr>
          <p:cNvPr id="3" name="Rectangle 5">
            <a:extLst>
              <a:ext uri="{FF2B5EF4-FFF2-40B4-BE49-F238E27FC236}">
                <a16:creationId xmlns:a16="http://schemas.microsoft.com/office/drawing/2014/main" id="{9A963DA3-01C6-453B-8A4C-EA193DBBF2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7F7466E-E660-467E-A42C-4057CF296D86}"/>
              </a:ext>
            </a:extLst>
          </p:cNvPr>
          <p:cNvSpPr>
            <a:spLocks noGrp="1" noChangeArrowheads="1"/>
          </p:cNvSpPr>
          <p:nvPr>
            <p:ph type="sldNum" sz="quarter" idx="12"/>
          </p:nvPr>
        </p:nvSpPr>
        <p:spPr>
          <a:ln/>
        </p:spPr>
        <p:txBody>
          <a:bodyPr/>
          <a:lstStyle>
            <a:lvl1pPr>
              <a:defRPr/>
            </a:lvl1pPr>
          </a:lstStyle>
          <a:p>
            <a:pPr>
              <a:defRPr/>
            </a:pPr>
            <a:fld id="{25BC6987-C1F0-4409-BF80-C4AA9AFD33E6}" type="slidenum">
              <a:rPr lang="en-US" altLang="en-US"/>
              <a:pPr>
                <a:defRPr/>
              </a:pPr>
              <a:t>‹#›</a:t>
            </a:fld>
            <a:endParaRPr lang="en-US" altLang="en-US"/>
          </a:p>
        </p:txBody>
      </p:sp>
    </p:spTree>
    <p:extLst>
      <p:ext uri="{BB962C8B-B14F-4D97-AF65-F5344CB8AC3E}">
        <p14:creationId xmlns:p14="http://schemas.microsoft.com/office/powerpoint/2010/main" val="319886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49"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F03AA89-EC3E-4E51-A449-8F51A618D533}"/>
              </a:ext>
            </a:extLst>
          </p:cNvPr>
          <p:cNvSpPr>
            <a:spLocks noGrp="1" noChangeArrowheads="1"/>
          </p:cNvSpPr>
          <p:nvPr>
            <p:ph type="dt" sz="half" idx="10"/>
          </p:nvPr>
        </p:nvSpPr>
        <p:spPr>
          <a:ln/>
        </p:spPr>
        <p:txBody>
          <a:bodyPr/>
          <a:lstStyle>
            <a:lvl1pPr>
              <a:defRPr/>
            </a:lvl1pPr>
          </a:lstStyle>
          <a:p>
            <a:pPr>
              <a:defRPr/>
            </a:pPr>
            <a:fld id="{2D97543E-412D-4CDB-A369-A6314605B32F}" type="datetime1">
              <a:rPr lang="en-US"/>
              <a:pPr>
                <a:defRPr/>
              </a:pPr>
              <a:t>7/19/2019</a:t>
            </a:fld>
            <a:endParaRPr lang="en-US"/>
          </a:p>
        </p:txBody>
      </p:sp>
      <p:sp>
        <p:nvSpPr>
          <p:cNvPr id="6" name="Rectangle 5">
            <a:extLst>
              <a:ext uri="{FF2B5EF4-FFF2-40B4-BE49-F238E27FC236}">
                <a16:creationId xmlns:a16="http://schemas.microsoft.com/office/drawing/2014/main" id="{DF99C1F4-E1A8-48EC-8226-F4B037747B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66D028-C905-4231-88E5-FA5E5C6ACD3F}"/>
              </a:ext>
            </a:extLst>
          </p:cNvPr>
          <p:cNvSpPr>
            <a:spLocks noGrp="1" noChangeArrowheads="1"/>
          </p:cNvSpPr>
          <p:nvPr>
            <p:ph type="sldNum" sz="quarter" idx="12"/>
          </p:nvPr>
        </p:nvSpPr>
        <p:spPr>
          <a:ln/>
        </p:spPr>
        <p:txBody>
          <a:bodyPr/>
          <a:lstStyle>
            <a:lvl1pPr>
              <a:defRPr/>
            </a:lvl1pPr>
          </a:lstStyle>
          <a:p>
            <a:pPr>
              <a:defRPr/>
            </a:pPr>
            <a:fld id="{D8573451-C25C-48D3-B451-19B4FCD6C6E6}" type="slidenum">
              <a:rPr lang="en-US" altLang="en-US"/>
              <a:pPr>
                <a:defRPr/>
              </a:pPr>
              <a:t>‹#›</a:t>
            </a:fld>
            <a:endParaRPr lang="en-US" altLang="en-US"/>
          </a:p>
        </p:txBody>
      </p:sp>
    </p:spTree>
    <p:extLst>
      <p:ext uri="{BB962C8B-B14F-4D97-AF65-F5344CB8AC3E}">
        <p14:creationId xmlns:p14="http://schemas.microsoft.com/office/powerpoint/2010/main" val="403037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868E48F-546E-467C-B2EC-BAC6458D8CAF}"/>
              </a:ext>
            </a:extLst>
          </p:cNvPr>
          <p:cNvSpPr>
            <a:spLocks noGrp="1" noChangeArrowheads="1"/>
          </p:cNvSpPr>
          <p:nvPr>
            <p:ph type="dt" sz="half" idx="10"/>
          </p:nvPr>
        </p:nvSpPr>
        <p:spPr>
          <a:ln/>
        </p:spPr>
        <p:txBody>
          <a:bodyPr/>
          <a:lstStyle>
            <a:lvl1pPr>
              <a:defRPr/>
            </a:lvl1pPr>
          </a:lstStyle>
          <a:p>
            <a:pPr>
              <a:defRPr/>
            </a:pPr>
            <a:fld id="{FD0C0E76-2EFE-40CB-A362-4C2BE883269E}" type="datetime1">
              <a:rPr lang="en-US"/>
              <a:pPr>
                <a:defRPr/>
              </a:pPr>
              <a:t>7/19/2019</a:t>
            </a:fld>
            <a:endParaRPr lang="en-US"/>
          </a:p>
        </p:txBody>
      </p:sp>
      <p:sp>
        <p:nvSpPr>
          <p:cNvPr id="6" name="Rectangle 5">
            <a:extLst>
              <a:ext uri="{FF2B5EF4-FFF2-40B4-BE49-F238E27FC236}">
                <a16:creationId xmlns:a16="http://schemas.microsoft.com/office/drawing/2014/main" id="{043A576F-4CA9-4248-A64B-DEE37B91A1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B775C07-B393-49E4-B012-CBC4B3462710}"/>
              </a:ext>
            </a:extLst>
          </p:cNvPr>
          <p:cNvSpPr>
            <a:spLocks noGrp="1" noChangeArrowheads="1"/>
          </p:cNvSpPr>
          <p:nvPr>
            <p:ph type="sldNum" sz="quarter" idx="12"/>
          </p:nvPr>
        </p:nvSpPr>
        <p:spPr>
          <a:ln/>
        </p:spPr>
        <p:txBody>
          <a:bodyPr/>
          <a:lstStyle>
            <a:lvl1pPr>
              <a:defRPr/>
            </a:lvl1pPr>
          </a:lstStyle>
          <a:p>
            <a:pPr>
              <a:defRPr/>
            </a:pPr>
            <a:fld id="{4A4A66B6-2EE4-46AA-B162-B2F42DF4AF1A}" type="slidenum">
              <a:rPr lang="en-US" altLang="en-US"/>
              <a:pPr>
                <a:defRPr/>
              </a:pPr>
              <a:t>‹#›</a:t>
            </a:fld>
            <a:endParaRPr lang="en-US" altLang="en-US"/>
          </a:p>
        </p:txBody>
      </p:sp>
    </p:spTree>
    <p:extLst>
      <p:ext uri="{BB962C8B-B14F-4D97-AF65-F5344CB8AC3E}">
        <p14:creationId xmlns:p14="http://schemas.microsoft.com/office/powerpoint/2010/main" val="130222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1">
            <a:extLst>
              <a:ext uri="{FF2B5EF4-FFF2-40B4-BE49-F238E27FC236}">
                <a16:creationId xmlns:a16="http://schemas.microsoft.com/office/drawing/2014/main" id="{0559F9DB-D4A8-4F99-AC36-05AAB546CBD6}"/>
              </a:ext>
            </a:extLst>
          </p:cNvPr>
          <p:cNvSpPr>
            <a:spLocks noChangeArrowheads="1"/>
          </p:cNvSpPr>
          <p:nvPr userDrawn="1"/>
        </p:nvSpPr>
        <p:spPr bwMode="auto">
          <a:xfrm>
            <a:off x="6330950" y="0"/>
            <a:ext cx="2813050" cy="276225"/>
          </a:xfrm>
          <a:prstGeom prst="rect">
            <a:avLst/>
          </a:prstGeom>
          <a:noFill/>
          <a:ln w="28575" cap="sq" cmpd="sng" algn="ctr">
            <a:noFill/>
            <a:prstDash val="solid"/>
            <a:miter lim="800000"/>
            <a:headEnd type="none" w="med" len="med"/>
            <a:tailEnd type="none" w="med" len="med"/>
          </a:ln>
          <a:effectLst/>
        </p:spPr>
        <p:txBody>
          <a:bodyPr wrap="none" anchor="ctr">
            <a:spAutoFit/>
          </a:bodyPr>
          <a:lstStyle/>
          <a:p>
            <a:pPr algn="r" eaLnBrk="0" hangingPunct="0">
              <a:defRPr/>
            </a:pPr>
            <a:r>
              <a:rPr lang="en-US" sz="1200" dirty="0">
                <a:solidFill>
                  <a:srgbClr val="CECECF"/>
                </a:solidFill>
              </a:rPr>
              <a:t>Copyright © 2011 MsRazz ChemClass</a:t>
            </a:r>
            <a:endParaRPr lang="en-US" sz="3600" dirty="0">
              <a:solidFill>
                <a:srgbClr val="CECECF"/>
              </a:solidFill>
            </a:endParaRPr>
          </a:p>
        </p:txBody>
      </p:sp>
      <p:pic>
        <p:nvPicPr>
          <p:cNvPr id="1026" name="Picture 7" descr="Be.jpg">
            <a:extLst>
              <a:ext uri="{FF2B5EF4-FFF2-40B4-BE49-F238E27FC236}">
                <a16:creationId xmlns:a16="http://schemas.microsoft.com/office/drawing/2014/main" id="{ACA882A4-BD8B-4452-A697-76133276CB86}"/>
              </a:ext>
            </a:extLst>
          </p:cNvPr>
          <p:cNvPicPr>
            <a:picLocks noChangeAspect="1"/>
          </p:cNvPicPr>
          <p:nvPr userDrawn="1"/>
        </p:nvPicPr>
        <p:blipFill>
          <a:blip r:embed="rId16">
            <a:clrChange>
              <a:clrFrom>
                <a:srgbClr val="B4BAC5"/>
              </a:clrFrom>
              <a:clrTo>
                <a:srgbClr val="B4BAC5">
                  <a:alpha val="0"/>
                </a:srgbClr>
              </a:clrTo>
            </a:clrChange>
            <a:lum bright="70000" contrast="-70000"/>
            <a:extLst>
              <a:ext uri="{28A0092B-C50C-407E-A947-70E740481C1C}">
                <a14:useLocalDpi xmlns:a14="http://schemas.microsoft.com/office/drawing/2010/main" val="0"/>
              </a:ext>
            </a:extLst>
          </a:blip>
          <a:srcRect r="11667" b="6248"/>
          <a:stretch>
            <a:fillRect/>
          </a:stretch>
        </p:blipFill>
        <p:spPr bwMode="auto">
          <a:xfrm>
            <a:off x="1066800" y="0"/>
            <a:ext cx="8077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Be.jpg">
            <a:extLst>
              <a:ext uri="{FF2B5EF4-FFF2-40B4-BE49-F238E27FC236}">
                <a16:creationId xmlns:a16="http://schemas.microsoft.com/office/drawing/2014/main" id="{84AD6858-0DBD-49F0-BB2F-34940EB09FB9}"/>
              </a:ext>
            </a:extLst>
          </p:cNvPr>
          <p:cNvPicPr>
            <a:picLocks noChangeAspect="1"/>
          </p:cNvPicPr>
          <p:nvPr userDrawn="1"/>
        </p:nvPicPr>
        <p:blipFill>
          <a:blip r:embed="rId16">
            <a:extLst>
              <a:ext uri="{28A0092B-C50C-407E-A947-70E740481C1C}">
                <a14:useLocalDpi xmlns:a14="http://schemas.microsoft.com/office/drawing/2010/main" val="0"/>
              </a:ext>
            </a:extLst>
          </a:blip>
          <a:srcRect l="27055" r="59642"/>
          <a:stretch>
            <a:fillRect/>
          </a:stretch>
        </p:blipFill>
        <p:spPr bwMode="auto">
          <a:xfrm>
            <a:off x="0" y="0"/>
            <a:ext cx="1143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4D1221CF-56C7-4D23-B821-7590F697EDF3}"/>
              </a:ext>
            </a:extLst>
          </p:cNvPr>
          <p:cNvSpPr>
            <a:spLocks noGrp="1" noChangeArrowheads="1"/>
          </p:cNvSpPr>
          <p:nvPr>
            <p:ph type="title"/>
          </p:nvPr>
        </p:nvSpPr>
        <p:spPr bwMode="auto">
          <a:xfrm>
            <a:off x="1219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22F4121A-8A7D-4D09-8995-62832397394A}"/>
              </a:ext>
            </a:extLst>
          </p:cNvPr>
          <p:cNvSpPr>
            <a:spLocks noGrp="1" noChangeArrowheads="1"/>
          </p:cNvSpPr>
          <p:nvPr>
            <p:ph type="body" idx="1"/>
          </p:nvPr>
        </p:nvSpPr>
        <p:spPr bwMode="auto">
          <a:xfrm>
            <a:off x="1219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47DEF4F4-9B7E-4A4F-BAE3-A878F6ACC06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latin typeface="Arial" charset="0"/>
                <a:ea typeface="ＭＳ Ｐゴシック" pitchFamily="-108" charset="-128"/>
              </a:defRPr>
            </a:lvl1pPr>
          </a:lstStyle>
          <a:p>
            <a:pPr>
              <a:defRPr/>
            </a:pPr>
            <a:fld id="{9BC11723-8698-43AE-BDB0-C076D68AF1EF}" type="datetime1">
              <a:rPr lang="en-US"/>
              <a:pPr>
                <a:defRPr/>
              </a:pPr>
              <a:t>7/19/2019</a:t>
            </a:fld>
            <a:endParaRPr lang="en-US"/>
          </a:p>
        </p:txBody>
      </p:sp>
      <p:sp>
        <p:nvSpPr>
          <p:cNvPr id="3" name="Rectangle 5">
            <a:extLst>
              <a:ext uri="{FF2B5EF4-FFF2-40B4-BE49-F238E27FC236}">
                <a16:creationId xmlns:a16="http://schemas.microsoft.com/office/drawing/2014/main" id="{246E96F3-7C21-4A59-B014-89FB37CB851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latin typeface="Arial" charset="0"/>
                <a:ea typeface="+mn-ea"/>
              </a:defRPr>
            </a:lvl1pPr>
          </a:lstStyle>
          <a:p>
            <a:pPr>
              <a:defRPr/>
            </a:pPr>
            <a:endParaRPr lang="en-US"/>
          </a:p>
        </p:txBody>
      </p:sp>
      <p:sp>
        <p:nvSpPr>
          <p:cNvPr id="1030" name="Rectangle 6">
            <a:extLst>
              <a:ext uri="{FF2B5EF4-FFF2-40B4-BE49-F238E27FC236}">
                <a16:creationId xmlns:a16="http://schemas.microsoft.com/office/drawing/2014/main" id="{1762FCAE-0E9C-4E1E-A467-A825FE4FBED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b="0" smtClean="0">
                <a:solidFill>
                  <a:schemeClr val="tx1"/>
                </a:solidFill>
                <a:latin typeface="Arial" panose="020B0604020202020204" pitchFamily="34" charset="0"/>
              </a:defRPr>
            </a:lvl1pPr>
          </a:lstStyle>
          <a:p>
            <a:pPr>
              <a:defRPr/>
            </a:pPr>
            <a:fld id="{9F490276-8F1C-4EBA-AF95-7D5B7334EEEF}" type="slidenum">
              <a:rPr lang="en-US" altLang="en-US"/>
              <a:pPr>
                <a:defRPr/>
              </a:pPr>
              <a:t>‹#›</a:t>
            </a:fld>
            <a:endParaRPr lang="en-US" altLang="en-US"/>
          </a:p>
        </p:txBody>
      </p:sp>
      <p:cxnSp>
        <p:nvCxnSpPr>
          <p:cNvPr id="1033" name="Straight Connector 9">
            <a:extLst>
              <a:ext uri="{FF2B5EF4-FFF2-40B4-BE49-F238E27FC236}">
                <a16:creationId xmlns:a16="http://schemas.microsoft.com/office/drawing/2014/main" id="{41855708-718D-4CDE-9D66-2BD1FD3FB65C}"/>
              </a:ext>
            </a:extLst>
          </p:cNvPr>
          <p:cNvCxnSpPr>
            <a:cxnSpLocks noChangeShapeType="1"/>
          </p:cNvCxnSpPr>
          <p:nvPr userDrawn="1"/>
        </p:nvCxnSpPr>
        <p:spPr bwMode="auto">
          <a:xfrm rot="5400000">
            <a:off x="-2285999" y="3429000"/>
            <a:ext cx="6858000" cy="3175"/>
          </a:xfrm>
          <a:prstGeom prst="line">
            <a:avLst/>
          </a:prstGeom>
          <a:noFill/>
          <a:ln w="41275">
            <a:solidFill>
              <a:srgbClr val="0000FF"/>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842"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Lst>
  <p:hf sldNum="0" hdr="0" ftr="0" dt="0"/>
  <p:txStyles>
    <p:titleStyle>
      <a:lvl1pPr algn="ctr" rtl="0" eaLnBrk="0" fontAlgn="base" hangingPunct="0">
        <a:spcBef>
          <a:spcPct val="0"/>
        </a:spcBef>
        <a:spcAft>
          <a:spcPct val="0"/>
        </a:spcAft>
        <a:defRPr sz="4400" b="1">
          <a:solidFill>
            <a:schemeClr val="tx2"/>
          </a:solidFill>
          <a:latin typeface="+mj-lt"/>
          <a:ea typeface="ＭＳ Ｐゴシック" charset="-128"/>
          <a:cs typeface="Arial Black"/>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Arial Black" pitchFamily="-10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457200" indent="-457200" algn="l" rtl="0" eaLnBrk="0" fontAlgn="base" hangingPunct="0">
        <a:spcBef>
          <a:spcPct val="20000"/>
        </a:spcBef>
        <a:spcAft>
          <a:spcPct val="0"/>
        </a:spcAft>
        <a:buClr>
          <a:srgbClr val="ED392E"/>
        </a:buClr>
        <a:buSzPct val="100000"/>
        <a:buFont typeface="Wingdings" panose="05000000000000000000" pitchFamily="2" charset="2"/>
        <a:buChar char="v"/>
        <a:defRPr sz="3200">
          <a:solidFill>
            <a:schemeClr val="tx1"/>
          </a:solidFill>
          <a:latin typeface="+mn-lt"/>
          <a:ea typeface="ＭＳ Ｐゴシック" charset="-128"/>
          <a:cs typeface="ＭＳ Ｐゴシック" charset="-128"/>
        </a:defRPr>
      </a:lvl1pPr>
      <a:lvl2pPr marL="749300" indent="-292100" algn="l" rtl="0" eaLnBrk="0" fontAlgn="base" hangingPunct="0">
        <a:spcBef>
          <a:spcPct val="20000"/>
        </a:spcBef>
        <a:spcAft>
          <a:spcPct val="0"/>
        </a:spcAft>
        <a:buClr>
          <a:srgbClr val="ED392E"/>
        </a:buClr>
        <a:buSzPct val="100000"/>
        <a:buFont typeface="Wingdings" panose="05000000000000000000" pitchFamily="2" charset="2"/>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lr>
          <a:srgbClr val="ED392E"/>
        </a:buClr>
        <a:buFont typeface="Lucida Grande" pitchFamily="-108" charset="0"/>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lr>
          <a:srgbClr val="ED392E"/>
        </a:buClr>
        <a:buFont typeface="Arial" panose="020B0604020202020204" pitchFamily="34" charset="0"/>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lr>
          <a:srgbClr val="ED392E"/>
        </a:buClr>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3D87A6F-E68E-4D8D-AF77-CB5510D33D60}"/>
              </a:ext>
            </a:extLst>
          </p:cNvPr>
          <p:cNvSpPr>
            <a:spLocks noGrp="1" noChangeArrowheads="1"/>
          </p:cNvSpPr>
          <p:nvPr>
            <p:ph type="ctrTitle"/>
          </p:nvPr>
        </p:nvSpPr>
        <p:spPr>
          <a:xfrm>
            <a:off x="304800" y="2511425"/>
            <a:ext cx="8610600" cy="1470025"/>
          </a:xfrm>
          <a:effectLst>
            <a:outerShdw dist="38100" dir="2700000" algn="tl" rotWithShape="0">
              <a:srgbClr val="000000"/>
            </a:outerShdw>
          </a:effectLst>
        </p:spPr>
        <p:txBody>
          <a:bodyPr/>
          <a:lstStyle/>
          <a:p>
            <a:r>
              <a:rPr lang="en-US" altLang="en-US" sz="4800">
                <a:solidFill>
                  <a:schemeClr val="bg1"/>
                </a:solidFill>
                <a:effectLst>
                  <a:glow rad="63500">
                    <a:schemeClr val="accent4">
                      <a:satMod val="175000"/>
                      <a:alpha val="40000"/>
                    </a:schemeClr>
                  </a:glow>
                </a:effectLst>
                <a:latin typeface="Gill Sans Ultra Bold" panose="020B0A02020104020203" pitchFamily="34" charset="0"/>
                <a:ea typeface="ＭＳ Ｐゴシック" panose="020B0600070205080204" pitchFamily="34" charset="-128"/>
                <a:cs typeface="Arial Black" panose="020B0A04020102020204" pitchFamily="34" charset="0"/>
              </a:rPr>
              <a:t>Unit: Chemical Names and Formulas</a:t>
            </a:r>
          </a:p>
        </p:txBody>
      </p:sp>
      <p:sp>
        <p:nvSpPr>
          <p:cNvPr id="3" name="Title 1">
            <a:extLst>
              <a:ext uri="{FF2B5EF4-FFF2-40B4-BE49-F238E27FC236}">
                <a16:creationId xmlns:a16="http://schemas.microsoft.com/office/drawing/2014/main" id="{DC3B18F1-ECBE-4623-869D-93C8B98E89EA}"/>
              </a:ext>
            </a:extLst>
          </p:cNvPr>
          <p:cNvSpPr txBox="1">
            <a:spLocks/>
          </p:cNvSpPr>
          <p:nvPr/>
        </p:nvSpPr>
        <p:spPr bwMode="auto">
          <a:xfrm>
            <a:off x="1066800" y="3657600"/>
            <a:ext cx="7848600" cy="1676400"/>
          </a:xfrm>
          <a:prstGeom prst="rect">
            <a:avLst/>
          </a:prstGeom>
          <a:noFill/>
          <a:ln w="9525">
            <a:noFill/>
            <a:miter lim="800000"/>
            <a:headEnd/>
            <a:tailEnd/>
          </a:ln>
          <a:effectLst>
            <a:outerShdw dist="38100" dir="2700000" algn="tl" rotWithShape="0">
              <a:srgbClr val="000000"/>
            </a:outerShdw>
          </a:effectLst>
        </p:spPr>
        <p:txBody>
          <a:bodyPr anchor="ctr"/>
          <a:lstStyle/>
          <a:p>
            <a:pPr algn="r">
              <a:defRPr/>
            </a:pPr>
            <a:r>
              <a:rPr lang="en-US" sz="4400" b="0" i="1" kern="0" dirty="0">
                <a:effectLst>
                  <a:glow rad="63500">
                    <a:schemeClr val="accent4">
                      <a:satMod val="175000"/>
                      <a:alpha val="40000"/>
                    </a:schemeClr>
                  </a:glow>
                </a:effectLst>
                <a:ea typeface="ＭＳ Ｐゴシック" pitchFamily="-108" charset="-128"/>
                <a:cs typeface="Arial Black"/>
              </a:rPr>
              <a:t>Formula to Name for Ionic Compounds</a:t>
            </a:r>
          </a:p>
        </p:txBody>
      </p:sp>
      <p:sp>
        <p:nvSpPr>
          <p:cNvPr id="4" name="Explosion 1 3">
            <a:extLst>
              <a:ext uri="{FF2B5EF4-FFF2-40B4-BE49-F238E27FC236}">
                <a16:creationId xmlns:a16="http://schemas.microsoft.com/office/drawing/2014/main" id="{5051B885-9F46-467D-931E-FD95EEAA2356}"/>
              </a:ext>
            </a:extLst>
          </p:cNvPr>
          <p:cNvSpPr/>
          <p:nvPr/>
        </p:nvSpPr>
        <p:spPr>
          <a:xfrm rot="20480566">
            <a:off x="-1071563" y="841375"/>
            <a:ext cx="5029201" cy="1752600"/>
          </a:xfrm>
          <a:prstGeom prst="irregularSeal1">
            <a:avLst/>
          </a:prstGeom>
          <a:solidFill>
            <a:srgbClr val="9900CC">
              <a:alpha val="35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en-US" sz="3600" dirty="0">
                <a:effectLst>
                  <a:glow rad="63500">
                    <a:schemeClr val="accent4">
                      <a:satMod val="175000"/>
                      <a:alpha val="40000"/>
                    </a:schemeClr>
                  </a:glow>
                </a:effectLst>
                <a:latin typeface="Script MT Bold" pitchFamily="66" charset="0"/>
              </a:rPr>
              <a:t>Day 3 - Notes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FA9346D7-7EA2-4C09-8A7A-14F32E4E7A29}"/>
              </a:ext>
            </a:extLst>
          </p:cNvPr>
          <p:cNvSpPr>
            <a:spLocks noGrp="1" noChangeArrowheads="1"/>
          </p:cNvSpPr>
          <p:nvPr>
            <p:ph type="title"/>
          </p:nvPr>
        </p:nvSpPr>
        <p:spPr>
          <a:xfrm>
            <a:off x="1219200" y="0"/>
            <a:ext cx="7467600" cy="1143000"/>
          </a:xfrm>
        </p:spPr>
        <p:txBody>
          <a:bodyPr/>
          <a:lstStyle/>
          <a:p>
            <a:r>
              <a:rPr lang="en-US" altLang="en-US" sz="3400" dirty="0">
                <a:latin typeface="Trebuchet MS" panose="020B0603020202020204" pitchFamily="34" charset="0"/>
                <a:ea typeface="ＭＳ Ｐゴシック" panose="020B0600070205080204" pitchFamily="34" charset="-128"/>
                <a:cs typeface="Arial Black" panose="020B0A04020102020204" pitchFamily="34" charset="0"/>
              </a:rPr>
              <a:t>After today you should be able to…</a:t>
            </a:r>
          </a:p>
        </p:txBody>
      </p:sp>
      <p:sp>
        <p:nvSpPr>
          <p:cNvPr id="6147" name="Rectangle 5">
            <a:extLst>
              <a:ext uri="{FF2B5EF4-FFF2-40B4-BE49-F238E27FC236}">
                <a16:creationId xmlns:a16="http://schemas.microsoft.com/office/drawing/2014/main" id="{97F507EE-27C2-4741-8137-DCCC602B4EE6}"/>
              </a:ext>
            </a:extLst>
          </p:cNvPr>
          <p:cNvSpPr>
            <a:spLocks noGrp="1" noChangeArrowheads="1"/>
          </p:cNvSpPr>
          <p:nvPr>
            <p:ph type="body" idx="1"/>
          </p:nvPr>
        </p:nvSpPr>
        <p:spPr>
          <a:xfrm>
            <a:off x="1219200" y="1066800"/>
            <a:ext cx="7696200" cy="5334000"/>
          </a:xfrm>
        </p:spPr>
        <p:txBody>
          <a:bodyPr/>
          <a:lstStyle/>
          <a:p>
            <a:r>
              <a:rPr lang="en-US" altLang="en-US" sz="3600" dirty="0">
                <a:latin typeface="Trebuchet MS" panose="020B0603020202020204" pitchFamily="34" charset="0"/>
                <a:ea typeface="ＭＳ Ｐゴシック" panose="020B0600070205080204" pitchFamily="34" charset="-128"/>
              </a:rPr>
              <a:t>Write the chemical names for ionic compounds</a:t>
            </a:r>
          </a:p>
          <a:p>
            <a:r>
              <a:rPr lang="en-US" altLang="en-US" sz="3600" dirty="0">
                <a:latin typeface="Trebuchet MS" panose="020B0603020202020204" pitchFamily="34" charset="0"/>
                <a:ea typeface="ＭＳ Ｐゴシック" panose="020B0600070205080204" pitchFamily="34" charset="-128"/>
              </a:rPr>
              <a:t>Write the chemical name when given the chemical formula</a:t>
            </a:r>
          </a:p>
          <a:p>
            <a:r>
              <a:rPr lang="en-US" altLang="en-US" sz="3600" dirty="0">
                <a:latin typeface="Trebuchet MS" panose="020B0603020202020204" pitchFamily="34" charset="0"/>
                <a:ea typeface="ＭＳ Ｐゴシック" panose="020B0600070205080204" pitchFamily="34" charset="-128"/>
              </a:rPr>
              <a:t>Determine the Roman Numeral on a transition metal</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EBE685F-E8AF-48E0-B603-C1DA6C9656C4}"/>
              </a:ext>
            </a:extLst>
          </p:cNvPr>
          <p:cNvSpPr>
            <a:spLocks noGrp="1" noChangeArrowheads="1"/>
          </p:cNvSpPr>
          <p:nvPr>
            <p:ph type="title"/>
          </p:nvPr>
        </p:nvSpPr>
        <p:spPr>
          <a:xfrm>
            <a:off x="1219200" y="228600"/>
            <a:ext cx="7467600" cy="1143000"/>
          </a:xfrm>
        </p:spPr>
        <p:txBody>
          <a:bodyPr/>
          <a:lstStyle/>
          <a:p>
            <a:r>
              <a:rPr lang="en-US" altLang="en-US">
                <a:latin typeface="Trebuchet MS" panose="020B0603020202020204" pitchFamily="34" charset="0"/>
                <a:ea typeface="ＭＳ Ｐゴシック" panose="020B0600070205080204" pitchFamily="34" charset="-128"/>
                <a:cs typeface="Arial Black" panose="020B0A04020102020204" pitchFamily="34" charset="0"/>
              </a:rPr>
              <a:t>Chemical Formula to Name</a:t>
            </a:r>
          </a:p>
        </p:txBody>
      </p:sp>
      <p:sp>
        <p:nvSpPr>
          <p:cNvPr id="3" name="Content Placeholder 2">
            <a:extLst>
              <a:ext uri="{FF2B5EF4-FFF2-40B4-BE49-F238E27FC236}">
                <a16:creationId xmlns:a16="http://schemas.microsoft.com/office/drawing/2014/main" id="{261B6A82-523B-4680-BCB0-58B2DF0BC71B}"/>
              </a:ext>
            </a:extLst>
          </p:cNvPr>
          <p:cNvSpPr>
            <a:spLocks noGrp="1"/>
          </p:cNvSpPr>
          <p:nvPr>
            <p:ph idx="1"/>
          </p:nvPr>
        </p:nvSpPr>
        <p:spPr>
          <a:xfrm>
            <a:off x="1219200" y="1066800"/>
            <a:ext cx="7620000" cy="4906963"/>
          </a:xfrm>
        </p:spPr>
        <p:txBody>
          <a:bodyPr/>
          <a:lstStyle/>
          <a:p>
            <a:pPr marL="0" indent="0" algn="ctr">
              <a:buFont typeface="Wingdings" panose="05000000000000000000" pitchFamily="2" charset="2"/>
              <a:buNone/>
              <a:defRPr/>
            </a:pPr>
            <a:r>
              <a:rPr lang="en-US" sz="2800" dirty="0">
                <a:latin typeface="Trebuchet MS" panose="020B0603020202020204" pitchFamily="34" charset="0"/>
              </a:rPr>
              <a:t>Recall the format for chemical formulas…  </a:t>
            </a:r>
            <a:r>
              <a:rPr lang="en-US" sz="2400" dirty="0">
                <a:latin typeface="Trebuchet MS" panose="020B0603020202020204" pitchFamily="34" charset="0"/>
              </a:rPr>
              <a:t>(name of </a:t>
            </a:r>
            <a:r>
              <a:rPr lang="en-US" sz="2400" b="1" dirty="0" err="1">
                <a:latin typeface="Trebuchet MS" panose="020B0603020202020204" pitchFamily="34" charset="0"/>
              </a:rPr>
              <a:t>cation</a:t>
            </a:r>
            <a:r>
              <a:rPr lang="en-US" sz="2400" dirty="0">
                <a:latin typeface="Trebuchet MS" panose="020B0603020202020204" pitchFamily="34" charset="0"/>
              </a:rPr>
              <a:t> – metal) (name of </a:t>
            </a:r>
            <a:r>
              <a:rPr lang="en-US" sz="2400" b="1" dirty="0">
                <a:latin typeface="Trebuchet MS" panose="020B0603020202020204" pitchFamily="34" charset="0"/>
              </a:rPr>
              <a:t>anion</a:t>
            </a:r>
            <a:r>
              <a:rPr lang="en-US" sz="2400" dirty="0">
                <a:latin typeface="Trebuchet MS" panose="020B0603020202020204" pitchFamily="34" charset="0"/>
              </a:rPr>
              <a:t> – nonmetal)</a:t>
            </a:r>
          </a:p>
          <a:p>
            <a:pPr marL="0" indent="0" algn="ctr">
              <a:buFont typeface="Wingdings" panose="05000000000000000000" pitchFamily="2" charset="2"/>
              <a:buNone/>
              <a:defRPr/>
            </a:pPr>
            <a:endParaRPr lang="en-US" sz="2800" dirty="0">
              <a:latin typeface="Trebuchet MS" pitchFamily="34" charset="0"/>
            </a:endParaRPr>
          </a:p>
          <a:p>
            <a:pPr>
              <a:buFont typeface="Wingdings" panose="05000000000000000000" pitchFamily="2" charset="2"/>
              <a:buNone/>
              <a:defRPr/>
            </a:pPr>
            <a:r>
              <a:rPr lang="en-US" sz="2800" i="1" dirty="0">
                <a:latin typeface="Trebuchet MS" pitchFamily="34" charset="0"/>
              </a:rPr>
              <a:t>Examples:</a:t>
            </a:r>
          </a:p>
          <a:p>
            <a:pPr>
              <a:buFont typeface="Wingdings" panose="05000000000000000000" pitchFamily="2" charset="2"/>
              <a:buNone/>
              <a:defRPr/>
            </a:pPr>
            <a:r>
              <a:rPr lang="en-US" sz="2800" dirty="0" err="1">
                <a:latin typeface="Trebuchet MS" pitchFamily="34" charset="0"/>
              </a:rPr>
              <a:t>KBr</a:t>
            </a:r>
            <a:endParaRPr lang="en-US" sz="2800" dirty="0">
              <a:latin typeface="Trebuchet MS" pitchFamily="34" charset="0"/>
            </a:endParaRPr>
          </a:p>
          <a:p>
            <a:pPr>
              <a:buFont typeface="Wingdings" panose="05000000000000000000" pitchFamily="2" charset="2"/>
              <a:buNone/>
              <a:defRPr/>
            </a:pPr>
            <a:endParaRPr lang="en-US" sz="2800" dirty="0">
              <a:latin typeface="Trebuchet MS" pitchFamily="34" charset="0"/>
            </a:endParaRPr>
          </a:p>
          <a:p>
            <a:pPr>
              <a:buFont typeface="Wingdings" panose="05000000000000000000" pitchFamily="2" charset="2"/>
              <a:buNone/>
              <a:defRPr/>
            </a:pPr>
            <a:r>
              <a:rPr lang="en-US" sz="2800" dirty="0">
                <a:latin typeface="Trebuchet MS" pitchFamily="34" charset="0"/>
              </a:rPr>
              <a:t>CaI</a:t>
            </a:r>
            <a:r>
              <a:rPr lang="en-US" sz="2800" baseline="-25000" dirty="0">
                <a:latin typeface="Trebuchet MS" pitchFamily="34" charset="0"/>
              </a:rPr>
              <a:t>2</a:t>
            </a:r>
          </a:p>
          <a:p>
            <a:pPr>
              <a:buFont typeface="Wingdings" panose="05000000000000000000" pitchFamily="2" charset="2"/>
              <a:buNone/>
              <a:defRPr/>
            </a:pPr>
            <a:endParaRPr lang="en-US" sz="2800" dirty="0">
              <a:latin typeface="Trebuchet MS" pitchFamily="34" charset="0"/>
            </a:endParaRPr>
          </a:p>
          <a:p>
            <a:pPr>
              <a:buFont typeface="Wingdings" panose="05000000000000000000" pitchFamily="2" charset="2"/>
              <a:buNone/>
              <a:defRPr/>
            </a:pPr>
            <a:r>
              <a:rPr lang="en-US" sz="2800" dirty="0">
                <a:latin typeface="Trebuchet MS" pitchFamily="34" charset="0"/>
              </a:rPr>
              <a:t>Na</a:t>
            </a:r>
            <a:r>
              <a:rPr lang="en-US" sz="2800" baseline="-25000" dirty="0">
                <a:latin typeface="Trebuchet MS" pitchFamily="34" charset="0"/>
              </a:rPr>
              <a:t>2</a:t>
            </a:r>
            <a:r>
              <a:rPr lang="en-US" sz="2800" dirty="0">
                <a:latin typeface="Trebuchet MS" pitchFamily="34" charset="0"/>
              </a:rPr>
              <a:t>(SO</a:t>
            </a:r>
            <a:r>
              <a:rPr lang="en-US" sz="2800" baseline="-25000" dirty="0">
                <a:latin typeface="Trebuchet MS" pitchFamily="34" charset="0"/>
              </a:rPr>
              <a:t>4</a:t>
            </a:r>
            <a:r>
              <a:rPr lang="en-US" sz="2800" dirty="0">
                <a:latin typeface="Trebuchet MS" pitchFamily="34" charset="0"/>
              </a:rPr>
              <a:t>)</a:t>
            </a:r>
          </a:p>
        </p:txBody>
      </p:sp>
      <p:sp>
        <p:nvSpPr>
          <p:cNvPr id="4" name="TextBox 5">
            <a:extLst>
              <a:ext uri="{FF2B5EF4-FFF2-40B4-BE49-F238E27FC236}">
                <a16:creationId xmlns:a16="http://schemas.microsoft.com/office/drawing/2014/main" id="{10665120-C0DE-4A9D-BB38-6C7AE062BC31}"/>
              </a:ext>
            </a:extLst>
          </p:cNvPr>
          <p:cNvSpPr txBox="1">
            <a:spLocks noChangeArrowheads="1"/>
          </p:cNvSpPr>
          <p:nvPr/>
        </p:nvSpPr>
        <p:spPr bwMode="auto">
          <a:xfrm>
            <a:off x="2971800" y="2971800"/>
            <a:ext cx="3657600" cy="523875"/>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b="0" dirty="0">
                <a:solidFill>
                  <a:srgbClr val="0000FF"/>
                </a:solidFill>
                <a:latin typeface="Trebuchet MS" panose="020B0603020202020204" pitchFamily="34" charset="0"/>
              </a:rPr>
              <a:t>Potassium Brom</a:t>
            </a:r>
            <a:r>
              <a:rPr lang="en-US" altLang="en-US" sz="2800" b="0" u="sng" dirty="0">
                <a:solidFill>
                  <a:srgbClr val="0000FF"/>
                </a:solidFill>
                <a:latin typeface="Trebuchet MS" panose="020B0603020202020204" pitchFamily="34" charset="0"/>
              </a:rPr>
              <a:t>ide</a:t>
            </a:r>
            <a:endParaRPr lang="en-US" altLang="en-US" sz="2800" b="0" u="sng" baseline="-25000" dirty="0">
              <a:solidFill>
                <a:srgbClr val="0000FF"/>
              </a:solidFill>
              <a:latin typeface="Trebuchet MS" panose="020B0603020202020204" pitchFamily="34" charset="0"/>
            </a:endParaRPr>
          </a:p>
        </p:txBody>
      </p:sp>
      <p:sp>
        <p:nvSpPr>
          <p:cNvPr id="5" name="TextBox 5">
            <a:extLst>
              <a:ext uri="{FF2B5EF4-FFF2-40B4-BE49-F238E27FC236}">
                <a16:creationId xmlns:a16="http://schemas.microsoft.com/office/drawing/2014/main" id="{D69245DC-6064-4376-8500-EC968B5266A3}"/>
              </a:ext>
            </a:extLst>
          </p:cNvPr>
          <p:cNvSpPr txBox="1">
            <a:spLocks noChangeArrowheads="1"/>
          </p:cNvSpPr>
          <p:nvPr/>
        </p:nvSpPr>
        <p:spPr bwMode="auto">
          <a:xfrm>
            <a:off x="2971800" y="4038600"/>
            <a:ext cx="3657600" cy="523875"/>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b="0">
                <a:solidFill>
                  <a:srgbClr val="0000FF"/>
                </a:solidFill>
                <a:latin typeface="Trebuchet MS" panose="020B0603020202020204" pitchFamily="34" charset="0"/>
              </a:rPr>
              <a:t>Calcium Iod</a:t>
            </a:r>
            <a:r>
              <a:rPr lang="en-US" altLang="en-US" sz="2800" b="0" u="sng">
                <a:solidFill>
                  <a:srgbClr val="0000FF"/>
                </a:solidFill>
                <a:latin typeface="Trebuchet MS" panose="020B0603020202020204" pitchFamily="34" charset="0"/>
              </a:rPr>
              <a:t>ide</a:t>
            </a:r>
            <a:endParaRPr lang="en-US" altLang="en-US" sz="2800" b="0" u="sng" baseline="-25000">
              <a:solidFill>
                <a:srgbClr val="0000FF"/>
              </a:solidFill>
              <a:latin typeface="Trebuchet MS" panose="020B0603020202020204" pitchFamily="34" charset="0"/>
            </a:endParaRPr>
          </a:p>
        </p:txBody>
      </p:sp>
      <p:sp>
        <p:nvSpPr>
          <p:cNvPr id="6" name="TextBox 5">
            <a:extLst>
              <a:ext uri="{FF2B5EF4-FFF2-40B4-BE49-F238E27FC236}">
                <a16:creationId xmlns:a16="http://schemas.microsoft.com/office/drawing/2014/main" id="{0B376DF9-F9C7-41E8-B611-E55BB576175E}"/>
              </a:ext>
            </a:extLst>
          </p:cNvPr>
          <p:cNvSpPr txBox="1">
            <a:spLocks noChangeArrowheads="1"/>
          </p:cNvSpPr>
          <p:nvPr/>
        </p:nvSpPr>
        <p:spPr bwMode="auto">
          <a:xfrm>
            <a:off x="2971800" y="5038725"/>
            <a:ext cx="3657600" cy="523875"/>
          </a:xfrm>
          <a:prstGeom prst="rect">
            <a:avLst/>
          </a:prstGeom>
          <a:noFill/>
          <a:ln w="25400" cmpd="thickThin">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b="0">
                <a:solidFill>
                  <a:srgbClr val="0000FF"/>
                </a:solidFill>
                <a:latin typeface="Trebuchet MS" panose="020B0603020202020204" pitchFamily="34" charset="0"/>
              </a:rPr>
              <a:t>Sodium Sulfate</a:t>
            </a:r>
            <a:endParaRPr lang="en-US" altLang="en-US" sz="2800" b="0" baseline="-25000">
              <a:solidFill>
                <a:srgbClr val="0000FF"/>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967BCB-7B97-4E27-A9FE-82F65568668E}"/>
              </a:ext>
            </a:extLst>
          </p:cNvPr>
          <p:cNvSpPr>
            <a:spLocks noGrp="1" noChangeArrowheads="1"/>
          </p:cNvSpPr>
          <p:nvPr>
            <p:ph idx="1"/>
          </p:nvPr>
        </p:nvSpPr>
        <p:spPr>
          <a:xfrm>
            <a:off x="1219200" y="685800"/>
            <a:ext cx="7924800" cy="5440363"/>
          </a:xfrm>
        </p:spPr>
        <p:txBody>
          <a:bodyPr/>
          <a:lstStyle/>
          <a:p>
            <a:pPr marL="0" indent="0" algn="ctr">
              <a:buFont typeface="Wingdings" panose="05000000000000000000" pitchFamily="2" charset="2"/>
              <a:buNone/>
            </a:pPr>
            <a:r>
              <a:rPr lang="en-US" altLang="en-US" dirty="0">
                <a:latin typeface="Trebuchet MS" panose="020B0603020202020204" pitchFamily="34" charset="0"/>
                <a:ea typeface="ＭＳ Ｐゴシック" panose="020B0600070205080204" pitchFamily="34" charset="-128"/>
              </a:rPr>
              <a:t>For elements with more than one possible charge (generally, transition metals)…</a:t>
            </a:r>
          </a:p>
          <a:p>
            <a:pPr marL="0" indent="0" algn="ctr">
              <a:buFont typeface="Wingdings" panose="05000000000000000000" pitchFamily="2" charset="2"/>
              <a:buNone/>
            </a:pPr>
            <a:r>
              <a:rPr lang="en-US" altLang="en-US" i="1" dirty="0">
                <a:solidFill>
                  <a:srgbClr val="0000FF"/>
                </a:solidFill>
                <a:latin typeface="Trebuchet MS" panose="020B0603020202020204" pitchFamily="34" charset="0"/>
                <a:ea typeface="ＭＳ Ｐゴシック" panose="020B0600070205080204" pitchFamily="34" charset="-128"/>
              </a:rPr>
              <a:t>Use the charge on the anion to determine the charge on the cation!</a:t>
            </a:r>
          </a:p>
          <a:p>
            <a:pPr marL="0" indent="0">
              <a:buFont typeface="Wingdings" panose="05000000000000000000" pitchFamily="2" charset="2"/>
              <a:buNone/>
            </a:pPr>
            <a:r>
              <a:rPr lang="en-US" altLang="en-US" i="1" dirty="0">
                <a:latin typeface="Trebuchet MS" panose="020B0603020202020204" pitchFamily="34" charset="0"/>
                <a:ea typeface="ＭＳ Ｐゴシック" panose="020B0600070205080204" pitchFamily="34" charset="-128"/>
              </a:rPr>
              <a:t>Example:</a:t>
            </a:r>
            <a:endParaRPr lang="en-US" altLang="en-US" dirty="0">
              <a:latin typeface="Trebuchet MS" panose="020B0603020202020204" pitchFamily="34" charset="0"/>
              <a:ea typeface="ＭＳ Ｐゴシック" panose="020B0600070205080204" pitchFamily="34" charset="-128"/>
            </a:endParaRPr>
          </a:p>
          <a:p>
            <a:pPr marL="0" indent="0" algn="ctr">
              <a:buFont typeface="Wingdings" panose="05000000000000000000" pitchFamily="2" charset="2"/>
              <a:buNone/>
            </a:pPr>
            <a:r>
              <a:rPr lang="en-US" altLang="en-US" dirty="0">
                <a:latin typeface="Trebuchet MS" panose="020B0603020202020204" pitchFamily="34" charset="0"/>
                <a:ea typeface="ＭＳ Ｐゴシック" panose="020B0600070205080204" pitchFamily="34" charset="-128"/>
              </a:rPr>
              <a:t>Fe</a:t>
            </a:r>
            <a:r>
              <a:rPr lang="en-US" altLang="en-US" baseline="-25000" dirty="0">
                <a:latin typeface="Trebuchet MS" panose="020B0603020202020204" pitchFamily="34" charset="0"/>
                <a:ea typeface="ＭＳ Ｐゴシック" panose="020B0600070205080204" pitchFamily="34" charset="-128"/>
              </a:rPr>
              <a:t>2</a:t>
            </a:r>
            <a:r>
              <a:rPr lang="en-US" altLang="en-US" dirty="0">
                <a:latin typeface="Trebuchet MS" panose="020B0603020202020204" pitchFamily="34" charset="0"/>
                <a:ea typeface="ＭＳ Ｐゴシック" panose="020B0600070205080204" pitchFamily="34" charset="-128"/>
              </a:rPr>
              <a:t>(CrO</a:t>
            </a:r>
            <a:r>
              <a:rPr lang="en-US" altLang="en-US" baseline="-25000" dirty="0">
                <a:latin typeface="Trebuchet MS" panose="020B0603020202020204" pitchFamily="34" charset="0"/>
                <a:ea typeface="ＭＳ Ｐゴシック" panose="020B0600070205080204" pitchFamily="34" charset="-128"/>
              </a:rPr>
              <a:t>4</a:t>
            </a:r>
            <a:r>
              <a:rPr lang="en-US" altLang="en-US" dirty="0">
                <a:latin typeface="Trebuchet MS" panose="020B0603020202020204" pitchFamily="34" charset="0"/>
                <a:ea typeface="ＭＳ Ｐゴシック" panose="020B0600070205080204" pitchFamily="34" charset="-128"/>
              </a:rPr>
              <a:t>)</a:t>
            </a:r>
            <a:r>
              <a:rPr lang="en-US" altLang="en-US" baseline="-25000" dirty="0">
                <a:latin typeface="Trebuchet MS" panose="020B0603020202020204" pitchFamily="34" charset="0"/>
                <a:ea typeface="ＭＳ Ｐゴシック" panose="020B0600070205080204" pitchFamily="34" charset="-128"/>
              </a:rPr>
              <a:t>3</a:t>
            </a:r>
            <a:endParaRPr lang="en-US" altLang="en-US" dirty="0">
              <a:latin typeface="Trebuchet MS" panose="020B0603020202020204" pitchFamily="34" charset="0"/>
              <a:ea typeface="ＭＳ Ｐゴシック" panose="020B0600070205080204" pitchFamily="34" charset="-128"/>
            </a:endParaRPr>
          </a:p>
        </p:txBody>
      </p:sp>
      <p:sp>
        <p:nvSpPr>
          <p:cNvPr id="4" name="TextBox 3">
            <a:extLst>
              <a:ext uri="{FF2B5EF4-FFF2-40B4-BE49-F238E27FC236}">
                <a16:creationId xmlns:a16="http://schemas.microsoft.com/office/drawing/2014/main" id="{787B6AE9-6C6A-4125-899B-38177CDB3CCF}"/>
              </a:ext>
            </a:extLst>
          </p:cNvPr>
          <p:cNvSpPr txBox="1">
            <a:spLocks noChangeArrowheads="1"/>
          </p:cNvSpPr>
          <p:nvPr/>
        </p:nvSpPr>
        <p:spPr bwMode="auto">
          <a:xfrm>
            <a:off x="4572000" y="39624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0000FF"/>
                </a:solidFill>
                <a:latin typeface="Trebuchet MS" panose="020B0603020202020204" pitchFamily="34" charset="0"/>
              </a:rPr>
              <a:t>-2(3)=-6</a:t>
            </a:r>
            <a:endParaRPr lang="en-US" altLang="en-US" sz="1800">
              <a:solidFill>
                <a:srgbClr val="0000FF"/>
              </a:solidFill>
              <a:latin typeface="Trebuchet MS" panose="020B0603020202020204" pitchFamily="34" charset="0"/>
            </a:endParaRPr>
          </a:p>
        </p:txBody>
      </p:sp>
      <p:sp>
        <p:nvSpPr>
          <p:cNvPr id="5" name="TextBox 4">
            <a:extLst>
              <a:ext uri="{FF2B5EF4-FFF2-40B4-BE49-F238E27FC236}">
                <a16:creationId xmlns:a16="http://schemas.microsoft.com/office/drawing/2014/main" id="{E8712A3C-D5AA-4825-926C-42A8D83F479F}"/>
              </a:ext>
            </a:extLst>
          </p:cNvPr>
          <p:cNvSpPr txBox="1">
            <a:spLocks noChangeArrowheads="1"/>
          </p:cNvSpPr>
          <p:nvPr/>
        </p:nvSpPr>
        <p:spPr bwMode="auto">
          <a:xfrm>
            <a:off x="3429000" y="39624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C00000"/>
                </a:solidFill>
                <a:latin typeface="Trebuchet MS" panose="020B0603020202020204" pitchFamily="34" charset="0"/>
              </a:rPr>
              <a:t>+6/2=+3</a:t>
            </a:r>
            <a:endParaRPr lang="en-US" altLang="en-US" sz="1800">
              <a:solidFill>
                <a:srgbClr val="C00000"/>
              </a:solidFill>
              <a:latin typeface="Trebuchet MS" panose="020B0603020202020204" pitchFamily="34" charset="0"/>
            </a:endParaRPr>
          </a:p>
        </p:txBody>
      </p:sp>
      <p:sp>
        <p:nvSpPr>
          <p:cNvPr id="6" name="TextBox 5">
            <a:extLst>
              <a:ext uri="{FF2B5EF4-FFF2-40B4-BE49-F238E27FC236}">
                <a16:creationId xmlns:a16="http://schemas.microsoft.com/office/drawing/2014/main" id="{22A6472A-2683-46D5-B9F4-520D78961ACE}"/>
              </a:ext>
            </a:extLst>
          </p:cNvPr>
          <p:cNvSpPr txBox="1">
            <a:spLocks noChangeArrowheads="1"/>
          </p:cNvSpPr>
          <p:nvPr/>
        </p:nvSpPr>
        <p:spPr bwMode="auto">
          <a:xfrm>
            <a:off x="3200400" y="4724400"/>
            <a:ext cx="3962400" cy="5238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dirty="0">
                <a:solidFill>
                  <a:srgbClr val="0000FF"/>
                </a:solidFill>
                <a:latin typeface="Trebuchet MS" panose="020B0603020202020204" pitchFamily="34" charset="0"/>
              </a:rPr>
              <a:t>Iron (III) chromate</a:t>
            </a:r>
            <a:endParaRPr lang="en-US" altLang="en-US" sz="2400" dirty="0">
              <a:solidFill>
                <a:srgbClr val="0000FF"/>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75C6A-8B3A-4C8B-9BB4-CC4A15A93163}"/>
              </a:ext>
            </a:extLst>
          </p:cNvPr>
          <p:cNvSpPr>
            <a:spLocks noGrp="1" noChangeArrowheads="1"/>
          </p:cNvSpPr>
          <p:nvPr>
            <p:ph idx="1"/>
          </p:nvPr>
        </p:nvSpPr>
        <p:spPr>
          <a:xfrm>
            <a:off x="1219200" y="685800"/>
            <a:ext cx="7467600" cy="5440363"/>
          </a:xfrm>
        </p:spPr>
        <p:txBody>
          <a:bodyPr/>
          <a:lstStyle/>
          <a:p>
            <a:pPr marL="0" indent="0">
              <a:buFont typeface="Wingdings" panose="05000000000000000000" pitchFamily="2" charset="2"/>
              <a:buNone/>
            </a:pPr>
            <a:r>
              <a:rPr lang="en-US" altLang="en-US" i="1">
                <a:latin typeface="Trebuchet MS" panose="020B0603020202020204" pitchFamily="34" charset="0"/>
                <a:ea typeface="ＭＳ Ｐゴシック" panose="020B0600070205080204" pitchFamily="34" charset="-128"/>
              </a:rPr>
              <a:t>Example:</a:t>
            </a:r>
            <a:endParaRPr lang="en-US" altLang="en-US">
              <a:latin typeface="Trebuchet MS" panose="020B0603020202020204" pitchFamily="34" charset="0"/>
              <a:ea typeface="ＭＳ Ｐゴシック" panose="020B0600070205080204" pitchFamily="34" charset="-128"/>
            </a:endParaRPr>
          </a:p>
          <a:p>
            <a:pPr marL="0" indent="0" algn="ctr">
              <a:buFont typeface="Wingdings" panose="05000000000000000000" pitchFamily="2" charset="2"/>
              <a:buNone/>
            </a:pPr>
            <a:r>
              <a:rPr lang="en-US" altLang="en-US">
                <a:latin typeface="Trebuchet MS" panose="020B0603020202020204" pitchFamily="34" charset="0"/>
                <a:ea typeface="ＭＳ Ｐゴシック" panose="020B0600070205080204" pitchFamily="34" charset="-128"/>
              </a:rPr>
              <a:t>Sn(CO</a:t>
            </a:r>
            <a:r>
              <a:rPr lang="en-US" altLang="en-US" baseline="-25000">
                <a:latin typeface="Trebuchet MS" panose="020B0603020202020204" pitchFamily="34" charset="0"/>
                <a:ea typeface="ＭＳ Ｐゴシック" panose="020B0600070205080204" pitchFamily="34" charset="-128"/>
              </a:rPr>
              <a:t>3</a:t>
            </a:r>
            <a:r>
              <a:rPr lang="en-US" altLang="en-US">
                <a:latin typeface="Trebuchet MS" panose="020B0603020202020204" pitchFamily="34" charset="0"/>
                <a:ea typeface="ＭＳ Ｐゴシック" panose="020B0600070205080204" pitchFamily="34" charset="-128"/>
              </a:rPr>
              <a:t>)</a:t>
            </a:r>
            <a:r>
              <a:rPr lang="en-US" altLang="en-US" baseline="-25000">
                <a:latin typeface="Trebuchet MS" panose="020B0603020202020204" pitchFamily="34" charset="0"/>
                <a:ea typeface="ＭＳ Ｐゴシック" panose="020B0600070205080204" pitchFamily="34" charset="-128"/>
              </a:rPr>
              <a:t>2</a:t>
            </a:r>
            <a:endParaRPr lang="en-US" altLang="en-US">
              <a:latin typeface="Trebuchet MS" panose="020B0603020202020204" pitchFamily="34" charset="0"/>
              <a:ea typeface="ＭＳ Ｐゴシック" panose="020B0600070205080204" pitchFamily="34" charset="-128"/>
            </a:endParaRPr>
          </a:p>
        </p:txBody>
      </p:sp>
      <p:sp>
        <p:nvSpPr>
          <p:cNvPr id="4" name="TextBox 3">
            <a:extLst>
              <a:ext uri="{FF2B5EF4-FFF2-40B4-BE49-F238E27FC236}">
                <a16:creationId xmlns:a16="http://schemas.microsoft.com/office/drawing/2014/main" id="{C1F365D5-9996-4809-9464-6F703C18F4D3}"/>
              </a:ext>
            </a:extLst>
          </p:cNvPr>
          <p:cNvSpPr txBox="1">
            <a:spLocks noChangeArrowheads="1"/>
          </p:cNvSpPr>
          <p:nvPr/>
        </p:nvSpPr>
        <p:spPr bwMode="auto">
          <a:xfrm>
            <a:off x="4343400" y="17526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0000FF"/>
                </a:solidFill>
                <a:latin typeface="Trebuchet MS" panose="020B0603020202020204" pitchFamily="34" charset="0"/>
              </a:rPr>
              <a:t>-2(2)=-4</a:t>
            </a:r>
            <a:endParaRPr lang="en-US" altLang="en-US" sz="1800">
              <a:solidFill>
                <a:srgbClr val="0000FF"/>
              </a:solidFill>
              <a:latin typeface="Trebuchet MS" panose="020B0603020202020204" pitchFamily="34" charset="0"/>
            </a:endParaRPr>
          </a:p>
        </p:txBody>
      </p:sp>
      <p:sp>
        <p:nvSpPr>
          <p:cNvPr id="5" name="TextBox 4">
            <a:extLst>
              <a:ext uri="{FF2B5EF4-FFF2-40B4-BE49-F238E27FC236}">
                <a16:creationId xmlns:a16="http://schemas.microsoft.com/office/drawing/2014/main" id="{37467377-F4B3-4B9C-9462-B948C8F24601}"/>
              </a:ext>
            </a:extLst>
          </p:cNvPr>
          <p:cNvSpPr txBox="1">
            <a:spLocks noChangeArrowheads="1"/>
          </p:cNvSpPr>
          <p:nvPr/>
        </p:nvSpPr>
        <p:spPr bwMode="auto">
          <a:xfrm>
            <a:off x="3581400" y="17526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C00000"/>
                </a:solidFill>
                <a:latin typeface="Trebuchet MS" panose="020B0603020202020204" pitchFamily="34" charset="0"/>
              </a:rPr>
              <a:t>+4</a:t>
            </a:r>
            <a:endParaRPr lang="en-US" altLang="en-US" sz="1800">
              <a:solidFill>
                <a:srgbClr val="C00000"/>
              </a:solidFill>
              <a:latin typeface="Trebuchet MS" panose="020B0603020202020204" pitchFamily="34" charset="0"/>
            </a:endParaRPr>
          </a:p>
        </p:txBody>
      </p:sp>
      <p:sp>
        <p:nvSpPr>
          <p:cNvPr id="6" name="TextBox 5">
            <a:extLst>
              <a:ext uri="{FF2B5EF4-FFF2-40B4-BE49-F238E27FC236}">
                <a16:creationId xmlns:a16="http://schemas.microsoft.com/office/drawing/2014/main" id="{9031EA4F-2B04-45A9-8ACE-8B8C7ECB7EA7}"/>
              </a:ext>
            </a:extLst>
          </p:cNvPr>
          <p:cNvSpPr txBox="1">
            <a:spLocks noChangeArrowheads="1"/>
          </p:cNvSpPr>
          <p:nvPr/>
        </p:nvSpPr>
        <p:spPr bwMode="auto">
          <a:xfrm>
            <a:off x="3200400" y="2514600"/>
            <a:ext cx="3962400" cy="5238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dirty="0">
                <a:solidFill>
                  <a:srgbClr val="0000FF"/>
                </a:solidFill>
                <a:latin typeface="Trebuchet MS" panose="020B0603020202020204" pitchFamily="34" charset="0"/>
              </a:rPr>
              <a:t>Tin (IV) carbonate</a:t>
            </a:r>
            <a:endParaRPr lang="en-US" altLang="en-US" sz="2400" dirty="0">
              <a:solidFill>
                <a:srgbClr val="0000FF"/>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3E550-5662-44D3-92E9-293EAB5E4B0D}"/>
              </a:ext>
            </a:extLst>
          </p:cNvPr>
          <p:cNvSpPr>
            <a:spLocks noGrp="1" noChangeArrowheads="1"/>
          </p:cNvSpPr>
          <p:nvPr>
            <p:ph idx="1"/>
          </p:nvPr>
        </p:nvSpPr>
        <p:spPr>
          <a:xfrm>
            <a:off x="1219200" y="685800"/>
            <a:ext cx="7467600" cy="5440363"/>
          </a:xfrm>
        </p:spPr>
        <p:txBody>
          <a:bodyPr/>
          <a:lstStyle/>
          <a:p>
            <a:pPr marL="0" indent="0">
              <a:buFont typeface="Wingdings" panose="05000000000000000000" pitchFamily="2" charset="2"/>
              <a:buNone/>
            </a:pPr>
            <a:r>
              <a:rPr lang="en-US" altLang="en-US" i="1">
                <a:latin typeface="Trebuchet MS" panose="020B0603020202020204" pitchFamily="34" charset="0"/>
                <a:ea typeface="ＭＳ Ｐゴシック" panose="020B0600070205080204" pitchFamily="34" charset="-128"/>
              </a:rPr>
              <a:t>Example:</a:t>
            </a:r>
            <a:endParaRPr lang="en-US" altLang="en-US">
              <a:latin typeface="Trebuchet MS" panose="020B0603020202020204" pitchFamily="34" charset="0"/>
              <a:ea typeface="ＭＳ Ｐゴシック" panose="020B0600070205080204" pitchFamily="34" charset="-128"/>
            </a:endParaRPr>
          </a:p>
          <a:p>
            <a:pPr marL="0" indent="0" algn="ctr">
              <a:buFont typeface="Wingdings" panose="05000000000000000000" pitchFamily="2" charset="2"/>
              <a:buNone/>
            </a:pPr>
            <a:r>
              <a:rPr lang="en-US" altLang="en-US">
                <a:latin typeface="Trebuchet MS" panose="020B0603020202020204" pitchFamily="34" charset="0"/>
                <a:ea typeface="ＭＳ Ｐゴシック" panose="020B0600070205080204" pitchFamily="34" charset="-128"/>
              </a:rPr>
              <a:t>Cu</a:t>
            </a:r>
            <a:r>
              <a:rPr lang="en-US" altLang="en-US" baseline="-25000">
                <a:latin typeface="Trebuchet MS" panose="020B0603020202020204" pitchFamily="34" charset="0"/>
                <a:ea typeface="ＭＳ Ｐゴシック" panose="020B0600070205080204" pitchFamily="34" charset="-128"/>
              </a:rPr>
              <a:t>3</a:t>
            </a:r>
            <a:r>
              <a:rPr lang="en-US" altLang="en-US">
                <a:latin typeface="Trebuchet MS" panose="020B0603020202020204" pitchFamily="34" charset="0"/>
                <a:ea typeface="ＭＳ Ｐゴシック" panose="020B0600070205080204" pitchFamily="34" charset="-128"/>
              </a:rPr>
              <a:t>P</a:t>
            </a:r>
          </a:p>
        </p:txBody>
      </p:sp>
      <p:sp>
        <p:nvSpPr>
          <p:cNvPr id="4" name="TextBox 3">
            <a:extLst>
              <a:ext uri="{FF2B5EF4-FFF2-40B4-BE49-F238E27FC236}">
                <a16:creationId xmlns:a16="http://schemas.microsoft.com/office/drawing/2014/main" id="{24F288BD-7613-4E28-BE3C-20E3E7EC9E96}"/>
              </a:ext>
            </a:extLst>
          </p:cNvPr>
          <p:cNvSpPr txBox="1">
            <a:spLocks noChangeArrowheads="1"/>
          </p:cNvSpPr>
          <p:nvPr/>
        </p:nvSpPr>
        <p:spPr bwMode="auto">
          <a:xfrm>
            <a:off x="4648200" y="18288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0000FF"/>
                </a:solidFill>
                <a:latin typeface="Trebuchet MS" panose="020B0603020202020204" pitchFamily="34" charset="0"/>
              </a:rPr>
              <a:t>-3</a:t>
            </a:r>
            <a:endParaRPr lang="en-US" altLang="en-US" sz="1800">
              <a:solidFill>
                <a:srgbClr val="0000FF"/>
              </a:solidFill>
              <a:latin typeface="Trebuchet MS" panose="020B0603020202020204" pitchFamily="34" charset="0"/>
            </a:endParaRPr>
          </a:p>
        </p:txBody>
      </p:sp>
      <p:sp>
        <p:nvSpPr>
          <p:cNvPr id="5" name="TextBox 4">
            <a:extLst>
              <a:ext uri="{FF2B5EF4-FFF2-40B4-BE49-F238E27FC236}">
                <a16:creationId xmlns:a16="http://schemas.microsoft.com/office/drawing/2014/main" id="{0B131025-D707-449E-AA77-0E0D994AA36F}"/>
              </a:ext>
            </a:extLst>
          </p:cNvPr>
          <p:cNvSpPr txBox="1">
            <a:spLocks noChangeArrowheads="1"/>
          </p:cNvSpPr>
          <p:nvPr/>
        </p:nvSpPr>
        <p:spPr bwMode="auto">
          <a:xfrm>
            <a:off x="3657600" y="1828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C00000"/>
                </a:solidFill>
                <a:latin typeface="Trebuchet MS" panose="020B0603020202020204" pitchFamily="34" charset="0"/>
              </a:rPr>
              <a:t>+3/3=+1</a:t>
            </a:r>
            <a:endParaRPr lang="en-US" altLang="en-US" sz="1800">
              <a:solidFill>
                <a:srgbClr val="C00000"/>
              </a:solidFill>
              <a:latin typeface="Trebuchet MS" panose="020B0603020202020204" pitchFamily="34" charset="0"/>
            </a:endParaRPr>
          </a:p>
        </p:txBody>
      </p:sp>
      <p:sp>
        <p:nvSpPr>
          <p:cNvPr id="6" name="TextBox 5">
            <a:extLst>
              <a:ext uri="{FF2B5EF4-FFF2-40B4-BE49-F238E27FC236}">
                <a16:creationId xmlns:a16="http://schemas.microsoft.com/office/drawing/2014/main" id="{4AE7D731-A660-4CBD-8C65-D9EEFCF51ED9}"/>
              </a:ext>
            </a:extLst>
          </p:cNvPr>
          <p:cNvSpPr txBox="1">
            <a:spLocks noChangeArrowheads="1"/>
          </p:cNvSpPr>
          <p:nvPr/>
        </p:nvSpPr>
        <p:spPr bwMode="auto">
          <a:xfrm>
            <a:off x="3200400" y="2514600"/>
            <a:ext cx="3962400" cy="5238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dirty="0">
                <a:solidFill>
                  <a:srgbClr val="0000FF"/>
                </a:solidFill>
                <a:latin typeface="Trebuchet MS" panose="020B0603020202020204" pitchFamily="34" charset="0"/>
              </a:rPr>
              <a:t>Copper (I) phosphide</a:t>
            </a:r>
            <a:endParaRPr lang="en-US" altLang="en-US" sz="2400" dirty="0">
              <a:solidFill>
                <a:srgbClr val="0000FF"/>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34040B-E522-4074-B2FD-BC71A7F3FBAD}"/>
              </a:ext>
            </a:extLst>
          </p:cNvPr>
          <p:cNvSpPr>
            <a:spLocks noGrp="1" noChangeArrowheads="1"/>
          </p:cNvSpPr>
          <p:nvPr>
            <p:ph idx="1"/>
          </p:nvPr>
        </p:nvSpPr>
        <p:spPr>
          <a:xfrm>
            <a:off x="1219200" y="685800"/>
            <a:ext cx="7467600" cy="5440363"/>
          </a:xfrm>
        </p:spPr>
        <p:txBody>
          <a:bodyPr/>
          <a:lstStyle/>
          <a:p>
            <a:pPr marL="0" indent="0">
              <a:buFont typeface="Wingdings" panose="05000000000000000000" pitchFamily="2" charset="2"/>
              <a:buNone/>
            </a:pPr>
            <a:r>
              <a:rPr lang="en-US" altLang="en-US" i="1">
                <a:latin typeface="Trebuchet MS" panose="020B0603020202020204" pitchFamily="34" charset="0"/>
                <a:ea typeface="ＭＳ Ｐゴシック" panose="020B0600070205080204" pitchFamily="34" charset="-128"/>
              </a:rPr>
              <a:t>Example:</a:t>
            </a:r>
            <a:endParaRPr lang="en-US" altLang="en-US">
              <a:latin typeface="Trebuchet MS" panose="020B0603020202020204" pitchFamily="34" charset="0"/>
              <a:ea typeface="ＭＳ Ｐゴシック" panose="020B0600070205080204" pitchFamily="34" charset="-128"/>
            </a:endParaRPr>
          </a:p>
          <a:p>
            <a:pPr marL="0" indent="0" algn="ctr">
              <a:buFont typeface="Wingdings" panose="05000000000000000000" pitchFamily="2" charset="2"/>
              <a:buNone/>
            </a:pPr>
            <a:r>
              <a:rPr lang="en-US" altLang="en-US">
                <a:latin typeface="Trebuchet MS" panose="020B0603020202020204" pitchFamily="34" charset="0"/>
                <a:ea typeface="ＭＳ Ｐゴシック" panose="020B0600070205080204" pitchFamily="34" charset="-128"/>
              </a:rPr>
              <a:t>Co</a:t>
            </a:r>
            <a:r>
              <a:rPr lang="en-US" altLang="en-US" baseline="-25000">
                <a:latin typeface="Trebuchet MS" panose="020B0603020202020204" pitchFamily="34" charset="0"/>
                <a:ea typeface="ＭＳ Ｐゴシック" panose="020B0600070205080204" pitchFamily="34" charset="-128"/>
              </a:rPr>
              <a:t>2</a:t>
            </a:r>
            <a:r>
              <a:rPr lang="en-US" altLang="en-US">
                <a:latin typeface="Trebuchet MS" panose="020B0603020202020204" pitchFamily="34" charset="0"/>
                <a:ea typeface="ＭＳ Ｐゴシック" panose="020B0600070205080204" pitchFamily="34" charset="-128"/>
              </a:rPr>
              <a:t>(CrO</a:t>
            </a:r>
            <a:r>
              <a:rPr lang="en-US" altLang="en-US" baseline="-25000">
                <a:latin typeface="Trebuchet MS" panose="020B0603020202020204" pitchFamily="34" charset="0"/>
                <a:ea typeface="ＭＳ Ｐゴシック" panose="020B0600070205080204" pitchFamily="34" charset="-128"/>
              </a:rPr>
              <a:t>4</a:t>
            </a:r>
            <a:r>
              <a:rPr lang="en-US" altLang="en-US">
                <a:latin typeface="Trebuchet MS" panose="020B0603020202020204" pitchFamily="34" charset="0"/>
                <a:ea typeface="ＭＳ Ｐゴシック" panose="020B0600070205080204" pitchFamily="34" charset="-128"/>
              </a:rPr>
              <a:t>)</a:t>
            </a:r>
            <a:r>
              <a:rPr lang="en-US" altLang="en-US" baseline="-25000">
                <a:latin typeface="Trebuchet MS" panose="020B0603020202020204" pitchFamily="34" charset="0"/>
                <a:ea typeface="ＭＳ Ｐゴシック" panose="020B0600070205080204" pitchFamily="34" charset="-128"/>
              </a:rPr>
              <a:t>3</a:t>
            </a:r>
          </a:p>
        </p:txBody>
      </p:sp>
      <p:sp>
        <p:nvSpPr>
          <p:cNvPr id="4" name="TextBox 3">
            <a:extLst>
              <a:ext uri="{FF2B5EF4-FFF2-40B4-BE49-F238E27FC236}">
                <a16:creationId xmlns:a16="http://schemas.microsoft.com/office/drawing/2014/main" id="{F99E8368-E424-48B1-B464-A98CDE5AD153}"/>
              </a:ext>
            </a:extLst>
          </p:cNvPr>
          <p:cNvSpPr txBox="1">
            <a:spLocks noChangeArrowheads="1"/>
          </p:cNvSpPr>
          <p:nvPr/>
        </p:nvSpPr>
        <p:spPr bwMode="auto">
          <a:xfrm>
            <a:off x="4648200" y="1828800"/>
            <a:ext cx="190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US" altLang="en-US" sz="2000">
                <a:solidFill>
                  <a:srgbClr val="0000FF"/>
                </a:solidFill>
                <a:latin typeface="Trebuchet MS" panose="020B0603020202020204" pitchFamily="34" charset="0"/>
              </a:rPr>
              <a:t>-2(3)=-6</a:t>
            </a:r>
            <a:endParaRPr lang="en-US" altLang="en-US" sz="1800">
              <a:solidFill>
                <a:srgbClr val="0000FF"/>
              </a:solidFill>
              <a:latin typeface="Trebuchet MS" panose="020B0603020202020204" pitchFamily="34" charset="0"/>
            </a:endParaRPr>
          </a:p>
        </p:txBody>
      </p:sp>
      <p:sp>
        <p:nvSpPr>
          <p:cNvPr id="5" name="TextBox 4">
            <a:extLst>
              <a:ext uri="{FF2B5EF4-FFF2-40B4-BE49-F238E27FC236}">
                <a16:creationId xmlns:a16="http://schemas.microsoft.com/office/drawing/2014/main" id="{6D88145C-C39C-4063-81D8-8D3897DF1CBA}"/>
              </a:ext>
            </a:extLst>
          </p:cNvPr>
          <p:cNvSpPr txBox="1">
            <a:spLocks noChangeArrowheads="1"/>
          </p:cNvSpPr>
          <p:nvPr/>
        </p:nvSpPr>
        <p:spPr bwMode="auto">
          <a:xfrm>
            <a:off x="3429000" y="1828800"/>
            <a:ext cx="152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000">
                <a:solidFill>
                  <a:srgbClr val="C00000"/>
                </a:solidFill>
                <a:latin typeface="Trebuchet MS" panose="020B0603020202020204" pitchFamily="34" charset="0"/>
              </a:rPr>
              <a:t>+6/2=+3</a:t>
            </a:r>
            <a:endParaRPr lang="en-US" altLang="en-US" sz="1800">
              <a:solidFill>
                <a:srgbClr val="C00000"/>
              </a:solidFill>
              <a:latin typeface="Trebuchet MS" panose="020B0603020202020204" pitchFamily="34" charset="0"/>
            </a:endParaRPr>
          </a:p>
        </p:txBody>
      </p:sp>
      <p:sp>
        <p:nvSpPr>
          <p:cNvPr id="6" name="TextBox 5">
            <a:extLst>
              <a:ext uri="{FF2B5EF4-FFF2-40B4-BE49-F238E27FC236}">
                <a16:creationId xmlns:a16="http://schemas.microsoft.com/office/drawing/2014/main" id="{BC9E62DE-67DC-4DF7-94FB-A0BB15CA6CB9}"/>
              </a:ext>
            </a:extLst>
          </p:cNvPr>
          <p:cNvSpPr txBox="1">
            <a:spLocks noChangeArrowheads="1"/>
          </p:cNvSpPr>
          <p:nvPr/>
        </p:nvSpPr>
        <p:spPr bwMode="auto">
          <a:xfrm>
            <a:off x="3200400" y="2514600"/>
            <a:ext cx="3962400" cy="5238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D392E"/>
              </a:buClr>
              <a:buSzPct val="100000"/>
              <a:buFont typeface="Wingdings" panose="05000000000000000000" pitchFamily="2" charset="2"/>
              <a:buChar char="v"/>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ED392E"/>
              </a:buClr>
              <a:buSzPct val="10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ED392E"/>
              </a:buClr>
              <a:buFont typeface="Lucida Grande" pitchFamily="-108"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ED392E"/>
              </a:buClr>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ED392E"/>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ED392E"/>
              </a:buClr>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2800" dirty="0">
                <a:solidFill>
                  <a:srgbClr val="0000FF"/>
                </a:solidFill>
                <a:latin typeface="Trebuchet MS" panose="020B0603020202020204" pitchFamily="34" charset="0"/>
              </a:rPr>
              <a:t>Cobalt (III) chromate</a:t>
            </a:r>
            <a:endParaRPr lang="en-US" altLang="en-US" sz="2400" dirty="0">
              <a:solidFill>
                <a:srgbClr val="0000FF"/>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260295-7D62-4F76-8CE5-7CC8F64DE989}"/>
              </a:ext>
            </a:extLst>
          </p:cNvPr>
          <p:cNvSpPr>
            <a:spLocks noGrp="1"/>
          </p:cNvSpPr>
          <p:nvPr>
            <p:ph type="ctrTitle"/>
          </p:nvPr>
        </p:nvSpPr>
        <p:spPr>
          <a:xfrm>
            <a:off x="152400" y="1905000"/>
            <a:ext cx="8763000" cy="1470025"/>
          </a:xfrm>
        </p:spPr>
        <p:txBody>
          <a:bodyPr/>
          <a:lstStyle/>
          <a:p>
            <a:pPr>
              <a:defRPr/>
            </a:pPr>
            <a:r>
              <a:rPr lang="en-US" sz="9600" dirty="0">
                <a:effectLst>
                  <a:glow rad="63500">
                    <a:schemeClr val="accent4">
                      <a:satMod val="175000"/>
                      <a:alpha val="40000"/>
                    </a:schemeClr>
                  </a:glow>
                </a:effectLst>
                <a:latin typeface="Gill Sans Ultra Bold" pitchFamily="34" charset="0"/>
              </a:rPr>
              <a:t>Questions?</a:t>
            </a:r>
          </a:p>
        </p:txBody>
      </p:sp>
      <p:sp>
        <p:nvSpPr>
          <p:cNvPr id="5" name="Subtitle 4">
            <a:extLst>
              <a:ext uri="{FF2B5EF4-FFF2-40B4-BE49-F238E27FC236}">
                <a16:creationId xmlns:a16="http://schemas.microsoft.com/office/drawing/2014/main" id="{CD2EB6CD-6859-4617-82C9-6E8DD8829193}"/>
              </a:ext>
            </a:extLst>
          </p:cNvPr>
          <p:cNvSpPr>
            <a:spLocks noGrp="1"/>
          </p:cNvSpPr>
          <p:nvPr>
            <p:ph type="subTitle" idx="1"/>
          </p:nvPr>
        </p:nvSpPr>
        <p:spPr>
          <a:xfrm>
            <a:off x="500063" y="3203575"/>
            <a:ext cx="8143875" cy="1752600"/>
          </a:xfrm>
        </p:spPr>
        <p:txBody>
          <a:bodyPr/>
          <a:lstStyle/>
          <a:p>
            <a:pPr>
              <a:lnSpc>
                <a:spcPct val="90000"/>
              </a:lnSpc>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Do now: </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Turn in the exit ticket.</a:t>
            </a:r>
          </a:p>
          <a:p>
            <a:pPr>
              <a:defRPr/>
            </a:pPr>
            <a:r>
              <a:rPr lang="en-US" sz="6000" b="1"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Then:</a:t>
            </a:r>
            <a:r>
              <a:rPr lang="en-US" sz="6000" i="1" dirty="0">
                <a:effectLst>
                  <a:glow rad="63500">
                    <a:schemeClr val="accent4">
                      <a:satMod val="175000"/>
                      <a:alpha val="40000"/>
                    </a:schemeClr>
                  </a:glow>
                  <a:outerShdw blurRad="38100" dist="38100" dir="2700000" algn="tl">
                    <a:srgbClr val="000000">
                      <a:alpha val="43137"/>
                    </a:srgbClr>
                  </a:outerShdw>
                </a:effectLst>
                <a:latin typeface="Trebuchet MS" panose="020B0603020202020204" pitchFamily="34" charset="0"/>
              </a:rPr>
              <a:t> Begin WS#3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Custom 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3271</TotalTime>
  <Words>198</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Black</vt:lpstr>
      <vt:lpstr>Calibri</vt:lpstr>
      <vt:lpstr>Gill Sans Ultra Bold</vt:lpstr>
      <vt:lpstr>Lucida Grande</vt:lpstr>
      <vt:lpstr>Script MT Bold</vt:lpstr>
      <vt:lpstr>Trebuchet MS</vt:lpstr>
      <vt:lpstr>Wingdings</vt:lpstr>
      <vt:lpstr>Default Design</vt:lpstr>
      <vt:lpstr>Unit: Chemical Names and Formulas</vt:lpstr>
      <vt:lpstr>After today you should be able to…</vt:lpstr>
      <vt:lpstr>Chemical Formula to Name</vt:lpstr>
      <vt:lpstr>PowerPoint Presentation</vt:lpstr>
      <vt:lpstr>PowerPoint Presentation</vt:lpstr>
      <vt:lpstr>PowerPoint Presentation</vt:lpstr>
      <vt:lpstr>PowerPoint Presentation</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Naming and Formula Writing</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204</cp:revision>
  <dcterms:created xsi:type="dcterms:W3CDTF">2012-05-14T23:36:47Z</dcterms:created>
  <dcterms:modified xsi:type="dcterms:W3CDTF">2019-07-19T20:15:52Z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