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83" r:id="rId2"/>
    <p:sldId id="282" r:id="rId3"/>
    <p:sldId id="272" r:id="rId4"/>
    <p:sldId id="273" r:id="rId5"/>
    <p:sldId id="274" r:id="rId6"/>
    <p:sldId id="276" r:id="rId7"/>
    <p:sldId id="284" r:id="rId8"/>
    <p:sldId id="285" r:id="rId9"/>
    <p:sldId id="286" r:id="rId10"/>
    <p:sldId id="287" r:id="rId11"/>
    <p:sldId id="288" r:id="rId12"/>
    <p:sldId id="289" r:id="rId13"/>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mn-ea"/>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mn-ea"/>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mn-ea"/>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mn-ea"/>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mn-ea"/>
        <a:cs typeface="+mn-cs"/>
      </a:defRPr>
    </a:lvl5pPr>
    <a:lvl6pPr marL="2286000" algn="l" defTabSz="914400" rtl="0" eaLnBrk="1" latinLnBrk="0" hangingPunct="1">
      <a:defRPr b="1" kern="1200">
        <a:solidFill>
          <a:schemeClr val="bg1"/>
        </a:solidFill>
        <a:latin typeface="Trebuchet MS" panose="020B0603020202020204" pitchFamily="34" charset="0"/>
        <a:ea typeface="+mn-ea"/>
        <a:cs typeface="+mn-cs"/>
      </a:defRPr>
    </a:lvl6pPr>
    <a:lvl7pPr marL="2743200" algn="l" defTabSz="914400" rtl="0" eaLnBrk="1" latinLnBrk="0" hangingPunct="1">
      <a:defRPr b="1" kern="1200">
        <a:solidFill>
          <a:schemeClr val="bg1"/>
        </a:solidFill>
        <a:latin typeface="Trebuchet MS" panose="020B0603020202020204" pitchFamily="34" charset="0"/>
        <a:ea typeface="+mn-ea"/>
        <a:cs typeface="+mn-cs"/>
      </a:defRPr>
    </a:lvl7pPr>
    <a:lvl8pPr marL="3200400" algn="l" defTabSz="914400" rtl="0" eaLnBrk="1" latinLnBrk="0" hangingPunct="1">
      <a:defRPr b="1" kern="1200">
        <a:solidFill>
          <a:schemeClr val="bg1"/>
        </a:solidFill>
        <a:latin typeface="Trebuchet MS" panose="020B0603020202020204" pitchFamily="34" charset="0"/>
        <a:ea typeface="+mn-ea"/>
        <a:cs typeface="+mn-cs"/>
      </a:defRPr>
    </a:lvl8pPr>
    <a:lvl9pPr marL="3657600" algn="l" defTabSz="914400" rtl="0" eaLnBrk="1" latinLnBrk="0" hangingPunct="1">
      <a:defRPr b="1" kern="1200">
        <a:solidFill>
          <a:schemeClr val="bg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9900"/>
    <a:srgbClr val="000000"/>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94" autoAdjust="0"/>
    <p:restoredTop sz="86403" autoAdjust="0"/>
  </p:normalViewPr>
  <p:slideViewPr>
    <p:cSldViewPr>
      <p:cViewPr>
        <p:scale>
          <a:sx n="40" d="100"/>
          <a:sy n="40" d="100"/>
        </p:scale>
        <p:origin x="312" y="882"/>
      </p:cViewPr>
      <p:guideLst>
        <p:guide orient="horz" pos="2160"/>
        <p:guide pos="2880"/>
      </p:guideLst>
    </p:cSldViewPr>
  </p:slideViewPr>
  <p:outlineViewPr>
    <p:cViewPr>
      <p:scale>
        <a:sx n="33" d="100"/>
        <a:sy n="33" d="100"/>
      </p:scale>
      <p:origin x="0" y="12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39B244A-71F6-4391-8E68-CA888AE0920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5" name="Rectangle 3">
            <a:extLst>
              <a:ext uri="{FF2B5EF4-FFF2-40B4-BE49-F238E27FC236}">
                <a16:creationId xmlns:a16="http://schemas.microsoft.com/office/drawing/2014/main" id="{03189957-5BC4-4E6A-BCF3-AD6BC930400F}"/>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defRPr>
            </a:lvl1pPr>
          </a:lstStyle>
          <a:p>
            <a:pPr>
              <a:defRPr/>
            </a:pPr>
            <a:endParaRPr lang="en-US"/>
          </a:p>
        </p:txBody>
      </p:sp>
      <p:sp>
        <p:nvSpPr>
          <p:cNvPr id="28676" name="Rectangle 4">
            <a:extLst>
              <a:ext uri="{FF2B5EF4-FFF2-40B4-BE49-F238E27FC236}">
                <a16:creationId xmlns:a16="http://schemas.microsoft.com/office/drawing/2014/main" id="{599FB5C4-BC9E-45FC-BD36-BA2387F26A3F}"/>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7" name="Rectangle 5">
            <a:extLst>
              <a:ext uri="{FF2B5EF4-FFF2-40B4-BE49-F238E27FC236}">
                <a16:creationId xmlns:a16="http://schemas.microsoft.com/office/drawing/2014/main" id="{5DF6224E-EC0E-426E-B21B-765934DCD8AF}"/>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3844E3B2-15F5-4AE3-B41F-E543E17373A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8DFD71A-5FC9-496F-BD1A-710509D2C1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3A8EEA-0489-4C5F-826C-F00471C8FB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B39D1F-067D-4FEF-B382-68ED87F35A79}"/>
              </a:ext>
            </a:extLst>
          </p:cNvPr>
          <p:cNvSpPr>
            <a:spLocks noGrp="1" noChangeArrowheads="1"/>
          </p:cNvSpPr>
          <p:nvPr>
            <p:ph type="sldNum" sz="quarter" idx="12"/>
          </p:nvPr>
        </p:nvSpPr>
        <p:spPr>
          <a:ln/>
        </p:spPr>
        <p:txBody>
          <a:bodyPr/>
          <a:lstStyle>
            <a:lvl1pPr>
              <a:defRPr/>
            </a:lvl1pPr>
          </a:lstStyle>
          <a:p>
            <a:fld id="{BF90C78A-2CB1-4C3D-AC31-8AC23E3FD845}" type="slidenum">
              <a:rPr lang="en-US" altLang="en-US"/>
              <a:pPr/>
              <a:t>‹#›</a:t>
            </a:fld>
            <a:endParaRPr lang="en-US" altLang="en-US"/>
          </a:p>
        </p:txBody>
      </p:sp>
    </p:spTree>
    <p:extLst>
      <p:ext uri="{BB962C8B-B14F-4D97-AF65-F5344CB8AC3E}">
        <p14:creationId xmlns:p14="http://schemas.microsoft.com/office/powerpoint/2010/main" val="2882172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91D68F1-7DA5-4338-A659-EA3EB2B80B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E26B0F-27DF-4E6D-A8F2-6E38A1DFD0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2BD1DE4-0346-4A98-AA0F-E5307938575F}"/>
              </a:ext>
            </a:extLst>
          </p:cNvPr>
          <p:cNvSpPr>
            <a:spLocks noGrp="1" noChangeArrowheads="1"/>
          </p:cNvSpPr>
          <p:nvPr>
            <p:ph type="sldNum" sz="quarter" idx="12"/>
          </p:nvPr>
        </p:nvSpPr>
        <p:spPr>
          <a:ln/>
        </p:spPr>
        <p:txBody>
          <a:bodyPr/>
          <a:lstStyle>
            <a:lvl1pPr>
              <a:defRPr/>
            </a:lvl1pPr>
          </a:lstStyle>
          <a:p>
            <a:fld id="{CC25010E-D58E-486F-8FDE-BEF5729EBFFA}" type="slidenum">
              <a:rPr lang="en-US" altLang="en-US"/>
              <a:pPr/>
              <a:t>‹#›</a:t>
            </a:fld>
            <a:endParaRPr lang="en-US" altLang="en-US"/>
          </a:p>
        </p:txBody>
      </p:sp>
    </p:spTree>
    <p:extLst>
      <p:ext uri="{BB962C8B-B14F-4D97-AF65-F5344CB8AC3E}">
        <p14:creationId xmlns:p14="http://schemas.microsoft.com/office/powerpoint/2010/main" val="20929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06E6C4-E617-491E-A6D1-4A8988AFF3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E64DCCA-5302-493D-AF25-3C45895AB6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E06E125-5B76-4A80-8763-4B0C588A2A60}"/>
              </a:ext>
            </a:extLst>
          </p:cNvPr>
          <p:cNvSpPr>
            <a:spLocks noGrp="1" noChangeArrowheads="1"/>
          </p:cNvSpPr>
          <p:nvPr>
            <p:ph type="sldNum" sz="quarter" idx="12"/>
          </p:nvPr>
        </p:nvSpPr>
        <p:spPr>
          <a:ln/>
        </p:spPr>
        <p:txBody>
          <a:bodyPr/>
          <a:lstStyle>
            <a:lvl1pPr>
              <a:defRPr/>
            </a:lvl1pPr>
          </a:lstStyle>
          <a:p>
            <a:fld id="{061FFE18-5010-4BB2-9823-191DAB81E3B0}" type="slidenum">
              <a:rPr lang="en-US" altLang="en-US"/>
              <a:pPr/>
              <a:t>‹#›</a:t>
            </a:fld>
            <a:endParaRPr lang="en-US" altLang="en-US"/>
          </a:p>
        </p:txBody>
      </p:sp>
    </p:spTree>
    <p:extLst>
      <p:ext uri="{BB962C8B-B14F-4D97-AF65-F5344CB8AC3E}">
        <p14:creationId xmlns:p14="http://schemas.microsoft.com/office/powerpoint/2010/main" val="203677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F49DB90-D92C-4FD3-A822-D5234BD7FA1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8425F55-D7A7-4A1E-B37D-948226A5B4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E2C6A25-35F0-4764-90F3-9D0A7C418A12}"/>
              </a:ext>
            </a:extLst>
          </p:cNvPr>
          <p:cNvSpPr>
            <a:spLocks noGrp="1" noChangeArrowheads="1"/>
          </p:cNvSpPr>
          <p:nvPr>
            <p:ph type="sldNum" sz="quarter" idx="12"/>
          </p:nvPr>
        </p:nvSpPr>
        <p:spPr>
          <a:ln/>
        </p:spPr>
        <p:txBody>
          <a:bodyPr/>
          <a:lstStyle>
            <a:lvl1pPr>
              <a:defRPr/>
            </a:lvl1pPr>
          </a:lstStyle>
          <a:p>
            <a:fld id="{4C4F3366-E426-450D-ACA2-AAB67A2258CA}" type="slidenum">
              <a:rPr lang="en-US" altLang="en-US"/>
              <a:pPr/>
              <a:t>‹#›</a:t>
            </a:fld>
            <a:endParaRPr lang="en-US" altLang="en-US"/>
          </a:p>
        </p:txBody>
      </p:sp>
    </p:spTree>
    <p:extLst>
      <p:ext uri="{BB962C8B-B14F-4D97-AF65-F5344CB8AC3E}">
        <p14:creationId xmlns:p14="http://schemas.microsoft.com/office/powerpoint/2010/main" val="74168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AF52641-E523-4E8E-BA74-248D4D7D446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216F6E-33A4-44E7-8F21-6A1BC583EF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4363AA5-57CD-4074-83A3-B679215616FB}"/>
              </a:ext>
            </a:extLst>
          </p:cNvPr>
          <p:cNvSpPr>
            <a:spLocks noGrp="1" noChangeArrowheads="1"/>
          </p:cNvSpPr>
          <p:nvPr>
            <p:ph type="sldNum" sz="quarter" idx="12"/>
          </p:nvPr>
        </p:nvSpPr>
        <p:spPr>
          <a:ln/>
        </p:spPr>
        <p:txBody>
          <a:bodyPr/>
          <a:lstStyle>
            <a:lvl1pPr>
              <a:defRPr/>
            </a:lvl1pPr>
          </a:lstStyle>
          <a:p>
            <a:fld id="{12E80CE2-57D5-4F75-B4CB-D5A4A2F8A4EA}" type="slidenum">
              <a:rPr lang="en-US" altLang="en-US"/>
              <a:pPr/>
              <a:t>‹#›</a:t>
            </a:fld>
            <a:endParaRPr lang="en-US" altLang="en-US"/>
          </a:p>
        </p:txBody>
      </p:sp>
    </p:spTree>
    <p:extLst>
      <p:ext uri="{BB962C8B-B14F-4D97-AF65-F5344CB8AC3E}">
        <p14:creationId xmlns:p14="http://schemas.microsoft.com/office/powerpoint/2010/main" val="272509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89BAEAFF-A376-464A-BB28-32BF976F9A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03A932-5B6B-4539-9C22-419666FE3E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246CEF-E80F-46C4-9B30-861541E1EAD3}"/>
              </a:ext>
            </a:extLst>
          </p:cNvPr>
          <p:cNvSpPr>
            <a:spLocks noGrp="1" noChangeArrowheads="1"/>
          </p:cNvSpPr>
          <p:nvPr>
            <p:ph type="sldNum" sz="quarter" idx="12"/>
          </p:nvPr>
        </p:nvSpPr>
        <p:spPr>
          <a:ln/>
        </p:spPr>
        <p:txBody>
          <a:bodyPr/>
          <a:lstStyle>
            <a:lvl1pPr>
              <a:defRPr/>
            </a:lvl1pPr>
          </a:lstStyle>
          <a:p>
            <a:fld id="{76315AC4-90CD-42BC-A6FA-E45DF2953E60}" type="slidenum">
              <a:rPr lang="en-US" altLang="en-US"/>
              <a:pPr/>
              <a:t>‹#›</a:t>
            </a:fld>
            <a:endParaRPr lang="en-US" altLang="en-US"/>
          </a:p>
        </p:txBody>
      </p:sp>
    </p:spTree>
    <p:extLst>
      <p:ext uri="{BB962C8B-B14F-4D97-AF65-F5344CB8AC3E}">
        <p14:creationId xmlns:p14="http://schemas.microsoft.com/office/powerpoint/2010/main" val="395286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D242D-C528-493A-9C20-D5DB8744E5B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9716FF-63A9-42DA-A486-A297FE9CA0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F986C90-0D1A-401E-8402-A3482C55D22B}"/>
              </a:ext>
            </a:extLst>
          </p:cNvPr>
          <p:cNvSpPr>
            <a:spLocks noGrp="1" noChangeArrowheads="1"/>
          </p:cNvSpPr>
          <p:nvPr>
            <p:ph type="sldNum" sz="quarter" idx="12"/>
          </p:nvPr>
        </p:nvSpPr>
        <p:spPr>
          <a:ln/>
        </p:spPr>
        <p:txBody>
          <a:bodyPr/>
          <a:lstStyle>
            <a:lvl1pPr>
              <a:defRPr/>
            </a:lvl1pPr>
          </a:lstStyle>
          <a:p>
            <a:fld id="{899C1B23-6E1C-4012-B07F-E70E19822333}" type="slidenum">
              <a:rPr lang="en-US" altLang="en-US"/>
              <a:pPr/>
              <a:t>‹#›</a:t>
            </a:fld>
            <a:endParaRPr lang="en-US" altLang="en-US"/>
          </a:p>
        </p:txBody>
      </p:sp>
    </p:spTree>
    <p:extLst>
      <p:ext uri="{BB962C8B-B14F-4D97-AF65-F5344CB8AC3E}">
        <p14:creationId xmlns:p14="http://schemas.microsoft.com/office/powerpoint/2010/main" val="363025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449F5A7-14A3-4F9A-B98D-253D8C2F51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AD2E365-37BD-43F9-99C4-D1CD1EE4D5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ED3BF9-67EE-421F-8542-6151EA7AD310}"/>
              </a:ext>
            </a:extLst>
          </p:cNvPr>
          <p:cNvSpPr>
            <a:spLocks noGrp="1" noChangeArrowheads="1"/>
          </p:cNvSpPr>
          <p:nvPr>
            <p:ph type="sldNum" sz="quarter" idx="12"/>
          </p:nvPr>
        </p:nvSpPr>
        <p:spPr>
          <a:ln/>
        </p:spPr>
        <p:txBody>
          <a:bodyPr/>
          <a:lstStyle>
            <a:lvl1pPr>
              <a:defRPr/>
            </a:lvl1pPr>
          </a:lstStyle>
          <a:p>
            <a:fld id="{90DEC7D9-E976-4FC2-AC3B-2CE64CBC3206}" type="slidenum">
              <a:rPr lang="en-US" altLang="en-US"/>
              <a:pPr/>
              <a:t>‹#›</a:t>
            </a:fld>
            <a:endParaRPr lang="en-US" altLang="en-US"/>
          </a:p>
        </p:txBody>
      </p:sp>
    </p:spTree>
    <p:extLst>
      <p:ext uri="{BB962C8B-B14F-4D97-AF65-F5344CB8AC3E}">
        <p14:creationId xmlns:p14="http://schemas.microsoft.com/office/powerpoint/2010/main" val="35690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C411BDA-413A-4F01-87A5-5F8B6153A8D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2BD64F4-A44A-4300-94D8-FA6BC4A9D3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42A8DB-9EDC-4BD2-9AC9-6D6141A6C410}"/>
              </a:ext>
            </a:extLst>
          </p:cNvPr>
          <p:cNvSpPr>
            <a:spLocks noGrp="1" noChangeArrowheads="1"/>
          </p:cNvSpPr>
          <p:nvPr>
            <p:ph type="sldNum" sz="quarter" idx="12"/>
          </p:nvPr>
        </p:nvSpPr>
        <p:spPr>
          <a:ln/>
        </p:spPr>
        <p:txBody>
          <a:bodyPr/>
          <a:lstStyle>
            <a:lvl1pPr>
              <a:defRPr/>
            </a:lvl1pPr>
          </a:lstStyle>
          <a:p>
            <a:fld id="{CBAA50B7-9BA1-4279-93B9-1ABEA1204675}" type="slidenum">
              <a:rPr lang="en-US" altLang="en-US"/>
              <a:pPr/>
              <a:t>‹#›</a:t>
            </a:fld>
            <a:endParaRPr lang="en-US" altLang="en-US"/>
          </a:p>
        </p:txBody>
      </p:sp>
    </p:spTree>
    <p:extLst>
      <p:ext uri="{BB962C8B-B14F-4D97-AF65-F5344CB8AC3E}">
        <p14:creationId xmlns:p14="http://schemas.microsoft.com/office/powerpoint/2010/main" val="945892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E2F1D3E-591D-4590-8C2C-2796700189B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5DEDC0E-ED63-4AFC-B284-41E866A8A3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910103E-D9E9-43B0-A450-5D2167466724}"/>
              </a:ext>
            </a:extLst>
          </p:cNvPr>
          <p:cNvSpPr>
            <a:spLocks noGrp="1" noChangeArrowheads="1"/>
          </p:cNvSpPr>
          <p:nvPr>
            <p:ph type="sldNum" sz="quarter" idx="12"/>
          </p:nvPr>
        </p:nvSpPr>
        <p:spPr>
          <a:ln/>
        </p:spPr>
        <p:txBody>
          <a:bodyPr/>
          <a:lstStyle>
            <a:lvl1pPr>
              <a:defRPr/>
            </a:lvl1pPr>
          </a:lstStyle>
          <a:p>
            <a:fld id="{756E3299-93FF-43D5-9C1E-8562D10D3628}" type="slidenum">
              <a:rPr lang="en-US" altLang="en-US"/>
              <a:pPr/>
              <a:t>‹#›</a:t>
            </a:fld>
            <a:endParaRPr lang="en-US" altLang="en-US"/>
          </a:p>
        </p:txBody>
      </p:sp>
    </p:spTree>
    <p:extLst>
      <p:ext uri="{BB962C8B-B14F-4D97-AF65-F5344CB8AC3E}">
        <p14:creationId xmlns:p14="http://schemas.microsoft.com/office/powerpoint/2010/main" val="38330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21907FD-499B-4095-9D77-3F5AF062B39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36E9C65-AC58-447E-B61B-51B6A3BC8D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C87AF21-1403-4897-B2EB-57B467947ED5}"/>
              </a:ext>
            </a:extLst>
          </p:cNvPr>
          <p:cNvSpPr>
            <a:spLocks noGrp="1" noChangeArrowheads="1"/>
          </p:cNvSpPr>
          <p:nvPr>
            <p:ph type="sldNum" sz="quarter" idx="12"/>
          </p:nvPr>
        </p:nvSpPr>
        <p:spPr>
          <a:ln/>
        </p:spPr>
        <p:txBody>
          <a:bodyPr/>
          <a:lstStyle>
            <a:lvl1pPr>
              <a:defRPr/>
            </a:lvl1pPr>
          </a:lstStyle>
          <a:p>
            <a:fld id="{FE4A9C29-7F1F-4D6C-89CF-E4986B0BAFE9}" type="slidenum">
              <a:rPr lang="en-US" altLang="en-US"/>
              <a:pPr/>
              <a:t>‹#›</a:t>
            </a:fld>
            <a:endParaRPr lang="en-US" altLang="en-US"/>
          </a:p>
        </p:txBody>
      </p:sp>
    </p:spTree>
    <p:extLst>
      <p:ext uri="{BB962C8B-B14F-4D97-AF65-F5344CB8AC3E}">
        <p14:creationId xmlns:p14="http://schemas.microsoft.com/office/powerpoint/2010/main" val="268559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D5FF47-4073-490F-8E4D-97B8E218563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424DC8E-8970-4CC8-9D1E-FA2CB87D05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380EB4D-E7CD-43E7-B4CF-0333FEFA955E}"/>
              </a:ext>
            </a:extLst>
          </p:cNvPr>
          <p:cNvSpPr>
            <a:spLocks noGrp="1" noChangeArrowheads="1"/>
          </p:cNvSpPr>
          <p:nvPr>
            <p:ph type="sldNum" sz="quarter" idx="12"/>
          </p:nvPr>
        </p:nvSpPr>
        <p:spPr>
          <a:ln/>
        </p:spPr>
        <p:txBody>
          <a:bodyPr/>
          <a:lstStyle>
            <a:lvl1pPr>
              <a:defRPr/>
            </a:lvl1pPr>
          </a:lstStyle>
          <a:p>
            <a:fld id="{C86C5A74-BC9F-45A3-8860-85E0F7DF67A4}" type="slidenum">
              <a:rPr lang="en-US" altLang="en-US"/>
              <a:pPr/>
              <a:t>‹#›</a:t>
            </a:fld>
            <a:endParaRPr lang="en-US" altLang="en-US"/>
          </a:p>
        </p:txBody>
      </p:sp>
    </p:spTree>
    <p:extLst>
      <p:ext uri="{BB962C8B-B14F-4D97-AF65-F5344CB8AC3E}">
        <p14:creationId xmlns:p14="http://schemas.microsoft.com/office/powerpoint/2010/main" val="335205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271381-C0DB-46E9-ABA5-9545D742BC5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48216C7-B884-40F6-9E52-0A0958EC00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2E8A61E-B38E-4EE5-8009-9F718B57318E}"/>
              </a:ext>
            </a:extLst>
          </p:cNvPr>
          <p:cNvSpPr>
            <a:spLocks noGrp="1" noChangeArrowheads="1"/>
          </p:cNvSpPr>
          <p:nvPr>
            <p:ph type="sldNum" sz="quarter" idx="12"/>
          </p:nvPr>
        </p:nvSpPr>
        <p:spPr>
          <a:ln/>
        </p:spPr>
        <p:txBody>
          <a:bodyPr/>
          <a:lstStyle>
            <a:lvl1pPr>
              <a:defRPr/>
            </a:lvl1pPr>
          </a:lstStyle>
          <a:p>
            <a:fld id="{7A6AE789-5B88-4B7B-8D4E-706CA1B9D6BD}" type="slidenum">
              <a:rPr lang="en-US" altLang="en-US"/>
              <a:pPr/>
              <a:t>‹#›</a:t>
            </a:fld>
            <a:endParaRPr lang="en-US" altLang="en-US"/>
          </a:p>
        </p:txBody>
      </p:sp>
    </p:spTree>
    <p:extLst>
      <p:ext uri="{BB962C8B-B14F-4D97-AF65-F5344CB8AC3E}">
        <p14:creationId xmlns:p14="http://schemas.microsoft.com/office/powerpoint/2010/main" val="327011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3E12C97-D430-49DC-8229-90725839AED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0A0DEA-7EA1-499B-A475-333296F5B3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555F496-82FF-4704-A0E3-0D5D8B5864F2}"/>
              </a:ext>
            </a:extLst>
          </p:cNvPr>
          <p:cNvSpPr>
            <a:spLocks noGrp="1" noChangeArrowheads="1"/>
          </p:cNvSpPr>
          <p:nvPr>
            <p:ph type="sldNum" sz="quarter" idx="12"/>
          </p:nvPr>
        </p:nvSpPr>
        <p:spPr>
          <a:ln/>
        </p:spPr>
        <p:txBody>
          <a:bodyPr/>
          <a:lstStyle>
            <a:lvl1pPr>
              <a:defRPr/>
            </a:lvl1pPr>
          </a:lstStyle>
          <a:p>
            <a:fld id="{1B1848F3-8F5E-4BCE-B170-A16D6F615474}" type="slidenum">
              <a:rPr lang="en-US" altLang="en-US"/>
              <a:pPr/>
              <a:t>‹#›</a:t>
            </a:fld>
            <a:endParaRPr lang="en-US" altLang="en-US"/>
          </a:p>
        </p:txBody>
      </p:sp>
    </p:spTree>
    <p:extLst>
      <p:ext uri="{BB962C8B-B14F-4D97-AF65-F5344CB8AC3E}">
        <p14:creationId xmlns:p14="http://schemas.microsoft.com/office/powerpoint/2010/main" val="50680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A77CF949-CE50-4F48-B82E-B1C60FF5712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FC961C39-CB4F-4A60-B69A-BC075131C23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Rectangle 4">
            <a:extLst>
              <a:ext uri="{FF2B5EF4-FFF2-40B4-BE49-F238E27FC236}">
                <a16:creationId xmlns:a16="http://schemas.microsoft.com/office/drawing/2014/main" id="{43874C73-A122-43BD-9370-46A8F87E4B3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C3F4C546-C3DB-4B9B-A283-140D2266C0C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06E11E0C-984C-4D7B-AEAA-758CAF8207B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CFBBC23B-8806-41D2-BC28-35811AEF13FC}" type="slidenum">
              <a:rPr lang="en-US" altLang="en-US"/>
              <a:pPr/>
              <a:t>‹#›</a:t>
            </a:fld>
            <a:endParaRPr lang="en-US" altLang="en-US"/>
          </a:p>
        </p:txBody>
      </p:sp>
      <p:sp>
        <p:nvSpPr>
          <p:cNvPr id="7" name="Text Box 7">
            <a:extLst>
              <a:ext uri="{FF2B5EF4-FFF2-40B4-BE49-F238E27FC236}">
                <a16:creationId xmlns:a16="http://schemas.microsoft.com/office/drawing/2014/main" id="{9B7AD8B3-EDA8-4587-83EE-A25A0C374CDC}"/>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p>
            <a:pPr algn="r">
              <a:defRPr/>
            </a:pPr>
            <a:r>
              <a:rPr lang="en-US" sz="800" b="0" dirty="0">
                <a:solidFill>
                  <a:schemeClr val="bg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s://upload.wikimedia.org/wikipedia/commons/b/b9/Alpha-D-glucose-from-xtal-1979-3D-balls.pn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E92AB69-559E-47C9-90EB-600F73A5D41B}"/>
              </a:ext>
            </a:extLst>
          </p:cNvPr>
          <p:cNvSpPr>
            <a:spLocks noGrp="1" noChangeArrowheads="1"/>
          </p:cNvSpPr>
          <p:nvPr>
            <p:ph type="ctrTitle"/>
          </p:nvPr>
        </p:nvSpPr>
        <p:spPr>
          <a:xfrm>
            <a:off x="304800" y="1981200"/>
            <a:ext cx="8763000" cy="1470025"/>
          </a:xfrm>
        </p:spPr>
        <p:txBody>
          <a:bodyPr/>
          <a:lstStyle/>
          <a:p>
            <a:pPr eaLnBrk="1" hangingPunct="1"/>
            <a:r>
              <a:rPr lang="en-US" altLang="en-US" sz="5500" b="1">
                <a:solidFill>
                  <a:schemeClr val="tx1"/>
                </a:solidFill>
                <a:latin typeface="Trebuchet MS" panose="020B0603020202020204" pitchFamily="34" charset="0"/>
              </a:rPr>
              <a:t>Unit: Chemical Bonding</a:t>
            </a:r>
          </a:p>
        </p:txBody>
      </p:sp>
      <p:sp>
        <p:nvSpPr>
          <p:cNvPr id="3" name="Rectangle 2">
            <a:extLst>
              <a:ext uri="{FF2B5EF4-FFF2-40B4-BE49-F238E27FC236}">
                <a16:creationId xmlns:a16="http://schemas.microsoft.com/office/drawing/2014/main" id="{74626D9E-2151-46D8-AB93-2D79829F15CD}"/>
              </a:ext>
            </a:extLst>
          </p:cNvPr>
          <p:cNvSpPr txBox="1">
            <a:spLocks noChangeArrowheads="1"/>
          </p:cNvSpPr>
          <p:nvPr/>
        </p:nvSpPr>
        <p:spPr bwMode="auto">
          <a:xfrm>
            <a:off x="3200400" y="2667000"/>
            <a:ext cx="5715000" cy="1470025"/>
          </a:xfrm>
          <a:prstGeom prst="rect">
            <a:avLst/>
          </a:prstGeom>
          <a:noFill/>
          <a:ln w="9525">
            <a:noFill/>
            <a:miter lim="800000"/>
            <a:headEnd/>
            <a:tailEnd/>
          </a:ln>
        </p:spPr>
        <p:txBody>
          <a:bodyPr anchor="ctr"/>
          <a:lstStyle/>
          <a:p>
            <a:pPr algn="r">
              <a:spcBef>
                <a:spcPct val="0"/>
              </a:spcBef>
              <a:defRPr/>
            </a:pPr>
            <a:r>
              <a:rPr lang="en-US" sz="3800" b="0" i="1" kern="0" dirty="0">
                <a:solidFill>
                  <a:schemeClr val="tx1"/>
                </a:solidFill>
                <a:ea typeface="+mj-ea"/>
                <a:cs typeface="+mj-cs"/>
              </a:rPr>
              <a:t>Covalent Bonding Basics</a:t>
            </a:r>
          </a:p>
        </p:txBody>
      </p:sp>
      <p:sp>
        <p:nvSpPr>
          <p:cNvPr id="3076" name="AutoShape 4">
            <a:extLst>
              <a:ext uri="{FF2B5EF4-FFF2-40B4-BE49-F238E27FC236}">
                <a16:creationId xmlns:a16="http://schemas.microsoft.com/office/drawing/2014/main" id="{93733F6A-1245-4F2E-AEA4-CD3B3EEF9212}"/>
              </a:ext>
            </a:extLst>
          </p:cNvPr>
          <p:cNvSpPr>
            <a:spLocks noChangeArrowheads="1"/>
          </p:cNvSpPr>
          <p:nvPr/>
        </p:nvSpPr>
        <p:spPr bwMode="auto">
          <a:xfrm rot="550893">
            <a:off x="5168900" y="825500"/>
            <a:ext cx="3759200" cy="1239838"/>
          </a:xfrm>
          <a:prstGeom prst="irregularSeal1">
            <a:avLst/>
          </a:prstGeom>
          <a:noFill/>
          <a:ln w="25400">
            <a:solidFill>
              <a:srgbClr val="000000"/>
            </a:solidFill>
            <a:miter lim="800000"/>
            <a:headEnd/>
            <a:tailEnd/>
          </a:ln>
          <a:effectLst>
            <a:outerShdw blurRad="50800" dist="38100" dir="2700000" algn="tl" rotWithShape="0">
              <a:prstClr val="black">
                <a:alpha val="40000"/>
              </a:prstClr>
            </a:outerShdw>
          </a:effectLst>
        </p:spPr>
        <p:txBody>
          <a:bodyPr anchor="ctr"/>
          <a:lstStyle/>
          <a:p>
            <a:pPr>
              <a:spcAft>
                <a:spcPts val="1000"/>
              </a:spcAft>
              <a:defRPr/>
            </a:pPr>
            <a:r>
              <a:rPr lang="en-US" sz="2400" dirty="0">
                <a:solidFill>
                  <a:schemeClr val="tx1"/>
                </a:solidFill>
                <a:latin typeface="Script MT Bold" pitchFamily="66" charset="0"/>
              </a:rPr>
              <a:t>Day 3 - Notes</a:t>
            </a:r>
          </a:p>
        </p:txBody>
      </p:sp>
      <p:pic>
        <p:nvPicPr>
          <p:cNvPr id="5" name="Picture 7" descr="C:\Users\Karen\AppData\Local\Microsoft\Windows\Temporary Internet Files\Content.IE5\WXWBRAY4\MC900237945[1].wmf">
            <a:extLst>
              <a:ext uri="{FF2B5EF4-FFF2-40B4-BE49-F238E27FC236}">
                <a16:creationId xmlns:a16="http://schemas.microsoft.com/office/drawing/2014/main" id="{64C4CB8B-4071-4C31-A9C0-9757FB5DB81D}"/>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4491038"/>
            <a:ext cx="2857500" cy="236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1">
            <a:extLst>
              <a:ext uri="{FF2B5EF4-FFF2-40B4-BE49-F238E27FC236}">
                <a16:creationId xmlns:a16="http://schemas.microsoft.com/office/drawing/2014/main" id="{A38A1A08-F1B2-4C08-9B5F-17FB98A58439}"/>
              </a:ext>
            </a:extLst>
          </p:cNvPr>
          <p:cNvSpPr>
            <a:spLocks noGrp="1"/>
          </p:cNvSpPr>
          <p:nvPr>
            <p:ph type="title"/>
          </p:nvPr>
        </p:nvSpPr>
        <p:spPr>
          <a:xfrm>
            <a:off x="457200" y="228600"/>
            <a:ext cx="8229600" cy="1143000"/>
          </a:xfrm>
        </p:spPr>
        <p:txBody>
          <a:bodyPr/>
          <a:lstStyle/>
          <a:p>
            <a:r>
              <a:rPr lang="en-US" altLang="en-US" b="1">
                <a:latin typeface="Trebuchet MS" panose="020B0603020202020204" pitchFamily="34" charset="0"/>
              </a:rPr>
              <a:t>Example: Write the dot and structural formula for: </a:t>
            </a:r>
            <a:r>
              <a:rPr lang="en-US" altLang="en-US" b="1">
                <a:solidFill>
                  <a:schemeClr val="tx1"/>
                </a:solidFill>
                <a:latin typeface="Trebuchet MS" panose="020B0603020202020204" pitchFamily="34" charset="0"/>
              </a:rPr>
              <a:t>H</a:t>
            </a:r>
            <a:r>
              <a:rPr lang="en-US" altLang="en-US" b="1" baseline="-25000">
                <a:solidFill>
                  <a:schemeClr val="tx1"/>
                </a:solidFill>
                <a:latin typeface="Trebuchet MS" panose="020B0603020202020204" pitchFamily="34" charset="0"/>
              </a:rPr>
              <a:t>2</a:t>
            </a:r>
            <a:r>
              <a:rPr lang="en-US" altLang="en-US" b="1">
                <a:solidFill>
                  <a:schemeClr val="tx1"/>
                </a:solidFill>
                <a:latin typeface="Trebuchet MS" panose="020B0603020202020204" pitchFamily="34" charset="0"/>
              </a:rPr>
              <a:t>O</a:t>
            </a:r>
          </a:p>
        </p:txBody>
      </p:sp>
      <p:sp>
        <p:nvSpPr>
          <p:cNvPr id="11267" name="TextBox 36">
            <a:extLst>
              <a:ext uri="{FF2B5EF4-FFF2-40B4-BE49-F238E27FC236}">
                <a16:creationId xmlns:a16="http://schemas.microsoft.com/office/drawing/2014/main" id="{C737AFDC-7FB7-4B9E-ABAA-9B09D99384E0}"/>
              </a:ext>
            </a:extLst>
          </p:cNvPr>
          <p:cNvSpPr txBox="1">
            <a:spLocks noChangeArrowheads="1"/>
          </p:cNvSpPr>
          <p:nvPr/>
        </p:nvSpPr>
        <p:spPr bwMode="auto">
          <a:xfrm>
            <a:off x="533400" y="3743325"/>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Dot Formula:</a:t>
            </a:r>
          </a:p>
        </p:txBody>
      </p:sp>
      <p:sp>
        <p:nvSpPr>
          <p:cNvPr id="11268" name="TextBox 37">
            <a:extLst>
              <a:ext uri="{FF2B5EF4-FFF2-40B4-BE49-F238E27FC236}">
                <a16:creationId xmlns:a16="http://schemas.microsoft.com/office/drawing/2014/main" id="{F38BD7E9-9703-41BB-AD23-7619DB863C0E}"/>
              </a:ext>
            </a:extLst>
          </p:cNvPr>
          <p:cNvSpPr txBox="1">
            <a:spLocks noChangeArrowheads="1"/>
          </p:cNvSpPr>
          <p:nvPr/>
        </p:nvSpPr>
        <p:spPr bwMode="auto">
          <a:xfrm>
            <a:off x="4038600" y="3743325"/>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Lewis Structural Formula:</a:t>
            </a:r>
          </a:p>
        </p:txBody>
      </p:sp>
      <p:sp>
        <p:nvSpPr>
          <p:cNvPr id="11269" name="TextBox 38">
            <a:extLst>
              <a:ext uri="{FF2B5EF4-FFF2-40B4-BE49-F238E27FC236}">
                <a16:creationId xmlns:a16="http://schemas.microsoft.com/office/drawing/2014/main" id="{F19200EC-A312-4947-8DB3-81E756121CE4}"/>
              </a:ext>
            </a:extLst>
          </p:cNvPr>
          <p:cNvSpPr txBox="1">
            <a:spLocks noChangeArrowheads="1"/>
          </p:cNvSpPr>
          <p:nvPr/>
        </p:nvSpPr>
        <p:spPr bwMode="auto">
          <a:xfrm>
            <a:off x="762000" y="2057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Rough Copy (Work):</a:t>
            </a:r>
          </a:p>
        </p:txBody>
      </p:sp>
      <p:sp>
        <p:nvSpPr>
          <p:cNvPr id="40" name="Oval 39">
            <a:extLst>
              <a:ext uri="{FF2B5EF4-FFF2-40B4-BE49-F238E27FC236}">
                <a16:creationId xmlns:a16="http://schemas.microsoft.com/office/drawing/2014/main" id="{5FF68620-C2EC-4BE1-B9D4-8D049304067E}"/>
              </a:ext>
            </a:extLst>
          </p:cNvPr>
          <p:cNvSpPr/>
          <p:nvPr/>
        </p:nvSpPr>
        <p:spPr>
          <a:xfrm>
            <a:off x="55626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2" name="Group 46">
            <a:extLst>
              <a:ext uri="{FF2B5EF4-FFF2-40B4-BE49-F238E27FC236}">
                <a16:creationId xmlns:a16="http://schemas.microsoft.com/office/drawing/2014/main" id="{69338B72-2F37-4CC2-AAED-882E433DA2DB}"/>
              </a:ext>
            </a:extLst>
          </p:cNvPr>
          <p:cNvGrpSpPr>
            <a:grpSpLocks/>
          </p:cNvGrpSpPr>
          <p:nvPr/>
        </p:nvGrpSpPr>
        <p:grpSpPr bwMode="auto">
          <a:xfrm>
            <a:off x="4953000" y="1905000"/>
            <a:ext cx="838200" cy="769938"/>
            <a:chOff x="4953000" y="1905000"/>
            <a:chExt cx="838200" cy="769441"/>
          </a:xfrm>
        </p:grpSpPr>
        <p:sp>
          <p:nvSpPr>
            <p:cNvPr id="11307" name="TextBox 26">
              <a:extLst>
                <a:ext uri="{FF2B5EF4-FFF2-40B4-BE49-F238E27FC236}">
                  <a16:creationId xmlns:a16="http://schemas.microsoft.com/office/drawing/2014/main" id="{834CC562-C844-4BF5-B4B5-3AF8B8B5E055}"/>
                </a:ext>
              </a:extLst>
            </p:cNvPr>
            <p:cNvSpPr txBox="1">
              <a:spLocks noChangeArrowheads="1"/>
            </p:cNvSpPr>
            <p:nvPr/>
          </p:nvSpPr>
          <p:spPr bwMode="auto">
            <a:xfrm>
              <a:off x="49530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4" name="Oval 33">
              <a:extLst>
                <a:ext uri="{FF2B5EF4-FFF2-40B4-BE49-F238E27FC236}">
                  <a16:creationId xmlns:a16="http://schemas.microsoft.com/office/drawing/2014/main" id="{09FBD4F6-EEF3-4C1D-B3CB-EFC0E7F4FD40}"/>
                </a:ext>
              </a:extLst>
            </p:cNvPr>
            <p:cNvSpPr/>
            <p:nvPr/>
          </p:nvSpPr>
          <p:spPr bwMode="auto">
            <a:xfrm>
              <a:off x="5638800" y="228575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2" name="Oval 21">
              <a:extLst>
                <a:ext uri="{FF2B5EF4-FFF2-40B4-BE49-F238E27FC236}">
                  <a16:creationId xmlns:a16="http://schemas.microsoft.com/office/drawing/2014/main" id="{0C1EA57B-0187-4289-A429-E5D957E41753}"/>
                </a:ext>
              </a:extLst>
            </p:cNvPr>
            <p:cNvSpPr/>
            <p:nvPr/>
          </p:nvSpPr>
          <p:spPr bwMode="auto">
            <a:xfrm>
              <a:off x="5029200" y="2374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3" name="Oval 22">
              <a:extLst>
                <a:ext uri="{FF2B5EF4-FFF2-40B4-BE49-F238E27FC236}">
                  <a16:creationId xmlns:a16="http://schemas.microsoft.com/office/drawing/2014/main" id="{8F995BD2-FE86-4CEF-9C17-A4BD1206823A}"/>
                </a:ext>
              </a:extLst>
            </p:cNvPr>
            <p:cNvSpPr/>
            <p:nvPr/>
          </p:nvSpPr>
          <p:spPr bwMode="auto">
            <a:xfrm>
              <a:off x="5029200" y="2222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6" name="Oval 25">
              <a:extLst>
                <a:ext uri="{FF2B5EF4-FFF2-40B4-BE49-F238E27FC236}">
                  <a16:creationId xmlns:a16="http://schemas.microsoft.com/office/drawing/2014/main" id="{B1F8E382-C9DE-4D01-9EBE-57B036CD3075}"/>
                </a:ext>
              </a:extLst>
            </p:cNvPr>
            <p:cNvSpPr/>
            <p:nvPr/>
          </p:nvSpPr>
          <p:spPr bwMode="auto">
            <a:xfrm>
              <a:off x="5257800" y="195576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8" name="Oval 27">
              <a:extLst>
                <a:ext uri="{FF2B5EF4-FFF2-40B4-BE49-F238E27FC236}">
                  <a16:creationId xmlns:a16="http://schemas.microsoft.com/office/drawing/2014/main" id="{6755619B-02B1-4453-A596-A0FA78D96CAC}"/>
                </a:ext>
              </a:extLst>
            </p:cNvPr>
            <p:cNvSpPr/>
            <p:nvPr/>
          </p:nvSpPr>
          <p:spPr bwMode="auto">
            <a:xfrm>
              <a:off x="5410200" y="195576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5" name="Oval 44">
              <a:extLst>
                <a:ext uri="{FF2B5EF4-FFF2-40B4-BE49-F238E27FC236}">
                  <a16:creationId xmlns:a16="http://schemas.microsoft.com/office/drawing/2014/main" id="{4B48C29F-7858-4F3D-83B8-80DFFE1B2043}"/>
                </a:ext>
              </a:extLst>
            </p:cNvPr>
            <p:cNvSpPr/>
            <p:nvPr/>
          </p:nvSpPr>
          <p:spPr bwMode="auto">
            <a:xfrm>
              <a:off x="5334000" y="259035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3" name="Group 78">
            <a:extLst>
              <a:ext uri="{FF2B5EF4-FFF2-40B4-BE49-F238E27FC236}">
                <a16:creationId xmlns:a16="http://schemas.microsoft.com/office/drawing/2014/main" id="{73D33DDE-D3ED-4266-8858-19D7D975A19D}"/>
              </a:ext>
            </a:extLst>
          </p:cNvPr>
          <p:cNvGrpSpPr>
            <a:grpSpLocks/>
          </p:cNvGrpSpPr>
          <p:nvPr/>
        </p:nvGrpSpPr>
        <p:grpSpPr bwMode="auto">
          <a:xfrm>
            <a:off x="6248400" y="1897063"/>
            <a:ext cx="838200" cy="769937"/>
            <a:chOff x="6248400" y="1897062"/>
            <a:chExt cx="838200" cy="769938"/>
          </a:xfrm>
        </p:grpSpPr>
        <p:sp>
          <p:nvSpPr>
            <p:cNvPr id="11305" name="TextBox 26">
              <a:extLst>
                <a:ext uri="{FF2B5EF4-FFF2-40B4-BE49-F238E27FC236}">
                  <a16:creationId xmlns:a16="http://schemas.microsoft.com/office/drawing/2014/main" id="{177439D9-483C-4F9C-864F-481502BAA459}"/>
                </a:ext>
              </a:extLst>
            </p:cNvPr>
            <p:cNvSpPr txBox="1">
              <a:spLocks noChangeArrowheads="1"/>
            </p:cNvSpPr>
            <p:nvPr/>
          </p:nvSpPr>
          <p:spPr bwMode="auto">
            <a:xfrm>
              <a:off x="6248400" y="18970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62" name="Oval 61">
              <a:extLst>
                <a:ext uri="{FF2B5EF4-FFF2-40B4-BE49-F238E27FC236}">
                  <a16:creationId xmlns:a16="http://schemas.microsoft.com/office/drawing/2014/main" id="{64E623BF-CBE2-4012-8211-59AB65FCFC32}"/>
                </a:ext>
              </a:extLst>
            </p:cNvPr>
            <p:cNvSpPr/>
            <p:nvPr/>
          </p:nvSpPr>
          <p:spPr bwMode="auto">
            <a:xfrm>
              <a:off x="6248400" y="22860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grpSp>
        <p:nvGrpSpPr>
          <p:cNvPr id="4" name="Group 77">
            <a:extLst>
              <a:ext uri="{FF2B5EF4-FFF2-40B4-BE49-F238E27FC236}">
                <a16:creationId xmlns:a16="http://schemas.microsoft.com/office/drawing/2014/main" id="{3363DFDF-15B7-413D-A0B8-CFD0E0DD5475}"/>
              </a:ext>
            </a:extLst>
          </p:cNvPr>
          <p:cNvGrpSpPr>
            <a:grpSpLocks/>
          </p:cNvGrpSpPr>
          <p:nvPr/>
        </p:nvGrpSpPr>
        <p:grpSpPr bwMode="auto">
          <a:xfrm>
            <a:off x="4965700" y="3175000"/>
            <a:ext cx="838200" cy="795338"/>
            <a:chOff x="4965700" y="3175000"/>
            <a:chExt cx="838200" cy="795338"/>
          </a:xfrm>
        </p:grpSpPr>
        <p:sp>
          <p:nvSpPr>
            <p:cNvPr id="69" name="Oval 68">
              <a:extLst>
                <a:ext uri="{FF2B5EF4-FFF2-40B4-BE49-F238E27FC236}">
                  <a16:creationId xmlns:a16="http://schemas.microsoft.com/office/drawing/2014/main" id="{E1F266F1-B547-4613-AB2C-08224567A091}"/>
                </a:ext>
              </a:extLst>
            </p:cNvPr>
            <p:cNvSpPr/>
            <p:nvPr/>
          </p:nvSpPr>
          <p:spPr bwMode="auto">
            <a:xfrm>
              <a:off x="5349875" y="31750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304" name="TextBox 26">
              <a:extLst>
                <a:ext uri="{FF2B5EF4-FFF2-40B4-BE49-F238E27FC236}">
                  <a16:creationId xmlns:a16="http://schemas.microsoft.com/office/drawing/2014/main" id="{FF79CDD1-9DBB-4DB9-8192-A193AD11AEFF}"/>
                </a:ext>
              </a:extLst>
            </p:cNvPr>
            <p:cNvSpPr txBox="1">
              <a:spLocks noChangeArrowheads="1"/>
            </p:cNvSpPr>
            <p:nvPr/>
          </p:nvSpPr>
          <p:spPr bwMode="auto">
            <a:xfrm>
              <a:off x="4965700" y="32004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73" name="Oval 72">
            <a:extLst>
              <a:ext uri="{FF2B5EF4-FFF2-40B4-BE49-F238E27FC236}">
                <a16:creationId xmlns:a16="http://schemas.microsoft.com/office/drawing/2014/main" id="{E0C4B1F8-01CB-415D-9CC8-4D1C5547CA9F}"/>
              </a:ext>
            </a:extLst>
          </p:cNvPr>
          <p:cNvSpPr/>
          <p:nvPr/>
        </p:nvSpPr>
        <p:spPr>
          <a:xfrm rot="16200000">
            <a:off x="4953000" y="28194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5" name="Group 98">
            <a:extLst>
              <a:ext uri="{FF2B5EF4-FFF2-40B4-BE49-F238E27FC236}">
                <a16:creationId xmlns:a16="http://schemas.microsoft.com/office/drawing/2014/main" id="{68517C28-C0A5-411E-B875-33FFAAF6FA91}"/>
              </a:ext>
            </a:extLst>
          </p:cNvPr>
          <p:cNvGrpSpPr>
            <a:grpSpLocks/>
          </p:cNvGrpSpPr>
          <p:nvPr/>
        </p:nvGrpSpPr>
        <p:grpSpPr bwMode="auto">
          <a:xfrm>
            <a:off x="977900" y="4114800"/>
            <a:ext cx="1460500" cy="1481138"/>
            <a:chOff x="977900" y="4114800"/>
            <a:chExt cx="1460500" cy="1481138"/>
          </a:xfrm>
        </p:grpSpPr>
        <p:sp>
          <p:nvSpPr>
            <p:cNvPr id="94" name="Oval 93">
              <a:extLst>
                <a:ext uri="{FF2B5EF4-FFF2-40B4-BE49-F238E27FC236}">
                  <a16:creationId xmlns:a16="http://schemas.microsoft.com/office/drawing/2014/main" id="{CD9B15EA-3EDC-4D81-AEC8-8788123287BF}"/>
                </a:ext>
              </a:extLst>
            </p:cNvPr>
            <p:cNvSpPr/>
            <p:nvPr/>
          </p:nvSpPr>
          <p:spPr bwMode="auto">
            <a:xfrm>
              <a:off x="1676400" y="44196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nvGrpSpPr>
            <p:cNvPr id="11290" name="Group 97">
              <a:extLst>
                <a:ext uri="{FF2B5EF4-FFF2-40B4-BE49-F238E27FC236}">
                  <a16:creationId xmlns:a16="http://schemas.microsoft.com/office/drawing/2014/main" id="{74D5620C-406F-4AF3-AA94-ADAFC174F778}"/>
                </a:ext>
              </a:extLst>
            </p:cNvPr>
            <p:cNvGrpSpPr>
              <a:grpSpLocks/>
            </p:cNvGrpSpPr>
            <p:nvPr/>
          </p:nvGrpSpPr>
          <p:grpSpPr bwMode="auto">
            <a:xfrm>
              <a:off x="977900" y="4114800"/>
              <a:ext cx="1460500" cy="1481138"/>
              <a:chOff x="977900" y="4114800"/>
              <a:chExt cx="1460500" cy="1481138"/>
            </a:xfrm>
          </p:grpSpPr>
          <p:grpSp>
            <p:nvGrpSpPr>
              <p:cNvPr id="11291" name="Group 46">
                <a:extLst>
                  <a:ext uri="{FF2B5EF4-FFF2-40B4-BE49-F238E27FC236}">
                    <a16:creationId xmlns:a16="http://schemas.microsoft.com/office/drawing/2014/main" id="{8813B746-9D8F-43D6-BBFE-33EF345830B8}"/>
                  </a:ext>
                </a:extLst>
              </p:cNvPr>
              <p:cNvGrpSpPr>
                <a:grpSpLocks/>
              </p:cNvGrpSpPr>
              <p:nvPr/>
            </p:nvGrpSpPr>
            <p:grpSpPr bwMode="auto">
              <a:xfrm>
                <a:off x="990600" y="4191000"/>
                <a:ext cx="838200" cy="769938"/>
                <a:chOff x="4953000" y="1912938"/>
                <a:chExt cx="838200" cy="769443"/>
              </a:xfrm>
            </p:grpSpPr>
            <p:sp>
              <p:nvSpPr>
                <p:cNvPr id="11296" name="TextBox 26">
                  <a:extLst>
                    <a:ext uri="{FF2B5EF4-FFF2-40B4-BE49-F238E27FC236}">
                      <a16:creationId xmlns:a16="http://schemas.microsoft.com/office/drawing/2014/main" id="{441EDBB8-90A0-4CA5-B390-BDB9EEA3FC37}"/>
                    </a:ext>
                  </a:extLst>
                </p:cNvPr>
                <p:cNvSpPr txBox="1">
                  <a:spLocks noChangeArrowheads="1"/>
                </p:cNvSpPr>
                <p:nvPr/>
              </p:nvSpPr>
              <p:spPr bwMode="auto">
                <a:xfrm>
                  <a:off x="4953000" y="1912938"/>
                  <a:ext cx="838200" cy="7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86" name="Oval 85">
                  <a:extLst>
                    <a:ext uri="{FF2B5EF4-FFF2-40B4-BE49-F238E27FC236}">
                      <a16:creationId xmlns:a16="http://schemas.microsoft.com/office/drawing/2014/main" id="{8E1F14FA-4CFB-4527-BE19-00C22A5CE671}"/>
                    </a:ext>
                  </a:extLst>
                </p:cNvPr>
                <p:cNvSpPr/>
                <p:nvPr/>
              </p:nvSpPr>
              <p:spPr bwMode="auto">
                <a:xfrm>
                  <a:off x="5638800" y="228576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7" name="Oval 86">
                  <a:extLst>
                    <a:ext uri="{FF2B5EF4-FFF2-40B4-BE49-F238E27FC236}">
                      <a16:creationId xmlns:a16="http://schemas.microsoft.com/office/drawing/2014/main" id="{3E12FC16-FE9D-4462-AABF-BD0037EC377B}"/>
                    </a:ext>
                  </a:extLst>
                </p:cNvPr>
                <p:cNvSpPr/>
                <p:nvPr/>
              </p:nvSpPr>
              <p:spPr bwMode="auto">
                <a:xfrm>
                  <a:off x="5029200" y="237460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8" name="Oval 87">
                  <a:extLst>
                    <a:ext uri="{FF2B5EF4-FFF2-40B4-BE49-F238E27FC236}">
                      <a16:creationId xmlns:a16="http://schemas.microsoft.com/office/drawing/2014/main" id="{0C07E6BF-6F5A-4FB7-8586-BEDF5844C38A}"/>
                    </a:ext>
                  </a:extLst>
                </p:cNvPr>
                <p:cNvSpPr/>
                <p:nvPr/>
              </p:nvSpPr>
              <p:spPr bwMode="auto">
                <a:xfrm>
                  <a:off x="5029200" y="2222302"/>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9" name="Oval 88">
                  <a:extLst>
                    <a:ext uri="{FF2B5EF4-FFF2-40B4-BE49-F238E27FC236}">
                      <a16:creationId xmlns:a16="http://schemas.microsoft.com/office/drawing/2014/main" id="{C9CF697D-0884-47C4-9874-38F3543986A8}"/>
                    </a:ext>
                  </a:extLst>
                </p:cNvPr>
                <p:cNvSpPr/>
                <p:nvPr/>
              </p:nvSpPr>
              <p:spPr bwMode="auto">
                <a:xfrm>
                  <a:off x="5257800" y="1955773"/>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90" name="Oval 89">
                  <a:extLst>
                    <a:ext uri="{FF2B5EF4-FFF2-40B4-BE49-F238E27FC236}">
                      <a16:creationId xmlns:a16="http://schemas.microsoft.com/office/drawing/2014/main" id="{7757A927-FCF0-43CF-8675-FE289B7FB9E1}"/>
                    </a:ext>
                  </a:extLst>
                </p:cNvPr>
                <p:cNvSpPr/>
                <p:nvPr/>
              </p:nvSpPr>
              <p:spPr bwMode="auto">
                <a:xfrm>
                  <a:off x="5410200" y="1955773"/>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91" name="Oval 90">
                  <a:extLst>
                    <a:ext uri="{FF2B5EF4-FFF2-40B4-BE49-F238E27FC236}">
                      <a16:creationId xmlns:a16="http://schemas.microsoft.com/office/drawing/2014/main" id="{72B0412C-43B1-48A9-A8B5-1C7242ED495D}"/>
                    </a:ext>
                  </a:extLst>
                </p:cNvPr>
                <p:cNvSpPr/>
                <p:nvPr/>
              </p:nvSpPr>
              <p:spPr bwMode="auto">
                <a:xfrm>
                  <a:off x="5257800" y="259036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11292" name="TextBox 26">
                <a:extLst>
                  <a:ext uri="{FF2B5EF4-FFF2-40B4-BE49-F238E27FC236}">
                    <a16:creationId xmlns:a16="http://schemas.microsoft.com/office/drawing/2014/main" id="{D76F44D6-035B-4143-A0CD-2D43DFD61171}"/>
                  </a:ext>
                </a:extLst>
              </p:cNvPr>
              <p:cNvSpPr txBox="1">
                <a:spLocks noChangeArrowheads="1"/>
              </p:cNvSpPr>
              <p:nvPr/>
            </p:nvSpPr>
            <p:spPr bwMode="auto">
              <a:xfrm>
                <a:off x="1600200" y="41148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nvGrpSpPr>
              <p:cNvPr id="11293" name="Group 94">
                <a:extLst>
                  <a:ext uri="{FF2B5EF4-FFF2-40B4-BE49-F238E27FC236}">
                    <a16:creationId xmlns:a16="http://schemas.microsoft.com/office/drawing/2014/main" id="{D37144EF-1F2D-4DD8-8E42-26D6014FC353}"/>
                  </a:ext>
                </a:extLst>
              </p:cNvPr>
              <p:cNvGrpSpPr>
                <a:grpSpLocks/>
              </p:cNvGrpSpPr>
              <p:nvPr/>
            </p:nvGrpSpPr>
            <p:grpSpPr bwMode="auto">
              <a:xfrm>
                <a:off x="977900" y="4826000"/>
                <a:ext cx="838200" cy="769938"/>
                <a:chOff x="4889500" y="3119438"/>
                <a:chExt cx="838200" cy="769938"/>
              </a:xfrm>
            </p:grpSpPr>
            <p:sp>
              <p:nvSpPr>
                <p:cNvPr id="96" name="Oval 95">
                  <a:extLst>
                    <a:ext uri="{FF2B5EF4-FFF2-40B4-BE49-F238E27FC236}">
                      <a16:creationId xmlns:a16="http://schemas.microsoft.com/office/drawing/2014/main" id="{4ED96C04-7E4F-4CD8-94FF-B86919816707}"/>
                    </a:ext>
                  </a:extLst>
                </p:cNvPr>
                <p:cNvSpPr/>
                <p:nvPr/>
              </p:nvSpPr>
              <p:spPr bwMode="auto">
                <a:xfrm>
                  <a:off x="5349875" y="3175001"/>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295" name="TextBox 26">
                  <a:extLst>
                    <a:ext uri="{FF2B5EF4-FFF2-40B4-BE49-F238E27FC236}">
                      <a16:creationId xmlns:a16="http://schemas.microsoft.com/office/drawing/2014/main" id="{2F88981E-A239-4690-B1D2-25A1BB972F9A}"/>
                    </a:ext>
                  </a:extLst>
                </p:cNvPr>
                <p:cNvSpPr txBox="1">
                  <a:spLocks noChangeArrowheads="1"/>
                </p:cNvSpPr>
                <p:nvPr/>
              </p:nvSpPr>
              <p:spPr bwMode="auto">
                <a:xfrm>
                  <a:off x="4889500" y="3119438"/>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grpSp>
      </p:grpSp>
      <p:grpSp>
        <p:nvGrpSpPr>
          <p:cNvPr id="9" name="Group 116">
            <a:extLst>
              <a:ext uri="{FF2B5EF4-FFF2-40B4-BE49-F238E27FC236}">
                <a16:creationId xmlns:a16="http://schemas.microsoft.com/office/drawing/2014/main" id="{70831918-7277-4F67-92A0-D86825C40D38}"/>
              </a:ext>
            </a:extLst>
          </p:cNvPr>
          <p:cNvGrpSpPr>
            <a:grpSpLocks/>
          </p:cNvGrpSpPr>
          <p:nvPr/>
        </p:nvGrpSpPr>
        <p:grpSpPr bwMode="auto">
          <a:xfrm>
            <a:off x="5016500" y="4114800"/>
            <a:ext cx="1765300" cy="1714500"/>
            <a:chOff x="5016500" y="4114800"/>
            <a:chExt cx="1765300" cy="1714500"/>
          </a:xfrm>
        </p:grpSpPr>
        <p:grpSp>
          <p:nvGrpSpPr>
            <p:cNvPr id="11278" name="Group 97">
              <a:extLst>
                <a:ext uri="{FF2B5EF4-FFF2-40B4-BE49-F238E27FC236}">
                  <a16:creationId xmlns:a16="http://schemas.microsoft.com/office/drawing/2014/main" id="{E79D4506-A1F3-4D1D-BA01-E90A27CA55F6}"/>
                </a:ext>
              </a:extLst>
            </p:cNvPr>
            <p:cNvGrpSpPr>
              <a:grpSpLocks/>
            </p:cNvGrpSpPr>
            <p:nvPr/>
          </p:nvGrpSpPr>
          <p:grpSpPr bwMode="auto">
            <a:xfrm>
              <a:off x="5016500" y="4114800"/>
              <a:ext cx="1765300" cy="1714500"/>
              <a:chOff x="977900" y="4114800"/>
              <a:chExt cx="1765300" cy="1714500"/>
            </a:xfrm>
          </p:grpSpPr>
          <p:grpSp>
            <p:nvGrpSpPr>
              <p:cNvPr id="11281" name="Group 46">
                <a:extLst>
                  <a:ext uri="{FF2B5EF4-FFF2-40B4-BE49-F238E27FC236}">
                    <a16:creationId xmlns:a16="http://schemas.microsoft.com/office/drawing/2014/main" id="{C8C425C3-0442-49FB-987C-CEDD0865A73E}"/>
                  </a:ext>
                </a:extLst>
              </p:cNvPr>
              <p:cNvGrpSpPr>
                <a:grpSpLocks/>
              </p:cNvGrpSpPr>
              <p:nvPr/>
            </p:nvGrpSpPr>
            <p:grpSpPr bwMode="auto">
              <a:xfrm>
                <a:off x="990600" y="4165600"/>
                <a:ext cx="838200" cy="769938"/>
                <a:chOff x="4953000" y="1887554"/>
                <a:chExt cx="838200" cy="769443"/>
              </a:xfrm>
            </p:grpSpPr>
            <p:sp>
              <p:nvSpPr>
                <p:cNvPr id="11284" name="TextBox 26">
                  <a:extLst>
                    <a:ext uri="{FF2B5EF4-FFF2-40B4-BE49-F238E27FC236}">
                      <a16:creationId xmlns:a16="http://schemas.microsoft.com/office/drawing/2014/main" id="{177B0F0D-13F8-48CC-9FE0-8C272A1F308A}"/>
                    </a:ext>
                  </a:extLst>
                </p:cNvPr>
                <p:cNvSpPr txBox="1">
                  <a:spLocks noChangeArrowheads="1"/>
                </p:cNvSpPr>
                <p:nvPr/>
              </p:nvSpPr>
              <p:spPr bwMode="auto">
                <a:xfrm>
                  <a:off x="4953000" y="1887554"/>
                  <a:ext cx="838200" cy="769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110" name="Oval 109">
                  <a:extLst>
                    <a:ext uri="{FF2B5EF4-FFF2-40B4-BE49-F238E27FC236}">
                      <a16:creationId xmlns:a16="http://schemas.microsoft.com/office/drawing/2014/main" id="{472B6F03-001E-421F-BBBC-EE3D9226E6AF}"/>
                    </a:ext>
                  </a:extLst>
                </p:cNvPr>
                <p:cNvSpPr/>
                <p:nvPr/>
              </p:nvSpPr>
              <p:spPr bwMode="auto">
                <a:xfrm>
                  <a:off x="5029200" y="237460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1" name="Oval 110">
                  <a:extLst>
                    <a:ext uri="{FF2B5EF4-FFF2-40B4-BE49-F238E27FC236}">
                      <a16:creationId xmlns:a16="http://schemas.microsoft.com/office/drawing/2014/main" id="{8BE3B36F-35B5-4560-A126-0664A012E3F7}"/>
                    </a:ext>
                  </a:extLst>
                </p:cNvPr>
                <p:cNvSpPr/>
                <p:nvPr/>
              </p:nvSpPr>
              <p:spPr bwMode="auto">
                <a:xfrm>
                  <a:off x="5029200" y="2222302"/>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2" name="Oval 111">
                  <a:extLst>
                    <a:ext uri="{FF2B5EF4-FFF2-40B4-BE49-F238E27FC236}">
                      <a16:creationId xmlns:a16="http://schemas.microsoft.com/office/drawing/2014/main" id="{8981D53E-5138-4ED4-AF2C-525E9368D569}"/>
                    </a:ext>
                  </a:extLst>
                </p:cNvPr>
                <p:cNvSpPr/>
                <p:nvPr/>
              </p:nvSpPr>
              <p:spPr bwMode="auto">
                <a:xfrm>
                  <a:off x="5257800" y="194308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13" name="Oval 112">
                  <a:extLst>
                    <a:ext uri="{FF2B5EF4-FFF2-40B4-BE49-F238E27FC236}">
                      <a16:creationId xmlns:a16="http://schemas.microsoft.com/office/drawing/2014/main" id="{86019EF4-F476-4B1A-8715-90ABACA7D29B}"/>
                    </a:ext>
                  </a:extLst>
                </p:cNvPr>
                <p:cNvSpPr/>
                <p:nvPr/>
              </p:nvSpPr>
              <p:spPr bwMode="auto">
                <a:xfrm>
                  <a:off x="5410200" y="194308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11282" name="TextBox 26">
                <a:extLst>
                  <a:ext uri="{FF2B5EF4-FFF2-40B4-BE49-F238E27FC236}">
                    <a16:creationId xmlns:a16="http://schemas.microsoft.com/office/drawing/2014/main" id="{A210D562-F2D7-4041-9301-9C71B88B5F14}"/>
                  </a:ext>
                </a:extLst>
              </p:cNvPr>
              <p:cNvSpPr txBox="1">
                <a:spLocks noChangeArrowheads="1"/>
              </p:cNvSpPr>
              <p:nvPr/>
            </p:nvSpPr>
            <p:spPr bwMode="auto">
              <a:xfrm>
                <a:off x="1905000" y="41148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11283" name="TextBox 26">
                <a:extLst>
                  <a:ext uri="{FF2B5EF4-FFF2-40B4-BE49-F238E27FC236}">
                    <a16:creationId xmlns:a16="http://schemas.microsoft.com/office/drawing/2014/main" id="{D4BFDFA1-B00C-4BF0-9F0D-31903BBC0A56}"/>
                  </a:ext>
                </a:extLst>
              </p:cNvPr>
              <p:cNvSpPr txBox="1">
                <a:spLocks noChangeArrowheads="1"/>
              </p:cNvSpPr>
              <p:nvPr/>
            </p:nvSpPr>
            <p:spPr bwMode="auto">
              <a:xfrm>
                <a:off x="977900" y="50593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sp>
          <p:nvSpPr>
            <p:cNvPr id="115" name="Minus 114">
              <a:extLst>
                <a:ext uri="{FF2B5EF4-FFF2-40B4-BE49-F238E27FC236}">
                  <a16:creationId xmlns:a16="http://schemas.microsoft.com/office/drawing/2014/main" id="{2688C367-B6AA-4E88-843A-075E28D82569}"/>
                </a:ext>
              </a:extLst>
            </p:cNvPr>
            <p:cNvSpPr/>
            <p:nvPr/>
          </p:nvSpPr>
          <p:spPr bwMode="auto">
            <a:xfrm>
              <a:off x="5676900" y="4470400"/>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16" name="Minus 115">
              <a:extLst>
                <a:ext uri="{FF2B5EF4-FFF2-40B4-BE49-F238E27FC236}">
                  <a16:creationId xmlns:a16="http://schemas.microsoft.com/office/drawing/2014/main" id="{0BDBA2A5-D4F7-458F-9E3B-F1B026F1D0E1}"/>
                </a:ext>
              </a:extLst>
            </p:cNvPr>
            <p:cNvSpPr/>
            <p:nvPr/>
          </p:nvSpPr>
          <p:spPr bwMode="auto">
            <a:xfrm rot="5400000">
              <a:off x="5219700" y="4953000"/>
              <a:ext cx="457200"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18" name="TextBox 117">
            <a:extLst>
              <a:ext uri="{FF2B5EF4-FFF2-40B4-BE49-F238E27FC236}">
                <a16:creationId xmlns:a16="http://schemas.microsoft.com/office/drawing/2014/main" id="{072E2168-7E02-41A8-86AD-B48703D0625B}"/>
              </a:ext>
            </a:extLst>
          </p:cNvPr>
          <p:cNvSpPr txBox="1">
            <a:spLocks noChangeArrowheads="1"/>
          </p:cNvSpPr>
          <p:nvPr/>
        </p:nvSpPr>
        <p:spPr bwMode="auto">
          <a:xfrm>
            <a:off x="1371600" y="2657475"/>
            <a:ext cx="3048000" cy="923925"/>
          </a:xfrm>
          <a:prstGeom prst="rect">
            <a:avLst/>
          </a:prstGeom>
          <a:noFill/>
          <a:ln w="1905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i="1" dirty="0">
                <a:solidFill>
                  <a:srgbClr val="0000FF"/>
                </a:solidFill>
              </a:rPr>
              <a:t>Helpful tip: Put the atom in the middle that must make the most bonds!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73" grpId="0" animBg="1"/>
      <p:bldP spid="1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1">
            <a:extLst>
              <a:ext uri="{FF2B5EF4-FFF2-40B4-BE49-F238E27FC236}">
                <a16:creationId xmlns:a16="http://schemas.microsoft.com/office/drawing/2014/main" id="{DA64CBA8-5C2B-4C0D-AF7E-A00B5324FDCE}"/>
              </a:ext>
            </a:extLst>
          </p:cNvPr>
          <p:cNvSpPr>
            <a:spLocks noGrp="1"/>
          </p:cNvSpPr>
          <p:nvPr>
            <p:ph type="title"/>
          </p:nvPr>
        </p:nvSpPr>
        <p:spPr>
          <a:xfrm>
            <a:off x="457200" y="228600"/>
            <a:ext cx="8229600" cy="1143000"/>
          </a:xfrm>
        </p:spPr>
        <p:txBody>
          <a:bodyPr/>
          <a:lstStyle/>
          <a:p>
            <a:r>
              <a:rPr lang="en-US" altLang="en-US" b="1">
                <a:latin typeface="Trebuchet MS" panose="020B0603020202020204" pitchFamily="34" charset="0"/>
              </a:rPr>
              <a:t>Example: Write the dot and structural formula for: </a:t>
            </a:r>
            <a:r>
              <a:rPr lang="en-US" altLang="en-US" b="1">
                <a:solidFill>
                  <a:schemeClr val="tx1"/>
                </a:solidFill>
                <a:latin typeface="Trebuchet MS" panose="020B0603020202020204" pitchFamily="34" charset="0"/>
              </a:rPr>
              <a:t>ONF</a:t>
            </a:r>
          </a:p>
        </p:txBody>
      </p:sp>
      <p:sp>
        <p:nvSpPr>
          <p:cNvPr id="12291" name="TextBox 36">
            <a:extLst>
              <a:ext uri="{FF2B5EF4-FFF2-40B4-BE49-F238E27FC236}">
                <a16:creationId xmlns:a16="http://schemas.microsoft.com/office/drawing/2014/main" id="{B8CC1C44-50A4-409F-AA60-69A62F1D2D21}"/>
              </a:ext>
            </a:extLst>
          </p:cNvPr>
          <p:cNvSpPr txBox="1">
            <a:spLocks noChangeArrowheads="1"/>
          </p:cNvSpPr>
          <p:nvPr/>
        </p:nvSpPr>
        <p:spPr bwMode="auto">
          <a:xfrm>
            <a:off x="533400" y="3743325"/>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Dot Formula:</a:t>
            </a:r>
          </a:p>
        </p:txBody>
      </p:sp>
      <p:sp>
        <p:nvSpPr>
          <p:cNvPr id="12292" name="TextBox 37">
            <a:extLst>
              <a:ext uri="{FF2B5EF4-FFF2-40B4-BE49-F238E27FC236}">
                <a16:creationId xmlns:a16="http://schemas.microsoft.com/office/drawing/2014/main" id="{3D145753-3AC1-497A-80EA-A93F3D430F8A}"/>
              </a:ext>
            </a:extLst>
          </p:cNvPr>
          <p:cNvSpPr txBox="1">
            <a:spLocks noChangeArrowheads="1"/>
          </p:cNvSpPr>
          <p:nvPr/>
        </p:nvSpPr>
        <p:spPr bwMode="auto">
          <a:xfrm>
            <a:off x="4038600" y="3743325"/>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Lewis Structural Formula:</a:t>
            </a:r>
          </a:p>
        </p:txBody>
      </p:sp>
      <p:sp>
        <p:nvSpPr>
          <p:cNvPr id="12293" name="TextBox 38">
            <a:extLst>
              <a:ext uri="{FF2B5EF4-FFF2-40B4-BE49-F238E27FC236}">
                <a16:creationId xmlns:a16="http://schemas.microsoft.com/office/drawing/2014/main" id="{887CFFE3-8F59-4ED2-9235-D68F1B79724A}"/>
              </a:ext>
            </a:extLst>
          </p:cNvPr>
          <p:cNvSpPr txBox="1">
            <a:spLocks noChangeArrowheads="1"/>
          </p:cNvSpPr>
          <p:nvPr/>
        </p:nvSpPr>
        <p:spPr bwMode="auto">
          <a:xfrm>
            <a:off x="762000" y="2057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Rough Copy (Work):</a:t>
            </a:r>
          </a:p>
        </p:txBody>
      </p:sp>
      <p:sp>
        <p:nvSpPr>
          <p:cNvPr id="40" name="Oval 39">
            <a:extLst>
              <a:ext uri="{FF2B5EF4-FFF2-40B4-BE49-F238E27FC236}">
                <a16:creationId xmlns:a16="http://schemas.microsoft.com/office/drawing/2014/main" id="{6AE7AA85-A4DC-4411-97DA-BAC9B36724A8}"/>
              </a:ext>
            </a:extLst>
          </p:cNvPr>
          <p:cNvSpPr/>
          <p:nvPr/>
        </p:nvSpPr>
        <p:spPr>
          <a:xfrm>
            <a:off x="55626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2" name="Group 46">
            <a:extLst>
              <a:ext uri="{FF2B5EF4-FFF2-40B4-BE49-F238E27FC236}">
                <a16:creationId xmlns:a16="http://schemas.microsoft.com/office/drawing/2014/main" id="{BE9E6DAC-7D42-4B48-8924-345E0D57F76F}"/>
              </a:ext>
            </a:extLst>
          </p:cNvPr>
          <p:cNvGrpSpPr>
            <a:grpSpLocks/>
          </p:cNvGrpSpPr>
          <p:nvPr/>
        </p:nvGrpSpPr>
        <p:grpSpPr bwMode="auto">
          <a:xfrm>
            <a:off x="4953000" y="1905000"/>
            <a:ext cx="838200" cy="769938"/>
            <a:chOff x="4953000" y="1905000"/>
            <a:chExt cx="838200" cy="769441"/>
          </a:xfrm>
        </p:grpSpPr>
        <p:sp>
          <p:nvSpPr>
            <p:cNvPr id="12366" name="TextBox 26">
              <a:extLst>
                <a:ext uri="{FF2B5EF4-FFF2-40B4-BE49-F238E27FC236}">
                  <a16:creationId xmlns:a16="http://schemas.microsoft.com/office/drawing/2014/main" id="{726137C4-996F-4053-BA8D-1E30F0517CB3}"/>
                </a:ext>
              </a:extLst>
            </p:cNvPr>
            <p:cNvSpPr txBox="1">
              <a:spLocks noChangeArrowheads="1"/>
            </p:cNvSpPr>
            <p:nvPr/>
          </p:nvSpPr>
          <p:spPr bwMode="auto">
            <a:xfrm>
              <a:off x="49530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4" name="Oval 33">
              <a:extLst>
                <a:ext uri="{FF2B5EF4-FFF2-40B4-BE49-F238E27FC236}">
                  <a16:creationId xmlns:a16="http://schemas.microsoft.com/office/drawing/2014/main" id="{48D1F8AB-E389-41A5-B05E-465641965F2A}"/>
                </a:ext>
              </a:extLst>
            </p:cNvPr>
            <p:cNvSpPr/>
            <p:nvPr/>
          </p:nvSpPr>
          <p:spPr bwMode="auto">
            <a:xfrm>
              <a:off x="5638800" y="228575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2" name="Oval 21">
              <a:extLst>
                <a:ext uri="{FF2B5EF4-FFF2-40B4-BE49-F238E27FC236}">
                  <a16:creationId xmlns:a16="http://schemas.microsoft.com/office/drawing/2014/main" id="{3ACA645E-8CB9-4AC0-9375-B9F828309675}"/>
                </a:ext>
              </a:extLst>
            </p:cNvPr>
            <p:cNvSpPr/>
            <p:nvPr/>
          </p:nvSpPr>
          <p:spPr bwMode="auto">
            <a:xfrm>
              <a:off x="5029200" y="2374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3" name="Oval 22">
              <a:extLst>
                <a:ext uri="{FF2B5EF4-FFF2-40B4-BE49-F238E27FC236}">
                  <a16:creationId xmlns:a16="http://schemas.microsoft.com/office/drawing/2014/main" id="{31AD2314-71B7-4E6E-83D9-1C3B8592CE36}"/>
                </a:ext>
              </a:extLst>
            </p:cNvPr>
            <p:cNvSpPr/>
            <p:nvPr/>
          </p:nvSpPr>
          <p:spPr bwMode="auto">
            <a:xfrm>
              <a:off x="5029200" y="2222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6" name="Oval 25">
              <a:extLst>
                <a:ext uri="{FF2B5EF4-FFF2-40B4-BE49-F238E27FC236}">
                  <a16:creationId xmlns:a16="http://schemas.microsoft.com/office/drawing/2014/main" id="{B4FDD252-837F-44D8-AD88-8764E72C7B0C}"/>
                </a:ext>
              </a:extLst>
            </p:cNvPr>
            <p:cNvSpPr/>
            <p:nvPr/>
          </p:nvSpPr>
          <p:spPr bwMode="auto">
            <a:xfrm>
              <a:off x="52578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8" name="Oval 27">
              <a:extLst>
                <a:ext uri="{FF2B5EF4-FFF2-40B4-BE49-F238E27FC236}">
                  <a16:creationId xmlns:a16="http://schemas.microsoft.com/office/drawing/2014/main" id="{D9BC4E2F-F789-4C7C-BF80-8744FFC8F522}"/>
                </a:ext>
              </a:extLst>
            </p:cNvPr>
            <p:cNvSpPr/>
            <p:nvPr/>
          </p:nvSpPr>
          <p:spPr bwMode="auto">
            <a:xfrm>
              <a:off x="54102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5" name="Oval 44">
              <a:extLst>
                <a:ext uri="{FF2B5EF4-FFF2-40B4-BE49-F238E27FC236}">
                  <a16:creationId xmlns:a16="http://schemas.microsoft.com/office/drawing/2014/main" id="{68F4FE1A-8308-4C24-B481-E6060ABEFBBF}"/>
                </a:ext>
              </a:extLst>
            </p:cNvPr>
            <p:cNvSpPr/>
            <p:nvPr/>
          </p:nvSpPr>
          <p:spPr bwMode="auto">
            <a:xfrm>
              <a:off x="5346700" y="2577666"/>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grpSp>
        <p:nvGrpSpPr>
          <p:cNvPr id="3" name="Group 53">
            <a:extLst>
              <a:ext uri="{FF2B5EF4-FFF2-40B4-BE49-F238E27FC236}">
                <a16:creationId xmlns:a16="http://schemas.microsoft.com/office/drawing/2014/main" id="{7CB9A127-CEC4-464A-805F-46D851682BB8}"/>
              </a:ext>
            </a:extLst>
          </p:cNvPr>
          <p:cNvGrpSpPr>
            <a:grpSpLocks/>
          </p:cNvGrpSpPr>
          <p:nvPr/>
        </p:nvGrpSpPr>
        <p:grpSpPr bwMode="auto">
          <a:xfrm>
            <a:off x="6248400" y="1897063"/>
            <a:ext cx="838200" cy="769937"/>
            <a:chOff x="6248400" y="1897062"/>
            <a:chExt cx="838200" cy="769938"/>
          </a:xfrm>
        </p:grpSpPr>
        <p:grpSp>
          <p:nvGrpSpPr>
            <p:cNvPr id="12359" name="Group 78">
              <a:extLst>
                <a:ext uri="{FF2B5EF4-FFF2-40B4-BE49-F238E27FC236}">
                  <a16:creationId xmlns:a16="http://schemas.microsoft.com/office/drawing/2014/main" id="{328DBDD4-730D-41C5-8D43-2FBD162B6DE9}"/>
                </a:ext>
              </a:extLst>
            </p:cNvPr>
            <p:cNvGrpSpPr>
              <a:grpSpLocks/>
            </p:cNvGrpSpPr>
            <p:nvPr/>
          </p:nvGrpSpPr>
          <p:grpSpPr bwMode="auto">
            <a:xfrm>
              <a:off x="6248400" y="1897062"/>
              <a:ext cx="838200" cy="769938"/>
              <a:chOff x="6248400" y="1897062"/>
              <a:chExt cx="838200" cy="769938"/>
            </a:xfrm>
          </p:grpSpPr>
          <p:sp>
            <p:nvSpPr>
              <p:cNvPr id="12364" name="TextBox 26">
                <a:extLst>
                  <a:ext uri="{FF2B5EF4-FFF2-40B4-BE49-F238E27FC236}">
                    <a16:creationId xmlns:a16="http://schemas.microsoft.com/office/drawing/2014/main" id="{5106F870-CC31-4643-8688-6E6F3A08EF62}"/>
                  </a:ext>
                </a:extLst>
              </p:cNvPr>
              <p:cNvSpPr txBox="1">
                <a:spLocks noChangeArrowheads="1"/>
              </p:cNvSpPr>
              <p:nvPr/>
            </p:nvSpPr>
            <p:spPr bwMode="auto">
              <a:xfrm>
                <a:off x="6248400" y="18970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62" name="Oval 61">
                <a:extLst>
                  <a:ext uri="{FF2B5EF4-FFF2-40B4-BE49-F238E27FC236}">
                    <a16:creationId xmlns:a16="http://schemas.microsoft.com/office/drawing/2014/main" id="{9A95966B-33B5-46C1-9578-D69EE27B78F5}"/>
                  </a:ext>
                </a:extLst>
              </p:cNvPr>
              <p:cNvSpPr/>
              <p:nvPr/>
            </p:nvSpPr>
            <p:spPr bwMode="auto">
              <a:xfrm>
                <a:off x="6248400" y="22860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sp>
          <p:nvSpPr>
            <p:cNvPr id="69" name="Oval 68">
              <a:extLst>
                <a:ext uri="{FF2B5EF4-FFF2-40B4-BE49-F238E27FC236}">
                  <a16:creationId xmlns:a16="http://schemas.microsoft.com/office/drawing/2014/main" id="{28A4005F-2190-4573-8A98-C807E7A9C247}"/>
                </a:ext>
              </a:extLst>
            </p:cNvPr>
            <p:cNvSpPr/>
            <p:nvPr/>
          </p:nvSpPr>
          <p:spPr bwMode="auto">
            <a:xfrm>
              <a:off x="6553200" y="198119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1" name="Oval 50">
              <a:extLst>
                <a:ext uri="{FF2B5EF4-FFF2-40B4-BE49-F238E27FC236}">
                  <a16:creationId xmlns:a16="http://schemas.microsoft.com/office/drawing/2014/main" id="{21B5F77A-6E37-4F56-B9DB-8A1B38C4EEA6}"/>
                </a:ext>
              </a:extLst>
            </p:cNvPr>
            <p:cNvSpPr/>
            <p:nvPr/>
          </p:nvSpPr>
          <p:spPr bwMode="auto">
            <a:xfrm>
              <a:off x="6705600" y="198119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2" name="Oval 51">
              <a:extLst>
                <a:ext uri="{FF2B5EF4-FFF2-40B4-BE49-F238E27FC236}">
                  <a16:creationId xmlns:a16="http://schemas.microsoft.com/office/drawing/2014/main" id="{0E1FD744-A332-45C2-A987-532D05DF1293}"/>
                </a:ext>
              </a:extLst>
            </p:cNvPr>
            <p:cNvSpPr/>
            <p:nvPr/>
          </p:nvSpPr>
          <p:spPr bwMode="auto">
            <a:xfrm>
              <a:off x="6908800" y="2273299"/>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3" name="Oval 52">
              <a:extLst>
                <a:ext uri="{FF2B5EF4-FFF2-40B4-BE49-F238E27FC236}">
                  <a16:creationId xmlns:a16="http://schemas.microsoft.com/office/drawing/2014/main" id="{CC23CDD9-3093-4249-A1F2-9FDCF23296CF}"/>
                </a:ext>
              </a:extLst>
            </p:cNvPr>
            <p:cNvSpPr/>
            <p:nvPr/>
          </p:nvSpPr>
          <p:spPr bwMode="auto">
            <a:xfrm>
              <a:off x="6642100" y="2565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5" name="Group 63">
            <a:extLst>
              <a:ext uri="{FF2B5EF4-FFF2-40B4-BE49-F238E27FC236}">
                <a16:creationId xmlns:a16="http://schemas.microsoft.com/office/drawing/2014/main" id="{F4C5C437-B460-48E1-A1BD-636209AC34DE}"/>
              </a:ext>
            </a:extLst>
          </p:cNvPr>
          <p:cNvGrpSpPr>
            <a:grpSpLocks/>
          </p:cNvGrpSpPr>
          <p:nvPr/>
        </p:nvGrpSpPr>
        <p:grpSpPr bwMode="auto">
          <a:xfrm>
            <a:off x="7467600" y="1905000"/>
            <a:ext cx="838200" cy="769938"/>
            <a:chOff x="7620000" y="1905000"/>
            <a:chExt cx="838200" cy="769938"/>
          </a:xfrm>
        </p:grpSpPr>
        <p:sp>
          <p:nvSpPr>
            <p:cNvPr id="12351" name="TextBox 26">
              <a:extLst>
                <a:ext uri="{FF2B5EF4-FFF2-40B4-BE49-F238E27FC236}">
                  <a16:creationId xmlns:a16="http://schemas.microsoft.com/office/drawing/2014/main" id="{58158854-13C3-4B49-8932-08E37DAA2E68}"/>
                </a:ext>
              </a:extLst>
            </p:cNvPr>
            <p:cNvSpPr txBox="1">
              <a:spLocks noChangeArrowheads="1"/>
            </p:cNvSpPr>
            <p:nvPr/>
          </p:nvSpPr>
          <p:spPr bwMode="auto">
            <a:xfrm>
              <a:off x="7620000" y="1905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sp>
          <p:nvSpPr>
            <p:cNvPr id="55" name="Oval 54">
              <a:extLst>
                <a:ext uri="{FF2B5EF4-FFF2-40B4-BE49-F238E27FC236}">
                  <a16:creationId xmlns:a16="http://schemas.microsoft.com/office/drawing/2014/main" id="{60073B13-BE8B-4E2C-887A-14350E3E041E}"/>
                </a:ext>
              </a:extLst>
            </p:cNvPr>
            <p:cNvSpPr/>
            <p:nvPr/>
          </p:nvSpPr>
          <p:spPr bwMode="auto">
            <a:xfrm>
              <a:off x="7721600" y="22860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6" name="Oval 55">
              <a:extLst>
                <a:ext uri="{FF2B5EF4-FFF2-40B4-BE49-F238E27FC236}">
                  <a16:creationId xmlns:a16="http://schemas.microsoft.com/office/drawing/2014/main" id="{5BD6F33A-6D0C-43DC-9F14-51C140ABC0E6}"/>
                </a:ext>
              </a:extLst>
            </p:cNvPr>
            <p:cNvSpPr/>
            <p:nvPr/>
          </p:nvSpPr>
          <p:spPr bwMode="auto">
            <a:xfrm>
              <a:off x="7912100" y="195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7" name="Oval 56">
              <a:extLst>
                <a:ext uri="{FF2B5EF4-FFF2-40B4-BE49-F238E27FC236}">
                  <a16:creationId xmlns:a16="http://schemas.microsoft.com/office/drawing/2014/main" id="{A06D2C83-9E7C-44A1-B11F-DAC56BBF6BDD}"/>
                </a:ext>
              </a:extLst>
            </p:cNvPr>
            <p:cNvSpPr/>
            <p:nvPr/>
          </p:nvSpPr>
          <p:spPr bwMode="auto">
            <a:xfrm>
              <a:off x="8077200" y="195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8" name="Oval 57">
              <a:extLst>
                <a:ext uri="{FF2B5EF4-FFF2-40B4-BE49-F238E27FC236}">
                  <a16:creationId xmlns:a16="http://schemas.microsoft.com/office/drawing/2014/main" id="{3D082C68-38D3-4CCB-8B04-95C3DEE467C4}"/>
                </a:ext>
              </a:extLst>
            </p:cNvPr>
            <p:cNvSpPr/>
            <p:nvPr/>
          </p:nvSpPr>
          <p:spPr bwMode="auto">
            <a:xfrm>
              <a:off x="8229600" y="2184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9" name="Oval 58">
              <a:extLst>
                <a:ext uri="{FF2B5EF4-FFF2-40B4-BE49-F238E27FC236}">
                  <a16:creationId xmlns:a16="http://schemas.microsoft.com/office/drawing/2014/main" id="{5A79680F-AA26-4CA5-99F6-3C3C1B9372FE}"/>
                </a:ext>
              </a:extLst>
            </p:cNvPr>
            <p:cNvSpPr/>
            <p:nvPr/>
          </p:nvSpPr>
          <p:spPr bwMode="auto">
            <a:xfrm>
              <a:off x="8229600" y="2336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0" name="Oval 59">
              <a:extLst>
                <a:ext uri="{FF2B5EF4-FFF2-40B4-BE49-F238E27FC236}">
                  <a16:creationId xmlns:a16="http://schemas.microsoft.com/office/drawing/2014/main" id="{5B2F7B7F-1D13-45AF-BBA1-5E077B21A80C}"/>
                </a:ext>
              </a:extLst>
            </p:cNvPr>
            <p:cNvSpPr/>
            <p:nvPr/>
          </p:nvSpPr>
          <p:spPr bwMode="auto">
            <a:xfrm>
              <a:off x="7924800" y="2565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3" name="Oval 62">
              <a:extLst>
                <a:ext uri="{FF2B5EF4-FFF2-40B4-BE49-F238E27FC236}">
                  <a16:creationId xmlns:a16="http://schemas.microsoft.com/office/drawing/2014/main" id="{400DDE01-4BD3-4EAE-847C-D3EDF7B22DCE}"/>
                </a:ext>
              </a:extLst>
            </p:cNvPr>
            <p:cNvSpPr/>
            <p:nvPr/>
          </p:nvSpPr>
          <p:spPr bwMode="auto">
            <a:xfrm>
              <a:off x="8077200" y="2565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65" name="Oval 64">
            <a:extLst>
              <a:ext uri="{FF2B5EF4-FFF2-40B4-BE49-F238E27FC236}">
                <a16:creationId xmlns:a16="http://schemas.microsoft.com/office/drawing/2014/main" id="{A5DD33EA-81C7-4608-A0B4-32E3189D97AC}"/>
              </a:ext>
            </a:extLst>
          </p:cNvPr>
          <p:cNvSpPr/>
          <p:nvPr/>
        </p:nvSpPr>
        <p:spPr>
          <a:xfrm>
            <a:off x="68580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6" name="Oval 65">
            <a:extLst>
              <a:ext uri="{FF2B5EF4-FFF2-40B4-BE49-F238E27FC236}">
                <a16:creationId xmlns:a16="http://schemas.microsoft.com/office/drawing/2014/main" id="{53D88D1C-3420-49CE-8BF0-A6E942884988}"/>
              </a:ext>
            </a:extLst>
          </p:cNvPr>
          <p:cNvSpPr/>
          <p:nvPr/>
        </p:nvSpPr>
        <p:spPr>
          <a:xfrm>
            <a:off x="5232400" y="2514600"/>
            <a:ext cx="1646238" cy="2032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 name="Group 141">
            <a:extLst>
              <a:ext uri="{FF2B5EF4-FFF2-40B4-BE49-F238E27FC236}">
                <a16:creationId xmlns:a16="http://schemas.microsoft.com/office/drawing/2014/main" id="{3A3DAFC5-B090-4F93-AE4B-C5F03C58BF9D}"/>
              </a:ext>
            </a:extLst>
          </p:cNvPr>
          <p:cNvGrpSpPr>
            <a:grpSpLocks/>
          </p:cNvGrpSpPr>
          <p:nvPr/>
        </p:nvGrpSpPr>
        <p:grpSpPr bwMode="auto">
          <a:xfrm>
            <a:off x="838200" y="4198938"/>
            <a:ext cx="2082800" cy="781050"/>
            <a:chOff x="838200" y="4198938"/>
            <a:chExt cx="2082800" cy="781050"/>
          </a:xfrm>
        </p:grpSpPr>
        <p:grpSp>
          <p:nvGrpSpPr>
            <p:cNvPr id="12325" name="Group 140">
              <a:extLst>
                <a:ext uri="{FF2B5EF4-FFF2-40B4-BE49-F238E27FC236}">
                  <a16:creationId xmlns:a16="http://schemas.microsoft.com/office/drawing/2014/main" id="{D970D408-1937-495D-99BA-0B6F715F53F2}"/>
                </a:ext>
              </a:extLst>
            </p:cNvPr>
            <p:cNvGrpSpPr>
              <a:grpSpLocks/>
            </p:cNvGrpSpPr>
            <p:nvPr/>
          </p:nvGrpSpPr>
          <p:grpSpPr bwMode="auto">
            <a:xfrm>
              <a:off x="838200" y="4198938"/>
              <a:ext cx="2082800" cy="781050"/>
              <a:chOff x="838200" y="4198938"/>
              <a:chExt cx="2082800" cy="781050"/>
            </a:xfrm>
          </p:grpSpPr>
          <p:grpSp>
            <p:nvGrpSpPr>
              <p:cNvPr id="12327" name="Group 46">
                <a:extLst>
                  <a:ext uri="{FF2B5EF4-FFF2-40B4-BE49-F238E27FC236}">
                    <a16:creationId xmlns:a16="http://schemas.microsoft.com/office/drawing/2014/main" id="{653057CE-5388-4E38-A9E2-7D89BE672628}"/>
                  </a:ext>
                </a:extLst>
              </p:cNvPr>
              <p:cNvGrpSpPr>
                <a:grpSpLocks/>
              </p:cNvGrpSpPr>
              <p:nvPr/>
            </p:nvGrpSpPr>
            <p:grpSpPr bwMode="auto">
              <a:xfrm>
                <a:off x="838200" y="4198938"/>
                <a:ext cx="857250" cy="769938"/>
                <a:chOff x="4953000" y="1905000"/>
                <a:chExt cx="857250" cy="769441"/>
              </a:xfrm>
            </p:grpSpPr>
            <p:sp>
              <p:nvSpPr>
                <p:cNvPr id="12344" name="TextBox 26">
                  <a:extLst>
                    <a:ext uri="{FF2B5EF4-FFF2-40B4-BE49-F238E27FC236}">
                      <a16:creationId xmlns:a16="http://schemas.microsoft.com/office/drawing/2014/main" id="{C5C1BB82-4154-4946-BBFE-F4C2A7090318}"/>
                    </a:ext>
                  </a:extLst>
                </p:cNvPr>
                <p:cNvSpPr txBox="1">
                  <a:spLocks noChangeArrowheads="1"/>
                </p:cNvSpPr>
                <p:nvPr/>
              </p:nvSpPr>
              <p:spPr bwMode="auto">
                <a:xfrm>
                  <a:off x="49530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70" name="Oval 69">
                  <a:extLst>
                    <a:ext uri="{FF2B5EF4-FFF2-40B4-BE49-F238E27FC236}">
                      <a16:creationId xmlns:a16="http://schemas.microsoft.com/office/drawing/2014/main" id="{C953F4B6-5584-4366-B157-7FE00771DFAD}"/>
                    </a:ext>
                  </a:extLst>
                </p:cNvPr>
                <p:cNvSpPr/>
                <p:nvPr/>
              </p:nvSpPr>
              <p:spPr bwMode="auto">
                <a:xfrm>
                  <a:off x="5626100" y="2365078"/>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1" name="Oval 70">
                  <a:extLst>
                    <a:ext uri="{FF2B5EF4-FFF2-40B4-BE49-F238E27FC236}">
                      <a16:creationId xmlns:a16="http://schemas.microsoft.com/office/drawing/2014/main" id="{C0277067-FAE3-45EA-B0C0-1D8560DCE44E}"/>
                    </a:ext>
                  </a:extLst>
                </p:cNvPr>
                <p:cNvSpPr/>
                <p:nvPr/>
              </p:nvSpPr>
              <p:spPr bwMode="auto">
                <a:xfrm>
                  <a:off x="5029200" y="2374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4" name="Oval 73">
                  <a:extLst>
                    <a:ext uri="{FF2B5EF4-FFF2-40B4-BE49-F238E27FC236}">
                      <a16:creationId xmlns:a16="http://schemas.microsoft.com/office/drawing/2014/main" id="{E86517C6-3AE6-49E4-BF07-662BB0D0A538}"/>
                    </a:ext>
                  </a:extLst>
                </p:cNvPr>
                <p:cNvSpPr/>
                <p:nvPr/>
              </p:nvSpPr>
              <p:spPr bwMode="auto">
                <a:xfrm>
                  <a:off x="5029200" y="2222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5" name="Oval 74">
                  <a:extLst>
                    <a:ext uri="{FF2B5EF4-FFF2-40B4-BE49-F238E27FC236}">
                      <a16:creationId xmlns:a16="http://schemas.microsoft.com/office/drawing/2014/main" id="{6CC535E3-F5FC-47A7-99E0-C891B83D3797}"/>
                    </a:ext>
                  </a:extLst>
                </p:cNvPr>
                <p:cNvSpPr/>
                <p:nvPr/>
              </p:nvSpPr>
              <p:spPr bwMode="auto">
                <a:xfrm>
                  <a:off x="52578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6" name="Oval 75">
                  <a:extLst>
                    <a:ext uri="{FF2B5EF4-FFF2-40B4-BE49-F238E27FC236}">
                      <a16:creationId xmlns:a16="http://schemas.microsoft.com/office/drawing/2014/main" id="{A620FB37-1B41-460C-BF20-C12D7B019907}"/>
                    </a:ext>
                  </a:extLst>
                </p:cNvPr>
                <p:cNvSpPr/>
                <p:nvPr/>
              </p:nvSpPr>
              <p:spPr bwMode="auto">
                <a:xfrm>
                  <a:off x="54102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7" name="Oval 76">
                  <a:extLst>
                    <a:ext uri="{FF2B5EF4-FFF2-40B4-BE49-F238E27FC236}">
                      <a16:creationId xmlns:a16="http://schemas.microsoft.com/office/drawing/2014/main" id="{C4E5F70F-B0D4-4DC6-8DA5-DB237D79CBD4}"/>
                    </a:ext>
                  </a:extLst>
                </p:cNvPr>
                <p:cNvSpPr/>
                <p:nvPr/>
              </p:nvSpPr>
              <p:spPr bwMode="auto">
                <a:xfrm>
                  <a:off x="5734050" y="217311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grpSp>
            <p:nvGrpSpPr>
              <p:cNvPr id="12328" name="Group 77">
                <a:extLst>
                  <a:ext uri="{FF2B5EF4-FFF2-40B4-BE49-F238E27FC236}">
                    <a16:creationId xmlns:a16="http://schemas.microsoft.com/office/drawing/2014/main" id="{B410B3E8-663D-496E-86E8-5D81E7E7B42E}"/>
                  </a:ext>
                </a:extLst>
              </p:cNvPr>
              <p:cNvGrpSpPr>
                <a:grpSpLocks/>
              </p:cNvGrpSpPr>
              <p:nvPr/>
            </p:nvGrpSpPr>
            <p:grpSpPr bwMode="auto">
              <a:xfrm>
                <a:off x="1511300" y="4210050"/>
                <a:ext cx="850900" cy="769938"/>
                <a:chOff x="6235700" y="1992312"/>
                <a:chExt cx="850900" cy="769938"/>
              </a:xfrm>
            </p:grpSpPr>
            <p:grpSp>
              <p:nvGrpSpPr>
                <p:cNvPr id="12338" name="Group 78">
                  <a:extLst>
                    <a:ext uri="{FF2B5EF4-FFF2-40B4-BE49-F238E27FC236}">
                      <a16:creationId xmlns:a16="http://schemas.microsoft.com/office/drawing/2014/main" id="{AFBF5A8C-0348-44BC-8C0C-544C48B3253B}"/>
                    </a:ext>
                  </a:extLst>
                </p:cNvPr>
                <p:cNvGrpSpPr>
                  <a:grpSpLocks/>
                </p:cNvGrpSpPr>
                <p:nvPr/>
              </p:nvGrpSpPr>
              <p:grpSpPr bwMode="auto">
                <a:xfrm>
                  <a:off x="6235700" y="1992312"/>
                  <a:ext cx="850900" cy="769938"/>
                  <a:chOff x="6235700" y="1992312"/>
                  <a:chExt cx="850900" cy="769938"/>
                </a:xfrm>
              </p:grpSpPr>
              <p:sp>
                <p:nvSpPr>
                  <p:cNvPr id="12342" name="TextBox 26">
                    <a:extLst>
                      <a:ext uri="{FF2B5EF4-FFF2-40B4-BE49-F238E27FC236}">
                        <a16:creationId xmlns:a16="http://schemas.microsoft.com/office/drawing/2014/main" id="{0EB2513D-431B-4F40-9696-8FCB5AE9A6AA}"/>
                      </a:ext>
                    </a:extLst>
                  </p:cNvPr>
                  <p:cNvSpPr txBox="1">
                    <a:spLocks noChangeArrowheads="1"/>
                  </p:cNvSpPr>
                  <p:nvPr/>
                </p:nvSpPr>
                <p:spPr bwMode="auto">
                  <a:xfrm>
                    <a:off x="6248400" y="199231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92" name="Oval 91">
                    <a:extLst>
                      <a:ext uri="{FF2B5EF4-FFF2-40B4-BE49-F238E27FC236}">
                        <a16:creationId xmlns:a16="http://schemas.microsoft.com/office/drawing/2014/main" id="{A45532DE-CBA8-471C-B739-A2CC3076FCD8}"/>
                      </a:ext>
                    </a:extLst>
                  </p:cNvPr>
                  <p:cNvSpPr/>
                  <p:nvPr/>
                </p:nvSpPr>
                <p:spPr bwMode="auto">
                  <a:xfrm>
                    <a:off x="6235700" y="225425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sp>
              <p:nvSpPr>
                <p:cNvPr id="80" name="Oval 79">
                  <a:extLst>
                    <a:ext uri="{FF2B5EF4-FFF2-40B4-BE49-F238E27FC236}">
                      <a16:creationId xmlns:a16="http://schemas.microsoft.com/office/drawing/2014/main" id="{BEA9D5E1-1C0E-47A4-98E5-2111C1BE135E}"/>
                    </a:ext>
                  </a:extLst>
                </p:cNvPr>
                <p:cNvSpPr/>
                <p:nvPr/>
              </p:nvSpPr>
              <p:spPr bwMode="auto">
                <a:xfrm>
                  <a:off x="6553200" y="2049462"/>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2" name="Oval 81">
                  <a:extLst>
                    <a:ext uri="{FF2B5EF4-FFF2-40B4-BE49-F238E27FC236}">
                      <a16:creationId xmlns:a16="http://schemas.microsoft.com/office/drawing/2014/main" id="{1A43B044-E47F-4798-8E67-E71BC6ADCEE2}"/>
                    </a:ext>
                  </a:extLst>
                </p:cNvPr>
                <p:cNvSpPr/>
                <p:nvPr/>
              </p:nvSpPr>
              <p:spPr bwMode="auto">
                <a:xfrm>
                  <a:off x="6705600" y="2049462"/>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3" name="Oval 82">
                  <a:extLst>
                    <a:ext uri="{FF2B5EF4-FFF2-40B4-BE49-F238E27FC236}">
                      <a16:creationId xmlns:a16="http://schemas.microsoft.com/office/drawing/2014/main" id="{D2F2F248-EF16-491F-9C41-6808538F3B9E}"/>
                    </a:ext>
                  </a:extLst>
                </p:cNvPr>
                <p:cNvSpPr/>
                <p:nvPr/>
              </p:nvSpPr>
              <p:spPr bwMode="auto">
                <a:xfrm>
                  <a:off x="6908800" y="22733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2329" name="Group 94">
                <a:extLst>
                  <a:ext uri="{FF2B5EF4-FFF2-40B4-BE49-F238E27FC236}">
                    <a16:creationId xmlns:a16="http://schemas.microsoft.com/office/drawing/2014/main" id="{E51C5891-0453-4AA2-856F-EDFF129C48B6}"/>
                  </a:ext>
                </a:extLst>
              </p:cNvPr>
              <p:cNvGrpSpPr>
                <a:grpSpLocks/>
              </p:cNvGrpSpPr>
              <p:nvPr/>
            </p:nvGrpSpPr>
            <p:grpSpPr bwMode="auto">
              <a:xfrm>
                <a:off x="2082800" y="4198938"/>
                <a:ext cx="838200" cy="769938"/>
                <a:chOff x="7620000" y="1905000"/>
                <a:chExt cx="838200" cy="769938"/>
              </a:xfrm>
            </p:grpSpPr>
            <p:sp>
              <p:nvSpPr>
                <p:cNvPr id="12330" name="TextBox 26">
                  <a:extLst>
                    <a:ext uri="{FF2B5EF4-FFF2-40B4-BE49-F238E27FC236}">
                      <a16:creationId xmlns:a16="http://schemas.microsoft.com/office/drawing/2014/main" id="{4B922435-CF93-47B7-AFB0-D3D9D57902CC}"/>
                    </a:ext>
                  </a:extLst>
                </p:cNvPr>
                <p:cNvSpPr txBox="1">
                  <a:spLocks noChangeArrowheads="1"/>
                </p:cNvSpPr>
                <p:nvPr/>
              </p:nvSpPr>
              <p:spPr bwMode="auto">
                <a:xfrm>
                  <a:off x="7620000" y="1905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sp>
              <p:nvSpPr>
                <p:cNvPr id="99" name="Oval 98">
                  <a:extLst>
                    <a:ext uri="{FF2B5EF4-FFF2-40B4-BE49-F238E27FC236}">
                      <a16:creationId xmlns:a16="http://schemas.microsoft.com/office/drawing/2014/main" id="{7F61911A-2AAF-4491-A0F7-1642760AC34F}"/>
                    </a:ext>
                  </a:extLst>
                </p:cNvPr>
                <p:cNvSpPr/>
                <p:nvPr/>
              </p:nvSpPr>
              <p:spPr bwMode="auto">
                <a:xfrm>
                  <a:off x="7721600" y="2336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0" name="Oval 99">
                  <a:extLst>
                    <a:ext uri="{FF2B5EF4-FFF2-40B4-BE49-F238E27FC236}">
                      <a16:creationId xmlns:a16="http://schemas.microsoft.com/office/drawing/2014/main" id="{630A70A2-8C2F-4A3A-BB9E-7217D9FB8FE9}"/>
                    </a:ext>
                  </a:extLst>
                </p:cNvPr>
                <p:cNvSpPr/>
                <p:nvPr/>
              </p:nvSpPr>
              <p:spPr bwMode="auto">
                <a:xfrm>
                  <a:off x="7937500" y="195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1" name="Oval 100">
                  <a:extLst>
                    <a:ext uri="{FF2B5EF4-FFF2-40B4-BE49-F238E27FC236}">
                      <a16:creationId xmlns:a16="http://schemas.microsoft.com/office/drawing/2014/main" id="{3CEEA76E-AC38-421A-BE81-7C6F035485E9}"/>
                    </a:ext>
                  </a:extLst>
                </p:cNvPr>
                <p:cNvSpPr/>
                <p:nvPr/>
              </p:nvSpPr>
              <p:spPr bwMode="auto">
                <a:xfrm>
                  <a:off x="8077200" y="195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2" name="Oval 101">
                  <a:extLst>
                    <a:ext uri="{FF2B5EF4-FFF2-40B4-BE49-F238E27FC236}">
                      <a16:creationId xmlns:a16="http://schemas.microsoft.com/office/drawing/2014/main" id="{E36D63DE-1C10-48A3-A355-9DAFD034C98B}"/>
                    </a:ext>
                  </a:extLst>
                </p:cNvPr>
                <p:cNvSpPr/>
                <p:nvPr/>
              </p:nvSpPr>
              <p:spPr bwMode="auto">
                <a:xfrm>
                  <a:off x="8229600" y="2184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3" name="Oval 102">
                  <a:extLst>
                    <a:ext uri="{FF2B5EF4-FFF2-40B4-BE49-F238E27FC236}">
                      <a16:creationId xmlns:a16="http://schemas.microsoft.com/office/drawing/2014/main" id="{04317CE5-1F0A-45FD-98CC-F8C9185E0307}"/>
                    </a:ext>
                  </a:extLst>
                </p:cNvPr>
                <p:cNvSpPr/>
                <p:nvPr/>
              </p:nvSpPr>
              <p:spPr bwMode="auto">
                <a:xfrm>
                  <a:off x="8229600" y="2336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5" name="Oval 104">
                  <a:extLst>
                    <a:ext uri="{FF2B5EF4-FFF2-40B4-BE49-F238E27FC236}">
                      <a16:creationId xmlns:a16="http://schemas.microsoft.com/office/drawing/2014/main" id="{CB26B637-4508-44FA-BB02-82DD9A97BC12}"/>
                    </a:ext>
                  </a:extLst>
                </p:cNvPr>
                <p:cNvSpPr/>
                <p:nvPr/>
              </p:nvSpPr>
              <p:spPr bwMode="auto">
                <a:xfrm>
                  <a:off x="7943850" y="252095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6" name="Oval 105">
                  <a:extLst>
                    <a:ext uri="{FF2B5EF4-FFF2-40B4-BE49-F238E27FC236}">
                      <a16:creationId xmlns:a16="http://schemas.microsoft.com/office/drawing/2014/main" id="{23F4B697-DAA8-4E51-83F0-AA1785A3C4F7}"/>
                    </a:ext>
                  </a:extLst>
                </p:cNvPr>
                <p:cNvSpPr/>
                <p:nvPr/>
              </p:nvSpPr>
              <p:spPr bwMode="auto">
                <a:xfrm>
                  <a:off x="8077200" y="252095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
          <p:nvSpPr>
            <p:cNvPr id="140" name="Oval 139">
              <a:extLst>
                <a:ext uri="{FF2B5EF4-FFF2-40B4-BE49-F238E27FC236}">
                  <a16:creationId xmlns:a16="http://schemas.microsoft.com/office/drawing/2014/main" id="{EE49BAC5-B717-4274-A22F-A36CD886E773}"/>
                </a:ext>
              </a:extLst>
            </p:cNvPr>
            <p:cNvSpPr/>
            <p:nvPr/>
          </p:nvSpPr>
          <p:spPr bwMode="auto">
            <a:xfrm>
              <a:off x="1625600" y="46609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dirty="0"/>
            </a:p>
          </p:txBody>
        </p:sp>
      </p:grpSp>
      <p:grpSp>
        <p:nvGrpSpPr>
          <p:cNvPr id="12" name="Group 173">
            <a:extLst>
              <a:ext uri="{FF2B5EF4-FFF2-40B4-BE49-F238E27FC236}">
                <a16:creationId xmlns:a16="http://schemas.microsoft.com/office/drawing/2014/main" id="{7074085A-8894-40BE-B3E8-6FC60854F264}"/>
              </a:ext>
            </a:extLst>
          </p:cNvPr>
          <p:cNvGrpSpPr>
            <a:grpSpLocks/>
          </p:cNvGrpSpPr>
          <p:nvPr/>
        </p:nvGrpSpPr>
        <p:grpSpPr bwMode="auto">
          <a:xfrm>
            <a:off x="5613400" y="4183063"/>
            <a:ext cx="2395538" cy="777875"/>
            <a:chOff x="5613400" y="4183062"/>
            <a:chExt cx="2395220" cy="777876"/>
          </a:xfrm>
        </p:grpSpPr>
        <p:grpSp>
          <p:nvGrpSpPr>
            <p:cNvPr id="12302" name="Group 171">
              <a:extLst>
                <a:ext uri="{FF2B5EF4-FFF2-40B4-BE49-F238E27FC236}">
                  <a16:creationId xmlns:a16="http://schemas.microsoft.com/office/drawing/2014/main" id="{4BB312E8-ADDA-4C11-B813-D45E965A74A2}"/>
                </a:ext>
              </a:extLst>
            </p:cNvPr>
            <p:cNvGrpSpPr>
              <a:grpSpLocks/>
            </p:cNvGrpSpPr>
            <p:nvPr/>
          </p:nvGrpSpPr>
          <p:grpSpPr bwMode="auto">
            <a:xfrm>
              <a:off x="5613400" y="4183062"/>
              <a:ext cx="2395220" cy="777876"/>
              <a:chOff x="5613400" y="4183062"/>
              <a:chExt cx="2395220" cy="777876"/>
            </a:xfrm>
          </p:grpSpPr>
          <p:grpSp>
            <p:nvGrpSpPr>
              <p:cNvPr id="12304" name="Group 140">
                <a:extLst>
                  <a:ext uri="{FF2B5EF4-FFF2-40B4-BE49-F238E27FC236}">
                    <a16:creationId xmlns:a16="http://schemas.microsoft.com/office/drawing/2014/main" id="{EDFEAC70-AED2-4BDE-A833-E07FAF2AF5D2}"/>
                  </a:ext>
                </a:extLst>
              </p:cNvPr>
              <p:cNvGrpSpPr>
                <a:grpSpLocks/>
              </p:cNvGrpSpPr>
              <p:nvPr/>
            </p:nvGrpSpPr>
            <p:grpSpPr bwMode="auto">
              <a:xfrm>
                <a:off x="5613400" y="4183062"/>
                <a:ext cx="2395220" cy="777876"/>
                <a:chOff x="838200" y="4183062"/>
                <a:chExt cx="2395220" cy="777876"/>
              </a:xfrm>
            </p:grpSpPr>
            <p:grpSp>
              <p:nvGrpSpPr>
                <p:cNvPr id="12307" name="Group 46">
                  <a:extLst>
                    <a:ext uri="{FF2B5EF4-FFF2-40B4-BE49-F238E27FC236}">
                      <a16:creationId xmlns:a16="http://schemas.microsoft.com/office/drawing/2014/main" id="{B1AB3EF2-AF32-4307-8140-8544F0D3F09B}"/>
                    </a:ext>
                  </a:extLst>
                </p:cNvPr>
                <p:cNvGrpSpPr>
                  <a:grpSpLocks/>
                </p:cNvGrpSpPr>
                <p:nvPr/>
              </p:nvGrpSpPr>
              <p:grpSpPr bwMode="auto">
                <a:xfrm>
                  <a:off x="838200" y="4191000"/>
                  <a:ext cx="838200" cy="769938"/>
                  <a:chOff x="4953000" y="1897067"/>
                  <a:chExt cx="838200" cy="769441"/>
                </a:xfrm>
              </p:grpSpPr>
              <p:sp>
                <p:nvSpPr>
                  <p:cNvPr id="12320" name="TextBox 26">
                    <a:extLst>
                      <a:ext uri="{FF2B5EF4-FFF2-40B4-BE49-F238E27FC236}">
                        <a16:creationId xmlns:a16="http://schemas.microsoft.com/office/drawing/2014/main" id="{FFD865EE-2970-4822-BDE7-B3430BE451F8}"/>
                      </a:ext>
                    </a:extLst>
                  </p:cNvPr>
                  <p:cNvSpPr txBox="1">
                    <a:spLocks noChangeArrowheads="1"/>
                  </p:cNvSpPr>
                  <p:nvPr/>
                </p:nvSpPr>
                <p:spPr bwMode="auto">
                  <a:xfrm>
                    <a:off x="4953000" y="1897067"/>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165" name="Oval 164">
                    <a:extLst>
                      <a:ext uri="{FF2B5EF4-FFF2-40B4-BE49-F238E27FC236}">
                        <a16:creationId xmlns:a16="http://schemas.microsoft.com/office/drawing/2014/main" id="{BB46E127-3A2E-440C-B359-586DA7AC942F}"/>
                      </a:ext>
                    </a:extLst>
                  </p:cNvPr>
                  <p:cNvSpPr/>
                  <p:nvPr/>
                </p:nvSpPr>
                <p:spPr bwMode="auto">
                  <a:xfrm>
                    <a:off x="5029190" y="2374596"/>
                    <a:ext cx="7619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66" name="Oval 165">
                    <a:extLst>
                      <a:ext uri="{FF2B5EF4-FFF2-40B4-BE49-F238E27FC236}">
                        <a16:creationId xmlns:a16="http://schemas.microsoft.com/office/drawing/2014/main" id="{5DA1F1E3-9B88-40A7-A801-A2104640EA93}"/>
                      </a:ext>
                    </a:extLst>
                  </p:cNvPr>
                  <p:cNvSpPr/>
                  <p:nvPr/>
                </p:nvSpPr>
                <p:spPr bwMode="auto">
                  <a:xfrm>
                    <a:off x="5029190" y="2222294"/>
                    <a:ext cx="7619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67" name="Oval 166">
                    <a:extLst>
                      <a:ext uri="{FF2B5EF4-FFF2-40B4-BE49-F238E27FC236}">
                        <a16:creationId xmlns:a16="http://schemas.microsoft.com/office/drawing/2014/main" id="{BB7BE86B-FB15-4160-A2BA-231359B41889}"/>
                      </a:ext>
                    </a:extLst>
                  </p:cNvPr>
                  <p:cNvSpPr/>
                  <p:nvPr/>
                </p:nvSpPr>
                <p:spPr bwMode="auto">
                  <a:xfrm>
                    <a:off x="5257760" y="1981150"/>
                    <a:ext cx="7619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68" name="Oval 167">
                    <a:extLst>
                      <a:ext uri="{FF2B5EF4-FFF2-40B4-BE49-F238E27FC236}">
                        <a16:creationId xmlns:a16="http://schemas.microsoft.com/office/drawing/2014/main" id="{B67DCFE0-620D-4512-A5C9-3536E49ACC35}"/>
                      </a:ext>
                    </a:extLst>
                  </p:cNvPr>
                  <p:cNvSpPr/>
                  <p:nvPr/>
                </p:nvSpPr>
                <p:spPr bwMode="auto">
                  <a:xfrm>
                    <a:off x="5410139" y="1981150"/>
                    <a:ext cx="7619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2308" name="Group 77">
                  <a:extLst>
                    <a:ext uri="{FF2B5EF4-FFF2-40B4-BE49-F238E27FC236}">
                      <a16:creationId xmlns:a16="http://schemas.microsoft.com/office/drawing/2014/main" id="{C4ED150E-F7AE-4899-9E1B-DE4D095C2A56}"/>
                    </a:ext>
                  </a:extLst>
                </p:cNvPr>
                <p:cNvGrpSpPr>
                  <a:grpSpLocks/>
                </p:cNvGrpSpPr>
                <p:nvPr/>
              </p:nvGrpSpPr>
              <p:grpSpPr bwMode="auto">
                <a:xfrm>
                  <a:off x="1625600" y="4183062"/>
                  <a:ext cx="838200" cy="769938"/>
                  <a:chOff x="6350000" y="1965324"/>
                  <a:chExt cx="838200" cy="769938"/>
                </a:xfrm>
              </p:grpSpPr>
              <p:sp>
                <p:nvSpPr>
                  <p:cNvPr id="12317" name="TextBox 26">
                    <a:extLst>
                      <a:ext uri="{FF2B5EF4-FFF2-40B4-BE49-F238E27FC236}">
                        <a16:creationId xmlns:a16="http://schemas.microsoft.com/office/drawing/2014/main" id="{2734DE3C-E805-4DB8-A401-2BCB39823C09}"/>
                      </a:ext>
                    </a:extLst>
                  </p:cNvPr>
                  <p:cNvSpPr txBox="1">
                    <a:spLocks noChangeArrowheads="1"/>
                  </p:cNvSpPr>
                  <p:nvPr/>
                </p:nvSpPr>
                <p:spPr bwMode="auto">
                  <a:xfrm>
                    <a:off x="6350000" y="1965324"/>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158" name="Oval 157">
                    <a:extLst>
                      <a:ext uri="{FF2B5EF4-FFF2-40B4-BE49-F238E27FC236}">
                        <a16:creationId xmlns:a16="http://schemas.microsoft.com/office/drawing/2014/main" id="{FDF2FDDF-E693-47FD-9520-E87489AE6CA5}"/>
                      </a:ext>
                    </a:extLst>
                  </p:cNvPr>
                  <p:cNvSpPr/>
                  <p:nvPr/>
                </p:nvSpPr>
                <p:spPr bwMode="auto">
                  <a:xfrm>
                    <a:off x="6629258" y="2011361"/>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9" name="Oval 158">
                    <a:extLst>
                      <a:ext uri="{FF2B5EF4-FFF2-40B4-BE49-F238E27FC236}">
                        <a16:creationId xmlns:a16="http://schemas.microsoft.com/office/drawing/2014/main" id="{BD1824BE-12C5-4A46-88B8-A3DFFA91803C}"/>
                      </a:ext>
                    </a:extLst>
                  </p:cNvPr>
                  <p:cNvSpPr/>
                  <p:nvPr/>
                </p:nvSpPr>
                <p:spPr bwMode="auto">
                  <a:xfrm>
                    <a:off x="6781638" y="2011361"/>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2309" name="Group 94">
                  <a:extLst>
                    <a:ext uri="{FF2B5EF4-FFF2-40B4-BE49-F238E27FC236}">
                      <a16:creationId xmlns:a16="http://schemas.microsoft.com/office/drawing/2014/main" id="{F8003C07-00BA-41D0-9D67-0E8F58183BC6}"/>
                    </a:ext>
                  </a:extLst>
                </p:cNvPr>
                <p:cNvGrpSpPr>
                  <a:grpSpLocks/>
                </p:cNvGrpSpPr>
                <p:nvPr/>
              </p:nvGrpSpPr>
              <p:grpSpPr bwMode="auto">
                <a:xfrm>
                  <a:off x="2395220" y="4191000"/>
                  <a:ext cx="838200" cy="769938"/>
                  <a:chOff x="7932420" y="1897062"/>
                  <a:chExt cx="838200" cy="769938"/>
                </a:xfrm>
              </p:grpSpPr>
              <p:sp>
                <p:nvSpPr>
                  <p:cNvPr id="12310" name="TextBox 26">
                    <a:extLst>
                      <a:ext uri="{FF2B5EF4-FFF2-40B4-BE49-F238E27FC236}">
                        <a16:creationId xmlns:a16="http://schemas.microsoft.com/office/drawing/2014/main" id="{93A3AA83-6D5F-4EB1-B311-699C78C6950B}"/>
                      </a:ext>
                    </a:extLst>
                  </p:cNvPr>
                  <p:cNvSpPr txBox="1">
                    <a:spLocks noChangeArrowheads="1"/>
                  </p:cNvSpPr>
                  <p:nvPr/>
                </p:nvSpPr>
                <p:spPr bwMode="auto">
                  <a:xfrm>
                    <a:off x="7932420" y="1897062"/>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F</a:t>
                    </a:r>
                  </a:p>
                </p:txBody>
              </p:sp>
              <p:sp>
                <p:nvSpPr>
                  <p:cNvPr id="151" name="Oval 150">
                    <a:extLst>
                      <a:ext uri="{FF2B5EF4-FFF2-40B4-BE49-F238E27FC236}">
                        <a16:creationId xmlns:a16="http://schemas.microsoft.com/office/drawing/2014/main" id="{A25A20E9-5D31-421B-B417-8C2E1E26DABC}"/>
                      </a:ext>
                    </a:extLst>
                  </p:cNvPr>
                  <p:cNvSpPr/>
                  <p:nvPr/>
                </p:nvSpPr>
                <p:spPr bwMode="auto">
                  <a:xfrm>
                    <a:off x="8272211" y="1955799"/>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2" name="Oval 151">
                    <a:extLst>
                      <a:ext uri="{FF2B5EF4-FFF2-40B4-BE49-F238E27FC236}">
                        <a16:creationId xmlns:a16="http://schemas.microsoft.com/office/drawing/2014/main" id="{19272118-5FC1-4A02-B5E7-7BAD7097EF28}"/>
                      </a:ext>
                    </a:extLst>
                  </p:cNvPr>
                  <p:cNvSpPr/>
                  <p:nvPr/>
                </p:nvSpPr>
                <p:spPr bwMode="auto">
                  <a:xfrm>
                    <a:off x="8411893" y="1955799"/>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3" name="Oval 152">
                    <a:extLst>
                      <a:ext uri="{FF2B5EF4-FFF2-40B4-BE49-F238E27FC236}">
                        <a16:creationId xmlns:a16="http://schemas.microsoft.com/office/drawing/2014/main" id="{6139F41F-3BCB-4E63-B1B0-4A7E47BA694D}"/>
                      </a:ext>
                    </a:extLst>
                  </p:cNvPr>
                  <p:cNvSpPr/>
                  <p:nvPr/>
                </p:nvSpPr>
                <p:spPr bwMode="auto">
                  <a:xfrm>
                    <a:off x="8534113" y="2184399"/>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4" name="Oval 153">
                    <a:extLst>
                      <a:ext uri="{FF2B5EF4-FFF2-40B4-BE49-F238E27FC236}">
                        <a16:creationId xmlns:a16="http://schemas.microsoft.com/office/drawing/2014/main" id="{84CE6ED1-61FA-4339-BD31-1E9D20361E70}"/>
                      </a:ext>
                    </a:extLst>
                  </p:cNvPr>
                  <p:cNvSpPr/>
                  <p:nvPr/>
                </p:nvSpPr>
                <p:spPr bwMode="auto">
                  <a:xfrm>
                    <a:off x="8534113" y="2336800"/>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5" name="Oval 154">
                    <a:extLst>
                      <a:ext uri="{FF2B5EF4-FFF2-40B4-BE49-F238E27FC236}">
                        <a16:creationId xmlns:a16="http://schemas.microsoft.com/office/drawing/2014/main" id="{299F9E16-0269-4693-93C5-2F60A97CFFE9}"/>
                      </a:ext>
                    </a:extLst>
                  </p:cNvPr>
                  <p:cNvSpPr/>
                  <p:nvPr/>
                </p:nvSpPr>
                <p:spPr bwMode="auto">
                  <a:xfrm>
                    <a:off x="8278560" y="2520950"/>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56" name="Oval 155">
                    <a:extLst>
                      <a:ext uri="{FF2B5EF4-FFF2-40B4-BE49-F238E27FC236}">
                        <a16:creationId xmlns:a16="http://schemas.microsoft.com/office/drawing/2014/main" id="{2F0CD1D9-E0A1-4128-A690-1C52AC8F3BB0}"/>
                      </a:ext>
                    </a:extLst>
                  </p:cNvPr>
                  <p:cNvSpPr/>
                  <p:nvPr/>
                </p:nvSpPr>
                <p:spPr bwMode="auto">
                  <a:xfrm>
                    <a:off x="8411893" y="2520950"/>
                    <a:ext cx="7619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
            <p:nvSpPr>
              <p:cNvPr id="170" name="Minus 169">
                <a:extLst>
                  <a:ext uri="{FF2B5EF4-FFF2-40B4-BE49-F238E27FC236}">
                    <a16:creationId xmlns:a16="http://schemas.microsoft.com/office/drawing/2014/main" id="{F9FCF066-61EC-4045-B86F-9003C10AD16B}"/>
                  </a:ext>
                </a:extLst>
              </p:cNvPr>
              <p:cNvSpPr/>
              <p:nvPr/>
            </p:nvSpPr>
            <p:spPr bwMode="auto">
              <a:xfrm>
                <a:off x="6210221" y="4470399"/>
                <a:ext cx="457139"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71" name="Minus 170">
                <a:extLst>
                  <a:ext uri="{FF2B5EF4-FFF2-40B4-BE49-F238E27FC236}">
                    <a16:creationId xmlns:a16="http://schemas.microsoft.com/office/drawing/2014/main" id="{834B0AF6-CEF8-41D2-B37D-21627EAC5570}"/>
                  </a:ext>
                </a:extLst>
              </p:cNvPr>
              <p:cNvSpPr/>
              <p:nvPr/>
            </p:nvSpPr>
            <p:spPr bwMode="auto">
              <a:xfrm>
                <a:off x="6972120" y="4470399"/>
                <a:ext cx="457139"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73" name="Minus 172">
              <a:extLst>
                <a:ext uri="{FF2B5EF4-FFF2-40B4-BE49-F238E27FC236}">
                  <a16:creationId xmlns:a16="http://schemas.microsoft.com/office/drawing/2014/main" id="{82BFC3C7-F44C-4DEF-BBEF-1643611784CA}"/>
                </a:ext>
              </a:extLst>
            </p:cNvPr>
            <p:cNvSpPr/>
            <p:nvPr/>
          </p:nvSpPr>
          <p:spPr bwMode="auto">
            <a:xfrm>
              <a:off x="6210221" y="4592638"/>
              <a:ext cx="457139" cy="152400"/>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65" grpId="0" animBg="1"/>
      <p:bldP spid="6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B3223EB-71D5-401F-AE15-4E016820F539}"/>
              </a:ext>
            </a:extLst>
          </p:cNvPr>
          <p:cNvSpPr txBox="1">
            <a:spLocks/>
          </p:cNvSpPr>
          <p:nvPr/>
        </p:nvSpPr>
        <p:spPr bwMode="auto">
          <a:xfrm>
            <a:off x="342900" y="2000250"/>
            <a:ext cx="8458200" cy="2857500"/>
          </a:xfrm>
          <a:prstGeom prst="rect">
            <a:avLst/>
          </a:prstGeom>
          <a:solidFill>
            <a:schemeClr val="bg1">
              <a:alpha val="70195"/>
            </a:schemeClr>
          </a:solidFill>
          <a:ln w="38100">
            <a:noFill/>
            <a:miter lim="800000"/>
            <a:headEnd/>
            <a:tailEnd/>
          </a:ln>
        </p:spPr>
        <p:txBody>
          <a:bodyPr vert="horz" wrap="none" lIns="91440" tIns="0" rIns="91440" bIns="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11500" b="1" dirty="0">
                <a:latin typeface="Trebuchet MS" panose="020B0603020202020204" pitchFamily="34" charset="0"/>
              </a:rPr>
              <a:t>Questions?</a:t>
            </a:r>
          </a:p>
          <a:p>
            <a:pPr eaLnBrk="1" hangingPunct="1"/>
            <a:r>
              <a:rPr lang="en-US" altLang="en-US" b="0" i="1" dirty="0">
                <a:solidFill>
                  <a:srgbClr val="0000FF"/>
                </a:solidFill>
                <a:latin typeface="Trebuchet MS" panose="020B0603020202020204" pitchFamily="34" charset="0"/>
              </a:rPr>
              <a:t>Begin Worksheet #3</a:t>
            </a:r>
          </a:p>
        </p:txBody>
      </p:sp>
    </p:spTree>
    <p:extLst>
      <p:ext uri="{BB962C8B-B14F-4D97-AF65-F5344CB8AC3E}">
        <p14:creationId xmlns:p14="http://schemas.microsoft.com/office/powerpoint/2010/main" val="160220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4FEEAFF0-838D-449C-B96B-FB1A10FB1869}"/>
              </a:ext>
            </a:extLst>
          </p:cNvPr>
          <p:cNvSpPr>
            <a:spLocks noGrp="1" noChangeArrowheads="1"/>
          </p:cNvSpPr>
          <p:nvPr>
            <p:ph type="title"/>
          </p:nvPr>
        </p:nvSpPr>
        <p:spPr>
          <a:xfrm>
            <a:off x="123825" y="139700"/>
            <a:ext cx="8915400" cy="1143000"/>
          </a:xfrm>
        </p:spPr>
        <p:txBody>
          <a:bodyPr/>
          <a:lstStyle/>
          <a:p>
            <a:pPr eaLnBrk="1" hangingPunct="1"/>
            <a:r>
              <a:rPr lang="en-US" altLang="en-US" sz="4000" b="1" dirty="0">
                <a:solidFill>
                  <a:srgbClr val="0000FF"/>
                </a:solidFill>
                <a:latin typeface="Trebuchet MS" panose="020B0603020202020204" pitchFamily="34" charset="0"/>
              </a:rPr>
              <a:t>After today, you should be able to…</a:t>
            </a:r>
          </a:p>
        </p:txBody>
      </p:sp>
      <p:sp>
        <p:nvSpPr>
          <p:cNvPr id="2051" name="Rectangle 5">
            <a:extLst>
              <a:ext uri="{FF2B5EF4-FFF2-40B4-BE49-F238E27FC236}">
                <a16:creationId xmlns:a16="http://schemas.microsoft.com/office/drawing/2014/main" id="{23C8704F-48C8-4AB9-B1A9-AE10DFDDEA8F}"/>
              </a:ext>
            </a:extLst>
          </p:cNvPr>
          <p:cNvSpPr>
            <a:spLocks noGrp="1" noChangeArrowheads="1"/>
          </p:cNvSpPr>
          <p:nvPr>
            <p:ph type="body" idx="1"/>
          </p:nvPr>
        </p:nvSpPr>
        <p:spPr>
          <a:xfrm>
            <a:off x="180975" y="1143000"/>
            <a:ext cx="8763000" cy="4525963"/>
          </a:xfrm>
        </p:spPr>
        <p:txBody>
          <a:bodyPr/>
          <a:lstStyle/>
          <a:p>
            <a:r>
              <a:rPr lang="en-US" altLang="en-US" sz="3600">
                <a:latin typeface="Trebuchet MS" panose="020B0603020202020204" pitchFamily="34" charset="0"/>
              </a:rPr>
              <a:t>Write structural formulas and dot formulas for covalently bonded molecules </a:t>
            </a:r>
          </a:p>
          <a:p>
            <a:r>
              <a:rPr lang="en-US" altLang="en-US" sz="3600">
                <a:latin typeface="Trebuchet MS" panose="020B0603020202020204" pitchFamily="34" charset="0"/>
              </a:rPr>
              <a:t>Identify shared and unshared electrons </a:t>
            </a:r>
            <a:endParaRPr lang="en-US" altLang="en-US" sz="4400">
              <a:latin typeface="Trebuchet MS" panose="020B0603020202020204" pitchFamily="34" charset="0"/>
            </a:endParaRPr>
          </a:p>
          <a:p>
            <a:r>
              <a:rPr lang="en-US" altLang="en-US" sz="3600">
                <a:latin typeface="Trebuchet MS" panose="020B0603020202020204" pitchFamily="34" charset="0"/>
              </a:rPr>
              <a:t>Explain the difference between single, double, and triple bonds - and write them using structural formulas/dot formulas </a:t>
            </a:r>
            <a:endParaRPr lang="en-US" altLang="en-US" sz="440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9276C4-ED48-4921-BF43-2DDF670C3BAF}"/>
              </a:ext>
            </a:extLst>
          </p:cNvPr>
          <p:cNvSpPr>
            <a:spLocks noGrp="1" noChangeArrowheads="1"/>
          </p:cNvSpPr>
          <p:nvPr>
            <p:ph type="title"/>
          </p:nvPr>
        </p:nvSpPr>
        <p:spPr>
          <a:xfrm>
            <a:off x="457200" y="-76200"/>
            <a:ext cx="8229600" cy="1143000"/>
          </a:xfrm>
        </p:spPr>
        <p:txBody>
          <a:bodyPr/>
          <a:lstStyle/>
          <a:p>
            <a:r>
              <a:rPr lang="en-US" altLang="en-US" sz="4800" b="1">
                <a:solidFill>
                  <a:schemeClr val="tx1"/>
                </a:solidFill>
                <a:latin typeface="Trebuchet MS" panose="020B0603020202020204" pitchFamily="34" charset="0"/>
              </a:rPr>
              <a:t>Covalent Bonding</a:t>
            </a:r>
          </a:p>
        </p:txBody>
      </p:sp>
      <p:sp>
        <p:nvSpPr>
          <p:cNvPr id="22531" name="Rectangle 3">
            <a:extLst>
              <a:ext uri="{FF2B5EF4-FFF2-40B4-BE49-F238E27FC236}">
                <a16:creationId xmlns:a16="http://schemas.microsoft.com/office/drawing/2014/main" id="{7DD098C6-88AD-498D-8EDC-646F011F3BB7}"/>
              </a:ext>
            </a:extLst>
          </p:cNvPr>
          <p:cNvSpPr>
            <a:spLocks noGrp="1" noChangeArrowheads="1"/>
          </p:cNvSpPr>
          <p:nvPr>
            <p:ph type="body" idx="1"/>
          </p:nvPr>
        </p:nvSpPr>
        <p:spPr>
          <a:xfrm>
            <a:off x="457200" y="990600"/>
            <a:ext cx="8229600" cy="5105400"/>
          </a:xfrm>
        </p:spPr>
        <p:txBody>
          <a:bodyPr/>
          <a:lstStyle/>
          <a:p>
            <a:pPr>
              <a:lnSpc>
                <a:spcPct val="80000"/>
              </a:lnSpc>
              <a:buFontTx/>
              <a:buNone/>
            </a:pPr>
            <a:r>
              <a:rPr lang="en-US" altLang="en-US" sz="3600">
                <a:latin typeface="Trebuchet MS" panose="020B0603020202020204" pitchFamily="34" charset="0"/>
              </a:rPr>
              <a:t>A </a:t>
            </a:r>
            <a:r>
              <a:rPr lang="en-US" altLang="en-US" sz="3600" i="1">
                <a:solidFill>
                  <a:srgbClr val="0000FF"/>
                </a:solidFill>
                <a:latin typeface="Trebuchet MS" panose="020B0603020202020204" pitchFamily="34" charset="0"/>
              </a:rPr>
              <a:t>sharing</a:t>
            </a:r>
            <a:r>
              <a:rPr lang="en-US" altLang="en-US" sz="3600">
                <a:latin typeface="Trebuchet MS" panose="020B0603020202020204" pitchFamily="34" charset="0"/>
              </a:rPr>
              <a:t> of electrons.</a:t>
            </a:r>
          </a:p>
          <a:p>
            <a:pPr>
              <a:lnSpc>
                <a:spcPct val="80000"/>
              </a:lnSpc>
            </a:pPr>
            <a:r>
              <a:rPr lang="en-US" altLang="en-US" sz="3600">
                <a:latin typeface="Trebuchet MS" panose="020B0603020202020204" pitchFamily="34" charset="0"/>
              </a:rPr>
              <a:t>A single covalent bond is made up of </a:t>
            </a:r>
            <a:r>
              <a:rPr lang="en-US" altLang="en-US" sz="3600" i="1">
                <a:solidFill>
                  <a:srgbClr val="0000FF"/>
                </a:solidFill>
                <a:latin typeface="Trebuchet MS" panose="020B0603020202020204" pitchFamily="34" charset="0"/>
              </a:rPr>
              <a:t>two electrons</a:t>
            </a:r>
          </a:p>
          <a:p>
            <a:pPr>
              <a:lnSpc>
                <a:spcPct val="80000"/>
              </a:lnSpc>
            </a:pPr>
            <a:r>
              <a:rPr lang="en-US" altLang="en-US" sz="3600" i="1">
                <a:solidFill>
                  <a:srgbClr val="0000FF"/>
                </a:solidFill>
                <a:latin typeface="Trebuchet MS" panose="020B0603020202020204" pitchFamily="34" charset="0"/>
              </a:rPr>
              <a:t>One electron is donated to the bond from each atom</a:t>
            </a:r>
          </a:p>
          <a:p>
            <a:pPr>
              <a:lnSpc>
                <a:spcPct val="80000"/>
              </a:lnSpc>
            </a:pPr>
            <a:r>
              <a:rPr lang="en-US" altLang="en-US" sz="3600">
                <a:latin typeface="Trebuchet MS" panose="020B0603020202020204" pitchFamily="34" charset="0"/>
              </a:rPr>
              <a:t>Covalent bonding occurs between </a:t>
            </a:r>
            <a:r>
              <a:rPr lang="en-US" altLang="en-US" sz="3600" i="1">
                <a:solidFill>
                  <a:srgbClr val="0000FF"/>
                </a:solidFill>
                <a:latin typeface="Trebuchet MS" panose="020B0603020202020204" pitchFamily="34" charset="0"/>
              </a:rPr>
              <a:t>nonmetals</a:t>
            </a:r>
            <a:r>
              <a:rPr lang="en-US" altLang="en-US" sz="3600">
                <a:latin typeface="Trebuchet MS" panose="020B0603020202020204" pitchFamily="34" charset="0"/>
              </a:rPr>
              <a:t> only</a:t>
            </a:r>
          </a:p>
          <a:p>
            <a:pPr>
              <a:lnSpc>
                <a:spcPct val="80000"/>
              </a:lnSpc>
            </a:pPr>
            <a:r>
              <a:rPr lang="en-US" altLang="en-US" sz="3600">
                <a:latin typeface="Trebuchet MS" panose="020B0603020202020204" pitchFamily="34" charset="0"/>
              </a:rPr>
              <a:t>Atoms that are covalently bonded are called </a:t>
            </a:r>
            <a:r>
              <a:rPr lang="en-US" altLang="en-US" sz="3600" i="1">
                <a:solidFill>
                  <a:srgbClr val="0000FF"/>
                </a:solidFill>
                <a:latin typeface="Trebuchet MS" panose="020B0603020202020204" pitchFamily="34" charset="0"/>
              </a:rPr>
              <a:t>molecules</a:t>
            </a:r>
            <a:r>
              <a:rPr lang="en-US" altLang="en-US" sz="3600">
                <a:latin typeface="Trebuchet MS" panose="020B0603020202020204" pitchFamily="34" charset="0"/>
              </a:rPr>
              <a:t> or </a:t>
            </a:r>
            <a:r>
              <a:rPr lang="en-US" altLang="en-US" sz="3600" i="1">
                <a:solidFill>
                  <a:srgbClr val="0000FF"/>
                </a:solidFill>
                <a:latin typeface="Trebuchet MS" panose="020B0603020202020204" pitchFamily="34" charset="0"/>
              </a:rPr>
              <a:t>molecular compounds</a:t>
            </a:r>
            <a:r>
              <a:rPr lang="en-US" altLang="en-US" sz="3600" i="1">
                <a:latin typeface="Trebuchet MS" panose="020B0603020202020204" pitchFamily="34" charset="0"/>
              </a:rPr>
              <a:t>.</a:t>
            </a:r>
            <a:endParaRPr lang="en-US" altLang="en-US" sz="3600">
              <a:latin typeface="Trebuchet MS" panose="020B06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6DBE1BA-308A-43EF-9420-77E54FBCEB2C}"/>
              </a:ext>
            </a:extLst>
          </p:cNvPr>
          <p:cNvSpPr>
            <a:spLocks noGrp="1" noChangeArrowheads="1"/>
          </p:cNvSpPr>
          <p:nvPr>
            <p:ph type="title"/>
          </p:nvPr>
        </p:nvSpPr>
        <p:spPr>
          <a:xfrm>
            <a:off x="228600" y="152400"/>
            <a:ext cx="8686800" cy="1143000"/>
          </a:xfrm>
        </p:spPr>
        <p:txBody>
          <a:bodyPr/>
          <a:lstStyle/>
          <a:p>
            <a:pPr eaLnBrk="1" hangingPunct="1"/>
            <a:r>
              <a:rPr lang="en-US" altLang="en-US" sz="4000" b="1">
                <a:solidFill>
                  <a:schemeClr val="tx1"/>
                </a:solidFill>
                <a:latin typeface="Trebuchet MS" panose="020B0603020202020204" pitchFamily="34" charset="0"/>
              </a:rPr>
              <a:t>Properties of Molecular Compounds</a:t>
            </a:r>
          </a:p>
        </p:txBody>
      </p:sp>
      <p:sp>
        <p:nvSpPr>
          <p:cNvPr id="25603" name="Rectangle 3">
            <a:extLst>
              <a:ext uri="{FF2B5EF4-FFF2-40B4-BE49-F238E27FC236}">
                <a16:creationId xmlns:a16="http://schemas.microsoft.com/office/drawing/2014/main" id="{993D2DB0-80F4-4090-8B45-3489E37A61DA}"/>
              </a:ext>
            </a:extLst>
          </p:cNvPr>
          <p:cNvSpPr>
            <a:spLocks noGrp="1" noChangeArrowheads="1"/>
          </p:cNvSpPr>
          <p:nvPr>
            <p:ph type="body" idx="1"/>
          </p:nvPr>
        </p:nvSpPr>
        <p:spPr>
          <a:xfrm>
            <a:off x="457200" y="1219200"/>
            <a:ext cx="8229600" cy="4525963"/>
          </a:xfrm>
        </p:spPr>
        <p:txBody>
          <a:bodyPr/>
          <a:lstStyle/>
          <a:p>
            <a:pPr eaLnBrk="1" hangingPunct="1"/>
            <a:r>
              <a:rPr lang="en-US" altLang="en-US" sz="4000">
                <a:latin typeface="Trebuchet MS" panose="020B0603020202020204" pitchFamily="34" charset="0"/>
              </a:rPr>
              <a:t>Covalent bonds are much </a:t>
            </a:r>
            <a:r>
              <a:rPr lang="en-US" altLang="en-US" sz="4000" i="1">
                <a:solidFill>
                  <a:srgbClr val="0000FF"/>
                </a:solidFill>
                <a:latin typeface="Trebuchet MS" panose="020B0603020202020204" pitchFamily="34" charset="0"/>
              </a:rPr>
              <a:t>weaker</a:t>
            </a:r>
            <a:r>
              <a:rPr lang="en-US" altLang="en-US" sz="4000">
                <a:latin typeface="Trebuchet MS" panose="020B0603020202020204" pitchFamily="34" charset="0"/>
              </a:rPr>
              <a:t> than ionic bonds</a:t>
            </a:r>
          </a:p>
          <a:p>
            <a:pPr eaLnBrk="1" hangingPunct="1"/>
            <a:r>
              <a:rPr lang="en-US" altLang="en-US" sz="4000" i="1">
                <a:solidFill>
                  <a:srgbClr val="0000FF"/>
                </a:solidFill>
                <a:latin typeface="Trebuchet MS" panose="020B0603020202020204" pitchFamily="34" charset="0"/>
              </a:rPr>
              <a:t>Much lower melting and boiling points</a:t>
            </a:r>
          </a:p>
          <a:p>
            <a:pPr eaLnBrk="1" hangingPunct="1"/>
            <a:r>
              <a:rPr lang="en-US" altLang="en-US" sz="4000">
                <a:latin typeface="Trebuchet MS" panose="020B0603020202020204" pitchFamily="34" charset="0"/>
              </a:rPr>
              <a:t>Is a </a:t>
            </a:r>
            <a:r>
              <a:rPr lang="en-US" altLang="en-US" sz="4000" i="1">
                <a:solidFill>
                  <a:srgbClr val="0000FF"/>
                </a:solidFill>
                <a:latin typeface="Trebuchet MS" panose="020B0603020202020204" pitchFamily="34" charset="0"/>
              </a:rPr>
              <a:t>solid</a:t>
            </a:r>
            <a:r>
              <a:rPr lang="en-US" altLang="en-US" sz="4000">
                <a:latin typeface="Trebuchet MS" panose="020B0603020202020204" pitchFamily="34" charset="0"/>
              </a:rPr>
              <a:t>, </a:t>
            </a:r>
            <a:r>
              <a:rPr lang="en-US" altLang="en-US" sz="4000" i="1">
                <a:solidFill>
                  <a:srgbClr val="0000FF"/>
                </a:solidFill>
                <a:latin typeface="Trebuchet MS" panose="020B0603020202020204" pitchFamily="34" charset="0"/>
              </a:rPr>
              <a:t>liquid</a:t>
            </a:r>
            <a:r>
              <a:rPr lang="en-US" altLang="en-US" sz="4000">
                <a:latin typeface="Trebuchet MS" panose="020B0603020202020204" pitchFamily="34" charset="0"/>
              </a:rPr>
              <a:t>, or </a:t>
            </a:r>
            <a:r>
              <a:rPr lang="en-US" altLang="en-US" sz="4000" i="1">
                <a:solidFill>
                  <a:srgbClr val="0000FF"/>
                </a:solidFill>
                <a:latin typeface="Trebuchet MS" panose="020B0603020202020204" pitchFamily="34" charset="0"/>
              </a:rPr>
              <a:t>gas</a:t>
            </a:r>
            <a:r>
              <a:rPr lang="en-US" altLang="en-US" sz="4000">
                <a:latin typeface="Trebuchet MS" panose="020B0603020202020204" pitchFamily="34" charset="0"/>
              </a:rPr>
              <a:t> at room temperature</a:t>
            </a:r>
          </a:p>
          <a:p>
            <a:pPr eaLnBrk="1" hangingPunct="1"/>
            <a:r>
              <a:rPr lang="en-US" altLang="en-US" sz="4000" i="1">
                <a:solidFill>
                  <a:srgbClr val="0000FF"/>
                </a:solidFill>
                <a:latin typeface="Trebuchet MS" panose="020B0603020202020204" pitchFamily="34" charset="0"/>
              </a:rPr>
              <a:t>Non-conductors in any state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C1F523A9-39F3-40F3-B716-9463F7A97E9D}"/>
              </a:ext>
            </a:extLst>
          </p:cNvPr>
          <p:cNvSpPr>
            <a:spLocks noGrp="1" noChangeArrowheads="1"/>
          </p:cNvSpPr>
          <p:nvPr>
            <p:ph type="body" idx="1"/>
          </p:nvPr>
        </p:nvSpPr>
        <p:spPr>
          <a:xfrm>
            <a:off x="228600" y="1295400"/>
            <a:ext cx="8686800" cy="4830763"/>
          </a:xfrm>
        </p:spPr>
        <p:txBody>
          <a:bodyPr/>
          <a:lstStyle/>
          <a:p>
            <a:pPr marL="0" indent="0" eaLnBrk="1" hangingPunct="1">
              <a:buFontTx/>
              <a:buNone/>
              <a:defRPr/>
            </a:pPr>
            <a:r>
              <a:rPr lang="en-US" sz="3600" dirty="0">
                <a:latin typeface="Trebuchet MS" pitchFamily="34" charset="0"/>
              </a:rPr>
              <a:t>The chemical formula for a covalently bonded group of atoms is called a </a:t>
            </a:r>
            <a:r>
              <a:rPr lang="en-US" sz="3600" i="1" dirty="0">
                <a:solidFill>
                  <a:srgbClr val="0000FF"/>
                </a:solidFill>
                <a:latin typeface="Trebuchet MS" pitchFamily="34" charset="0"/>
              </a:rPr>
              <a:t>molecular formula</a:t>
            </a:r>
            <a:r>
              <a:rPr lang="en-US" sz="3600" dirty="0">
                <a:latin typeface="Trebuchet MS" pitchFamily="34" charset="0"/>
              </a:rPr>
              <a:t>.</a:t>
            </a:r>
          </a:p>
          <a:p>
            <a:pPr eaLnBrk="1" hangingPunct="1">
              <a:defRPr/>
            </a:pPr>
            <a:r>
              <a:rPr lang="en-US" sz="3600" dirty="0">
                <a:latin typeface="Trebuchet MS" pitchFamily="34" charset="0"/>
              </a:rPr>
              <a:t>Indicates the </a:t>
            </a:r>
            <a:r>
              <a:rPr lang="en-US" sz="3600" i="1" dirty="0">
                <a:solidFill>
                  <a:srgbClr val="0000FF"/>
                </a:solidFill>
                <a:latin typeface="Trebuchet MS" pitchFamily="34" charset="0"/>
              </a:rPr>
              <a:t>exact makeup of one molecule.</a:t>
            </a:r>
          </a:p>
          <a:p>
            <a:pPr eaLnBrk="1" hangingPunct="1">
              <a:defRPr/>
            </a:pPr>
            <a:r>
              <a:rPr lang="en-US" sz="3600" dirty="0">
                <a:latin typeface="Trebuchet MS" pitchFamily="34" charset="0"/>
              </a:rPr>
              <a:t>Example: </a:t>
            </a:r>
            <a:r>
              <a:rPr lang="en-US" sz="3600" dirty="0" err="1">
                <a:latin typeface="Trebuchet MS" pitchFamily="34" charset="0"/>
              </a:rPr>
              <a:t>C</a:t>
            </a:r>
            <a:r>
              <a:rPr lang="en-US" sz="3600" baseline="-30000" dirty="0" err="1">
                <a:latin typeface="Trebuchet MS" pitchFamily="34" charset="0"/>
              </a:rPr>
              <a:t>6</a:t>
            </a:r>
            <a:r>
              <a:rPr lang="en-US" sz="3600" dirty="0" err="1">
                <a:latin typeface="Trebuchet MS" pitchFamily="34" charset="0"/>
              </a:rPr>
              <a:t>H</a:t>
            </a:r>
            <a:r>
              <a:rPr lang="en-US" sz="3600" baseline="-30000" dirty="0" err="1">
                <a:latin typeface="Trebuchet MS" pitchFamily="34" charset="0"/>
              </a:rPr>
              <a:t>12</a:t>
            </a:r>
            <a:r>
              <a:rPr lang="en-US" sz="3600" dirty="0" err="1">
                <a:latin typeface="Trebuchet MS" pitchFamily="34" charset="0"/>
              </a:rPr>
              <a:t>O</a:t>
            </a:r>
            <a:r>
              <a:rPr lang="en-US" sz="3600" baseline="-30000" dirty="0" err="1">
                <a:latin typeface="Trebuchet MS" pitchFamily="34" charset="0"/>
              </a:rPr>
              <a:t>6</a:t>
            </a:r>
            <a:endParaRPr lang="en-US" sz="3600" baseline="-30000" dirty="0">
              <a:latin typeface="Trebuchet MS" pitchFamily="34" charset="0"/>
            </a:endParaRPr>
          </a:p>
        </p:txBody>
      </p:sp>
      <p:sp>
        <p:nvSpPr>
          <p:cNvPr id="5" name="Rectangle 2">
            <a:extLst>
              <a:ext uri="{FF2B5EF4-FFF2-40B4-BE49-F238E27FC236}">
                <a16:creationId xmlns:a16="http://schemas.microsoft.com/office/drawing/2014/main" id="{22399AD2-05CC-433D-B998-255979B0E7F3}"/>
              </a:ext>
            </a:extLst>
          </p:cNvPr>
          <p:cNvSpPr txBox="1">
            <a:spLocks noChangeArrowheads="1"/>
          </p:cNvSpPr>
          <p:nvPr/>
        </p:nvSpPr>
        <p:spPr bwMode="auto">
          <a:xfrm>
            <a:off x="228600" y="152400"/>
            <a:ext cx="8686800" cy="1143000"/>
          </a:xfrm>
          <a:prstGeom prst="rect">
            <a:avLst/>
          </a:prstGeom>
          <a:noFill/>
          <a:ln w="9525">
            <a:noFill/>
            <a:miter lim="800000"/>
            <a:headEnd/>
            <a:tailEnd/>
          </a:ln>
        </p:spPr>
        <p:txBody>
          <a:bodyPr anchor="ctr"/>
          <a:lstStyle/>
          <a:p>
            <a:pPr>
              <a:spcBef>
                <a:spcPct val="0"/>
              </a:spcBef>
              <a:defRPr/>
            </a:pPr>
            <a:r>
              <a:rPr lang="en-US" sz="4000" kern="0">
                <a:solidFill>
                  <a:schemeClr val="tx1"/>
                </a:solidFill>
                <a:ea typeface="+mj-ea"/>
                <a:cs typeface="+mj-cs"/>
              </a:rPr>
              <a:t>Properties of Molecular Compounds</a:t>
            </a:r>
            <a:endParaRPr lang="en-US" sz="4000" kern="0" dirty="0">
              <a:solidFill>
                <a:schemeClr val="tx1"/>
              </a:solidFill>
              <a:ea typeface="+mj-ea"/>
              <a:cs typeface="+mj-cs"/>
            </a:endParaRPr>
          </a:p>
        </p:txBody>
      </p:sp>
      <p:pic>
        <p:nvPicPr>
          <p:cNvPr id="6150" name="Picture 6" descr="https://upload.wikimedia.org/wikipedia/commons/b/b9/Alpha-D-glucose-from-xtal-1979-3D-balls.png">
            <a:extLst>
              <a:ext uri="{FF2B5EF4-FFF2-40B4-BE49-F238E27FC236}">
                <a16:creationId xmlns:a16="http://schemas.microsoft.com/office/drawing/2014/main" id="{FEB27AD8-07D7-4F0B-96B1-3AE250C43B6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191000" y="3581400"/>
            <a:ext cx="25146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10D108BD-9E3C-438C-8E1C-8A3360A2107F}"/>
              </a:ext>
            </a:extLst>
          </p:cNvPr>
          <p:cNvGraphicFramePr>
            <a:graphicFrameLocks noGrp="1"/>
          </p:cNvGraphicFramePr>
          <p:nvPr>
            <p:ph idx="1"/>
            <p:extLst>
              <p:ext uri="{D42A27DB-BD31-4B8C-83A1-F6EECF244321}">
                <p14:modId xmlns:p14="http://schemas.microsoft.com/office/powerpoint/2010/main" val="1476415443"/>
              </p:ext>
            </p:extLst>
          </p:nvPr>
        </p:nvGraphicFramePr>
        <p:xfrm>
          <a:off x="266700" y="1295400"/>
          <a:ext cx="8610600" cy="4387851"/>
        </p:xfrm>
        <a:graphic>
          <a:graphicData uri="http://schemas.openxmlformats.org/drawingml/2006/table">
            <a:tbl>
              <a:tblPr firstRow="1" bandRow="1">
                <a:tableStyleId>{5940675A-B579-460E-94D1-54222C63F5DA}</a:tableStyleId>
              </a:tblPr>
              <a:tblGrid>
                <a:gridCol w="1833739">
                  <a:extLst>
                    <a:ext uri="{9D8B030D-6E8A-4147-A177-3AD203B41FA5}">
                      <a16:colId xmlns:a16="http://schemas.microsoft.com/office/drawing/2014/main" val="20000"/>
                    </a:ext>
                  </a:extLst>
                </a:gridCol>
                <a:gridCol w="1214261">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20800">
                  <a:extLst>
                    <a:ext uri="{9D8B030D-6E8A-4147-A177-3AD203B41FA5}">
                      <a16:colId xmlns:a16="http://schemas.microsoft.com/office/drawing/2014/main" val="20003"/>
                    </a:ext>
                  </a:extLst>
                </a:gridCol>
                <a:gridCol w="1435100">
                  <a:extLst>
                    <a:ext uri="{9D8B030D-6E8A-4147-A177-3AD203B41FA5}">
                      <a16:colId xmlns:a16="http://schemas.microsoft.com/office/drawing/2014/main" val="20004"/>
                    </a:ext>
                  </a:extLst>
                </a:gridCol>
                <a:gridCol w="1435100">
                  <a:extLst>
                    <a:ext uri="{9D8B030D-6E8A-4147-A177-3AD203B41FA5}">
                      <a16:colId xmlns:a16="http://schemas.microsoft.com/office/drawing/2014/main" val="20005"/>
                    </a:ext>
                  </a:extLst>
                </a:gridCol>
              </a:tblGrid>
              <a:tr h="944905">
                <a:tc>
                  <a:txBody>
                    <a:bodyPr/>
                    <a:lstStyle/>
                    <a:p>
                      <a:pPr algn="ctr"/>
                      <a:endParaRPr lang="en-US" sz="2400" dirty="0">
                        <a:latin typeface="Trebuchet MS" pitchFamily="34" charset="0"/>
                      </a:endParaRPr>
                    </a:p>
                  </a:txBody>
                  <a:tcPr marT="45721" marB="45721"/>
                </a:tc>
                <a:tc>
                  <a:txBody>
                    <a:bodyPr/>
                    <a:lstStyle/>
                    <a:p>
                      <a:pPr algn="ctr"/>
                      <a:r>
                        <a:rPr lang="en-US" sz="2800" b="1" dirty="0">
                          <a:latin typeface="Trebuchet MS" pitchFamily="34" charset="0"/>
                        </a:rPr>
                        <a:t>H</a:t>
                      </a:r>
                    </a:p>
                  </a:txBody>
                  <a:tcPr marT="45721" marB="45721" anchor="ctr"/>
                </a:tc>
                <a:tc>
                  <a:txBody>
                    <a:bodyPr/>
                    <a:lstStyle/>
                    <a:p>
                      <a:pPr algn="ctr"/>
                      <a:r>
                        <a:rPr lang="en-US" sz="2800" b="1" dirty="0">
                          <a:latin typeface="Trebuchet MS" pitchFamily="34" charset="0"/>
                        </a:rPr>
                        <a:t>Group 14</a:t>
                      </a:r>
                    </a:p>
                  </a:txBody>
                  <a:tcPr marT="45721" marB="45721" anchor="ctr"/>
                </a:tc>
                <a:tc>
                  <a:txBody>
                    <a:bodyPr/>
                    <a:lstStyle/>
                    <a:p>
                      <a:pPr algn="ctr"/>
                      <a:r>
                        <a:rPr lang="en-US" sz="2800" b="1" dirty="0">
                          <a:latin typeface="Trebuchet MS" pitchFamily="34" charset="0"/>
                        </a:rPr>
                        <a:t>Group 15</a:t>
                      </a:r>
                    </a:p>
                  </a:txBody>
                  <a:tcPr marT="45721" marB="45721" anchor="ctr"/>
                </a:tc>
                <a:tc>
                  <a:txBody>
                    <a:bodyPr/>
                    <a:lstStyle/>
                    <a:p>
                      <a:pPr algn="ctr"/>
                      <a:r>
                        <a:rPr lang="en-US" sz="2800" b="1" dirty="0">
                          <a:latin typeface="Trebuchet MS" pitchFamily="34" charset="0"/>
                        </a:rPr>
                        <a:t>Group 16</a:t>
                      </a:r>
                    </a:p>
                  </a:txBody>
                  <a:tcPr marT="45721" marB="45721" anchor="ctr"/>
                </a:tc>
                <a:tc>
                  <a:txBody>
                    <a:bodyPr/>
                    <a:lstStyle/>
                    <a:p>
                      <a:pPr algn="ctr"/>
                      <a:r>
                        <a:rPr lang="en-US" sz="2800" b="1" dirty="0">
                          <a:latin typeface="Trebuchet MS" pitchFamily="34" charset="0"/>
                        </a:rPr>
                        <a:t>Group 17</a:t>
                      </a:r>
                    </a:p>
                  </a:txBody>
                  <a:tcPr marT="45721" marB="45721" anchor="ctr"/>
                </a:tc>
                <a:extLst>
                  <a:ext uri="{0D108BD9-81ED-4DB2-BD59-A6C34878D82A}">
                    <a16:rowId xmlns:a16="http://schemas.microsoft.com/office/drawing/2014/main" val="10000"/>
                  </a:ext>
                </a:extLst>
              </a:tr>
              <a:tr h="1278809">
                <a:tc>
                  <a:txBody>
                    <a:bodyPr/>
                    <a:lstStyle/>
                    <a:p>
                      <a:pPr algn="ctr"/>
                      <a:r>
                        <a:rPr lang="en-US" sz="2400" b="1" dirty="0">
                          <a:latin typeface="Trebuchet MS" pitchFamily="34" charset="0"/>
                        </a:rPr>
                        <a:t># of valence electrons</a:t>
                      </a: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extLst>
                  <a:ext uri="{0D108BD9-81ED-4DB2-BD59-A6C34878D82A}">
                    <a16:rowId xmlns:a16="http://schemas.microsoft.com/office/drawing/2014/main" val="10001"/>
                  </a:ext>
                </a:extLst>
              </a:tr>
              <a:tr h="1278809">
                <a:tc>
                  <a:txBody>
                    <a:bodyPr/>
                    <a:lstStyle/>
                    <a:p>
                      <a:pPr algn="ctr"/>
                      <a:r>
                        <a:rPr lang="en-US" sz="2400" b="1" dirty="0">
                          <a:latin typeface="Trebuchet MS" pitchFamily="34" charset="0"/>
                        </a:rPr>
                        <a:t># of electrons short</a:t>
                      </a: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a:latin typeface="Trebuchet MS" pitchFamily="34" charset="0"/>
                      </a:endParaRPr>
                    </a:p>
                  </a:txBody>
                  <a:tcPr marT="45721" marB="45721" anchor="ctr"/>
                </a:tc>
                <a:tc>
                  <a:txBody>
                    <a:bodyPr/>
                    <a:lstStyle/>
                    <a:p>
                      <a:pPr algn="ctr"/>
                      <a:endParaRPr lang="en-US" sz="2400">
                        <a:latin typeface="Trebuchet MS" pitchFamily="34" charset="0"/>
                      </a:endParaRPr>
                    </a:p>
                  </a:txBody>
                  <a:tcPr marT="45721" marB="45721" anchor="ctr"/>
                </a:tc>
                <a:extLst>
                  <a:ext uri="{0D108BD9-81ED-4DB2-BD59-A6C34878D82A}">
                    <a16:rowId xmlns:a16="http://schemas.microsoft.com/office/drawing/2014/main" val="10002"/>
                  </a:ext>
                </a:extLst>
              </a:tr>
              <a:tr h="885328">
                <a:tc>
                  <a:txBody>
                    <a:bodyPr/>
                    <a:lstStyle/>
                    <a:p>
                      <a:pPr algn="ctr"/>
                      <a:r>
                        <a:rPr lang="en-US" sz="2400" b="1" dirty="0">
                          <a:latin typeface="Trebuchet MS" pitchFamily="34" charset="0"/>
                        </a:rPr>
                        <a:t># of bonds made</a:t>
                      </a: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tc>
                  <a:txBody>
                    <a:bodyPr/>
                    <a:lstStyle/>
                    <a:p>
                      <a:pPr algn="ctr"/>
                      <a:endParaRPr lang="en-US" sz="2400" dirty="0">
                        <a:latin typeface="Trebuchet MS" pitchFamily="34" charset="0"/>
                      </a:endParaRPr>
                    </a:p>
                  </a:txBody>
                  <a:tcPr marT="45721" marB="45721" anchor="ctr"/>
                </a:tc>
                <a:extLst>
                  <a:ext uri="{0D108BD9-81ED-4DB2-BD59-A6C34878D82A}">
                    <a16:rowId xmlns:a16="http://schemas.microsoft.com/office/drawing/2014/main" val="10003"/>
                  </a:ext>
                </a:extLst>
              </a:tr>
            </a:tbl>
          </a:graphicData>
        </a:graphic>
      </p:graphicFrame>
      <p:sp>
        <p:nvSpPr>
          <p:cNvPr id="13" name="TextBox 12">
            <a:extLst>
              <a:ext uri="{FF2B5EF4-FFF2-40B4-BE49-F238E27FC236}">
                <a16:creationId xmlns:a16="http://schemas.microsoft.com/office/drawing/2014/main" id="{7A222730-FF8E-46BE-AD0A-3A0F8A834116}"/>
              </a:ext>
            </a:extLst>
          </p:cNvPr>
          <p:cNvSpPr txBox="1">
            <a:spLocks noChangeArrowheads="1"/>
          </p:cNvSpPr>
          <p:nvPr/>
        </p:nvSpPr>
        <p:spPr bwMode="auto">
          <a:xfrm>
            <a:off x="2311400" y="24384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1</a:t>
            </a:r>
          </a:p>
        </p:txBody>
      </p:sp>
      <p:sp>
        <p:nvSpPr>
          <p:cNvPr id="14" name="TextBox 13">
            <a:extLst>
              <a:ext uri="{FF2B5EF4-FFF2-40B4-BE49-F238E27FC236}">
                <a16:creationId xmlns:a16="http://schemas.microsoft.com/office/drawing/2014/main" id="{72811B28-B8C9-44BE-B436-73E4B531CB2E}"/>
              </a:ext>
            </a:extLst>
          </p:cNvPr>
          <p:cNvSpPr txBox="1">
            <a:spLocks noChangeArrowheads="1"/>
          </p:cNvSpPr>
          <p:nvPr/>
        </p:nvSpPr>
        <p:spPr bwMode="auto">
          <a:xfrm>
            <a:off x="3530600" y="2416175"/>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4</a:t>
            </a:r>
          </a:p>
        </p:txBody>
      </p:sp>
      <p:sp>
        <p:nvSpPr>
          <p:cNvPr id="15" name="TextBox 14">
            <a:extLst>
              <a:ext uri="{FF2B5EF4-FFF2-40B4-BE49-F238E27FC236}">
                <a16:creationId xmlns:a16="http://schemas.microsoft.com/office/drawing/2014/main" id="{E133D163-F4D6-4E94-9261-579E17E86CBF}"/>
              </a:ext>
            </a:extLst>
          </p:cNvPr>
          <p:cNvSpPr txBox="1">
            <a:spLocks noChangeArrowheads="1"/>
          </p:cNvSpPr>
          <p:nvPr/>
        </p:nvSpPr>
        <p:spPr bwMode="auto">
          <a:xfrm>
            <a:off x="4902200" y="24384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5</a:t>
            </a:r>
          </a:p>
        </p:txBody>
      </p:sp>
      <p:sp>
        <p:nvSpPr>
          <p:cNvPr id="16" name="TextBox 15">
            <a:extLst>
              <a:ext uri="{FF2B5EF4-FFF2-40B4-BE49-F238E27FC236}">
                <a16:creationId xmlns:a16="http://schemas.microsoft.com/office/drawing/2014/main" id="{E7E83E47-2530-4D59-A3D9-6DDE3754103B}"/>
              </a:ext>
            </a:extLst>
          </p:cNvPr>
          <p:cNvSpPr txBox="1">
            <a:spLocks noChangeArrowheads="1"/>
          </p:cNvSpPr>
          <p:nvPr/>
        </p:nvSpPr>
        <p:spPr bwMode="auto">
          <a:xfrm>
            <a:off x="6299200" y="2441575"/>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6</a:t>
            </a:r>
          </a:p>
        </p:txBody>
      </p:sp>
      <p:sp>
        <p:nvSpPr>
          <p:cNvPr id="17" name="TextBox 16">
            <a:extLst>
              <a:ext uri="{FF2B5EF4-FFF2-40B4-BE49-F238E27FC236}">
                <a16:creationId xmlns:a16="http://schemas.microsoft.com/office/drawing/2014/main" id="{873A671A-9ECE-4564-B160-EBD2BF2276A1}"/>
              </a:ext>
            </a:extLst>
          </p:cNvPr>
          <p:cNvSpPr txBox="1">
            <a:spLocks noChangeArrowheads="1"/>
          </p:cNvSpPr>
          <p:nvPr/>
        </p:nvSpPr>
        <p:spPr bwMode="auto">
          <a:xfrm>
            <a:off x="7721600" y="24384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7</a:t>
            </a:r>
          </a:p>
        </p:txBody>
      </p:sp>
      <p:sp>
        <p:nvSpPr>
          <p:cNvPr id="18" name="TextBox 17">
            <a:extLst>
              <a:ext uri="{FF2B5EF4-FFF2-40B4-BE49-F238E27FC236}">
                <a16:creationId xmlns:a16="http://schemas.microsoft.com/office/drawing/2014/main" id="{724DBD0A-E3AE-49EB-8825-23EFD65D2E67}"/>
              </a:ext>
            </a:extLst>
          </p:cNvPr>
          <p:cNvSpPr txBox="1">
            <a:spLocks noChangeArrowheads="1"/>
          </p:cNvSpPr>
          <p:nvPr/>
        </p:nvSpPr>
        <p:spPr bwMode="auto">
          <a:xfrm>
            <a:off x="2311400" y="3711575"/>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1</a:t>
            </a:r>
          </a:p>
        </p:txBody>
      </p:sp>
      <p:sp>
        <p:nvSpPr>
          <p:cNvPr id="19" name="TextBox 18">
            <a:extLst>
              <a:ext uri="{FF2B5EF4-FFF2-40B4-BE49-F238E27FC236}">
                <a16:creationId xmlns:a16="http://schemas.microsoft.com/office/drawing/2014/main" id="{723677E8-049A-40F2-9E3B-0788175A042C}"/>
              </a:ext>
            </a:extLst>
          </p:cNvPr>
          <p:cNvSpPr txBox="1">
            <a:spLocks noChangeArrowheads="1"/>
          </p:cNvSpPr>
          <p:nvPr/>
        </p:nvSpPr>
        <p:spPr bwMode="auto">
          <a:xfrm>
            <a:off x="3530600" y="3711575"/>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4</a:t>
            </a:r>
          </a:p>
        </p:txBody>
      </p:sp>
      <p:sp>
        <p:nvSpPr>
          <p:cNvPr id="20" name="TextBox 19">
            <a:extLst>
              <a:ext uri="{FF2B5EF4-FFF2-40B4-BE49-F238E27FC236}">
                <a16:creationId xmlns:a16="http://schemas.microsoft.com/office/drawing/2014/main" id="{5CB7169D-89DD-44FF-A77D-AB8AC27F0230}"/>
              </a:ext>
            </a:extLst>
          </p:cNvPr>
          <p:cNvSpPr txBox="1">
            <a:spLocks noChangeArrowheads="1"/>
          </p:cNvSpPr>
          <p:nvPr/>
        </p:nvSpPr>
        <p:spPr bwMode="auto">
          <a:xfrm>
            <a:off x="4902200" y="37338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3</a:t>
            </a:r>
          </a:p>
        </p:txBody>
      </p:sp>
      <p:sp>
        <p:nvSpPr>
          <p:cNvPr id="21" name="TextBox 20">
            <a:extLst>
              <a:ext uri="{FF2B5EF4-FFF2-40B4-BE49-F238E27FC236}">
                <a16:creationId xmlns:a16="http://schemas.microsoft.com/office/drawing/2014/main" id="{E0DB584B-9A60-499E-8557-0B879459EDEC}"/>
              </a:ext>
            </a:extLst>
          </p:cNvPr>
          <p:cNvSpPr txBox="1">
            <a:spLocks noChangeArrowheads="1"/>
          </p:cNvSpPr>
          <p:nvPr/>
        </p:nvSpPr>
        <p:spPr bwMode="auto">
          <a:xfrm>
            <a:off x="6350000" y="374015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2</a:t>
            </a:r>
          </a:p>
        </p:txBody>
      </p:sp>
      <p:sp>
        <p:nvSpPr>
          <p:cNvPr id="22" name="TextBox 21">
            <a:extLst>
              <a:ext uri="{FF2B5EF4-FFF2-40B4-BE49-F238E27FC236}">
                <a16:creationId xmlns:a16="http://schemas.microsoft.com/office/drawing/2014/main" id="{C4C69986-4D06-43DC-86CA-43B3917377CE}"/>
              </a:ext>
            </a:extLst>
          </p:cNvPr>
          <p:cNvSpPr txBox="1">
            <a:spLocks noChangeArrowheads="1"/>
          </p:cNvSpPr>
          <p:nvPr/>
        </p:nvSpPr>
        <p:spPr bwMode="auto">
          <a:xfrm>
            <a:off x="7721600" y="37338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1</a:t>
            </a:r>
          </a:p>
        </p:txBody>
      </p:sp>
      <p:sp>
        <p:nvSpPr>
          <p:cNvPr id="23" name="TextBox 22">
            <a:extLst>
              <a:ext uri="{FF2B5EF4-FFF2-40B4-BE49-F238E27FC236}">
                <a16:creationId xmlns:a16="http://schemas.microsoft.com/office/drawing/2014/main" id="{0D579188-5BC5-44DC-B277-DE37FF7326CC}"/>
              </a:ext>
            </a:extLst>
          </p:cNvPr>
          <p:cNvSpPr txBox="1">
            <a:spLocks noChangeArrowheads="1"/>
          </p:cNvSpPr>
          <p:nvPr/>
        </p:nvSpPr>
        <p:spPr bwMode="auto">
          <a:xfrm>
            <a:off x="2311400" y="48006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1</a:t>
            </a:r>
          </a:p>
        </p:txBody>
      </p:sp>
      <p:sp>
        <p:nvSpPr>
          <p:cNvPr id="24" name="TextBox 23">
            <a:extLst>
              <a:ext uri="{FF2B5EF4-FFF2-40B4-BE49-F238E27FC236}">
                <a16:creationId xmlns:a16="http://schemas.microsoft.com/office/drawing/2014/main" id="{FC04A873-36E6-49EC-9667-971D9B4C5EAD}"/>
              </a:ext>
            </a:extLst>
          </p:cNvPr>
          <p:cNvSpPr txBox="1">
            <a:spLocks noChangeArrowheads="1"/>
          </p:cNvSpPr>
          <p:nvPr/>
        </p:nvSpPr>
        <p:spPr bwMode="auto">
          <a:xfrm>
            <a:off x="3530600" y="48006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4</a:t>
            </a:r>
          </a:p>
        </p:txBody>
      </p:sp>
      <p:sp>
        <p:nvSpPr>
          <p:cNvPr id="25" name="TextBox 24">
            <a:extLst>
              <a:ext uri="{FF2B5EF4-FFF2-40B4-BE49-F238E27FC236}">
                <a16:creationId xmlns:a16="http://schemas.microsoft.com/office/drawing/2014/main" id="{58864E41-8B92-4B6E-AE61-0BEE13975905}"/>
              </a:ext>
            </a:extLst>
          </p:cNvPr>
          <p:cNvSpPr txBox="1">
            <a:spLocks noChangeArrowheads="1"/>
          </p:cNvSpPr>
          <p:nvPr/>
        </p:nvSpPr>
        <p:spPr bwMode="auto">
          <a:xfrm>
            <a:off x="4940300" y="48006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3</a:t>
            </a:r>
          </a:p>
        </p:txBody>
      </p:sp>
      <p:sp>
        <p:nvSpPr>
          <p:cNvPr id="26" name="TextBox 25">
            <a:extLst>
              <a:ext uri="{FF2B5EF4-FFF2-40B4-BE49-F238E27FC236}">
                <a16:creationId xmlns:a16="http://schemas.microsoft.com/office/drawing/2014/main" id="{FBD0BDD3-C333-4F08-A7C1-EBF23EB51FD8}"/>
              </a:ext>
            </a:extLst>
          </p:cNvPr>
          <p:cNvSpPr txBox="1">
            <a:spLocks noChangeArrowheads="1"/>
          </p:cNvSpPr>
          <p:nvPr/>
        </p:nvSpPr>
        <p:spPr bwMode="auto">
          <a:xfrm>
            <a:off x="6350000" y="4800600"/>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2</a:t>
            </a:r>
          </a:p>
        </p:txBody>
      </p:sp>
      <p:sp>
        <p:nvSpPr>
          <p:cNvPr id="27" name="TextBox 26">
            <a:extLst>
              <a:ext uri="{FF2B5EF4-FFF2-40B4-BE49-F238E27FC236}">
                <a16:creationId xmlns:a16="http://schemas.microsoft.com/office/drawing/2014/main" id="{8F9F7B6B-425F-446F-BAEC-A38D858E946D}"/>
              </a:ext>
            </a:extLst>
          </p:cNvPr>
          <p:cNvSpPr txBox="1">
            <a:spLocks noChangeArrowheads="1"/>
          </p:cNvSpPr>
          <p:nvPr/>
        </p:nvSpPr>
        <p:spPr bwMode="auto">
          <a:xfrm>
            <a:off x="7772400" y="4854575"/>
            <a:ext cx="838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A9AD4930-CAC6-4D19-919B-88231E60E78B}"/>
              </a:ext>
            </a:extLst>
          </p:cNvPr>
          <p:cNvSpPr txBox="1">
            <a:spLocks noChangeArrowheads="1"/>
          </p:cNvSpPr>
          <p:nvPr/>
        </p:nvSpPr>
        <p:spPr bwMode="auto">
          <a:xfrm>
            <a:off x="4953000" y="1905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8195" name="Title 31">
            <a:extLst>
              <a:ext uri="{FF2B5EF4-FFF2-40B4-BE49-F238E27FC236}">
                <a16:creationId xmlns:a16="http://schemas.microsoft.com/office/drawing/2014/main" id="{2FE93D31-1C5C-4EF3-B144-B2BCFD8E37F4}"/>
              </a:ext>
            </a:extLst>
          </p:cNvPr>
          <p:cNvSpPr>
            <a:spLocks noGrp="1"/>
          </p:cNvSpPr>
          <p:nvPr>
            <p:ph type="title"/>
          </p:nvPr>
        </p:nvSpPr>
        <p:spPr>
          <a:xfrm>
            <a:off x="457200" y="228600"/>
            <a:ext cx="8229600" cy="1143000"/>
          </a:xfrm>
        </p:spPr>
        <p:txBody>
          <a:bodyPr/>
          <a:lstStyle/>
          <a:p>
            <a:r>
              <a:rPr lang="en-US" altLang="en-US" b="1">
                <a:latin typeface="Trebuchet MS" panose="020B0603020202020204" pitchFamily="34" charset="0"/>
              </a:rPr>
              <a:t>Example: Write the dot and structural formula for: </a:t>
            </a:r>
            <a:r>
              <a:rPr lang="en-US" altLang="en-US" b="1">
                <a:solidFill>
                  <a:schemeClr val="tx1"/>
                </a:solidFill>
                <a:latin typeface="Trebuchet MS" panose="020B0603020202020204" pitchFamily="34" charset="0"/>
              </a:rPr>
              <a:t>H</a:t>
            </a:r>
            <a:r>
              <a:rPr lang="en-US" altLang="en-US" b="1" baseline="-25000">
                <a:solidFill>
                  <a:schemeClr val="tx1"/>
                </a:solidFill>
                <a:latin typeface="Trebuchet MS" panose="020B0603020202020204" pitchFamily="34" charset="0"/>
              </a:rPr>
              <a:t>2</a:t>
            </a:r>
          </a:p>
        </p:txBody>
      </p:sp>
      <p:sp>
        <p:nvSpPr>
          <p:cNvPr id="34" name="Oval 33">
            <a:extLst>
              <a:ext uri="{FF2B5EF4-FFF2-40B4-BE49-F238E27FC236}">
                <a16:creationId xmlns:a16="http://schemas.microsoft.com/office/drawing/2014/main" id="{C661CAF0-F30D-40A5-AC11-8D5B1BC60633}"/>
              </a:ext>
            </a:extLst>
          </p:cNvPr>
          <p:cNvSpPr/>
          <p:nvPr/>
        </p:nvSpPr>
        <p:spPr bwMode="auto">
          <a:xfrm>
            <a:off x="5638800" y="22860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5" name="TextBox 34">
            <a:extLst>
              <a:ext uri="{FF2B5EF4-FFF2-40B4-BE49-F238E27FC236}">
                <a16:creationId xmlns:a16="http://schemas.microsoft.com/office/drawing/2014/main" id="{509B1C14-83F5-4EF2-AE5A-7E04AF39665F}"/>
              </a:ext>
            </a:extLst>
          </p:cNvPr>
          <p:cNvSpPr txBox="1">
            <a:spLocks noChangeArrowheads="1"/>
          </p:cNvSpPr>
          <p:nvPr/>
        </p:nvSpPr>
        <p:spPr bwMode="auto">
          <a:xfrm>
            <a:off x="6172200" y="1905000"/>
            <a:ext cx="838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36" name="Oval 35">
            <a:extLst>
              <a:ext uri="{FF2B5EF4-FFF2-40B4-BE49-F238E27FC236}">
                <a16:creationId xmlns:a16="http://schemas.microsoft.com/office/drawing/2014/main" id="{6DF16BB5-BC75-4346-BD80-572C97E19BAA}"/>
              </a:ext>
            </a:extLst>
          </p:cNvPr>
          <p:cNvSpPr/>
          <p:nvPr/>
        </p:nvSpPr>
        <p:spPr bwMode="auto">
          <a:xfrm>
            <a:off x="6248400" y="22733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199" name="TextBox 36">
            <a:extLst>
              <a:ext uri="{FF2B5EF4-FFF2-40B4-BE49-F238E27FC236}">
                <a16:creationId xmlns:a16="http://schemas.microsoft.com/office/drawing/2014/main" id="{F0199EC0-9099-4965-B7EF-6FE805AF64E8}"/>
              </a:ext>
            </a:extLst>
          </p:cNvPr>
          <p:cNvSpPr txBox="1">
            <a:spLocks noChangeArrowheads="1"/>
          </p:cNvSpPr>
          <p:nvPr/>
        </p:nvSpPr>
        <p:spPr bwMode="auto">
          <a:xfrm>
            <a:off x="533400" y="28956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Dot Formula:</a:t>
            </a:r>
          </a:p>
        </p:txBody>
      </p:sp>
      <p:sp>
        <p:nvSpPr>
          <p:cNvPr id="8200" name="TextBox 37">
            <a:extLst>
              <a:ext uri="{FF2B5EF4-FFF2-40B4-BE49-F238E27FC236}">
                <a16:creationId xmlns:a16="http://schemas.microsoft.com/office/drawing/2014/main" id="{6B569F48-4330-474A-8E5C-E144C38DDF9F}"/>
              </a:ext>
            </a:extLst>
          </p:cNvPr>
          <p:cNvSpPr txBox="1">
            <a:spLocks noChangeArrowheads="1"/>
          </p:cNvSpPr>
          <p:nvPr/>
        </p:nvSpPr>
        <p:spPr bwMode="auto">
          <a:xfrm>
            <a:off x="4038600" y="289560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Lewis Structural Formula:</a:t>
            </a:r>
          </a:p>
        </p:txBody>
      </p:sp>
      <p:sp>
        <p:nvSpPr>
          <p:cNvPr id="8201" name="TextBox 38">
            <a:extLst>
              <a:ext uri="{FF2B5EF4-FFF2-40B4-BE49-F238E27FC236}">
                <a16:creationId xmlns:a16="http://schemas.microsoft.com/office/drawing/2014/main" id="{14889B39-A2C2-463D-9F33-4095109E8BEC}"/>
              </a:ext>
            </a:extLst>
          </p:cNvPr>
          <p:cNvSpPr txBox="1">
            <a:spLocks noChangeArrowheads="1"/>
          </p:cNvSpPr>
          <p:nvPr/>
        </p:nvSpPr>
        <p:spPr bwMode="auto">
          <a:xfrm>
            <a:off x="762000" y="2057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Rough Copy (Work):</a:t>
            </a:r>
          </a:p>
        </p:txBody>
      </p:sp>
      <p:sp>
        <p:nvSpPr>
          <p:cNvPr id="40" name="Oval 39">
            <a:extLst>
              <a:ext uri="{FF2B5EF4-FFF2-40B4-BE49-F238E27FC236}">
                <a16:creationId xmlns:a16="http://schemas.microsoft.com/office/drawing/2014/main" id="{06EC5228-7F13-457A-ABDF-1AC98584B7B7}"/>
              </a:ext>
            </a:extLst>
          </p:cNvPr>
          <p:cNvSpPr/>
          <p:nvPr/>
        </p:nvSpPr>
        <p:spPr>
          <a:xfrm>
            <a:off x="55626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2" name="Group 46">
            <a:extLst>
              <a:ext uri="{FF2B5EF4-FFF2-40B4-BE49-F238E27FC236}">
                <a16:creationId xmlns:a16="http://schemas.microsoft.com/office/drawing/2014/main" id="{AFB0AE2D-BA98-41FC-91CF-BD99154B1204}"/>
              </a:ext>
            </a:extLst>
          </p:cNvPr>
          <p:cNvGrpSpPr>
            <a:grpSpLocks/>
          </p:cNvGrpSpPr>
          <p:nvPr/>
        </p:nvGrpSpPr>
        <p:grpSpPr bwMode="auto">
          <a:xfrm>
            <a:off x="1355725" y="3429000"/>
            <a:ext cx="1387475" cy="769938"/>
            <a:chOff x="1355558" y="3429000"/>
            <a:chExt cx="1387642" cy="769441"/>
          </a:xfrm>
        </p:grpSpPr>
        <p:sp>
          <p:nvSpPr>
            <p:cNvPr id="8212" name="TextBox 40">
              <a:extLst>
                <a:ext uri="{FF2B5EF4-FFF2-40B4-BE49-F238E27FC236}">
                  <a16:creationId xmlns:a16="http://schemas.microsoft.com/office/drawing/2014/main" id="{7FD3D054-EB49-4C58-9724-AD55A0FE35DF}"/>
                </a:ext>
              </a:extLst>
            </p:cNvPr>
            <p:cNvSpPr txBox="1">
              <a:spLocks noChangeArrowheads="1"/>
            </p:cNvSpPr>
            <p:nvPr/>
          </p:nvSpPr>
          <p:spPr bwMode="auto">
            <a:xfrm>
              <a:off x="19050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8213" name="TextBox 42">
              <a:extLst>
                <a:ext uri="{FF2B5EF4-FFF2-40B4-BE49-F238E27FC236}">
                  <a16:creationId xmlns:a16="http://schemas.microsoft.com/office/drawing/2014/main" id="{584D28E2-6C6E-4E83-A6E8-E003248CAF26}"/>
                </a:ext>
              </a:extLst>
            </p:cNvPr>
            <p:cNvSpPr txBox="1">
              <a:spLocks noChangeArrowheads="1"/>
            </p:cNvSpPr>
            <p:nvPr/>
          </p:nvSpPr>
          <p:spPr bwMode="auto">
            <a:xfrm>
              <a:off x="1355558"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grpSp>
          <p:nvGrpSpPr>
            <p:cNvPr id="8214" name="Group 45">
              <a:extLst>
                <a:ext uri="{FF2B5EF4-FFF2-40B4-BE49-F238E27FC236}">
                  <a16:creationId xmlns:a16="http://schemas.microsoft.com/office/drawing/2014/main" id="{19933F26-DABB-4E79-9F00-81CBFF48DD67}"/>
                </a:ext>
              </a:extLst>
            </p:cNvPr>
            <p:cNvGrpSpPr>
              <a:grpSpLocks/>
            </p:cNvGrpSpPr>
            <p:nvPr/>
          </p:nvGrpSpPr>
          <p:grpSpPr bwMode="auto">
            <a:xfrm>
              <a:off x="2019212" y="3722498"/>
              <a:ext cx="76210" cy="239557"/>
              <a:chOff x="2019212" y="3722498"/>
              <a:chExt cx="76210" cy="239557"/>
            </a:xfrm>
          </p:grpSpPr>
          <p:sp>
            <p:nvSpPr>
              <p:cNvPr id="42" name="Oval 41">
                <a:extLst>
                  <a:ext uri="{FF2B5EF4-FFF2-40B4-BE49-F238E27FC236}">
                    <a16:creationId xmlns:a16="http://schemas.microsoft.com/office/drawing/2014/main" id="{C885E00D-70A9-4F14-9A02-B87E586C49A4}"/>
                  </a:ext>
                </a:extLst>
              </p:cNvPr>
              <p:cNvSpPr/>
              <p:nvPr/>
            </p:nvSpPr>
            <p:spPr bwMode="auto">
              <a:xfrm>
                <a:off x="2019213" y="3722498"/>
                <a:ext cx="76209"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4" name="Oval 43">
                <a:extLst>
                  <a:ext uri="{FF2B5EF4-FFF2-40B4-BE49-F238E27FC236}">
                    <a16:creationId xmlns:a16="http://schemas.microsoft.com/office/drawing/2014/main" id="{1425D231-94E0-4E67-AE19-432314AA4418}"/>
                  </a:ext>
                </a:extLst>
              </p:cNvPr>
              <p:cNvSpPr/>
              <p:nvPr/>
            </p:nvSpPr>
            <p:spPr bwMode="auto">
              <a:xfrm>
                <a:off x="2019213" y="3885904"/>
                <a:ext cx="76209"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nvGrpSpPr>
          <p:cNvPr id="4" name="Group 54">
            <a:extLst>
              <a:ext uri="{FF2B5EF4-FFF2-40B4-BE49-F238E27FC236}">
                <a16:creationId xmlns:a16="http://schemas.microsoft.com/office/drawing/2014/main" id="{7B1E3FA4-4715-4FD9-A8DD-7FFE83323BA4}"/>
              </a:ext>
            </a:extLst>
          </p:cNvPr>
          <p:cNvGrpSpPr>
            <a:grpSpLocks/>
          </p:cNvGrpSpPr>
          <p:nvPr/>
        </p:nvGrpSpPr>
        <p:grpSpPr bwMode="auto">
          <a:xfrm>
            <a:off x="5181600" y="3429000"/>
            <a:ext cx="1828800" cy="769938"/>
            <a:chOff x="5181600" y="3429000"/>
            <a:chExt cx="1828800" cy="769441"/>
          </a:xfrm>
        </p:grpSpPr>
        <p:sp>
          <p:nvSpPr>
            <p:cNvPr id="8209" name="TextBox 48">
              <a:extLst>
                <a:ext uri="{FF2B5EF4-FFF2-40B4-BE49-F238E27FC236}">
                  <a16:creationId xmlns:a16="http://schemas.microsoft.com/office/drawing/2014/main" id="{BF087390-AED1-4876-8003-AE78FD9AF684}"/>
                </a:ext>
              </a:extLst>
            </p:cNvPr>
            <p:cNvSpPr txBox="1">
              <a:spLocks noChangeArrowheads="1"/>
            </p:cNvSpPr>
            <p:nvPr/>
          </p:nvSpPr>
          <p:spPr bwMode="auto">
            <a:xfrm>
              <a:off x="61722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8210" name="TextBox 49">
              <a:extLst>
                <a:ext uri="{FF2B5EF4-FFF2-40B4-BE49-F238E27FC236}">
                  <a16:creationId xmlns:a16="http://schemas.microsoft.com/office/drawing/2014/main" id="{4D071DE3-8D8D-4A1A-B293-93A24C7D3D04}"/>
                </a:ext>
              </a:extLst>
            </p:cNvPr>
            <p:cNvSpPr txBox="1">
              <a:spLocks noChangeArrowheads="1"/>
            </p:cNvSpPr>
            <p:nvPr/>
          </p:nvSpPr>
          <p:spPr bwMode="auto">
            <a:xfrm>
              <a:off x="51816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H</a:t>
              </a:r>
            </a:p>
          </p:txBody>
        </p:sp>
        <p:sp>
          <p:nvSpPr>
            <p:cNvPr id="54" name="Minus 53">
              <a:extLst>
                <a:ext uri="{FF2B5EF4-FFF2-40B4-BE49-F238E27FC236}">
                  <a16:creationId xmlns:a16="http://schemas.microsoft.com/office/drawing/2014/main" id="{A9F4DF9B-2A83-4632-B13D-0609FADDCDFB}"/>
                </a:ext>
              </a:extLst>
            </p:cNvPr>
            <p:cNvSpPr/>
            <p:nvPr/>
          </p:nvSpPr>
          <p:spPr>
            <a:xfrm>
              <a:off x="5867400" y="3733603"/>
              <a:ext cx="457200" cy="15230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5" name="Group 30">
            <a:extLst>
              <a:ext uri="{FF2B5EF4-FFF2-40B4-BE49-F238E27FC236}">
                <a16:creationId xmlns:a16="http://schemas.microsoft.com/office/drawing/2014/main" id="{6359702A-1620-43AD-A65A-D278EFE3E5CF}"/>
              </a:ext>
            </a:extLst>
          </p:cNvPr>
          <p:cNvGrpSpPr>
            <a:grpSpLocks/>
          </p:cNvGrpSpPr>
          <p:nvPr/>
        </p:nvGrpSpPr>
        <p:grpSpPr bwMode="auto">
          <a:xfrm>
            <a:off x="1981200" y="3903663"/>
            <a:ext cx="4114800" cy="1698625"/>
            <a:chOff x="1981200" y="3904344"/>
            <a:chExt cx="4114800" cy="1698225"/>
          </a:xfrm>
        </p:grpSpPr>
        <p:cxnSp>
          <p:nvCxnSpPr>
            <p:cNvPr id="23" name="Straight Arrow Connector 22">
              <a:extLst>
                <a:ext uri="{FF2B5EF4-FFF2-40B4-BE49-F238E27FC236}">
                  <a16:creationId xmlns:a16="http://schemas.microsoft.com/office/drawing/2014/main" id="{1F80D863-BB80-4660-8D4C-2149CB87BE32}"/>
                </a:ext>
              </a:extLst>
            </p:cNvPr>
            <p:cNvCxnSpPr/>
            <p:nvPr/>
          </p:nvCxnSpPr>
          <p:spPr>
            <a:xfrm flipV="1">
              <a:off x="4495800" y="3904344"/>
              <a:ext cx="1566863" cy="972908"/>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686061C-8592-43F1-9EFE-BDFC5FB4521F}"/>
                </a:ext>
              </a:extLst>
            </p:cNvPr>
            <p:cNvCxnSpPr/>
            <p:nvPr/>
          </p:nvCxnSpPr>
          <p:spPr>
            <a:xfrm flipH="1" flipV="1">
              <a:off x="1981200" y="4039249"/>
              <a:ext cx="2057400" cy="838003"/>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8208" name="TextBox 29">
              <a:extLst>
                <a:ext uri="{FF2B5EF4-FFF2-40B4-BE49-F238E27FC236}">
                  <a16:creationId xmlns:a16="http://schemas.microsoft.com/office/drawing/2014/main" id="{CD9427BC-E4B1-46E9-BB4F-5F111F6E3567}"/>
                </a:ext>
              </a:extLst>
            </p:cNvPr>
            <p:cNvSpPr txBox="1">
              <a:spLocks noChangeArrowheads="1"/>
            </p:cNvSpPr>
            <p:nvPr/>
          </p:nvSpPr>
          <p:spPr bwMode="auto">
            <a:xfrm>
              <a:off x="2514600" y="4771572"/>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i="1">
                  <a:solidFill>
                    <a:srgbClr val="0000FF"/>
                  </a:solidFill>
                </a:rPr>
                <a:t>Single bond: A shared pair of  two electrons.</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4" grpId="0" animBg="1"/>
      <p:bldP spid="35" grpId="0"/>
      <p:bldP spid="36" grpId="0" animBg="1"/>
      <p:bldP spid="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1">
            <a:extLst>
              <a:ext uri="{FF2B5EF4-FFF2-40B4-BE49-F238E27FC236}">
                <a16:creationId xmlns:a16="http://schemas.microsoft.com/office/drawing/2014/main" id="{D7DA108E-4CDB-45A9-89D3-121FE0E2190F}"/>
              </a:ext>
            </a:extLst>
          </p:cNvPr>
          <p:cNvGrpSpPr>
            <a:grpSpLocks/>
          </p:cNvGrpSpPr>
          <p:nvPr/>
        </p:nvGrpSpPr>
        <p:grpSpPr bwMode="auto">
          <a:xfrm>
            <a:off x="5257800" y="3505200"/>
            <a:ext cx="1752600" cy="769938"/>
            <a:chOff x="5257800" y="3505200"/>
            <a:chExt cx="1752600" cy="769441"/>
          </a:xfrm>
        </p:grpSpPr>
        <p:sp>
          <p:nvSpPr>
            <p:cNvPr id="54" name="Minus 53">
              <a:extLst>
                <a:ext uri="{FF2B5EF4-FFF2-40B4-BE49-F238E27FC236}">
                  <a16:creationId xmlns:a16="http://schemas.microsoft.com/office/drawing/2014/main" id="{E2BD7844-FDF5-4BFB-82CA-6B1BF9410F0E}"/>
                </a:ext>
              </a:extLst>
            </p:cNvPr>
            <p:cNvSpPr/>
            <p:nvPr/>
          </p:nvSpPr>
          <p:spPr>
            <a:xfrm>
              <a:off x="5883275" y="3762209"/>
              <a:ext cx="457200" cy="15230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0" name="Minus 69">
              <a:extLst>
                <a:ext uri="{FF2B5EF4-FFF2-40B4-BE49-F238E27FC236}">
                  <a16:creationId xmlns:a16="http://schemas.microsoft.com/office/drawing/2014/main" id="{5941152F-7760-439A-9AFA-6D021D9B15FB}"/>
                </a:ext>
              </a:extLst>
            </p:cNvPr>
            <p:cNvSpPr/>
            <p:nvPr/>
          </p:nvSpPr>
          <p:spPr>
            <a:xfrm>
              <a:off x="5883275" y="3914511"/>
              <a:ext cx="457200" cy="152302"/>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4" name="Oval 73">
              <a:extLst>
                <a:ext uri="{FF2B5EF4-FFF2-40B4-BE49-F238E27FC236}">
                  <a16:creationId xmlns:a16="http://schemas.microsoft.com/office/drawing/2014/main" id="{24E62A73-C2E4-44DF-AFC3-EA756E0F7F6A}"/>
                </a:ext>
              </a:extLst>
            </p:cNvPr>
            <p:cNvSpPr/>
            <p:nvPr/>
          </p:nvSpPr>
          <p:spPr bwMode="auto">
            <a:xfrm>
              <a:off x="6837363" y="396210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5" name="Oval 74">
              <a:extLst>
                <a:ext uri="{FF2B5EF4-FFF2-40B4-BE49-F238E27FC236}">
                  <a16:creationId xmlns:a16="http://schemas.microsoft.com/office/drawing/2014/main" id="{1F3E87B0-12F2-451C-8E99-0AF5D5851466}"/>
                </a:ext>
              </a:extLst>
            </p:cNvPr>
            <p:cNvSpPr/>
            <p:nvPr/>
          </p:nvSpPr>
          <p:spPr bwMode="auto">
            <a:xfrm>
              <a:off x="6837363" y="3809803"/>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6" name="Oval 75">
              <a:extLst>
                <a:ext uri="{FF2B5EF4-FFF2-40B4-BE49-F238E27FC236}">
                  <a16:creationId xmlns:a16="http://schemas.microsoft.com/office/drawing/2014/main" id="{17ADF2D7-49A5-487E-AE0D-0A3A3A259333}"/>
                </a:ext>
              </a:extLst>
            </p:cNvPr>
            <p:cNvSpPr/>
            <p:nvPr/>
          </p:nvSpPr>
          <p:spPr bwMode="auto">
            <a:xfrm>
              <a:off x="6513513" y="35813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7" name="Oval 76">
              <a:extLst>
                <a:ext uri="{FF2B5EF4-FFF2-40B4-BE49-F238E27FC236}">
                  <a16:creationId xmlns:a16="http://schemas.microsoft.com/office/drawing/2014/main" id="{6742EAC0-DD1D-450F-A6D0-3FC92A6A5318}"/>
                </a:ext>
              </a:extLst>
            </p:cNvPr>
            <p:cNvSpPr/>
            <p:nvPr/>
          </p:nvSpPr>
          <p:spPr bwMode="auto">
            <a:xfrm>
              <a:off x="6665913" y="35813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nvGrpSpPr>
            <p:cNvPr id="9269" name="Group 86">
              <a:extLst>
                <a:ext uri="{FF2B5EF4-FFF2-40B4-BE49-F238E27FC236}">
                  <a16:creationId xmlns:a16="http://schemas.microsoft.com/office/drawing/2014/main" id="{E4048298-F757-422E-B55A-FB848B75CD67}"/>
                </a:ext>
              </a:extLst>
            </p:cNvPr>
            <p:cNvGrpSpPr>
              <a:grpSpLocks/>
            </p:cNvGrpSpPr>
            <p:nvPr/>
          </p:nvGrpSpPr>
          <p:grpSpPr bwMode="auto">
            <a:xfrm>
              <a:off x="5257800" y="3505200"/>
              <a:ext cx="1752600" cy="769441"/>
              <a:chOff x="5257800" y="3429000"/>
              <a:chExt cx="1752600" cy="769441"/>
            </a:xfrm>
          </p:grpSpPr>
          <p:sp>
            <p:nvSpPr>
              <p:cNvPr id="9270" name="TextBox 71">
                <a:extLst>
                  <a:ext uri="{FF2B5EF4-FFF2-40B4-BE49-F238E27FC236}">
                    <a16:creationId xmlns:a16="http://schemas.microsoft.com/office/drawing/2014/main" id="{E12F86FA-ABAE-4007-AE67-1CD7885DC133}"/>
                  </a:ext>
                </a:extLst>
              </p:cNvPr>
              <p:cNvSpPr txBox="1">
                <a:spLocks noChangeArrowheads="1"/>
              </p:cNvSpPr>
              <p:nvPr/>
            </p:nvSpPr>
            <p:spPr bwMode="auto">
              <a:xfrm>
                <a:off x="61722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9271" name="TextBox 79">
                <a:extLst>
                  <a:ext uri="{FF2B5EF4-FFF2-40B4-BE49-F238E27FC236}">
                    <a16:creationId xmlns:a16="http://schemas.microsoft.com/office/drawing/2014/main" id="{A47667B8-82CE-4E52-BB89-C8DAF4A631B3}"/>
                  </a:ext>
                </a:extLst>
              </p:cNvPr>
              <p:cNvSpPr txBox="1">
                <a:spLocks noChangeArrowheads="1"/>
              </p:cNvSpPr>
              <p:nvPr/>
            </p:nvSpPr>
            <p:spPr bwMode="auto">
              <a:xfrm>
                <a:off x="5257800" y="3429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82" name="Oval 81">
                <a:extLst>
                  <a:ext uri="{FF2B5EF4-FFF2-40B4-BE49-F238E27FC236}">
                    <a16:creationId xmlns:a16="http://schemas.microsoft.com/office/drawing/2014/main" id="{D6E6977B-F308-4735-8E9A-13F2BBB5C039}"/>
                  </a:ext>
                </a:extLst>
              </p:cNvPr>
              <p:cNvSpPr/>
              <p:nvPr/>
            </p:nvSpPr>
            <p:spPr bwMode="auto">
              <a:xfrm>
                <a:off x="5334000" y="3898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3" name="Oval 82">
                <a:extLst>
                  <a:ext uri="{FF2B5EF4-FFF2-40B4-BE49-F238E27FC236}">
                    <a16:creationId xmlns:a16="http://schemas.microsoft.com/office/drawing/2014/main" id="{8BF3E8E4-81BC-4EA0-8685-232E6265BD01}"/>
                  </a:ext>
                </a:extLst>
              </p:cNvPr>
              <p:cNvSpPr/>
              <p:nvPr/>
            </p:nvSpPr>
            <p:spPr bwMode="auto">
              <a:xfrm>
                <a:off x="5334000" y="3746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4" name="Oval 83">
                <a:extLst>
                  <a:ext uri="{FF2B5EF4-FFF2-40B4-BE49-F238E27FC236}">
                    <a16:creationId xmlns:a16="http://schemas.microsoft.com/office/drawing/2014/main" id="{AA5BC712-A62E-4EA8-97B4-DAF947E0FF9A}"/>
                  </a:ext>
                </a:extLst>
              </p:cNvPr>
              <p:cNvSpPr/>
              <p:nvPr/>
            </p:nvSpPr>
            <p:spPr bwMode="auto">
              <a:xfrm>
                <a:off x="5562600" y="3505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5" name="Oval 84">
                <a:extLst>
                  <a:ext uri="{FF2B5EF4-FFF2-40B4-BE49-F238E27FC236}">
                    <a16:creationId xmlns:a16="http://schemas.microsoft.com/office/drawing/2014/main" id="{998DBAEC-8335-4F20-8990-B75F963618C0}"/>
                  </a:ext>
                </a:extLst>
              </p:cNvPr>
              <p:cNvSpPr/>
              <p:nvPr/>
            </p:nvSpPr>
            <p:spPr bwMode="auto">
              <a:xfrm>
                <a:off x="5715000" y="3505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sp>
        <p:nvSpPr>
          <p:cNvPr id="9219" name="Title 31">
            <a:extLst>
              <a:ext uri="{FF2B5EF4-FFF2-40B4-BE49-F238E27FC236}">
                <a16:creationId xmlns:a16="http://schemas.microsoft.com/office/drawing/2014/main" id="{F7C99376-7AFD-4F83-859D-761BED42FA56}"/>
              </a:ext>
            </a:extLst>
          </p:cNvPr>
          <p:cNvSpPr>
            <a:spLocks noGrp="1"/>
          </p:cNvSpPr>
          <p:nvPr>
            <p:ph type="title"/>
          </p:nvPr>
        </p:nvSpPr>
        <p:spPr>
          <a:xfrm>
            <a:off x="457200" y="228600"/>
            <a:ext cx="8229600" cy="1143000"/>
          </a:xfrm>
        </p:spPr>
        <p:txBody>
          <a:bodyPr/>
          <a:lstStyle/>
          <a:p>
            <a:r>
              <a:rPr lang="en-US" altLang="en-US" b="1">
                <a:latin typeface="Trebuchet MS" panose="020B0603020202020204" pitchFamily="34" charset="0"/>
              </a:rPr>
              <a:t>Example: Write the dot and structural formula for: </a:t>
            </a:r>
            <a:r>
              <a:rPr lang="en-US" altLang="en-US" b="1">
                <a:solidFill>
                  <a:schemeClr val="tx1"/>
                </a:solidFill>
                <a:latin typeface="Trebuchet MS" panose="020B0603020202020204" pitchFamily="34" charset="0"/>
              </a:rPr>
              <a:t>O</a:t>
            </a:r>
            <a:r>
              <a:rPr lang="en-US" altLang="en-US" b="1" baseline="-25000">
                <a:solidFill>
                  <a:schemeClr val="tx1"/>
                </a:solidFill>
                <a:latin typeface="Trebuchet MS" panose="020B0603020202020204" pitchFamily="34" charset="0"/>
              </a:rPr>
              <a:t>2</a:t>
            </a:r>
          </a:p>
        </p:txBody>
      </p:sp>
      <p:sp>
        <p:nvSpPr>
          <p:cNvPr id="9220" name="TextBox 36">
            <a:extLst>
              <a:ext uri="{FF2B5EF4-FFF2-40B4-BE49-F238E27FC236}">
                <a16:creationId xmlns:a16="http://schemas.microsoft.com/office/drawing/2014/main" id="{02A303CC-DA60-4625-AF09-B9201068952A}"/>
              </a:ext>
            </a:extLst>
          </p:cNvPr>
          <p:cNvSpPr txBox="1">
            <a:spLocks noChangeArrowheads="1"/>
          </p:cNvSpPr>
          <p:nvPr/>
        </p:nvSpPr>
        <p:spPr bwMode="auto">
          <a:xfrm>
            <a:off x="533400" y="28956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Dot Formula:</a:t>
            </a:r>
          </a:p>
        </p:txBody>
      </p:sp>
      <p:sp>
        <p:nvSpPr>
          <p:cNvPr id="9221" name="TextBox 37">
            <a:extLst>
              <a:ext uri="{FF2B5EF4-FFF2-40B4-BE49-F238E27FC236}">
                <a16:creationId xmlns:a16="http://schemas.microsoft.com/office/drawing/2014/main" id="{93EFD1BA-694B-43AA-9184-C23907076AE0}"/>
              </a:ext>
            </a:extLst>
          </p:cNvPr>
          <p:cNvSpPr txBox="1">
            <a:spLocks noChangeArrowheads="1"/>
          </p:cNvSpPr>
          <p:nvPr/>
        </p:nvSpPr>
        <p:spPr bwMode="auto">
          <a:xfrm>
            <a:off x="4038600" y="289560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Lewis Structural Formula:</a:t>
            </a:r>
          </a:p>
        </p:txBody>
      </p:sp>
      <p:sp>
        <p:nvSpPr>
          <p:cNvPr id="9222" name="TextBox 38">
            <a:extLst>
              <a:ext uri="{FF2B5EF4-FFF2-40B4-BE49-F238E27FC236}">
                <a16:creationId xmlns:a16="http://schemas.microsoft.com/office/drawing/2014/main" id="{87F470BD-5642-4535-BB1F-7988162353A3}"/>
              </a:ext>
            </a:extLst>
          </p:cNvPr>
          <p:cNvSpPr txBox="1">
            <a:spLocks noChangeArrowheads="1"/>
          </p:cNvSpPr>
          <p:nvPr/>
        </p:nvSpPr>
        <p:spPr bwMode="auto">
          <a:xfrm>
            <a:off x="762000" y="2057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Rough Copy (Work):</a:t>
            </a:r>
          </a:p>
        </p:txBody>
      </p:sp>
      <p:sp>
        <p:nvSpPr>
          <p:cNvPr id="40" name="Oval 39">
            <a:extLst>
              <a:ext uri="{FF2B5EF4-FFF2-40B4-BE49-F238E27FC236}">
                <a16:creationId xmlns:a16="http://schemas.microsoft.com/office/drawing/2014/main" id="{3487F413-FB87-4812-910D-2584C99E5F64}"/>
              </a:ext>
            </a:extLst>
          </p:cNvPr>
          <p:cNvSpPr/>
          <p:nvPr/>
        </p:nvSpPr>
        <p:spPr>
          <a:xfrm>
            <a:off x="55626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4" name="Group 46">
            <a:extLst>
              <a:ext uri="{FF2B5EF4-FFF2-40B4-BE49-F238E27FC236}">
                <a16:creationId xmlns:a16="http://schemas.microsoft.com/office/drawing/2014/main" id="{C25BFADB-39E1-4635-A462-16B2B8458055}"/>
              </a:ext>
            </a:extLst>
          </p:cNvPr>
          <p:cNvGrpSpPr>
            <a:grpSpLocks/>
          </p:cNvGrpSpPr>
          <p:nvPr/>
        </p:nvGrpSpPr>
        <p:grpSpPr bwMode="auto">
          <a:xfrm>
            <a:off x="4953000" y="1905000"/>
            <a:ext cx="838200" cy="769938"/>
            <a:chOff x="4953000" y="1905000"/>
            <a:chExt cx="838200" cy="769441"/>
          </a:xfrm>
        </p:grpSpPr>
        <p:sp>
          <p:nvSpPr>
            <p:cNvPr id="9256" name="TextBox 26">
              <a:extLst>
                <a:ext uri="{FF2B5EF4-FFF2-40B4-BE49-F238E27FC236}">
                  <a16:creationId xmlns:a16="http://schemas.microsoft.com/office/drawing/2014/main" id="{69A16021-06B7-48FF-8F7D-FD1178AC8FC4}"/>
                </a:ext>
              </a:extLst>
            </p:cNvPr>
            <p:cNvSpPr txBox="1">
              <a:spLocks noChangeArrowheads="1"/>
            </p:cNvSpPr>
            <p:nvPr/>
          </p:nvSpPr>
          <p:spPr bwMode="auto">
            <a:xfrm>
              <a:off x="49530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4" name="Oval 33">
              <a:extLst>
                <a:ext uri="{FF2B5EF4-FFF2-40B4-BE49-F238E27FC236}">
                  <a16:creationId xmlns:a16="http://schemas.microsoft.com/office/drawing/2014/main" id="{6FCF1C29-7B96-4D7F-96C5-781930333C33}"/>
                </a:ext>
              </a:extLst>
            </p:cNvPr>
            <p:cNvSpPr/>
            <p:nvPr/>
          </p:nvSpPr>
          <p:spPr bwMode="auto">
            <a:xfrm>
              <a:off x="5638800" y="228575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2" name="Oval 21">
              <a:extLst>
                <a:ext uri="{FF2B5EF4-FFF2-40B4-BE49-F238E27FC236}">
                  <a16:creationId xmlns:a16="http://schemas.microsoft.com/office/drawing/2014/main" id="{6EBCDDAA-CB57-40CD-90F4-A505E63D8489}"/>
                </a:ext>
              </a:extLst>
            </p:cNvPr>
            <p:cNvSpPr/>
            <p:nvPr/>
          </p:nvSpPr>
          <p:spPr bwMode="auto">
            <a:xfrm>
              <a:off x="5029200" y="2374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3" name="Oval 22">
              <a:extLst>
                <a:ext uri="{FF2B5EF4-FFF2-40B4-BE49-F238E27FC236}">
                  <a16:creationId xmlns:a16="http://schemas.microsoft.com/office/drawing/2014/main" id="{6463B5E8-2F7D-49C3-A6C8-DB4B93F4EE01}"/>
                </a:ext>
              </a:extLst>
            </p:cNvPr>
            <p:cNvSpPr/>
            <p:nvPr/>
          </p:nvSpPr>
          <p:spPr bwMode="auto">
            <a:xfrm>
              <a:off x="5029200" y="2222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6" name="Oval 25">
              <a:extLst>
                <a:ext uri="{FF2B5EF4-FFF2-40B4-BE49-F238E27FC236}">
                  <a16:creationId xmlns:a16="http://schemas.microsoft.com/office/drawing/2014/main" id="{5927CF51-EF05-4DF7-BBB7-F52F822C3233}"/>
                </a:ext>
              </a:extLst>
            </p:cNvPr>
            <p:cNvSpPr/>
            <p:nvPr/>
          </p:nvSpPr>
          <p:spPr bwMode="auto">
            <a:xfrm>
              <a:off x="52578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8" name="Oval 27">
              <a:extLst>
                <a:ext uri="{FF2B5EF4-FFF2-40B4-BE49-F238E27FC236}">
                  <a16:creationId xmlns:a16="http://schemas.microsoft.com/office/drawing/2014/main" id="{D151FEF0-4451-4F15-98A6-F24BDE9E3042}"/>
                </a:ext>
              </a:extLst>
            </p:cNvPr>
            <p:cNvSpPr/>
            <p:nvPr/>
          </p:nvSpPr>
          <p:spPr bwMode="auto">
            <a:xfrm>
              <a:off x="54102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5" name="Oval 44">
              <a:extLst>
                <a:ext uri="{FF2B5EF4-FFF2-40B4-BE49-F238E27FC236}">
                  <a16:creationId xmlns:a16="http://schemas.microsoft.com/office/drawing/2014/main" id="{2EB0FA06-6E38-4E37-945A-0F79B2DEA6BB}"/>
                </a:ext>
              </a:extLst>
            </p:cNvPr>
            <p:cNvSpPr/>
            <p:nvPr/>
          </p:nvSpPr>
          <p:spPr bwMode="auto">
            <a:xfrm>
              <a:off x="5334000" y="259035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5" name="Group 47">
            <a:extLst>
              <a:ext uri="{FF2B5EF4-FFF2-40B4-BE49-F238E27FC236}">
                <a16:creationId xmlns:a16="http://schemas.microsoft.com/office/drawing/2014/main" id="{3C9F4D02-6656-464E-B819-CC2DF2E47BC5}"/>
              </a:ext>
            </a:extLst>
          </p:cNvPr>
          <p:cNvGrpSpPr>
            <a:grpSpLocks/>
          </p:cNvGrpSpPr>
          <p:nvPr/>
        </p:nvGrpSpPr>
        <p:grpSpPr bwMode="auto">
          <a:xfrm>
            <a:off x="6172200" y="1905000"/>
            <a:ext cx="838200" cy="769938"/>
            <a:chOff x="6172200" y="1905000"/>
            <a:chExt cx="838200" cy="769441"/>
          </a:xfrm>
        </p:grpSpPr>
        <p:sp>
          <p:nvSpPr>
            <p:cNvPr id="9249" name="TextBox 34">
              <a:extLst>
                <a:ext uri="{FF2B5EF4-FFF2-40B4-BE49-F238E27FC236}">
                  <a16:creationId xmlns:a16="http://schemas.microsoft.com/office/drawing/2014/main" id="{4D0E259C-949A-4406-B936-0FCAC25D7F7C}"/>
                </a:ext>
              </a:extLst>
            </p:cNvPr>
            <p:cNvSpPr txBox="1">
              <a:spLocks noChangeArrowheads="1"/>
            </p:cNvSpPr>
            <p:nvPr/>
          </p:nvSpPr>
          <p:spPr bwMode="auto">
            <a:xfrm>
              <a:off x="61722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36" name="Oval 35">
              <a:extLst>
                <a:ext uri="{FF2B5EF4-FFF2-40B4-BE49-F238E27FC236}">
                  <a16:creationId xmlns:a16="http://schemas.microsoft.com/office/drawing/2014/main" id="{3F63B263-B850-45A8-AB96-B8DBC0CCAA4D}"/>
                </a:ext>
              </a:extLst>
            </p:cNvPr>
            <p:cNvSpPr/>
            <p:nvPr/>
          </p:nvSpPr>
          <p:spPr bwMode="auto">
            <a:xfrm>
              <a:off x="6248400" y="2274649"/>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4" name="Oval 23">
              <a:extLst>
                <a:ext uri="{FF2B5EF4-FFF2-40B4-BE49-F238E27FC236}">
                  <a16:creationId xmlns:a16="http://schemas.microsoft.com/office/drawing/2014/main" id="{44C3DD21-32F0-44B0-B461-D02C29AE9CBC}"/>
                </a:ext>
              </a:extLst>
            </p:cNvPr>
            <p:cNvSpPr/>
            <p:nvPr/>
          </p:nvSpPr>
          <p:spPr bwMode="auto">
            <a:xfrm>
              <a:off x="6837363" y="236190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5" name="Oval 24">
              <a:extLst>
                <a:ext uri="{FF2B5EF4-FFF2-40B4-BE49-F238E27FC236}">
                  <a16:creationId xmlns:a16="http://schemas.microsoft.com/office/drawing/2014/main" id="{74F7BC1D-9940-457C-9E97-56ACC3DAA87B}"/>
                </a:ext>
              </a:extLst>
            </p:cNvPr>
            <p:cNvSpPr/>
            <p:nvPr/>
          </p:nvSpPr>
          <p:spPr bwMode="auto">
            <a:xfrm>
              <a:off x="6837363" y="2209603"/>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1" name="Oval 30">
              <a:extLst>
                <a:ext uri="{FF2B5EF4-FFF2-40B4-BE49-F238E27FC236}">
                  <a16:creationId xmlns:a16="http://schemas.microsoft.com/office/drawing/2014/main" id="{529B16AA-0C8C-4DDA-87F2-0D2D262CCC56}"/>
                </a:ext>
              </a:extLst>
            </p:cNvPr>
            <p:cNvSpPr/>
            <p:nvPr/>
          </p:nvSpPr>
          <p:spPr bwMode="auto">
            <a:xfrm>
              <a:off x="6513513"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3" name="Oval 32">
              <a:extLst>
                <a:ext uri="{FF2B5EF4-FFF2-40B4-BE49-F238E27FC236}">
                  <a16:creationId xmlns:a16="http://schemas.microsoft.com/office/drawing/2014/main" id="{8491CBBA-4FB9-4C20-902B-A63396B6F84E}"/>
                </a:ext>
              </a:extLst>
            </p:cNvPr>
            <p:cNvSpPr/>
            <p:nvPr/>
          </p:nvSpPr>
          <p:spPr bwMode="auto">
            <a:xfrm>
              <a:off x="6665913"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6" name="Oval 45">
              <a:extLst>
                <a:ext uri="{FF2B5EF4-FFF2-40B4-BE49-F238E27FC236}">
                  <a16:creationId xmlns:a16="http://schemas.microsoft.com/office/drawing/2014/main" id="{528E0323-E5EB-424B-8346-43C8D35CB71A}"/>
                </a:ext>
              </a:extLst>
            </p:cNvPr>
            <p:cNvSpPr/>
            <p:nvPr/>
          </p:nvSpPr>
          <p:spPr bwMode="auto">
            <a:xfrm>
              <a:off x="6553200" y="259035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51" name="Oval 50">
            <a:extLst>
              <a:ext uri="{FF2B5EF4-FFF2-40B4-BE49-F238E27FC236}">
                <a16:creationId xmlns:a16="http://schemas.microsoft.com/office/drawing/2014/main" id="{153931B0-80C2-4104-9EE3-62610F8EC71E}"/>
              </a:ext>
            </a:extLst>
          </p:cNvPr>
          <p:cNvSpPr/>
          <p:nvPr/>
        </p:nvSpPr>
        <p:spPr>
          <a:xfrm>
            <a:off x="5257800" y="2514600"/>
            <a:ext cx="15240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 name="Group 68">
            <a:extLst>
              <a:ext uri="{FF2B5EF4-FFF2-40B4-BE49-F238E27FC236}">
                <a16:creationId xmlns:a16="http://schemas.microsoft.com/office/drawing/2014/main" id="{444BE076-7EA7-4BB0-B33F-2D7BAB0185D7}"/>
              </a:ext>
            </a:extLst>
          </p:cNvPr>
          <p:cNvGrpSpPr>
            <a:grpSpLocks/>
          </p:cNvGrpSpPr>
          <p:nvPr/>
        </p:nvGrpSpPr>
        <p:grpSpPr bwMode="auto">
          <a:xfrm>
            <a:off x="1524000" y="3497263"/>
            <a:ext cx="1600200" cy="785812"/>
            <a:chOff x="1524000" y="3497759"/>
            <a:chExt cx="1600200" cy="785483"/>
          </a:xfrm>
        </p:grpSpPr>
        <p:sp>
          <p:nvSpPr>
            <p:cNvPr id="9235" name="TextBox 52">
              <a:extLst>
                <a:ext uri="{FF2B5EF4-FFF2-40B4-BE49-F238E27FC236}">
                  <a16:creationId xmlns:a16="http://schemas.microsoft.com/office/drawing/2014/main" id="{5A849324-2C91-4E1E-80CE-1FEB93431B88}"/>
                </a:ext>
              </a:extLst>
            </p:cNvPr>
            <p:cNvSpPr txBox="1">
              <a:spLocks noChangeArrowheads="1"/>
            </p:cNvSpPr>
            <p:nvPr/>
          </p:nvSpPr>
          <p:spPr bwMode="auto">
            <a:xfrm>
              <a:off x="1524000" y="3497759"/>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55" name="Oval 54">
              <a:extLst>
                <a:ext uri="{FF2B5EF4-FFF2-40B4-BE49-F238E27FC236}">
                  <a16:creationId xmlns:a16="http://schemas.microsoft.com/office/drawing/2014/main" id="{0E18EB9D-C7B1-41F4-8A59-272527E3CCA8}"/>
                </a:ext>
              </a:extLst>
            </p:cNvPr>
            <p:cNvSpPr/>
            <p:nvPr/>
          </p:nvSpPr>
          <p:spPr bwMode="auto">
            <a:xfrm>
              <a:off x="2193925" y="3805605"/>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6" name="Oval 55">
              <a:extLst>
                <a:ext uri="{FF2B5EF4-FFF2-40B4-BE49-F238E27FC236}">
                  <a16:creationId xmlns:a16="http://schemas.microsoft.com/office/drawing/2014/main" id="{28F6D952-5B58-4734-BCE8-0EA484EFC0F5}"/>
                </a:ext>
              </a:extLst>
            </p:cNvPr>
            <p:cNvSpPr/>
            <p:nvPr/>
          </p:nvSpPr>
          <p:spPr bwMode="auto">
            <a:xfrm>
              <a:off x="1600200" y="3967462"/>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7" name="Oval 56">
              <a:extLst>
                <a:ext uri="{FF2B5EF4-FFF2-40B4-BE49-F238E27FC236}">
                  <a16:creationId xmlns:a16="http://schemas.microsoft.com/office/drawing/2014/main" id="{FF988463-642F-46BA-953C-39FC4D66A96E}"/>
                </a:ext>
              </a:extLst>
            </p:cNvPr>
            <p:cNvSpPr/>
            <p:nvPr/>
          </p:nvSpPr>
          <p:spPr bwMode="auto">
            <a:xfrm>
              <a:off x="1600200" y="3815126"/>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8" name="Oval 57">
              <a:extLst>
                <a:ext uri="{FF2B5EF4-FFF2-40B4-BE49-F238E27FC236}">
                  <a16:creationId xmlns:a16="http://schemas.microsoft.com/office/drawing/2014/main" id="{B42C24A5-F7D9-4831-A6B1-667CF9E6BB79}"/>
                </a:ext>
              </a:extLst>
            </p:cNvPr>
            <p:cNvSpPr/>
            <p:nvPr/>
          </p:nvSpPr>
          <p:spPr bwMode="auto">
            <a:xfrm>
              <a:off x="1828800" y="3573927"/>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9" name="Oval 58">
              <a:extLst>
                <a:ext uri="{FF2B5EF4-FFF2-40B4-BE49-F238E27FC236}">
                  <a16:creationId xmlns:a16="http://schemas.microsoft.com/office/drawing/2014/main" id="{B5A9F684-5702-4FD0-B278-8D1542B678BB}"/>
                </a:ext>
              </a:extLst>
            </p:cNvPr>
            <p:cNvSpPr/>
            <p:nvPr/>
          </p:nvSpPr>
          <p:spPr bwMode="auto">
            <a:xfrm>
              <a:off x="1981200" y="3573927"/>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0" name="Oval 59">
              <a:extLst>
                <a:ext uri="{FF2B5EF4-FFF2-40B4-BE49-F238E27FC236}">
                  <a16:creationId xmlns:a16="http://schemas.microsoft.com/office/drawing/2014/main" id="{5DC87EAE-CE7E-4540-860C-1B23F8C0D14A}"/>
                </a:ext>
              </a:extLst>
            </p:cNvPr>
            <p:cNvSpPr/>
            <p:nvPr/>
          </p:nvSpPr>
          <p:spPr bwMode="auto">
            <a:xfrm>
              <a:off x="2209800" y="3942073"/>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9242" name="TextBox 61">
              <a:extLst>
                <a:ext uri="{FF2B5EF4-FFF2-40B4-BE49-F238E27FC236}">
                  <a16:creationId xmlns:a16="http://schemas.microsoft.com/office/drawing/2014/main" id="{8CED1FB6-97B3-456B-8FD9-666E7BF5C5C2}"/>
                </a:ext>
              </a:extLst>
            </p:cNvPr>
            <p:cNvSpPr txBox="1">
              <a:spLocks noChangeArrowheads="1"/>
            </p:cNvSpPr>
            <p:nvPr/>
          </p:nvSpPr>
          <p:spPr bwMode="auto">
            <a:xfrm>
              <a:off x="2286000" y="3513801"/>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O</a:t>
              </a:r>
            </a:p>
          </p:txBody>
        </p:sp>
        <p:sp>
          <p:nvSpPr>
            <p:cNvPr id="63" name="Oval 62">
              <a:extLst>
                <a:ext uri="{FF2B5EF4-FFF2-40B4-BE49-F238E27FC236}">
                  <a16:creationId xmlns:a16="http://schemas.microsoft.com/office/drawing/2014/main" id="{A315FC83-504A-4C7E-9379-001AC736DEE6}"/>
                </a:ext>
              </a:extLst>
            </p:cNvPr>
            <p:cNvSpPr/>
            <p:nvPr/>
          </p:nvSpPr>
          <p:spPr bwMode="auto">
            <a:xfrm>
              <a:off x="2346325" y="3794497"/>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4" name="Oval 63">
              <a:extLst>
                <a:ext uri="{FF2B5EF4-FFF2-40B4-BE49-F238E27FC236}">
                  <a16:creationId xmlns:a16="http://schemas.microsoft.com/office/drawing/2014/main" id="{4F3DB505-8C22-4A3D-A620-995159CA5C62}"/>
                </a:ext>
              </a:extLst>
            </p:cNvPr>
            <p:cNvSpPr/>
            <p:nvPr/>
          </p:nvSpPr>
          <p:spPr bwMode="auto">
            <a:xfrm>
              <a:off x="2951163" y="3970636"/>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5" name="Oval 64">
              <a:extLst>
                <a:ext uri="{FF2B5EF4-FFF2-40B4-BE49-F238E27FC236}">
                  <a16:creationId xmlns:a16="http://schemas.microsoft.com/office/drawing/2014/main" id="{EB4A379F-1A49-4454-9F8B-EF30FE18DEB0}"/>
                </a:ext>
              </a:extLst>
            </p:cNvPr>
            <p:cNvSpPr/>
            <p:nvPr/>
          </p:nvSpPr>
          <p:spPr bwMode="auto">
            <a:xfrm>
              <a:off x="2951163" y="3818300"/>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6" name="Oval 65">
              <a:extLst>
                <a:ext uri="{FF2B5EF4-FFF2-40B4-BE49-F238E27FC236}">
                  <a16:creationId xmlns:a16="http://schemas.microsoft.com/office/drawing/2014/main" id="{910A388C-B6CE-4258-A692-21B401DD5CFF}"/>
                </a:ext>
              </a:extLst>
            </p:cNvPr>
            <p:cNvSpPr/>
            <p:nvPr/>
          </p:nvSpPr>
          <p:spPr bwMode="auto">
            <a:xfrm>
              <a:off x="2627313" y="3589795"/>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7" name="Oval 66">
              <a:extLst>
                <a:ext uri="{FF2B5EF4-FFF2-40B4-BE49-F238E27FC236}">
                  <a16:creationId xmlns:a16="http://schemas.microsoft.com/office/drawing/2014/main" id="{EEEF97D7-8F66-487E-B2A3-0E977F8E3A06}"/>
                </a:ext>
              </a:extLst>
            </p:cNvPr>
            <p:cNvSpPr/>
            <p:nvPr/>
          </p:nvSpPr>
          <p:spPr bwMode="auto">
            <a:xfrm>
              <a:off x="2779713" y="3589795"/>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8" name="Oval 67">
              <a:extLst>
                <a:ext uri="{FF2B5EF4-FFF2-40B4-BE49-F238E27FC236}">
                  <a16:creationId xmlns:a16="http://schemas.microsoft.com/office/drawing/2014/main" id="{2B8089B7-F02F-45E2-968D-47A626387A41}"/>
                </a:ext>
              </a:extLst>
            </p:cNvPr>
            <p:cNvSpPr/>
            <p:nvPr/>
          </p:nvSpPr>
          <p:spPr bwMode="auto">
            <a:xfrm>
              <a:off x="2362200" y="3943659"/>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7" name="Group 60">
            <a:extLst>
              <a:ext uri="{FF2B5EF4-FFF2-40B4-BE49-F238E27FC236}">
                <a16:creationId xmlns:a16="http://schemas.microsoft.com/office/drawing/2014/main" id="{BE9DFAE4-3ADC-41BF-9D39-AA7C5C00DA6D}"/>
              </a:ext>
            </a:extLst>
          </p:cNvPr>
          <p:cNvGrpSpPr>
            <a:grpSpLocks/>
          </p:cNvGrpSpPr>
          <p:nvPr/>
        </p:nvGrpSpPr>
        <p:grpSpPr bwMode="auto">
          <a:xfrm>
            <a:off x="2209800" y="4064000"/>
            <a:ext cx="4495800" cy="1566863"/>
            <a:chOff x="1981200" y="3875316"/>
            <a:chExt cx="4495800" cy="1567650"/>
          </a:xfrm>
        </p:grpSpPr>
        <p:cxnSp>
          <p:nvCxnSpPr>
            <p:cNvPr id="62" name="Straight Arrow Connector 61">
              <a:extLst>
                <a:ext uri="{FF2B5EF4-FFF2-40B4-BE49-F238E27FC236}">
                  <a16:creationId xmlns:a16="http://schemas.microsoft.com/office/drawing/2014/main" id="{686FA896-4B1B-4984-B8B6-56524D4C5589}"/>
                </a:ext>
              </a:extLst>
            </p:cNvPr>
            <p:cNvCxnSpPr/>
            <p:nvPr/>
          </p:nvCxnSpPr>
          <p:spPr>
            <a:xfrm flipV="1">
              <a:off x="4572000" y="3875316"/>
              <a:ext cx="1317625" cy="813208"/>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8048372F-2267-4700-87B0-0F9DD9ACC0A9}"/>
                </a:ext>
              </a:extLst>
            </p:cNvPr>
            <p:cNvCxnSpPr/>
            <p:nvPr/>
          </p:nvCxnSpPr>
          <p:spPr>
            <a:xfrm flipH="1" flipV="1">
              <a:off x="2057400" y="3897552"/>
              <a:ext cx="1828800" cy="790972"/>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9234" name="TextBox 70">
              <a:extLst>
                <a:ext uri="{FF2B5EF4-FFF2-40B4-BE49-F238E27FC236}">
                  <a16:creationId xmlns:a16="http://schemas.microsoft.com/office/drawing/2014/main" id="{D9DEEF45-749F-4CE7-B193-9D01A06E93DD}"/>
                </a:ext>
              </a:extLst>
            </p:cNvPr>
            <p:cNvSpPr txBox="1">
              <a:spLocks noChangeArrowheads="1"/>
            </p:cNvSpPr>
            <p:nvPr/>
          </p:nvSpPr>
          <p:spPr bwMode="auto">
            <a:xfrm>
              <a:off x="1981200" y="4611969"/>
              <a:ext cx="4495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i="1">
                  <a:solidFill>
                    <a:srgbClr val="0000FF"/>
                  </a:solidFill>
                </a:rPr>
                <a:t>Double bond: Two shared pairs of four electrons.</a:t>
              </a:r>
            </a:p>
          </p:txBody>
        </p:sp>
      </p:grpSp>
      <p:grpSp>
        <p:nvGrpSpPr>
          <p:cNvPr id="8" name="Group 87">
            <a:extLst>
              <a:ext uri="{FF2B5EF4-FFF2-40B4-BE49-F238E27FC236}">
                <a16:creationId xmlns:a16="http://schemas.microsoft.com/office/drawing/2014/main" id="{08EC1109-959D-4C8B-84F3-6AA882B4136A}"/>
              </a:ext>
            </a:extLst>
          </p:cNvPr>
          <p:cNvGrpSpPr>
            <a:grpSpLocks/>
          </p:cNvGrpSpPr>
          <p:nvPr/>
        </p:nvGrpSpPr>
        <p:grpSpPr bwMode="auto">
          <a:xfrm>
            <a:off x="6248400" y="3930650"/>
            <a:ext cx="2895600" cy="1174750"/>
            <a:chOff x="6248400" y="3930316"/>
            <a:chExt cx="2895600" cy="1175084"/>
          </a:xfrm>
        </p:grpSpPr>
        <p:cxnSp>
          <p:nvCxnSpPr>
            <p:cNvPr id="79" name="Straight Arrow Connector 78">
              <a:extLst>
                <a:ext uri="{FF2B5EF4-FFF2-40B4-BE49-F238E27FC236}">
                  <a16:creationId xmlns:a16="http://schemas.microsoft.com/office/drawing/2014/main" id="{E893D94B-D62A-4A79-A8A6-75D5587D3F5B}"/>
                </a:ext>
              </a:extLst>
            </p:cNvPr>
            <p:cNvCxnSpPr/>
            <p:nvPr/>
          </p:nvCxnSpPr>
          <p:spPr>
            <a:xfrm flipH="1" flipV="1">
              <a:off x="6969125" y="3930316"/>
              <a:ext cx="698500" cy="381108"/>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9231" name="TextBox 80">
              <a:extLst>
                <a:ext uri="{FF2B5EF4-FFF2-40B4-BE49-F238E27FC236}">
                  <a16:creationId xmlns:a16="http://schemas.microsoft.com/office/drawing/2014/main" id="{194AB8E6-D3A0-44E5-A2CC-0040520AD1F7}"/>
                </a:ext>
              </a:extLst>
            </p:cNvPr>
            <p:cNvSpPr txBox="1">
              <a:spLocks noChangeArrowheads="1"/>
            </p:cNvSpPr>
            <p:nvPr/>
          </p:nvSpPr>
          <p:spPr bwMode="auto">
            <a:xfrm>
              <a:off x="6248400" y="4274403"/>
              <a:ext cx="2895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i="1">
                  <a:solidFill>
                    <a:srgbClr val="0000FF"/>
                  </a:solidFill>
                </a:rPr>
                <a:t>Unshared pair of electrons</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1">
            <a:extLst>
              <a:ext uri="{FF2B5EF4-FFF2-40B4-BE49-F238E27FC236}">
                <a16:creationId xmlns:a16="http://schemas.microsoft.com/office/drawing/2014/main" id="{13F1BBB0-7557-4F93-B2D2-E4679C1BEC1D}"/>
              </a:ext>
            </a:extLst>
          </p:cNvPr>
          <p:cNvSpPr>
            <a:spLocks noGrp="1"/>
          </p:cNvSpPr>
          <p:nvPr>
            <p:ph type="title"/>
          </p:nvPr>
        </p:nvSpPr>
        <p:spPr>
          <a:xfrm>
            <a:off x="457200" y="228600"/>
            <a:ext cx="8229600" cy="1143000"/>
          </a:xfrm>
        </p:spPr>
        <p:txBody>
          <a:bodyPr/>
          <a:lstStyle/>
          <a:p>
            <a:r>
              <a:rPr lang="en-US" altLang="en-US" b="1">
                <a:latin typeface="Trebuchet MS" panose="020B0603020202020204" pitchFamily="34" charset="0"/>
              </a:rPr>
              <a:t>Example: Write the dot and structural formula for: </a:t>
            </a:r>
            <a:r>
              <a:rPr lang="en-US" altLang="en-US" b="1">
                <a:solidFill>
                  <a:schemeClr val="tx1"/>
                </a:solidFill>
                <a:latin typeface="Trebuchet MS" panose="020B0603020202020204" pitchFamily="34" charset="0"/>
              </a:rPr>
              <a:t>N</a:t>
            </a:r>
            <a:r>
              <a:rPr lang="en-US" altLang="en-US" b="1" baseline="-25000">
                <a:solidFill>
                  <a:schemeClr val="tx1"/>
                </a:solidFill>
                <a:latin typeface="Trebuchet MS" panose="020B0603020202020204" pitchFamily="34" charset="0"/>
              </a:rPr>
              <a:t>2</a:t>
            </a:r>
          </a:p>
        </p:txBody>
      </p:sp>
      <p:sp>
        <p:nvSpPr>
          <p:cNvPr id="10243" name="TextBox 36">
            <a:extLst>
              <a:ext uri="{FF2B5EF4-FFF2-40B4-BE49-F238E27FC236}">
                <a16:creationId xmlns:a16="http://schemas.microsoft.com/office/drawing/2014/main" id="{DD3FC071-AD75-4E95-965A-94F2C5EEE118}"/>
              </a:ext>
            </a:extLst>
          </p:cNvPr>
          <p:cNvSpPr txBox="1">
            <a:spLocks noChangeArrowheads="1"/>
          </p:cNvSpPr>
          <p:nvPr/>
        </p:nvSpPr>
        <p:spPr bwMode="auto">
          <a:xfrm>
            <a:off x="533400" y="28956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Dot Formula:</a:t>
            </a:r>
          </a:p>
        </p:txBody>
      </p:sp>
      <p:sp>
        <p:nvSpPr>
          <p:cNvPr id="10244" name="TextBox 37">
            <a:extLst>
              <a:ext uri="{FF2B5EF4-FFF2-40B4-BE49-F238E27FC236}">
                <a16:creationId xmlns:a16="http://schemas.microsoft.com/office/drawing/2014/main" id="{B41B935F-F379-4DBD-ADD2-9A655C3B6033}"/>
              </a:ext>
            </a:extLst>
          </p:cNvPr>
          <p:cNvSpPr txBox="1">
            <a:spLocks noChangeArrowheads="1"/>
          </p:cNvSpPr>
          <p:nvPr/>
        </p:nvSpPr>
        <p:spPr bwMode="auto">
          <a:xfrm>
            <a:off x="4038600" y="289560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Lewis Structural Formula:</a:t>
            </a:r>
          </a:p>
        </p:txBody>
      </p:sp>
      <p:sp>
        <p:nvSpPr>
          <p:cNvPr id="10245" name="TextBox 38">
            <a:extLst>
              <a:ext uri="{FF2B5EF4-FFF2-40B4-BE49-F238E27FC236}">
                <a16:creationId xmlns:a16="http://schemas.microsoft.com/office/drawing/2014/main" id="{18C58087-1343-462C-A2F3-176FF899EBC3}"/>
              </a:ext>
            </a:extLst>
          </p:cNvPr>
          <p:cNvSpPr txBox="1">
            <a:spLocks noChangeArrowheads="1"/>
          </p:cNvSpPr>
          <p:nvPr/>
        </p:nvSpPr>
        <p:spPr bwMode="auto">
          <a:xfrm>
            <a:off x="762000" y="2057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800" i="1">
                <a:solidFill>
                  <a:schemeClr val="tx1"/>
                </a:solidFill>
              </a:rPr>
              <a:t>Rough Copy (Work):</a:t>
            </a:r>
          </a:p>
        </p:txBody>
      </p:sp>
      <p:sp>
        <p:nvSpPr>
          <p:cNvPr id="40" name="Oval 39">
            <a:extLst>
              <a:ext uri="{FF2B5EF4-FFF2-40B4-BE49-F238E27FC236}">
                <a16:creationId xmlns:a16="http://schemas.microsoft.com/office/drawing/2014/main" id="{5F0B2320-D2D9-4EBD-B1B4-C793F71E9C56}"/>
              </a:ext>
            </a:extLst>
          </p:cNvPr>
          <p:cNvSpPr/>
          <p:nvPr/>
        </p:nvSpPr>
        <p:spPr>
          <a:xfrm>
            <a:off x="5562600" y="2209800"/>
            <a:ext cx="8382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2" name="Group 46">
            <a:extLst>
              <a:ext uri="{FF2B5EF4-FFF2-40B4-BE49-F238E27FC236}">
                <a16:creationId xmlns:a16="http://schemas.microsoft.com/office/drawing/2014/main" id="{306BB6BC-9CBA-445E-8CF8-D1954A3065ED}"/>
              </a:ext>
            </a:extLst>
          </p:cNvPr>
          <p:cNvGrpSpPr>
            <a:grpSpLocks/>
          </p:cNvGrpSpPr>
          <p:nvPr/>
        </p:nvGrpSpPr>
        <p:grpSpPr bwMode="auto">
          <a:xfrm>
            <a:off x="4953000" y="1905000"/>
            <a:ext cx="838200" cy="769938"/>
            <a:chOff x="4953000" y="1905000"/>
            <a:chExt cx="838200" cy="769441"/>
          </a:xfrm>
        </p:grpSpPr>
        <p:sp>
          <p:nvSpPr>
            <p:cNvPr id="10289" name="TextBox 26">
              <a:extLst>
                <a:ext uri="{FF2B5EF4-FFF2-40B4-BE49-F238E27FC236}">
                  <a16:creationId xmlns:a16="http://schemas.microsoft.com/office/drawing/2014/main" id="{CF8ECD1E-CC53-456B-91DC-F573175B9ED9}"/>
                </a:ext>
              </a:extLst>
            </p:cNvPr>
            <p:cNvSpPr txBox="1">
              <a:spLocks noChangeArrowheads="1"/>
            </p:cNvSpPr>
            <p:nvPr/>
          </p:nvSpPr>
          <p:spPr bwMode="auto">
            <a:xfrm>
              <a:off x="49530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34" name="Oval 33">
              <a:extLst>
                <a:ext uri="{FF2B5EF4-FFF2-40B4-BE49-F238E27FC236}">
                  <a16:creationId xmlns:a16="http://schemas.microsoft.com/office/drawing/2014/main" id="{9D416B98-C0CE-4AB1-B3B5-489AE1D1D563}"/>
                </a:ext>
              </a:extLst>
            </p:cNvPr>
            <p:cNvSpPr/>
            <p:nvPr/>
          </p:nvSpPr>
          <p:spPr bwMode="auto">
            <a:xfrm>
              <a:off x="5638800" y="2285754"/>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2" name="Oval 21">
              <a:extLst>
                <a:ext uri="{FF2B5EF4-FFF2-40B4-BE49-F238E27FC236}">
                  <a16:creationId xmlns:a16="http://schemas.microsoft.com/office/drawing/2014/main" id="{9E58F129-6DE5-491C-8F97-6E896D195E24}"/>
                </a:ext>
              </a:extLst>
            </p:cNvPr>
            <p:cNvSpPr/>
            <p:nvPr/>
          </p:nvSpPr>
          <p:spPr bwMode="auto">
            <a:xfrm>
              <a:off x="5029200" y="237459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3" name="Oval 22">
              <a:extLst>
                <a:ext uri="{FF2B5EF4-FFF2-40B4-BE49-F238E27FC236}">
                  <a16:creationId xmlns:a16="http://schemas.microsoft.com/office/drawing/2014/main" id="{3E9668EB-DEFA-4EDE-96E7-74BF42C47A90}"/>
                </a:ext>
              </a:extLst>
            </p:cNvPr>
            <p:cNvSpPr/>
            <p:nvPr/>
          </p:nvSpPr>
          <p:spPr bwMode="auto">
            <a:xfrm>
              <a:off x="5029200" y="222229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6" name="Oval 25">
              <a:extLst>
                <a:ext uri="{FF2B5EF4-FFF2-40B4-BE49-F238E27FC236}">
                  <a16:creationId xmlns:a16="http://schemas.microsoft.com/office/drawing/2014/main" id="{A9AE5F9A-FB97-4E7B-8436-B5215E882B30}"/>
                </a:ext>
              </a:extLst>
            </p:cNvPr>
            <p:cNvSpPr/>
            <p:nvPr/>
          </p:nvSpPr>
          <p:spPr bwMode="auto">
            <a:xfrm>
              <a:off x="53340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5" name="Oval 44">
              <a:extLst>
                <a:ext uri="{FF2B5EF4-FFF2-40B4-BE49-F238E27FC236}">
                  <a16:creationId xmlns:a16="http://schemas.microsoft.com/office/drawing/2014/main" id="{CE394CE9-F41E-44B8-BDF9-32F2EEEC3094}"/>
                </a:ext>
              </a:extLst>
            </p:cNvPr>
            <p:cNvSpPr/>
            <p:nvPr/>
          </p:nvSpPr>
          <p:spPr bwMode="auto">
            <a:xfrm>
              <a:off x="5334000" y="259035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3" name="Group 47">
            <a:extLst>
              <a:ext uri="{FF2B5EF4-FFF2-40B4-BE49-F238E27FC236}">
                <a16:creationId xmlns:a16="http://schemas.microsoft.com/office/drawing/2014/main" id="{80A585CC-EAF0-423A-BE5B-A585213381C1}"/>
              </a:ext>
            </a:extLst>
          </p:cNvPr>
          <p:cNvGrpSpPr>
            <a:grpSpLocks/>
          </p:cNvGrpSpPr>
          <p:nvPr/>
        </p:nvGrpSpPr>
        <p:grpSpPr bwMode="auto">
          <a:xfrm>
            <a:off x="6172200" y="1905000"/>
            <a:ext cx="838200" cy="769938"/>
            <a:chOff x="6172200" y="1905000"/>
            <a:chExt cx="838200" cy="769441"/>
          </a:xfrm>
        </p:grpSpPr>
        <p:sp>
          <p:nvSpPr>
            <p:cNvPr id="10283" name="TextBox 34">
              <a:extLst>
                <a:ext uri="{FF2B5EF4-FFF2-40B4-BE49-F238E27FC236}">
                  <a16:creationId xmlns:a16="http://schemas.microsoft.com/office/drawing/2014/main" id="{AEF42FB9-AA6B-4199-8062-E3A2AFE0F2E2}"/>
                </a:ext>
              </a:extLst>
            </p:cNvPr>
            <p:cNvSpPr txBox="1">
              <a:spLocks noChangeArrowheads="1"/>
            </p:cNvSpPr>
            <p:nvPr/>
          </p:nvSpPr>
          <p:spPr bwMode="auto">
            <a:xfrm>
              <a:off x="6172200" y="19050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36" name="Oval 35">
              <a:extLst>
                <a:ext uri="{FF2B5EF4-FFF2-40B4-BE49-F238E27FC236}">
                  <a16:creationId xmlns:a16="http://schemas.microsoft.com/office/drawing/2014/main" id="{294361E2-337E-4697-BCA9-3549CC67873A}"/>
                </a:ext>
              </a:extLst>
            </p:cNvPr>
            <p:cNvSpPr/>
            <p:nvPr/>
          </p:nvSpPr>
          <p:spPr bwMode="auto">
            <a:xfrm>
              <a:off x="6248400" y="2274649"/>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4" name="Oval 23">
              <a:extLst>
                <a:ext uri="{FF2B5EF4-FFF2-40B4-BE49-F238E27FC236}">
                  <a16:creationId xmlns:a16="http://schemas.microsoft.com/office/drawing/2014/main" id="{6AA01BA9-F43F-434B-B5B2-AE187F7F0D3D}"/>
                </a:ext>
              </a:extLst>
            </p:cNvPr>
            <p:cNvSpPr/>
            <p:nvPr/>
          </p:nvSpPr>
          <p:spPr bwMode="auto">
            <a:xfrm>
              <a:off x="6837363" y="2361905"/>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25" name="Oval 24">
              <a:extLst>
                <a:ext uri="{FF2B5EF4-FFF2-40B4-BE49-F238E27FC236}">
                  <a16:creationId xmlns:a16="http://schemas.microsoft.com/office/drawing/2014/main" id="{4D73EF04-895D-454F-8C7D-B7DD29324D8A}"/>
                </a:ext>
              </a:extLst>
            </p:cNvPr>
            <p:cNvSpPr/>
            <p:nvPr/>
          </p:nvSpPr>
          <p:spPr bwMode="auto">
            <a:xfrm>
              <a:off x="6837363" y="2209603"/>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31" name="Oval 30">
              <a:extLst>
                <a:ext uri="{FF2B5EF4-FFF2-40B4-BE49-F238E27FC236}">
                  <a16:creationId xmlns:a16="http://schemas.microsoft.com/office/drawing/2014/main" id="{42680C49-4DF2-4269-A017-5F35F8312E64}"/>
                </a:ext>
              </a:extLst>
            </p:cNvPr>
            <p:cNvSpPr/>
            <p:nvPr/>
          </p:nvSpPr>
          <p:spPr bwMode="auto">
            <a:xfrm>
              <a:off x="6553200" y="1981151"/>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46" name="Oval 45">
              <a:extLst>
                <a:ext uri="{FF2B5EF4-FFF2-40B4-BE49-F238E27FC236}">
                  <a16:creationId xmlns:a16="http://schemas.microsoft.com/office/drawing/2014/main" id="{18169D1C-4888-4BF6-83AE-FE2A738BA7A3}"/>
                </a:ext>
              </a:extLst>
            </p:cNvPr>
            <p:cNvSpPr/>
            <p:nvPr/>
          </p:nvSpPr>
          <p:spPr bwMode="auto">
            <a:xfrm>
              <a:off x="6553200" y="2590357"/>
              <a:ext cx="76200" cy="7615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sp>
        <p:nvSpPr>
          <p:cNvPr id="51" name="Oval 50">
            <a:extLst>
              <a:ext uri="{FF2B5EF4-FFF2-40B4-BE49-F238E27FC236}">
                <a16:creationId xmlns:a16="http://schemas.microsoft.com/office/drawing/2014/main" id="{74E030F6-B002-4127-A60C-4B49DA9C696E}"/>
              </a:ext>
            </a:extLst>
          </p:cNvPr>
          <p:cNvSpPr/>
          <p:nvPr/>
        </p:nvSpPr>
        <p:spPr>
          <a:xfrm>
            <a:off x="5257800" y="2514600"/>
            <a:ext cx="15240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1" name="Oval 60">
            <a:extLst>
              <a:ext uri="{FF2B5EF4-FFF2-40B4-BE49-F238E27FC236}">
                <a16:creationId xmlns:a16="http://schemas.microsoft.com/office/drawing/2014/main" id="{0DEA7F13-B8FC-4CBC-BC2F-B6273A9F93FC}"/>
              </a:ext>
            </a:extLst>
          </p:cNvPr>
          <p:cNvSpPr/>
          <p:nvPr/>
        </p:nvSpPr>
        <p:spPr>
          <a:xfrm>
            <a:off x="5253038" y="1905000"/>
            <a:ext cx="15240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4" name="Group 80">
            <a:extLst>
              <a:ext uri="{FF2B5EF4-FFF2-40B4-BE49-F238E27FC236}">
                <a16:creationId xmlns:a16="http://schemas.microsoft.com/office/drawing/2014/main" id="{8E6EDC7E-724E-4FB5-8709-700F47C26C52}"/>
              </a:ext>
            </a:extLst>
          </p:cNvPr>
          <p:cNvGrpSpPr>
            <a:grpSpLocks/>
          </p:cNvGrpSpPr>
          <p:nvPr/>
        </p:nvGrpSpPr>
        <p:grpSpPr bwMode="auto">
          <a:xfrm>
            <a:off x="1524000" y="3497263"/>
            <a:ext cx="1752600" cy="777875"/>
            <a:chOff x="1524000" y="3497759"/>
            <a:chExt cx="1752600" cy="776882"/>
          </a:xfrm>
        </p:grpSpPr>
        <p:grpSp>
          <p:nvGrpSpPr>
            <p:cNvPr id="10268" name="Group 78">
              <a:extLst>
                <a:ext uri="{FF2B5EF4-FFF2-40B4-BE49-F238E27FC236}">
                  <a16:creationId xmlns:a16="http://schemas.microsoft.com/office/drawing/2014/main" id="{41FC03F4-3EA8-4937-A398-F0BBC85F3F49}"/>
                </a:ext>
              </a:extLst>
            </p:cNvPr>
            <p:cNvGrpSpPr>
              <a:grpSpLocks/>
            </p:cNvGrpSpPr>
            <p:nvPr/>
          </p:nvGrpSpPr>
          <p:grpSpPr bwMode="auto">
            <a:xfrm>
              <a:off x="1524000" y="3497759"/>
              <a:ext cx="1656348" cy="769441"/>
              <a:chOff x="1524000" y="3497759"/>
              <a:chExt cx="1656348" cy="769441"/>
            </a:xfrm>
          </p:grpSpPr>
          <p:sp>
            <p:nvSpPr>
              <p:cNvPr id="10281" name="TextBox 52">
                <a:extLst>
                  <a:ext uri="{FF2B5EF4-FFF2-40B4-BE49-F238E27FC236}">
                    <a16:creationId xmlns:a16="http://schemas.microsoft.com/office/drawing/2014/main" id="{FE44ADA4-7BD0-49B9-A3E1-1D8B8586C472}"/>
                  </a:ext>
                </a:extLst>
              </p:cNvPr>
              <p:cNvSpPr txBox="1">
                <a:spLocks noChangeArrowheads="1"/>
              </p:cNvSpPr>
              <p:nvPr/>
            </p:nvSpPr>
            <p:spPr bwMode="auto">
              <a:xfrm>
                <a:off x="1524000" y="3497759"/>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65" name="Oval 64">
                <a:extLst>
                  <a:ext uri="{FF2B5EF4-FFF2-40B4-BE49-F238E27FC236}">
                    <a16:creationId xmlns:a16="http://schemas.microsoft.com/office/drawing/2014/main" id="{13B25D5D-F505-49F5-B042-68A2F9D7EF1C}"/>
                  </a:ext>
                </a:extLst>
              </p:cNvPr>
              <p:cNvSpPr/>
              <p:nvPr/>
            </p:nvSpPr>
            <p:spPr bwMode="auto">
              <a:xfrm>
                <a:off x="3103563" y="3818025"/>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nvGrpSpPr>
            <p:cNvPr id="10269" name="Group 77">
              <a:extLst>
                <a:ext uri="{FF2B5EF4-FFF2-40B4-BE49-F238E27FC236}">
                  <a16:creationId xmlns:a16="http://schemas.microsoft.com/office/drawing/2014/main" id="{D51E9070-D87F-49CB-8691-04E5FC635FF2}"/>
                </a:ext>
              </a:extLst>
            </p:cNvPr>
            <p:cNvGrpSpPr>
              <a:grpSpLocks/>
            </p:cNvGrpSpPr>
            <p:nvPr/>
          </p:nvGrpSpPr>
          <p:grpSpPr bwMode="auto">
            <a:xfrm>
              <a:off x="1600200" y="3505200"/>
              <a:ext cx="1676400" cy="769441"/>
              <a:chOff x="1600200" y="3505200"/>
              <a:chExt cx="1676400" cy="769441"/>
            </a:xfrm>
          </p:grpSpPr>
          <p:sp>
            <p:nvSpPr>
              <p:cNvPr id="63" name="Oval 62">
                <a:extLst>
                  <a:ext uri="{FF2B5EF4-FFF2-40B4-BE49-F238E27FC236}">
                    <a16:creationId xmlns:a16="http://schemas.microsoft.com/office/drawing/2014/main" id="{72C22BA1-71DF-4F96-A57D-2C02F5F22478}"/>
                  </a:ext>
                </a:extLst>
              </p:cNvPr>
              <p:cNvSpPr/>
              <p:nvPr/>
            </p:nvSpPr>
            <p:spPr bwMode="auto">
              <a:xfrm>
                <a:off x="2346325" y="3803755"/>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8" name="Oval 67">
                <a:extLst>
                  <a:ext uri="{FF2B5EF4-FFF2-40B4-BE49-F238E27FC236}">
                    <a16:creationId xmlns:a16="http://schemas.microsoft.com/office/drawing/2014/main" id="{F33979DC-BEB4-4CD8-BC48-492561C655D3}"/>
                  </a:ext>
                </a:extLst>
              </p:cNvPr>
              <p:cNvSpPr/>
              <p:nvPr/>
            </p:nvSpPr>
            <p:spPr bwMode="auto">
              <a:xfrm>
                <a:off x="2362200" y="3952789"/>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nvGrpSpPr>
              <p:cNvPr id="10272" name="Group 72">
                <a:extLst>
                  <a:ext uri="{FF2B5EF4-FFF2-40B4-BE49-F238E27FC236}">
                    <a16:creationId xmlns:a16="http://schemas.microsoft.com/office/drawing/2014/main" id="{9C92FE5C-0315-41B9-AD60-B3C7CD2ADCD6}"/>
                  </a:ext>
                </a:extLst>
              </p:cNvPr>
              <p:cNvGrpSpPr>
                <a:grpSpLocks/>
              </p:cNvGrpSpPr>
              <p:nvPr/>
            </p:nvGrpSpPr>
            <p:grpSpPr bwMode="auto">
              <a:xfrm>
                <a:off x="1600200" y="3505200"/>
                <a:ext cx="1676400" cy="769441"/>
                <a:chOff x="1600200" y="3505200"/>
                <a:chExt cx="1676400" cy="769441"/>
              </a:xfrm>
            </p:grpSpPr>
            <p:sp>
              <p:nvSpPr>
                <p:cNvPr id="55" name="Oval 54">
                  <a:extLst>
                    <a:ext uri="{FF2B5EF4-FFF2-40B4-BE49-F238E27FC236}">
                      <a16:creationId xmlns:a16="http://schemas.microsoft.com/office/drawing/2014/main" id="{4A4D7AD4-7148-4F06-9779-E0304A3F50C6}"/>
                    </a:ext>
                  </a:extLst>
                </p:cNvPr>
                <p:cNvSpPr/>
                <p:nvPr/>
              </p:nvSpPr>
              <p:spPr bwMode="auto">
                <a:xfrm>
                  <a:off x="2193925" y="3806926"/>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6" name="Oval 55">
                  <a:extLst>
                    <a:ext uri="{FF2B5EF4-FFF2-40B4-BE49-F238E27FC236}">
                      <a16:creationId xmlns:a16="http://schemas.microsoft.com/office/drawing/2014/main" id="{895133B7-68EC-47CB-86BC-168260E4E385}"/>
                    </a:ext>
                  </a:extLst>
                </p:cNvPr>
                <p:cNvSpPr/>
                <p:nvPr/>
              </p:nvSpPr>
              <p:spPr bwMode="auto">
                <a:xfrm>
                  <a:off x="1600200" y="3967059"/>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57" name="Oval 56">
                  <a:extLst>
                    <a:ext uri="{FF2B5EF4-FFF2-40B4-BE49-F238E27FC236}">
                      <a16:creationId xmlns:a16="http://schemas.microsoft.com/office/drawing/2014/main" id="{06987C85-F0F9-4B7F-B903-72B9C6BD0C42}"/>
                    </a:ext>
                  </a:extLst>
                </p:cNvPr>
                <p:cNvSpPr/>
                <p:nvPr/>
              </p:nvSpPr>
              <p:spPr bwMode="auto">
                <a:xfrm>
                  <a:off x="1600200" y="3814853"/>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0" name="Oval 59">
                  <a:extLst>
                    <a:ext uri="{FF2B5EF4-FFF2-40B4-BE49-F238E27FC236}">
                      <a16:creationId xmlns:a16="http://schemas.microsoft.com/office/drawing/2014/main" id="{0B5AD1F3-6699-48F0-B740-B26EFB304D7F}"/>
                    </a:ext>
                  </a:extLst>
                </p:cNvPr>
                <p:cNvSpPr/>
                <p:nvPr/>
              </p:nvSpPr>
              <p:spPr bwMode="auto">
                <a:xfrm>
                  <a:off x="2190750" y="3943276"/>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10277" name="TextBox 61">
                  <a:extLst>
                    <a:ext uri="{FF2B5EF4-FFF2-40B4-BE49-F238E27FC236}">
                      <a16:creationId xmlns:a16="http://schemas.microsoft.com/office/drawing/2014/main" id="{02ACBB72-46B1-49BA-ABC2-8B5880ECE204}"/>
                    </a:ext>
                  </a:extLst>
                </p:cNvPr>
                <p:cNvSpPr txBox="1">
                  <a:spLocks noChangeArrowheads="1"/>
                </p:cNvSpPr>
                <p:nvPr/>
              </p:nvSpPr>
              <p:spPr bwMode="auto">
                <a:xfrm>
                  <a:off x="2438400" y="35052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64" name="Oval 63">
                  <a:extLst>
                    <a:ext uri="{FF2B5EF4-FFF2-40B4-BE49-F238E27FC236}">
                      <a16:creationId xmlns:a16="http://schemas.microsoft.com/office/drawing/2014/main" id="{BC97A689-CA4D-4456-AAA8-9F566E15EF17}"/>
                    </a:ext>
                  </a:extLst>
                </p:cNvPr>
                <p:cNvSpPr/>
                <p:nvPr/>
              </p:nvSpPr>
              <p:spPr bwMode="auto">
                <a:xfrm>
                  <a:off x="3103563" y="3971815"/>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69" name="Oval 68">
                  <a:extLst>
                    <a:ext uri="{FF2B5EF4-FFF2-40B4-BE49-F238E27FC236}">
                      <a16:creationId xmlns:a16="http://schemas.microsoft.com/office/drawing/2014/main" id="{BD608B48-9304-4B6F-8318-488AB90EEE19}"/>
                    </a:ext>
                  </a:extLst>
                </p:cNvPr>
                <p:cNvSpPr/>
                <p:nvPr/>
              </p:nvSpPr>
              <p:spPr bwMode="auto">
                <a:xfrm>
                  <a:off x="2503488" y="3800584"/>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1" name="Oval 70">
                  <a:extLst>
                    <a:ext uri="{FF2B5EF4-FFF2-40B4-BE49-F238E27FC236}">
                      <a16:creationId xmlns:a16="http://schemas.microsoft.com/office/drawing/2014/main" id="{26DD44EB-0A33-4E59-8827-081545C78C77}"/>
                    </a:ext>
                  </a:extLst>
                </p:cNvPr>
                <p:cNvSpPr/>
                <p:nvPr/>
              </p:nvSpPr>
              <p:spPr bwMode="auto">
                <a:xfrm>
                  <a:off x="2514600" y="3959131"/>
                  <a:ext cx="76200" cy="761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grpSp>
      </p:grpSp>
      <p:grpSp>
        <p:nvGrpSpPr>
          <p:cNvPr id="8" name="Group 89">
            <a:extLst>
              <a:ext uri="{FF2B5EF4-FFF2-40B4-BE49-F238E27FC236}">
                <a16:creationId xmlns:a16="http://schemas.microsoft.com/office/drawing/2014/main" id="{C1B342AE-8809-4B23-91D4-5FDBA5D31340}"/>
              </a:ext>
            </a:extLst>
          </p:cNvPr>
          <p:cNvGrpSpPr>
            <a:grpSpLocks/>
          </p:cNvGrpSpPr>
          <p:nvPr/>
        </p:nvGrpSpPr>
        <p:grpSpPr bwMode="auto">
          <a:xfrm>
            <a:off x="5257800" y="3505200"/>
            <a:ext cx="1781175" cy="785813"/>
            <a:chOff x="5257800" y="3505200"/>
            <a:chExt cx="1780674" cy="785483"/>
          </a:xfrm>
        </p:grpSpPr>
        <p:sp>
          <p:nvSpPr>
            <p:cNvPr id="82" name="Oval 81">
              <a:extLst>
                <a:ext uri="{FF2B5EF4-FFF2-40B4-BE49-F238E27FC236}">
                  <a16:creationId xmlns:a16="http://schemas.microsoft.com/office/drawing/2014/main" id="{1FFF974D-59BA-4172-B000-358D0AF65E71}"/>
                </a:ext>
              </a:extLst>
            </p:cNvPr>
            <p:cNvSpPr/>
            <p:nvPr/>
          </p:nvSpPr>
          <p:spPr bwMode="auto">
            <a:xfrm>
              <a:off x="5333979" y="3974903"/>
              <a:ext cx="76179"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3" name="Oval 82">
              <a:extLst>
                <a:ext uri="{FF2B5EF4-FFF2-40B4-BE49-F238E27FC236}">
                  <a16:creationId xmlns:a16="http://schemas.microsoft.com/office/drawing/2014/main" id="{5B356E11-770D-488E-8A5E-0D0552AAB3CF}"/>
                </a:ext>
              </a:extLst>
            </p:cNvPr>
            <p:cNvSpPr/>
            <p:nvPr/>
          </p:nvSpPr>
          <p:spPr bwMode="auto">
            <a:xfrm>
              <a:off x="5333979" y="3822567"/>
              <a:ext cx="76179"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grpSp>
          <p:nvGrpSpPr>
            <p:cNvPr id="10259" name="Group 87">
              <a:extLst>
                <a:ext uri="{FF2B5EF4-FFF2-40B4-BE49-F238E27FC236}">
                  <a16:creationId xmlns:a16="http://schemas.microsoft.com/office/drawing/2014/main" id="{D6C6994F-ECE4-4AF1-9DA5-3BEE6604DD1A}"/>
                </a:ext>
              </a:extLst>
            </p:cNvPr>
            <p:cNvGrpSpPr>
              <a:grpSpLocks/>
            </p:cNvGrpSpPr>
            <p:nvPr/>
          </p:nvGrpSpPr>
          <p:grpSpPr bwMode="auto">
            <a:xfrm>
              <a:off x="5257800" y="3505200"/>
              <a:ext cx="1780674" cy="785483"/>
              <a:chOff x="5257800" y="3505200"/>
              <a:chExt cx="1780674" cy="785483"/>
            </a:xfrm>
          </p:grpSpPr>
          <p:sp>
            <p:nvSpPr>
              <p:cNvPr id="10260" name="TextBox 71">
                <a:extLst>
                  <a:ext uri="{FF2B5EF4-FFF2-40B4-BE49-F238E27FC236}">
                    <a16:creationId xmlns:a16="http://schemas.microsoft.com/office/drawing/2014/main" id="{76BDC6D7-6CB8-4505-8183-5E6D9917AA02}"/>
                  </a:ext>
                </a:extLst>
              </p:cNvPr>
              <p:cNvSpPr txBox="1">
                <a:spLocks noChangeArrowheads="1"/>
              </p:cNvSpPr>
              <p:nvPr/>
            </p:nvSpPr>
            <p:spPr bwMode="auto">
              <a:xfrm>
                <a:off x="6200274" y="3521242"/>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sp>
            <p:nvSpPr>
              <p:cNvPr id="10261" name="TextBox 79">
                <a:extLst>
                  <a:ext uri="{FF2B5EF4-FFF2-40B4-BE49-F238E27FC236}">
                    <a16:creationId xmlns:a16="http://schemas.microsoft.com/office/drawing/2014/main" id="{0C7047D0-1E37-4495-8935-74E8052449E0}"/>
                  </a:ext>
                </a:extLst>
              </p:cNvPr>
              <p:cNvSpPr txBox="1">
                <a:spLocks noChangeArrowheads="1"/>
              </p:cNvSpPr>
              <p:nvPr/>
            </p:nvSpPr>
            <p:spPr bwMode="auto">
              <a:xfrm>
                <a:off x="5257800" y="3505200"/>
                <a:ext cx="83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400">
                    <a:solidFill>
                      <a:srgbClr val="0000FF"/>
                    </a:solidFill>
                  </a:rPr>
                  <a:t>N</a:t>
                </a:r>
              </a:p>
            </p:txBody>
          </p:sp>
          <p:grpSp>
            <p:nvGrpSpPr>
              <p:cNvPr id="10262" name="Group 86">
                <a:extLst>
                  <a:ext uri="{FF2B5EF4-FFF2-40B4-BE49-F238E27FC236}">
                    <a16:creationId xmlns:a16="http://schemas.microsoft.com/office/drawing/2014/main" id="{73BF1555-595C-423F-BA5A-F3C63F0ED58A}"/>
                  </a:ext>
                </a:extLst>
              </p:cNvPr>
              <p:cNvGrpSpPr>
                <a:grpSpLocks/>
              </p:cNvGrpSpPr>
              <p:nvPr/>
            </p:nvGrpSpPr>
            <p:grpSpPr bwMode="auto">
              <a:xfrm>
                <a:off x="5879432" y="3657600"/>
                <a:ext cx="1034716" cy="457200"/>
                <a:chOff x="5879432" y="3657600"/>
                <a:chExt cx="1034716" cy="457200"/>
              </a:xfrm>
            </p:grpSpPr>
            <p:sp>
              <p:nvSpPr>
                <p:cNvPr id="54" name="Minus 53">
                  <a:extLst>
                    <a:ext uri="{FF2B5EF4-FFF2-40B4-BE49-F238E27FC236}">
                      <a16:creationId xmlns:a16="http://schemas.microsoft.com/office/drawing/2014/main" id="{8F58DB9E-A733-4BA4-B70F-69D69312EF21}"/>
                    </a:ext>
                  </a:extLst>
                </p:cNvPr>
                <p:cNvSpPr/>
                <p:nvPr/>
              </p:nvSpPr>
              <p:spPr>
                <a:xfrm>
                  <a:off x="5884687" y="3657536"/>
                  <a:ext cx="457071" cy="15233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0" name="Minus 69">
                  <a:extLst>
                    <a:ext uri="{FF2B5EF4-FFF2-40B4-BE49-F238E27FC236}">
                      <a16:creationId xmlns:a16="http://schemas.microsoft.com/office/drawing/2014/main" id="{0C769F1D-E30B-41F5-9A22-54CAD075D881}"/>
                    </a:ext>
                  </a:extLst>
                </p:cNvPr>
                <p:cNvSpPr/>
                <p:nvPr/>
              </p:nvSpPr>
              <p:spPr>
                <a:xfrm>
                  <a:off x="5884687" y="3809872"/>
                  <a:ext cx="457071" cy="15233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4" name="Oval 73">
                  <a:extLst>
                    <a:ext uri="{FF2B5EF4-FFF2-40B4-BE49-F238E27FC236}">
                      <a16:creationId xmlns:a16="http://schemas.microsoft.com/office/drawing/2014/main" id="{05A3DE67-6126-4A56-BADC-C06A35D176CB}"/>
                    </a:ext>
                  </a:extLst>
                </p:cNvPr>
                <p:cNvSpPr/>
                <p:nvPr/>
              </p:nvSpPr>
              <p:spPr bwMode="auto">
                <a:xfrm>
                  <a:off x="6838505" y="3962208"/>
                  <a:ext cx="76179"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75" name="Oval 74">
                  <a:extLst>
                    <a:ext uri="{FF2B5EF4-FFF2-40B4-BE49-F238E27FC236}">
                      <a16:creationId xmlns:a16="http://schemas.microsoft.com/office/drawing/2014/main" id="{DCF6B58E-546E-4AE0-B53F-AD0F58AFCFBD}"/>
                    </a:ext>
                  </a:extLst>
                </p:cNvPr>
                <p:cNvSpPr/>
                <p:nvPr/>
              </p:nvSpPr>
              <p:spPr bwMode="auto">
                <a:xfrm>
                  <a:off x="6838505" y="3809872"/>
                  <a:ext cx="76179"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4400"/>
                </a:p>
              </p:txBody>
            </p:sp>
            <p:sp>
              <p:nvSpPr>
                <p:cNvPr id="86" name="Minus 85">
                  <a:extLst>
                    <a:ext uri="{FF2B5EF4-FFF2-40B4-BE49-F238E27FC236}">
                      <a16:creationId xmlns:a16="http://schemas.microsoft.com/office/drawing/2014/main" id="{29A5A4D1-3FF6-4DFF-9502-EC870A9119F8}"/>
                    </a:ext>
                  </a:extLst>
                </p:cNvPr>
                <p:cNvSpPr/>
                <p:nvPr/>
              </p:nvSpPr>
              <p:spPr>
                <a:xfrm>
                  <a:off x="5879925" y="3962208"/>
                  <a:ext cx="457071" cy="152336"/>
                </a:xfrm>
                <a:prstGeom prst="mathMinus">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grpSp>
        <p:nvGrpSpPr>
          <p:cNvPr id="11" name="Group 51">
            <a:extLst>
              <a:ext uri="{FF2B5EF4-FFF2-40B4-BE49-F238E27FC236}">
                <a16:creationId xmlns:a16="http://schemas.microsoft.com/office/drawing/2014/main" id="{732D580C-EDCA-4B58-BD4C-E61CDA0B62C9}"/>
              </a:ext>
            </a:extLst>
          </p:cNvPr>
          <p:cNvGrpSpPr>
            <a:grpSpLocks/>
          </p:cNvGrpSpPr>
          <p:nvPr/>
        </p:nvGrpSpPr>
        <p:grpSpPr bwMode="auto">
          <a:xfrm>
            <a:off x="2362200" y="4114800"/>
            <a:ext cx="4560888" cy="1422400"/>
            <a:chOff x="2133600" y="3926169"/>
            <a:chExt cx="4561116" cy="1422453"/>
          </a:xfrm>
        </p:grpSpPr>
        <p:cxnSp>
          <p:nvCxnSpPr>
            <p:cNvPr id="53" name="Straight Arrow Connector 52">
              <a:extLst>
                <a:ext uri="{FF2B5EF4-FFF2-40B4-BE49-F238E27FC236}">
                  <a16:creationId xmlns:a16="http://schemas.microsoft.com/office/drawing/2014/main" id="{D8FE610D-1A83-4B4D-8638-9482A280782F}"/>
                </a:ext>
              </a:extLst>
            </p:cNvPr>
            <p:cNvCxnSpPr/>
            <p:nvPr/>
          </p:nvCxnSpPr>
          <p:spPr>
            <a:xfrm flipV="1">
              <a:off x="4724530" y="4002372"/>
              <a:ext cx="1066853" cy="533420"/>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1E9D59E-44D5-4605-B5E5-4EFB47E43E67}"/>
                </a:ext>
              </a:extLst>
            </p:cNvPr>
            <p:cNvCxnSpPr/>
            <p:nvPr/>
          </p:nvCxnSpPr>
          <p:spPr>
            <a:xfrm flipH="1" flipV="1">
              <a:off x="2133600" y="3926169"/>
              <a:ext cx="1600280" cy="609623"/>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256" name="TextBox 58">
              <a:extLst>
                <a:ext uri="{FF2B5EF4-FFF2-40B4-BE49-F238E27FC236}">
                  <a16:creationId xmlns:a16="http://schemas.microsoft.com/office/drawing/2014/main" id="{283BA657-F662-4FCA-A3AB-EB708F28DBDA}"/>
                </a:ext>
              </a:extLst>
            </p:cNvPr>
            <p:cNvSpPr txBox="1">
              <a:spLocks noChangeArrowheads="1"/>
            </p:cNvSpPr>
            <p:nvPr/>
          </p:nvSpPr>
          <p:spPr bwMode="auto">
            <a:xfrm>
              <a:off x="2275116" y="4517625"/>
              <a:ext cx="441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i="1">
                  <a:solidFill>
                    <a:srgbClr val="0000FF"/>
                  </a:solidFill>
                </a:rPr>
                <a:t>Triple bond: Three shared pairs of six electrons.</a:t>
              </a: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51" grpId="0" animBg="1"/>
      <p:bldP spid="61" grpId="0" animBg="1"/>
    </p:bldLst>
  </p:timing>
</p:sld>
</file>

<file path=ppt/theme/theme1.xml><?xml version="1.0" encoding="utf-8"?>
<a:theme xmlns:a="http://schemas.openxmlformats.org/drawingml/2006/main" name="Default Design">
  <a:themeElements>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408</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Script MT Bold</vt:lpstr>
      <vt:lpstr>Trebuchet MS</vt:lpstr>
      <vt:lpstr>Default Design</vt:lpstr>
      <vt:lpstr>Unit: Chemical Bonding</vt:lpstr>
      <vt:lpstr>After today, you should be able to…</vt:lpstr>
      <vt:lpstr>Covalent Bonding</vt:lpstr>
      <vt:lpstr>Properties of Molecular Compounds</vt:lpstr>
      <vt:lpstr>PowerPoint Presentation</vt:lpstr>
      <vt:lpstr>PowerPoint Presentation</vt:lpstr>
      <vt:lpstr>Example: Write the dot and structural formula for: H2</vt:lpstr>
      <vt:lpstr>Example: Write the dot and structural formula for: O2</vt:lpstr>
      <vt:lpstr>Example: Write the dot and structural formula for: N2</vt:lpstr>
      <vt:lpstr>Example: Write the dot and structural formula for: H2O</vt:lpstr>
      <vt:lpstr>Example: Write the dot and structural formula for: ONF</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94</cp:revision>
  <dcterms:created xsi:type="dcterms:W3CDTF">2008-10-23T20:55:51Z</dcterms:created>
  <dcterms:modified xsi:type="dcterms:W3CDTF">2019-07-17T19:17:56Z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