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66" r:id="rId5"/>
    <p:sldId id="267" r:id="rId6"/>
    <p:sldId id="2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89" autoAdjust="0"/>
  </p:normalViewPr>
  <p:slideViewPr>
    <p:cSldViewPr>
      <p:cViewPr>
        <p:scale>
          <a:sx n="75" d="100"/>
          <a:sy n="75" d="100"/>
        </p:scale>
        <p:origin x="360" y="294"/>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A143D32-D036-4CBB-A788-49D8364837C6}"/>
              </a:ext>
            </a:extLst>
          </p:cNvPr>
          <p:cNvSpPr>
            <a:spLocks noGrp="1"/>
          </p:cNvSpPr>
          <p:nvPr>
            <p:ph type="dt" sz="half" idx="10"/>
          </p:nvPr>
        </p:nvSpPr>
        <p:spPr/>
        <p:txBody>
          <a:bodyPr/>
          <a:lstStyle>
            <a:lvl1pPr>
              <a:defRPr/>
            </a:lvl1pPr>
          </a:lstStyle>
          <a:p>
            <a:pPr>
              <a:defRPr/>
            </a:pPr>
            <a:fld id="{98F133A3-64D1-4E7B-B749-CE80EDA74FDA}" type="datetimeFigureOut">
              <a:rPr lang="en-US"/>
              <a:pPr>
                <a:defRPr/>
              </a:pPr>
              <a:t>7/22/2019</a:t>
            </a:fld>
            <a:endParaRPr lang="en-US"/>
          </a:p>
        </p:txBody>
      </p:sp>
      <p:sp>
        <p:nvSpPr>
          <p:cNvPr id="5" name="Footer Placeholder 4">
            <a:extLst>
              <a:ext uri="{FF2B5EF4-FFF2-40B4-BE49-F238E27FC236}">
                <a16:creationId xmlns:a16="http://schemas.microsoft.com/office/drawing/2014/main" id="{75EDF08B-B850-4A33-957A-4AF69CFF3C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EA4BBF9-0268-4682-B00E-764D46BA11C4}"/>
              </a:ext>
            </a:extLst>
          </p:cNvPr>
          <p:cNvSpPr>
            <a:spLocks noGrp="1"/>
          </p:cNvSpPr>
          <p:nvPr>
            <p:ph type="sldNum" sz="quarter" idx="12"/>
          </p:nvPr>
        </p:nvSpPr>
        <p:spPr/>
        <p:txBody>
          <a:bodyPr/>
          <a:lstStyle>
            <a:lvl1pPr>
              <a:defRPr/>
            </a:lvl1pPr>
          </a:lstStyle>
          <a:p>
            <a:fld id="{B785AFC8-6666-41E9-B459-18A6A9914ED1}" type="slidenum">
              <a:rPr lang="en-US" altLang="en-US"/>
              <a:pPr/>
              <a:t>‹#›</a:t>
            </a:fld>
            <a:endParaRPr lang="en-US" altLang="en-US"/>
          </a:p>
        </p:txBody>
      </p:sp>
    </p:spTree>
    <p:extLst>
      <p:ext uri="{BB962C8B-B14F-4D97-AF65-F5344CB8AC3E}">
        <p14:creationId xmlns:p14="http://schemas.microsoft.com/office/powerpoint/2010/main" val="351363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F038C-B40F-4AA2-A999-A7AB1C4957C8}"/>
              </a:ext>
            </a:extLst>
          </p:cNvPr>
          <p:cNvSpPr>
            <a:spLocks noGrp="1"/>
          </p:cNvSpPr>
          <p:nvPr>
            <p:ph type="dt" sz="half" idx="10"/>
          </p:nvPr>
        </p:nvSpPr>
        <p:spPr/>
        <p:txBody>
          <a:bodyPr/>
          <a:lstStyle>
            <a:lvl1pPr>
              <a:defRPr/>
            </a:lvl1pPr>
          </a:lstStyle>
          <a:p>
            <a:pPr>
              <a:defRPr/>
            </a:pPr>
            <a:fld id="{ACC2F690-73B7-4CE6-AA60-1385FFEDEAED}" type="datetimeFigureOut">
              <a:rPr lang="en-US"/>
              <a:pPr>
                <a:defRPr/>
              </a:pPr>
              <a:t>7/22/2019</a:t>
            </a:fld>
            <a:endParaRPr lang="en-US"/>
          </a:p>
        </p:txBody>
      </p:sp>
      <p:sp>
        <p:nvSpPr>
          <p:cNvPr id="5" name="Footer Placeholder 4">
            <a:extLst>
              <a:ext uri="{FF2B5EF4-FFF2-40B4-BE49-F238E27FC236}">
                <a16:creationId xmlns:a16="http://schemas.microsoft.com/office/drawing/2014/main" id="{16139E44-7AAF-422E-8B74-C8DA6A242D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C38D277-9087-4BCD-A158-D663320FC808}"/>
              </a:ext>
            </a:extLst>
          </p:cNvPr>
          <p:cNvSpPr>
            <a:spLocks noGrp="1"/>
          </p:cNvSpPr>
          <p:nvPr>
            <p:ph type="sldNum" sz="quarter" idx="12"/>
          </p:nvPr>
        </p:nvSpPr>
        <p:spPr/>
        <p:txBody>
          <a:bodyPr/>
          <a:lstStyle>
            <a:lvl1pPr>
              <a:defRPr/>
            </a:lvl1pPr>
          </a:lstStyle>
          <a:p>
            <a:fld id="{FF535EC0-9FE3-492B-90E5-EFECA63F8DB0}" type="slidenum">
              <a:rPr lang="en-US" altLang="en-US"/>
              <a:pPr/>
              <a:t>‹#›</a:t>
            </a:fld>
            <a:endParaRPr lang="en-US" altLang="en-US"/>
          </a:p>
        </p:txBody>
      </p:sp>
    </p:spTree>
    <p:extLst>
      <p:ext uri="{BB962C8B-B14F-4D97-AF65-F5344CB8AC3E}">
        <p14:creationId xmlns:p14="http://schemas.microsoft.com/office/powerpoint/2010/main" val="32144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CDD10-4A49-47EA-8498-B8B9FC25412C}"/>
              </a:ext>
            </a:extLst>
          </p:cNvPr>
          <p:cNvSpPr>
            <a:spLocks noGrp="1"/>
          </p:cNvSpPr>
          <p:nvPr>
            <p:ph type="dt" sz="half" idx="10"/>
          </p:nvPr>
        </p:nvSpPr>
        <p:spPr/>
        <p:txBody>
          <a:bodyPr/>
          <a:lstStyle>
            <a:lvl1pPr>
              <a:defRPr/>
            </a:lvl1pPr>
          </a:lstStyle>
          <a:p>
            <a:pPr>
              <a:defRPr/>
            </a:pPr>
            <a:fld id="{A160907B-566A-4876-968A-3491C6B87C3C}" type="datetimeFigureOut">
              <a:rPr lang="en-US"/>
              <a:pPr>
                <a:defRPr/>
              </a:pPr>
              <a:t>7/22/2019</a:t>
            </a:fld>
            <a:endParaRPr lang="en-US"/>
          </a:p>
        </p:txBody>
      </p:sp>
      <p:sp>
        <p:nvSpPr>
          <p:cNvPr id="5" name="Footer Placeholder 4">
            <a:extLst>
              <a:ext uri="{FF2B5EF4-FFF2-40B4-BE49-F238E27FC236}">
                <a16:creationId xmlns:a16="http://schemas.microsoft.com/office/drawing/2014/main" id="{98831E85-A11B-4EF7-BFEA-3648BB5077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BCEF27-4F79-48EC-BF0F-6CE3BDF9B400}"/>
              </a:ext>
            </a:extLst>
          </p:cNvPr>
          <p:cNvSpPr>
            <a:spLocks noGrp="1"/>
          </p:cNvSpPr>
          <p:nvPr>
            <p:ph type="sldNum" sz="quarter" idx="12"/>
          </p:nvPr>
        </p:nvSpPr>
        <p:spPr/>
        <p:txBody>
          <a:bodyPr/>
          <a:lstStyle>
            <a:lvl1pPr>
              <a:defRPr/>
            </a:lvl1pPr>
          </a:lstStyle>
          <a:p>
            <a:fld id="{271EC7F9-1751-47F6-9821-DE6641ADC52D}" type="slidenum">
              <a:rPr lang="en-US" altLang="en-US"/>
              <a:pPr/>
              <a:t>‹#›</a:t>
            </a:fld>
            <a:endParaRPr lang="en-US" altLang="en-US"/>
          </a:p>
        </p:txBody>
      </p:sp>
    </p:spTree>
    <p:extLst>
      <p:ext uri="{BB962C8B-B14F-4D97-AF65-F5344CB8AC3E}">
        <p14:creationId xmlns:p14="http://schemas.microsoft.com/office/powerpoint/2010/main" val="1788904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C027A-C397-48DE-9A43-5E91734A5228}"/>
              </a:ext>
            </a:extLst>
          </p:cNvPr>
          <p:cNvSpPr>
            <a:spLocks noGrp="1"/>
          </p:cNvSpPr>
          <p:nvPr>
            <p:ph type="dt" sz="half" idx="10"/>
          </p:nvPr>
        </p:nvSpPr>
        <p:spPr/>
        <p:txBody>
          <a:bodyPr/>
          <a:lstStyle>
            <a:lvl1pPr>
              <a:defRPr/>
            </a:lvl1pPr>
          </a:lstStyle>
          <a:p>
            <a:pPr>
              <a:defRPr/>
            </a:pPr>
            <a:fld id="{8D3E87F6-5710-4628-ADAE-1C42F8AD8565}" type="datetimeFigureOut">
              <a:rPr lang="en-US"/>
              <a:pPr>
                <a:defRPr/>
              </a:pPr>
              <a:t>7/22/2019</a:t>
            </a:fld>
            <a:endParaRPr lang="en-US"/>
          </a:p>
        </p:txBody>
      </p:sp>
      <p:sp>
        <p:nvSpPr>
          <p:cNvPr id="5" name="Footer Placeholder 4">
            <a:extLst>
              <a:ext uri="{FF2B5EF4-FFF2-40B4-BE49-F238E27FC236}">
                <a16:creationId xmlns:a16="http://schemas.microsoft.com/office/drawing/2014/main" id="{48FE0B52-6D81-4B06-8D8B-4E2BCB1BC8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7E4EBF-0A12-432A-A78B-1D8FA901D597}"/>
              </a:ext>
            </a:extLst>
          </p:cNvPr>
          <p:cNvSpPr>
            <a:spLocks noGrp="1"/>
          </p:cNvSpPr>
          <p:nvPr>
            <p:ph type="sldNum" sz="quarter" idx="12"/>
          </p:nvPr>
        </p:nvSpPr>
        <p:spPr/>
        <p:txBody>
          <a:bodyPr/>
          <a:lstStyle>
            <a:lvl1pPr>
              <a:defRPr/>
            </a:lvl1pPr>
          </a:lstStyle>
          <a:p>
            <a:fld id="{CFA4DC95-DEED-4E4F-8B91-3B38FC4069BC}" type="slidenum">
              <a:rPr lang="en-US" altLang="en-US"/>
              <a:pPr/>
              <a:t>‹#›</a:t>
            </a:fld>
            <a:endParaRPr lang="en-US" altLang="en-US"/>
          </a:p>
        </p:txBody>
      </p:sp>
    </p:spTree>
    <p:extLst>
      <p:ext uri="{BB962C8B-B14F-4D97-AF65-F5344CB8AC3E}">
        <p14:creationId xmlns:p14="http://schemas.microsoft.com/office/powerpoint/2010/main" val="157299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1705E5-D033-45BB-A871-51463D2D6A0E}"/>
              </a:ext>
            </a:extLst>
          </p:cNvPr>
          <p:cNvSpPr>
            <a:spLocks noGrp="1"/>
          </p:cNvSpPr>
          <p:nvPr>
            <p:ph type="dt" sz="half" idx="10"/>
          </p:nvPr>
        </p:nvSpPr>
        <p:spPr/>
        <p:txBody>
          <a:bodyPr/>
          <a:lstStyle>
            <a:lvl1pPr>
              <a:defRPr/>
            </a:lvl1pPr>
          </a:lstStyle>
          <a:p>
            <a:pPr>
              <a:defRPr/>
            </a:pPr>
            <a:fld id="{63999648-D69D-4B30-97E6-9FFEFF054E43}" type="datetimeFigureOut">
              <a:rPr lang="en-US"/>
              <a:pPr>
                <a:defRPr/>
              </a:pPr>
              <a:t>7/22/2019</a:t>
            </a:fld>
            <a:endParaRPr lang="en-US"/>
          </a:p>
        </p:txBody>
      </p:sp>
      <p:sp>
        <p:nvSpPr>
          <p:cNvPr id="5" name="Footer Placeholder 4">
            <a:extLst>
              <a:ext uri="{FF2B5EF4-FFF2-40B4-BE49-F238E27FC236}">
                <a16:creationId xmlns:a16="http://schemas.microsoft.com/office/drawing/2014/main" id="{58DCC055-8379-436A-9EF2-2C5D072586F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440B4DC-8D86-4539-89D5-E81D1E772FDF}"/>
              </a:ext>
            </a:extLst>
          </p:cNvPr>
          <p:cNvSpPr>
            <a:spLocks noGrp="1"/>
          </p:cNvSpPr>
          <p:nvPr>
            <p:ph type="sldNum" sz="quarter" idx="12"/>
          </p:nvPr>
        </p:nvSpPr>
        <p:spPr/>
        <p:txBody>
          <a:bodyPr/>
          <a:lstStyle>
            <a:lvl1pPr>
              <a:defRPr/>
            </a:lvl1pPr>
          </a:lstStyle>
          <a:p>
            <a:fld id="{F775C3FA-A687-4D25-A686-BECFA9D69EB0}" type="slidenum">
              <a:rPr lang="en-US" altLang="en-US"/>
              <a:pPr/>
              <a:t>‹#›</a:t>
            </a:fld>
            <a:endParaRPr lang="en-US" altLang="en-US"/>
          </a:p>
        </p:txBody>
      </p:sp>
    </p:spTree>
    <p:extLst>
      <p:ext uri="{BB962C8B-B14F-4D97-AF65-F5344CB8AC3E}">
        <p14:creationId xmlns:p14="http://schemas.microsoft.com/office/powerpoint/2010/main" val="245435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F4CCE38-BCD1-4592-A023-267A09EDC558}"/>
              </a:ext>
            </a:extLst>
          </p:cNvPr>
          <p:cNvSpPr>
            <a:spLocks noGrp="1"/>
          </p:cNvSpPr>
          <p:nvPr>
            <p:ph type="dt" sz="half" idx="10"/>
          </p:nvPr>
        </p:nvSpPr>
        <p:spPr/>
        <p:txBody>
          <a:bodyPr/>
          <a:lstStyle>
            <a:lvl1pPr>
              <a:defRPr/>
            </a:lvl1pPr>
          </a:lstStyle>
          <a:p>
            <a:pPr>
              <a:defRPr/>
            </a:pPr>
            <a:fld id="{0A610A5B-68DC-4A7D-B7A6-96AB7060FB59}" type="datetimeFigureOut">
              <a:rPr lang="en-US"/>
              <a:pPr>
                <a:defRPr/>
              </a:pPr>
              <a:t>7/22/2019</a:t>
            </a:fld>
            <a:endParaRPr lang="en-US"/>
          </a:p>
        </p:txBody>
      </p:sp>
      <p:sp>
        <p:nvSpPr>
          <p:cNvPr id="6" name="Footer Placeholder 4">
            <a:extLst>
              <a:ext uri="{FF2B5EF4-FFF2-40B4-BE49-F238E27FC236}">
                <a16:creationId xmlns:a16="http://schemas.microsoft.com/office/drawing/2014/main" id="{03B0487E-738A-4805-AE33-7F7D8AED95B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D2591A8-7AC6-4CDE-BF02-6DD25BFA44A9}"/>
              </a:ext>
            </a:extLst>
          </p:cNvPr>
          <p:cNvSpPr>
            <a:spLocks noGrp="1"/>
          </p:cNvSpPr>
          <p:nvPr>
            <p:ph type="sldNum" sz="quarter" idx="12"/>
          </p:nvPr>
        </p:nvSpPr>
        <p:spPr/>
        <p:txBody>
          <a:bodyPr/>
          <a:lstStyle>
            <a:lvl1pPr>
              <a:defRPr/>
            </a:lvl1pPr>
          </a:lstStyle>
          <a:p>
            <a:fld id="{2FCF570C-BF55-4ED7-89E8-04A43B88E13C}" type="slidenum">
              <a:rPr lang="en-US" altLang="en-US"/>
              <a:pPr/>
              <a:t>‹#›</a:t>
            </a:fld>
            <a:endParaRPr lang="en-US" altLang="en-US"/>
          </a:p>
        </p:txBody>
      </p:sp>
    </p:spTree>
    <p:extLst>
      <p:ext uri="{BB962C8B-B14F-4D97-AF65-F5344CB8AC3E}">
        <p14:creationId xmlns:p14="http://schemas.microsoft.com/office/powerpoint/2010/main" val="372225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E22C775-9121-4F43-A8F9-80769AA6E252}"/>
              </a:ext>
            </a:extLst>
          </p:cNvPr>
          <p:cNvSpPr>
            <a:spLocks noGrp="1"/>
          </p:cNvSpPr>
          <p:nvPr>
            <p:ph type="dt" sz="half" idx="10"/>
          </p:nvPr>
        </p:nvSpPr>
        <p:spPr/>
        <p:txBody>
          <a:bodyPr/>
          <a:lstStyle>
            <a:lvl1pPr>
              <a:defRPr/>
            </a:lvl1pPr>
          </a:lstStyle>
          <a:p>
            <a:pPr>
              <a:defRPr/>
            </a:pPr>
            <a:fld id="{6DB950FA-CB1A-485C-BB69-3134EB424F97}" type="datetimeFigureOut">
              <a:rPr lang="en-US"/>
              <a:pPr>
                <a:defRPr/>
              </a:pPr>
              <a:t>7/22/2019</a:t>
            </a:fld>
            <a:endParaRPr lang="en-US"/>
          </a:p>
        </p:txBody>
      </p:sp>
      <p:sp>
        <p:nvSpPr>
          <p:cNvPr id="8" name="Footer Placeholder 4">
            <a:extLst>
              <a:ext uri="{FF2B5EF4-FFF2-40B4-BE49-F238E27FC236}">
                <a16:creationId xmlns:a16="http://schemas.microsoft.com/office/drawing/2014/main" id="{39307E96-B53F-43E4-A39F-9725DA146DD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584C0AF-1AA6-4114-8174-20D23351B439}"/>
              </a:ext>
            </a:extLst>
          </p:cNvPr>
          <p:cNvSpPr>
            <a:spLocks noGrp="1"/>
          </p:cNvSpPr>
          <p:nvPr>
            <p:ph type="sldNum" sz="quarter" idx="12"/>
          </p:nvPr>
        </p:nvSpPr>
        <p:spPr/>
        <p:txBody>
          <a:bodyPr/>
          <a:lstStyle>
            <a:lvl1pPr>
              <a:defRPr/>
            </a:lvl1pPr>
          </a:lstStyle>
          <a:p>
            <a:fld id="{196D0B96-4992-4D02-BD07-89F069091929}" type="slidenum">
              <a:rPr lang="en-US" altLang="en-US"/>
              <a:pPr/>
              <a:t>‹#›</a:t>
            </a:fld>
            <a:endParaRPr lang="en-US" altLang="en-US"/>
          </a:p>
        </p:txBody>
      </p:sp>
    </p:spTree>
    <p:extLst>
      <p:ext uri="{BB962C8B-B14F-4D97-AF65-F5344CB8AC3E}">
        <p14:creationId xmlns:p14="http://schemas.microsoft.com/office/powerpoint/2010/main" val="149242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0EDF10A-08C6-4496-9612-2EF8F7A36A0D}"/>
              </a:ext>
            </a:extLst>
          </p:cNvPr>
          <p:cNvSpPr>
            <a:spLocks noGrp="1"/>
          </p:cNvSpPr>
          <p:nvPr>
            <p:ph type="dt" sz="half" idx="10"/>
          </p:nvPr>
        </p:nvSpPr>
        <p:spPr/>
        <p:txBody>
          <a:bodyPr/>
          <a:lstStyle>
            <a:lvl1pPr>
              <a:defRPr/>
            </a:lvl1pPr>
          </a:lstStyle>
          <a:p>
            <a:pPr>
              <a:defRPr/>
            </a:pPr>
            <a:fld id="{589967CF-BE88-4729-994E-4218D370281F}" type="datetimeFigureOut">
              <a:rPr lang="en-US"/>
              <a:pPr>
                <a:defRPr/>
              </a:pPr>
              <a:t>7/22/2019</a:t>
            </a:fld>
            <a:endParaRPr lang="en-US"/>
          </a:p>
        </p:txBody>
      </p:sp>
      <p:sp>
        <p:nvSpPr>
          <p:cNvPr id="4" name="Footer Placeholder 4">
            <a:extLst>
              <a:ext uri="{FF2B5EF4-FFF2-40B4-BE49-F238E27FC236}">
                <a16:creationId xmlns:a16="http://schemas.microsoft.com/office/drawing/2014/main" id="{0C4847BD-2716-4258-BE39-5274E71D65D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D3C06B4-93E8-452A-A884-AFA4B3E0B5A4}"/>
              </a:ext>
            </a:extLst>
          </p:cNvPr>
          <p:cNvSpPr>
            <a:spLocks noGrp="1"/>
          </p:cNvSpPr>
          <p:nvPr>
            <p:ph type="sldNum" sz="quarter" idx="12"/>
          </p:nvPr>
        </p:nvSpPr>
        <p:spPr/>
        <p:txBody>
          <a:bodyPr/>
          <a:lstStyle>
            <a:lvl1pPr>
              <a:defRPr/>
            </a:lvl1pPr>
          </a:lstStyle>
          <a:p>
            <a:fld id="{EA0A9EAD-C3A6-45F9-971F-0ABB06FB00BC}" type="slidenum">
              <a:rPr lang="en-US" altLang="en-US"/>
              <a:pPr/>
              <a:t>‹#›</a:t>
            </a:fld>
            <a:endParaRPr lang="en-US" altLang="en-US"/>
          </a:p>
        </p:txBody>
      </p:sp>
    </p:spTree>
    <p:extLst>
      <p:ext uri="{BB962C8B-B14F-4D97-AF65-F5344CB8AC3E}">
        <p14:creationId xmlns:p14="http://schemas.microsoft.com/office/powerpoint/2010/main" val="413824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726CC6E-C045-4CEC-8050-073916BF7DE0}"/>
              </a:ext>
            </a:extLst>
          </p:cNvPr>
          <p:cNvSpPr>
            <a:spLocks noGrp="1"/>
          </p:cNvSpPr>
          <p:nvPr>
            <p:ph type="dt" sz="half" idx="10"/>
          </p:nvPr>
        </p:nvSpPr>
        <p:spPr/>
        <p:txBody>
          <a:bodyPr/>
          <a:lstStyle>
            <a:lvl1pPr>
              <a:defRPr/>
            </a:lvl1pPr>
          </a:lstStyle>
          <a:p>
            <a:pPr>
              <a:defRPr/>
            </a:pPr>
            <a:fld id="{7B9C52E7-C404-49F4-8583-55C703E0F8F4}" type="datetimeFigureOut">
              <a:rPr lang="en-US"/>
              <a:pPr>
                <a:defRPr/>
              </a:pPr>
              <a:t>7/22/2019</a:t>
            </a:fld>
            <a:endParaRPr lang="en-US"/>
          </a:p>
        </p:txBody>
      </p:sp>
      <p:sp>
        <p:nvSpPr>
          <p:cNvPr id="3" name="Footer Placeholder 4">
            <a:extLst>
              <a:ext uri="{FF2B5EF4-FFF2-40B4-BE49-F238E27FC236}">
                <a16:creationId xmlns:a16="http://schemas.microsoft.com/office/drawing/2014/main" id="{8AB81714-FA76-4D37-AC54-7850EF5F05A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172B811-5550-465B-A987-B1D01F1BE1FE}"/>
              </a:ext>
            </a:extLst>
          </p:cNvPr>
          <p:cNvSpPr>
            <a:spLocks noGrp="1"/>
          </p:cNvSpPr>
          <p:nvPr>
            <p:ph type="sldNum" sz="quarter" idx="12"/>
          </p:nvPr>
        </p:nvSpPr>
        <p:spPr/>
        <p:txBody>
          <a:bodyPr/>
          <a:lstStyle>
            <a:lvl1pPr>
              <a:defRPr/>
            </a:lvl1pPr>
          </a:lstStyle>
          <a:p>
            <a:fld id="{35FA65EF-0759-45BF-93A7-55BAC4BC9B14}" type="slidenum">
              <a:rPr lang="en-US" altLang="en-US"/>
              <a:pPr/>
              <a:t>‹#›</a:t>
            </a:fld>
            <a:endParaRPr lang="en-US" altLang="en-US"/>
          </a:p>
        </p:txBody>
      </p:sp>
    </p:spTree>
    <p:extLst>
      <p:ext uri="{BB962C8B-B14F-4D97-AF65-F5344CB8AC3E}">
        <p14:creationId xmlns:p14="http://schemas.microsoft.com/office/powerpoint/2010/main" val="372846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2B17362-1137-4BCA-B348-372F70951B1E}"/>
              </a:ext>
            </a:extLst>
          </p:cNvPr>
          <p:cNvSpPr>
            <a:spLocks noGrp="1"/>
          </p:cNvSpPr>
          <p:nvPr>
            <p:ph type="dt" sz="half" idx="10"/>
          </p:nvPr>
        </p:nvSpPr>
        <p:spPr/>
        <p:txBody>
          <a:bodyPr/>
          <a:lstStyle>
            <a:lvl1pPr>
              <a:defRPr/>
            </a:lvl1pPr>
          </a:lstStyle>
          <a:p>
            <a:pPr>
              <a:defRPr/>
            </a:pPr>
            <a:fld id="{15790A70-7029-4682-B3C5-CB7E23EDAF05}" type="datetimeFigureOut">
              <a:rPr lang="en-US"/>
              <a:pPr>
                <a:defRPr/>
              </a:pPr>
              <a:t>7/22/2019</a:t>
            </a:fld>
            <a:endParaRPr lang="en-US"/>
          </a:p>
        </p:txBody>
      </p:sp>
      <p:sp>
        <p:nvSpPr>
          <p:cNvPr id="6" name="Footer Placeholder 4">
            <a:extLst>
              <a:ext uri="{FF2B5EF4-FFF2-40B4-BE49-F238E27FC236}">
                <a16:creationId xmlns:a16="http://schemas.microsoft.com/office/drawing/2014/main" id="{72D58B04-BE07-42D4-9BE4-11171D116E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F66B25-C5E0-4DF3-9A38-8D337031564E}"/>
              </a:ext>
            </a:extLst>
          </p:cNvPr>
          <p:cNvSpPr>
            <a:spLocks noGrp="1"/>
          </p:cNvSpPr>
          <p:nvPr>
            <p:ph type="sldNum" sz="quarter" idx="12"/>
          </p:nvPr>
        </p:nvSpPr>
        <p:spPr/>
        <p:txBody>
          <a:bodyPr/>
          <a:lstStyle>
            <a:lvl1pPr>
              <a:defRPr/>
            </a:lvl1pPr>
          </a:lstStyle>
          <a:p>
            <a:fld id="{579C34B3-CAF4-4000-A69F-CCF4E608D629}" type="slidenum">
              <a:rPr lang="en-US" altLang="en-US"/>
              <a:pPr/>
              <a:t>‹#›</a:t>
            </a:fld>
            <a:endParaRPr lang="en-US" altLang="en-US"/>
          </a:p>
        </p:txBody>
      </p:sp>
    </p:spTree>
    <p:extLst>
      <p:ext uri="{BB962C8B-B14F-4D97-AF65-F5344CB8AC3E}">
        <p14:creationId xmlns:p14="http://schemas.microsoft.com/office/powerpoint/2010/main" val="134285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AB26740-726D-40AA-8E62-C7CF69CB7CC1}"/>
              </a:ext>
            </a:extLst>
          </p:cNvPr>
          <p:cNvSpPr>
            <a:spLocks noGrp="1"/>
          </p:cNvSpPr>
          <p:nvPr>
            <p:ph type="dt" sz="half" idx="10"/>
          </p:nvPr>
        </p:nvSpPr>
        <p:spPr/>
        <p:txBody>
          <a:bodyPr/>
          <a:lstStyle>
            <a:lvl1pPr>
              <a:defRPr/>
            </a:lvl1pPr>
          </a:lstStyle>
          <a:p>
            <a:pPr>
              <a:defRPr/>
            </a:pPr>
            <a:fld id="{0E33F540-268A-44AA-81B8-EB02CB3E5CDA}" type="datetimeFigureOut">
              <a:rPr lang="en-US"/>
              <a:pPr>
                <a:defRPr/>
              </a:pPr>
              <a:t>7/22/2019</a:t>
            </a:fld>
            <a:endParaRPr lang="en-US"/>
          </a:p>
        </p:txBody>
      </p:sp>
      <p:sp>
        <p:nvSpPr>
          <p:cNvPr id="6" name="Footer Placeholder 4">
            <a:extLst>
              <a:ext uri="{FF2B5EF4-FFF2-40B4-BE49-F238E27FC236}">
                <a16:creationId xmlns:a16="http://schemas.microsoft.com/office/drawing/2014/main" id="{4068B1EB-4F17-466E-9A8D-43F16ADA99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3B0B1E7-2CE2-431C-B917-3FA49916699E}"/>
              </a:ext>
            </a:extLst>
          </p:cNvPr>
          <p:cNvSpPr>
            <a:spLocks noGrp="1"/>
          </p:cNvSpPr>
          <p:nvPr>
            <p:ph type="sldNum" sz="quarter" idx="12"/>
          </p:nvPr>
        </p:nvSpPr>
        <p:spPr/>
        <p:txBody>
          <a:bodyPr/>
          <a:lstStyle>
            <a:lvl1pPr>
              <a:defRPr/>
            </a:lvl1pPr>
          </a:lstStyle>
          <a:p>
            <a:fld id="{266AAF8C-85C1-46B7-8E72-74DA472DF0BA}" type="slidenum">
              <a:rPr lang="en-US" altLang="en-US"/>
              <a:pPr/>
              <a:t>‹#›</a:t>
            </a:fld>
            <a:endParaRPr lang="en-US" altLang="en-US"/>
          </a:p>
        </p:txBody>
      </p:sp>
    </p:spTree>
    <p:extLst>
      <p:ext uri="{BB962C8B-B14F-4D97-AF65-F5344CB8AC3E}">
        <p14:creationId xmlns:p14="http://schemas.microsoft.com/office/powerpoint/2010/main" val="3523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6D9F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B0DA840-43A6-4D37-9C1C-18388B56A37B}"/>
              </a:ext>
            </a:extLst>
          </p:cNvPr>
          <p:cNvSpPr>
            <a:spLocks noGrp="1"/>
          </p:cNvSpPr>
          <p:nvPr>
            <p:ph type="title"/>
          </p:nvPr>
        </p:nvSpPr>
        <p:spPr bwMode="auto">
          <a:xfrm>
            <a:off x="457200" y="304800"/>
            <a:ext cx="8229600" cy="884238"/>
          </a:xfrm>
          <a:prstGeom prst="rect">
            <a:avLst/>
          </a:prstGeom>
          <a:solidFill>
            <a:schemeClr val="bg1"/>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37D0FDE-011B-4C68-9300-78B6C5FA90A2}"/>
              </a:ext>
            </a:extLst>
          </p:cNvPr>
          <p:cNvSpPr>
            <a:spLocks noGrp="1"/>
          </p:cNvSpPr>
          <p:nvPr>
            <p:ph type="body" idx="1"/>
          </p:nvPr>
        </p:nvSpPr>
        <p:spPr bwMode="auto">
          <a:xfrm>
            <a:off x="457200" y="1295400"/>
            <a:ext cx="8229600" cy="4830763"/>
          </a:xfrm>
          <a:prstGeom prst="rect">
            <a:avLst/>
          </a:prstGeom>
          <a:solidFill>
            <a:schemeClr val="bg1"/>
          </a:solidFill>
          <a:ln w="2857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AA3AB51-16F7-41B6-9896-C995CFAE63C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1D7C994-9166-4331-BAD6-BCB9FBBA9437}" type="datetimeFigureOut">
              <a:rPr lang="en-US"/>
              <a:pPr>
                <a:defRPr/>
              </a:pPr>
              <a:t>7/22/2019</a:t>
            </a:fld>
            <a:endParaRPr lang="en-US"/>
          </a:p>
        </p:txBody>
      </p:sp>
      <p:sp>
        <p:nvSpPr>
          <p:cNvPr id="5" name="Footer Placeholder 4">
            <a:extLst>
              <a:ext uri="{FF2B5EF4-FFF2-40B4-BE49-F238E27FC236}">
                <a16:creationId xmlns:a16="http://schemas.microsoft.com/office/drawing/2014/main" id="{0A061B2F-9BD6-48C8-B81B-5A8F93B584A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EB3B651C-9AA1-497B-B792-5E13F8FE502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91FB02F-9D33-4E45-83B0-4C25145D13B3}" type="slidenum">
              <a:rPr lang="en-US" altLang="en-US"/>
              <a:pPr/>
              <a:t>‹#›</a:t>
            </a:fld>
            <a:endParaRPr lang="en-US" altLang="en-US"/>
          </a:p>
        </p:txBody>
      </p:sp>
      <p:sp>
        <p:nvSpPr>
          <p:cNvPr id="7" name="Text Box 7">
            <a:extLst>
              <a:ext uri="{FF2B5EF4-FFF2-40B4-BE49-F238E27FC236}">
                <a16:creationId xmlns:a16="http://schemas.microsoft.com/office/drawing/2014/main" id="{2442CBF8-08C9-4E6B-ADE9-2050D1B1D672}"/>
              </a:ext>
            </a:extLst>
          </p:cNvPr>
          <p:cNvSpPr txBox="1">
            <a:spLocks noChangeArrowheads="1"/>
          </p:cNvSpPr>
          <p:nvPr userDrawn="1"/>
        </p:nvSpPr>
        <p:spPr bwMode="auto">
          <a:xfrm>
            <a:off x="6973888" y="6642100"/>
            <a:ext cx="2170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800" dirty="0">
                <a:solidFill>
                  <a:srgbClr val="C6D9F1"/>
                </a:solidFill>
                <a:latin typeface="Trebuchet MS" panose="020B0603020202020204" pitchFamily="34" charset="0"/>
              </a:rPr>
              <a:t>Copyright © 2011 - MsRazz ChemClass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aren\AppData\Local\Microsoft\Windows\Temporary Internet Files\Content.IE5\5CJJPO88\MC900140581[1].wmf">
            <a:extLst>
              <a:ext uri="{FF2B5EF4-FFF2-40B4-BE49-F238E27FC236}">
                <a16:creationId xmlns:a16="http://schemas.microsoft.com/office/drawing/2014/main" id="{C73BC61A-E00A-4D1F-8B7E-B2A814271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343400"/>
            <a:ext cx="2946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ubtitle 2">
            <a:extLst>
              <a:ext uri="{FF2B5EF4-FFF2-40B4-BE49-F238E27FC236}">
                <a16:creationId xmlns:a16="http://schemas.microsoft.com/office/drawing/2014/main" id="{29CF51FB-91B2-4CE7-9965-57AB6E25D3AD}"/>
              </a:ext>
            </a:extLst>
          </p:cNvPr>
          <p:cNvSpPr>
            <a:spLocks noGrp="1"/>
          </p:cNvSpPr>
          <p:nvPr>
            <p:ph type="subTitle" idx="1"/>
          </p:nvPr>
        </p:nvSpPr>
        <p:spPr>
          <a:xfrm>
            <a:off x="304800" y="3581400"/>
            <a:ext cx="8458200" cy="609600"/>
          </a:xfrm>
        </p:spPr>
        <p:txBody>
          <a:bodyPr anchor="ctr"/>
          <a:lstStyle/>
          <a:p>
            <a:pPr algn="r" eaLnBrk="1" hangingPunct="1"/>
            <a:r>
              <a:rPr lang="en-US" altLang="en-US" sz="3000" i="1">
                <a:solidFill>
                  <a:srgbClr val="002060"/>
                </a:solidFill>
              </a:rPr>
              <a:t>Calculating Percent Composition (by Mass)</a:t>
            </a:r>
          </a:p>
        </p:txBody>
      </p:sp>
      <p:sp>
        <p:nvSpPr>
          <p:cNvPr id="2052" name="Title 1">
            <a:extLst>
              <a:ext uri="{FF2B5EF4-FFF2-40B4-BE49-F238E27FC236}">
                <a16:creationId xmlns:a16="http://schemas.microsoft.com/office/drawing/2014/main" id="{C3CC0B9A-4F31-436B-9F96-843330C21795}"/>
              </a:ext>
            </a:extLst>
          </p:cNvPr>
          <p:cNvSpPr>
            <a:spLocks noGrp="1"/>
          </p:cNvSpPr>
          <p:nvPr>
            <p:ph type="ctrTitle"/>
          </p:nvPr>
        </p:nvSpPr>
        <p:spPr>
          <a:xfrm>
            <a:off x="304800" y="2416175"/>
            <a:ext cx="8458200" cy="1089025"/>
          </a:xfrm>
        </p:spPr>
        <p:txBody>
          <a:bodyPr/>
          <a:lstStyle/>
          <a:p>
            <a:pPr eaLnBrk="1" hangingPunct="1"/>
            <a:r>
              <a:rPr lang="en-US" altLang="en-US" sz="5400" b="1"/>
              <a:t>Unit: Chemical Quantities</a:t>
            </a:r>
          </a:p>
        </p:txBody>
      </p:sp>
      <p:sp>
        <p:nvSpPr>
          <p:cNvPr id="6" name="Explosion 1 5">
            <a:extLst>
              <a:ext uri="{FF2B5EF4-FFF2-40B4-BE49-F238E27FC236}">
                <a16:creationId xmlns:a16="http://schemas.microsoft.com/office/drawing/2014/main" id="{E7061E0B-957B-4F7B-9E94-46CADD5E3F4A}"/>
              </a:ext>
            </a:extLst>
          </p:cNvPr>
          <p:cNvSpPr/>
          <p:nvPr/>
        </p:nvSpPr>
        <p:spPr>
          <a:xfrm rot="809802">
            <a:off x="5648325" y="1468438"/>
            <a:ext cx="4137025" cy="1384300"/>
          </a:xfrm>
          <a:prstGeom prst="irregularSeal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002060"/>
                </a:solidFill>
                <a:latin typeface="Script MT Bold" pitchFamily="66" charset="0"/>
              </a:rPr>
              <a:t>Day 5 - Notes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551B034-47EA-44E0-82D9-4B95212006F2}"/>
              </a:ext>
            </a:extLst>
          </p:cNvPr>
          <p:cNvSpPr>
            <a:spLocks noGrp="1" noChangeArrowheads="1"/>
          </p:cNvSpPr>
          <p:nvPr>
            <p:ph type="title"/>
          </p:nvPr>
        </p:nvSpPr>
        <p:spPr/>
        <p:txBody>
          <a:bodyPr rtlCol="0">
            <a:normAutofit/>
          </a:bodyPr>
          <a:lstStyle/>
          <a:p>
            <a:pPr eaLnBrk="1" fontAlgn="auto" hangingPunct="1">
              <a:spcAft>
                <a:spcPts val="0"/>
              </a:spcAft>
              <a:defRPr/>
            </a:pPr>
            <a:r>
              <a:rPr lang="en-US" sz="3700" b="1" dirty="0">
                <a:solidFill>
                  <a:srgbClr val="002060"/>
                </a:solidFill>
              </a:rPr>
              <a:t>After today, you should be able to…</a:t>
            </a:r>
          </a:p>
        </p:txBody>
      </p:sp>
      <p:sp>
        <p:nvSpPr>
          <p:cNvPr id="3075" name="Rectangle 3">
            <a:extLst>
              <a:ext uri="{FF2B5EF4-FFF2-40B4-BE49-F238E27FC236}">
                <a16:creationId xmlns:a16="http://schemas.microsoft.com/office/drawing/2014/main" id="{3F03987F-A52F-42C3-ACBD-C465D21AFAE0}"/>
              </a:ext>
            </a:extLst>
          </p:cNvPr>
          <p:cNvSpPr>
            <a:spLocks noGrp="1" noChangeArrowheads="1"/>
          </p:cNvSpPr>
          <p:nvPr>
            <p:ph idx="1"/>
          </p:nvPr>
        </p:nvSpPr>
        <p:spPr/>
        <p:txBody>
          <a:bodyPr/>
          <a:lstStyle/>
          <a:p>
            <a:pPr marL="285750" indent="-285750" eaLnBrk="1" hangingPunct="1"/>
            <a:r>
              <a:rPr lang="en-US" altLang="en-US" sz="4400"/>
              <a:t>Calculate percent composition for various compounds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FAA6E12-5F45-4901-B2C0-3B5761D5933F}"/>
              </a:ext>
            </a:extLst>
          </p:cNvPr>
          <p:cNvSpPr>
            <a:spLocks noGrp="1"/>
          </p:cNvSpPr>
          <p:nvPr>
            <p:ph type="title"/>
          </p:nvPr>
        </p:nvSpPr>
        <p:spPr/>
        <p:txBody>
          <a:bodyPr rtlCol="0">
            <a:normAutofit fontScale="90000"/>
          </a:bodyPr>
          <a:lstStyle/>
          <a:p>
            <a:pPr eaLnBrk="1" fontAlgn="auto" hangingPunct="1">
              <a:spcAft>
                <a:spcPts val="0"/>
              </a:spcAft>
              <a:defRPr/>
            </a:pPr>
            <a:r>
              <a:rPr lang="en-US" sz="6600" b="1"/>
              <a:t>Percent Composition</a:t>
            </a:r>
          </a:p>
        </p:txBody>
      </p:sp>
      <p:sp>
        <p:nvSpPr>
          <p:cNvPr id="3" name="Content Placeholder 2">
            <a:extLst>
              <a:ext uri="{FF2B5EF4-FFF2-40B4-BE49-F238E27FC236}">
                <a16:creationId xmlns:a16="http://schemas.microsoft.com/office/drawing/2014/main" id="{EE6BA6DE-57E3-4DC0-AE9C-150166FCB1EC}"/>
              </a:ext>
            </a:extLst>
          </p:cNvPr>
          <p:cNvSpPr>
            <a:spLocks noGrp="1"/>
          </p:cNvSpPr>
          <p:nvPr>
            <p:ph idx="1"/>
          </p:nvPr>
        </p:nvSpPr>
        <p:spPr/>
        <p:txBody>
          <a:bodyPr/>
          <a:lstStyle/>
          <a:p>
            <a:pPr marL="0" indent="0" eaLnBrk="1" hangingPunct="1">
              <a:buFont typeface="Arial" panose="020B0604020202020204" pitchFamily="34" charset="0"/>
              <a:buNone/>
            </a:pPr>
            <a:r>
              <a:rPr lang="en-US" altLang="en-US" sz="3600" i="1">
                <a:solidFill>
                  <a:srgbClr val="002060"/>
                </a:solidFill>
              </a:rPr>
              <a:t>Indicates the makeup of a substance based on mass.  (Example: 50% carbon by mass)</a:t>
            </a:r>
            <a:endParaRPr lang="en-US" altLang="en-US" sz="3600" i="1" u="sng">
              <a:solidFill>
                <a:srgbClr val="002060"/>
              </a:solidFill>
            </a:endParaRPr>
          </a:p>
        </p:txBody>
      </p:sp>
      <p:sp>
        <p:nvSpPr>
          <p:cNvPr id="5" name="TextBox 4">
            <a:extLst>
              <a:ext uri="{FF2B5EF4-FFF2-40B4-BE49-F238E27FC236}">
                <a16:creationId xmlns:a16="http://schemas.microsoft.com/office/drawing/2014/main" id="{8D1137B5-E834-4588-96A2-DC6AA3A49EDC}"/>
              </a:ext>
            </a:extLst>
          </p:cNvPr>
          <p:cNvSpPr txBox="1">
            <a:spLocks noChangeArrowheads="1"/>
          </p:cNvSpPr>
          <p:nvPr/>
        </p:nvSpPr>
        <p:spPr bwMode="auto">
          <a:xfrm>
            <a:off x="533400" y="2917825"/>
            <a:ext cx="7620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dbl">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i="1">
                <a:solidFill>
                  <a:srgbClr val="002060"/>
                </a:solidFill>
                <a:latin typeface="Trebuchet MS" panose="020B0603020202020204" pitchFamily="34" charset="0"/>
              </a:rPr>
              <a:t>                   ____________</a:t>
            </a:r>
          </a:p>
          <a:p>
            <a:pPr algn="ctr" eaLnBrk="1" hangingPunct="1"/>
            <a:endParaRPr lang="en-US" altLang="en-US" sz="3600" i="1">
              <a:solidFill>
                <a:srgbClr val="002060"/>
              </a:solidFill>
              <a:latin typeface="Trebuchet MS" panose="020B0603020202020204" pitchFamily="34" charset="0"/>
            </a:endParaRPr>
          </a:p>
        </p:txBody>
      </p:sp>
      <p:sp>
        <p:nvSpPr>
          <p:cNvPr id="6" name="TextBox 5">
            <a:extLst>
              <a:ext uri="{FF2B5EF4-FFF2-40B4-BE49-F238E27FC236}">
                <a16:creationId xmlns:a16="http://schemas.microsoft.com/office/drawing/2014/main" id="{3945835E-CD2C-413F-BD16-A553F354114D}"/>
              </a:ext>
            </a:extLst>
          </p:cNvPr>
          <p:cNvSpPr txBox="1">
            <a:spLocks noChangeArrowheads="1"/>
          </p:cNvSpPr>
          <p:nvPr/>
        </p:nvSpPr>
        <p:spPr bwMode="auto">
          <a:xfrm>
            <a:off x="3711575" y="2954338"/>
            <a:ext cx="3657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2060"/>
                </a:solidFill>
                <a:latin typeface="Trebuchet MS" panose="020B0603020202020204" pitchFamily="34" charset="0"/>
              </a:rPr>
              <a:t>Mass of element</a:t>
            </a:r>
            <a:endParaRPr lang="en-US" altLang="en-US" sz="3200" i="1" baseline="-25000">
              <a:solidFill>
                <a:srgbClr val="002060"/>
              </a:solidFill>
              <a:latin typeface="Trebuchet MS" panose="020B0603020202020204" pitchFamily="34" charset="0"/>
            </a:endParaRPr>
          </a:p>
        </p:txBody>
      </p:sp>
      <p:sp>
        <p:nvSpPr>
          <p:cNvPr id="7" name="TextBox 6">
            <a:extLst>
              <a:ext uri="{FF2B5EF4-FFF2-40B4-BE49-F238E27FC236}">
                <a16:creationId xmlns:a16="http://schemas.microsoft.com/office/drawing/2014/main" id="{701FA6B9-467D-4D49-BEEB-DBB110AE2FFA}"/>
              </a:ext>
            </a:extLst>
          </p:cNvPr>
          <p:cNvSpPr txBox="1">
            <a:spLocks noChangeArrowheads="1"/>
          </p:cNvSpPr>
          <p:nvPr/>
        </p:nvSpPr>
        <p:spPr bwMode="auto">
          <a:xfrm>
            <a:off x="3649663" y="3589338"/>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2060"/>
                </a:solidFill>
                <a:latin typeface="Trebuchet MS" panose="020B0603020202020204" pitchFamily="34" charset="0"/>
              </a:rPr>
              <a:t>Mass of compound</a:t>
            </a:r>
            <a:endParaRPr lang="en-US" altLang="en-US" sz="3200" i="1" baseline="-25000">
              <a:solidFill>
                <a:srgbClr val="002060"/>
              </a:solidFill>
              <a:latin typeface="Trebuchet MS" panose="020B0603020202020204" pitchFamily="34" charset="0"/>
            </a:endParaRPr>
          </a:p>
        </p:txBody>
      </p:sp>
      <p:sp>
        <p:nvSpPr>
          <p:cNvPr id="8" name="TextBox 7">
            <a:extLst>
              <a:ext uri="{FF2B5EF4-FFF2-40B4-BE49-F238E27FC236}">
                <a16:creationId xmlns:a16="http://schemas.microsoft.com/office/drawing/2014/main" id="{8B95A91A-128B-42CC-A677-333476EE4B23}"/>
              </a:ext>
            </a:extLst>
          </p:cNvPr>
          <p:cNvSpPr txBox="1">
            <a:spLocks noChangeArrowheads="1"/>
          </p:cNvSpPr>
          <p:nvPr/>
        </p:nvSpPr>
        <p:spPr bwMode="auto">
          <a:xfrm>
            <a:off x="7229475" y="3203575"/>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002060"/>
                </a:solidFill>
                <a:latin typeface="Trebuchet MS" panose="020B0603020202020204" pitchFamily="34" charset="0"/>
              </a:rPr>
              <a:t>x 100</a:t>
            </a:r>
            <a:endParaRPr lang="en-US" altLang="en-US" sz="3200" i="1" baseline="-25000">
              <a:solidFill>
                <a:srgbClr val="002060"/>
              </a:solidFill>
              <a:latin typeface="Trebuchet MS" panose="020B0603020202020204" pitchFamily="34" charset="0"/>
            </a:endParaRPr>
          </a:p>
        </p:txBody>
      </p:sp>
      <p:sp>
        <p:nvSpPr>
          <p:cNvPr id="9" name="TextBox 8">
            <a:extLst>
              <a:ext uri="{FF2B5EF4-FFF2-40B4-BE49-F238E27FC236}">
                <a16:creationId xmlns:a16="http://schemas.microsoft.com/office/drawing/2014/main" id="{FB47BA18-BE89-4536-8694-95388444C800}"/>
              </a:ext>
            </a:extLst>
          </p:cNvPr>
          <p:cNvSpPr txBox="1">
            <a:spLocks noChangeArrowheads="1"/>
          </p:cNvSpPr>
          <p:nvPr/>
        </p:nvSpPr>
        <p:spPr bwMode="auto">
          <a:xfrm>
            <a:off x="990600" y="32766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i="1">
                <a:solidFill>
                  <a:srgbClr val="FF0000"/>
                </a:solidFill>
                <a:latin typeface="Trebuchet MS" panose="020B0603020202020204" pitchFamily="34" charset="0"/>
              </a:rPr>
              <a:t>% element =</a:t>
            </a:r>
            <a:endParaRPr lang="en-US" altLang="en-US" sz="1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51DCC93-582E-472D-A223-3FEA5A2BEBCF}"/>
              </a:ext>
            </a:extLst>
          </p:cNvPr>
          <p:cNvSpPr>
            <a:spLocks noGrp="1"/>
          </p:cNvSpPr>
          <p:nvPr>
            <p:ph idx="1"/>
          </p:nvPr>
        </p:nvSpPr>
        <p:spPr>
          <a:xfrm>
            <a:off x="228600" y="457200"/>
            <a:ext cx="8686800" cy="4876800"/>
          </a:xfrm>
        </p:spPr>
        <p:txBody>
          <a:bodyPr/>
          <a:lstStyle/>
          <a:p>
            <a:pPr marL="0" indent="0" eaLnBrk="1" hangingPunct="1">
              <a:buFont typeface="Arial" panose="020B0604020202020204" pitchFamily="34" charset="0"/>
              <a:buNone/>
            </a:pPr>
            <a:r>
              <a:rPr lang="en-US" altLang="en-US" sz="4000" b="1" i="1"/>
              <a:t>Example:  </a:t>
            </a:r>
            <a:r>
              <a:rPr lang="en-US" altLang="en-US" sz="4000" i="1"/>
              <a:t>What is the % Lithium in Li</a:t>
            </a:r>
            <a:r>
              <a:rPr lang="en-US" altLang="en-US" sz="4000" i="1" baseline="-25000"/>
              <a:t>2</a:t>
            </a:r>
            <a:r>
              <a:rPr lang="en-US" altLang="en-US" sz="4000" i="1"/>
              <a:t>O?</a:t>
            </a:r>
          </a:p>
        </p:txBody>
      </p:sp>
      <p:sp>
        <p:nvSpPr>
          <p:cNvPr id="25" name="TextBox 24">
            <a:extLst>
              <a:ext uri="{FF2B5EF4-FFF2-40B4-BE49-F238E27FC236}">
                <a16:creationId xmlns:a16="http://schemas.microsoft.com/office/drawing/2014/main" id="{E2296D25-8270-47D5-A74D-6096DD8D7303}"/>
              </a:ext>
            </a:extLst>
          </p:cNvPr>
          <p:cNvSpPr txBox="1">
            <a:spLocks noChangeArrowheads="1"/>
          </p:cNvSpPr>
          <p:nvPr/>
        </p:nvSpPr>
        <p:spPr bwMode="auto">
          <a:xfrm>
            <a:off x="381000" y="1981200"/>
            <a:ext cx="4191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2Li = 2(6.94) = </a:t>
            </a:r>
          </a:p>
          <a:p>
            <a:pPr eaLnBrk="1" hangingPunct="1"/>
            <a:r>
              <a:rPr lang="en-US" altLang="en-US" sz="2800" i="1">
                <a:solidFill>
                  <a:srgbClr val="002060"/>
                </a:solidFill>
                <a:latin typeface="Trebuchet MS" panose="020B0603020202020204" pitchFamily="34" charset="0"/>
              </a:rPr>
              <a:t>1O = 1(16.00) =</a:t>
            </a:r>
          </a:p>
        </p:txBody>
      </p:sp>
      <p:sp>
        <p:nvSpPr>
          <p:cNvPr id="26" name="TextBox 25">
            <a:extLst>
              <a:ext uri="{FF2B5EF4-FFF2-40B4-BE49-F238E27FC236}">
                <a16:creationId xmlns:a16="http://schemas.microsoft.com/office/drawing/2014/main" id="{5C5502C7-3DA6-49E5-A275-17958E4DADC0}"/>
              </a:ext>
            </a:extLst>
          </p:cNvPr>
          <p:cNvSpPr txBox="1">
            <a:spLocks noChangeArrowheads="1"/>
          </p:cNvSpPr>
          <p:nvPr/>
        </p:nvSpPr>
        <p:spPr bwMode="auto">
          <a:xfrm>
            <a:off x="3352800" y="1981200"/>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13.88</a:t>
            </a:r>
            <a:endParaRPr lang="en-US" altLang="en-US" sz="2800" i="1" baseline="-25000">
              <a:solidFill>
                <a:srgbClr val="002060"/>
              </a:solidFill>
              <a:latin typeface="Trebuchet MS" panose="020B0603020202020204" pitchFamily="34" charset="0"/>
            </a:endParaRPr>
          </a:p>
        </p:txBody>
      </p:sp>
      <p:sp>
        <p:nvSpPr>
          <p:cNvPr id="27" name="TextBox 26">
            <a:extLst>
              <a:ext uri="{FF2B5EF4-FFF2-40B4-BE49-F238E27FC236}">
                <a16:creationId xmlns:a16="http://schemas.microsoft.com/office/drawing/2014/main" id="{021E6A4E-CAD1-478E-B921-DD2E87E2C5AC}"/>
              </a:ext>
            </a:extLst>
          </p:cNvPr>
          <p:cNvSpPr txBox="1">
            <a:spLocks noChangeArrowheads="1"/>
          </p:cNvSpPr>
          <p:nvPr/>
        </p:nvSpPr>
        <p:spPr bwMode="auto">
          <a:xfrm>
            <a:off x="3162300" y="2390775"/>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u="sng">
                <a:solidFill>
                  <a:srgbClr val="002060"/>
                </a:solidFill>
                <a:latin typeface="Trebuchet MS" panose="020B0603020202020204" pitchFamily="34" charset="0"/>
              </a:rPr>
              <a:t>+16.00</a:t>
            </a:r>
            <a:endParaRPr lang="en-US" altLang="en-US" sz="2800" i="1" u="sng" baseline="-25000">
              <a:solidFill>
                <a:srgbClr val="002060"/>
              </a:solidFill>
              <a:latin typeface="Trebuchet MS" panose="020B0603020202020204" pitchFamily="34" charset="0"/>
            </a:endParaRPr>
          </a:p>
        </p:txBody>
      </p:sp>
      <p:sp>
        <p:nvSpPr>
          <p:cNvPr id="28" name="TextBox 27">
            <a:extLst>
              <a:ext uri="{FF2B5EF4-FFF2-40B4-BE49-F238E27FC236}">
                <a16:creationId xmlns:a16="http://schemas.microsoft.com/office/drawing/2014/main" id="{C895B484-7003-450D-BF9C-795558B4604D}"/>
              </a:ext>
            </a:extLst>
          </p:cNvPr>
          <p:cNvSpPr txBox="1">
            <a:spLocks noChangeArrowheads="1"/>
          </p:cNvSpPr>
          <p:nvPr/>
        </p:nvSpPr>
        <p:spPr bwMode="auto">
          <a:xfrm>
            <a:off x="3309938" y="28194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29.88</a:t>
            </a:r>
            <a:endParaRPr lang="en-US" altLang="en-US" sz="2800" i="1" baseline="-25000">
              <a:solidFill>
                <a:srgbClr val="002060"/>
              </a:solidFill>
              <a:latin typeface="Trebuchet MS" panose="020B0603020202020204" pitchFamily="34" charset="0"/>
            </a:endParaRPr>
          </a:p>
        </p:txBody>
      </p:sp>
      <p:sp>
        <p:nvSpPr>
          <p:cNvPr id="20" name="TextBox 19">
            <a:extLst>
              <a:ext uri="{FF2B5EF4-FFF2-40B4-BE49-F238E27FC236}">
                <a16:creationId xmlns:a16="http://schemas.microsoft.com/office/drawing/2014/main" id="{2F43753F-731D-41A4-A918-59848D7C3713}"/>
              </a:ext>
            </a:extLst>
          </p:cNvPr>
          <p:cNvSpPr txBox="1">
            <a:spLocks noChangeArrowheads="1"/>
          </p:cNvSpPr>
          <p:nvPr/>
        </p:nvSpPr>
        <p:spPr bwMode="auto">
          <a:xfrm>
            <a:off x="381000" y="3352800"/>
            <a:ext cx="419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%Li =     _______</a:t>
            </a:r>
          </a:p>
        </p:txBody>
      </p:sp>
      <p:sp>
        <p:nvSpPr>
          <p:cNvPr id="21" name="TextBox 20">
            <a:extLst>
              <a:ext uri="{FF2B5EF4-FFF2-40B4-BE49-F238E27FC236}">
                <a16:creationId xmlns:a16="http://schemas.microsoft.com/office/drawing/2014/main" id="{E00BCBD4-9285-46D3-A344-1AB4C924EA78}"/>
              </a:ext>
            </a:extLst>
          </p:cNvPr>
          <p:cNvSpPr txBox="1">
            <a:spLocks noChangeArrowheads="1"/>
          </p:cNvSpPr>
          <p:nvPr/>
        </p:nvSpPr>
        <p:spPr bwMode="auto">
          <a:xfrm>
            <a:off x="1890713" y="3286125"/>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13.88</a:t>
            </a:r>
            <a:endParaRPr lang="en-US" altLang="en-US" sz="2800" i="1" baseline="-25000">
              <a:solidFill>
                <a:srgbClr val="002060"/>
              </a:solidFill>
              <a:latin typeface="Trebuchet MS" panose="020B0603020202020204" pitchFamily="34" charset="0"/>
            </a:endParaRPr>
          </a:p>
        </p:txBody>
      </p:sp>
      <p:sp>
        <p:nvSpPr>
          <p:cNvPr id="22" name="TextBox 21">
            <a:extLst>
              <a:ext uri="{FF2B5EF4-FFF2-40B4-BE49-F238E27FC236}">
                <a16:creationId xmlns:a16="http://schemas.microsoft.com/office/drawing/2014/main" id="{D6DA7549-4F85-41FC-9D56-00008FD3AB3E}"/>
              </a:ext>
            </a:extLst>
          </p:cNvPr>
          <p:cNvSpPr txBox="1">
            <a:spLocks noChangeArrowheads="1"/>
          </p:cNvSpPr>
          <p:nvPr/>
        </p:nvSpPr>
        <p:spPr bwMode="auto">
          <a:xfrm>
            <a:off x="1828800" y="3743325"/>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29.88</a:t>
            </a:r>
            <a:endParaRPr lang="en-US" altLang="en-US" sz="2800" i="1" baseline="-25000">
              <a:solidFill>
                <a:srgbClr val="002060"/>
              </a:solidFill>
              <a:latin typeface="Trebuchet MS" panose="020B0603020202020204" pitchFamily="34" charset="0"/>
            </a:endParaRPr>
          </a:p>
        </p:txBody>
      </p:sp>
      <p:sp>
        <p:nvSpPr>
          <p:cNvPr id="23" name="TextBox 22">
            <a:extLst>
              <a:ext uri="{FF2B5EF4-FFF2-40B4-BE49-F238E27FC236}">
                <a16:creationId xmlns:a16="http://schemas.microsoft.com/office/drawing/2014/main" id="{6C691791-5394-489D-9D1B-63EBF3349705}"/>
              </a:ext>
            </a:extLst>
          </p:cNvPr>
          <p:cNvSpPr txBox="1">
            <a:spLocks noChangeArrowheads="1"/>
          </p:cNvSpPr>
          <p:nvPr/>
        </p:nvSpPr>
        <p:spPr bwMode="auto">
          <a:xfrm>
            <a:off x="3168650" y="3484563"/>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 100</a:t>
            </a:r>
            <a:endParaRPr lang="en-US" altLang="en-US" sz="2800" i="1" baseline="-25000">
              <a:solidFill>
                <a:srgbClr val="002060"/>
              </a:solidFill>
              <a:latin typeface="Trebuchet MS" panose="020B0603020202020204" pitchFamily="34" charset="0"/>
            </a:endParaRPr>
          </a:p>
        </p:txBody>
      </p:sp>
      <p:sp>
        <p:nvSpPr>
          <p:cNvPr id="24" name="TextBox 23">
            <a:extLst>
              <a:ext uri="{FF2B5EF4-FFF2-40B4-BE49-F238E27FC236}">
                <a16:creationId xmlns:a16="http://schemas.microsoft.com/office/drawing/2014/main" id="{13A3C506-5244-4E47-846A-EA79CD416AE2}"/>
              </a:ext>
            </a:extLst>
          </p:cNvPr>
          <p:cNvSpPr txBox="1">
            <a:spLocks noChangeArrowheads="1"/>
          </p:cNvSpPr>
          <p:nvPr/>
        </p:nvSpPr>
        <p:spPr bwMode="auto">
          <a:xfrm>
            <a:off x="4191000" y="347027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29" name="TextBox 28">
            <a:extLst>
              <a:ext uri="{FF2B5EF4-FFF2-40B4-BE49-F238E27FC236}">
                <a16:creationId xmlns:a16="http://schemas.microsoft.com/office/drawing/2014/main" id="{4C5C4CB1-30B2-4C9A-906F-0565EB816108}"/>
              </a:ext>
            </a:extLst>
          </p:cNvPr>
          <p:cNvSpPr txBox="1">
            <a:spLocks noChangeArrowheads="1"/>
          </p:cNvSpPr>
          <p:nvPr/>
        </p:nvSpPr>
        <p:spPr bwMode="auto">
          <a:xfrm>
            <a:off x="4648200" y="3454400"/>
            <a:ext cx="1981200" cy="5222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46.45% Li</a:t>
            </a:r>
            <a:endParaRPr lang="en-US" altLang="en-US" sz="2800" b="1" i="1" baseline="-2500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ppt_x"/>
                                          </p:val>
                                        </p:tav>
                                        <p:tav tm="100000">
                                          <p:val>
                                            <p:strVal val="#ppt_x"/>
                                          </p:val>
                                        </p:tav>
                                      </p:tavLst>
                                    </p:anim>
                                    <p:anim calcmode="lin" valueType="num">
                                      <p:cBhvr additive="base">
                                        <p:cTn id="1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ppt_x"/>
                                          </p:val>
                                        </p:tav>
                                        <p:tav tm="100000">
                                          <p:val>
                                            <p:strVal val="#ppt_x"/>
                                          </p:val>
                                        </p:tav>
                                      </p:tavLst>
                                    </p:anim>
                                    <p:anim calcmode="lin" valueType="num">
                                      <p:cBhvr additive="base">
                                        <p:cTn id="4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ppt_x"/>
                                          </p:val>
                                        </p:tav>
                                        <p:tav tm="100000">
                                          <p:val>
                                            <p:strVal val="#ppt_x"/>
                                          </p:val>
                                        </p:tav>
                                      </p:tavLst>
                                    </p:anim>
                                    <p:anim calcmode="lin" valueType="num">
                                      <p:cBhvr additive="base">
                                        <p:cTn id="4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additive="base">
                                        <p:cTn id="54" dur="500" fill="hold"/>
                                        <p:tgtEl>
                                          <p:spTgt spid="23"/>
                                        </p:tgtEl>
                                        <p:attrNameLst>
                                          <p:attrName>ppt_x</p:attrName>
                                        </p:attrNameLst>
                                      </p:cBhvr>
                                      <p:tavLst>
                                        <p:tav tm="0">
                                          <p:val>
                                            <p:strVal val="#ppt_x"/>
                                          </p:val>
                                        </p:tav>
                                        <p:tav tm="100000">
                                          <p:val>
                                            <p:strVal val="#ppt_x"/>
                                          </p:val>
                                        </p:tav>
                                      </p:tavLst>
                                    </p:anim>
                                    <p:anim calcmode="lin" valueType="num">
                                      <p:cBhvr additive="base">
                                        <p:cTn id="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 calcmode="lin" valueType="num">
                                      <p:cBhvr additive="base">
                                        <p:cTn id="60" dur="500" fill="hold"/>
                                        <p:tgtEl>
                                          <p:spTgt spid="24"/>
                                        </p:tgtEl>
                                        <p:attrNameLst>
                                          <p:attrName>ppt_x</p:attrName>
                                        </p:attrNameLst>
                                      </p:cBhvr>
                                      <p:tavLst>
                                        <p:tav tm="0">
                                          <p:val>
                                            <p:strVal val="#ppt_x"/>
                                          </p:val>
                                        </p:tav>
                                        <p:tav tm="100000">
                                          <p:val>
                                            <p:strVal val="#ppt_x"/>
                                          </p:val>
                                        </p:tav>
                                      </p:tavLst>
                                    </p:anim>
                                    <p:anim calcmode="lin" valueType="num">
                                      <p:cBhvr additive="base">
                                        <p:cTn id="6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fill="hold"/>
                                        <p:tgtEl>
                                          <p:spTgt spid="29"/>
                                        </p:tgtEl>
                                        <p:attrNameLst>
                                          <p:attrName>ppt_x</p:attrName>
                                        </p:attrNameLst>
                                      </p:cBhvr>
                                      <p:tavLst>
                                        <p:tav tm="0">
                                          <p:val>
                                            <p:strVal val="#ppt_x"/>
                                          </p:val>
                                        </p:tav>
                                        <p:tav tm="100000">
                                          <p:val>
                                            <p:strVal val="#ppt_x"/>
                                          </p:val>
                                        </p:tav>
                                      </p:tavLst>
                                    </p:anim>
                                    <p:anim calcmode="lin" valueType="num">
                                      <p:cBhvr additive="base">
                                        <p:cTn id="6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5" grpId="0"/>
      <p:bldP spid="26" grpId="0"/>
      <p:bldP spid="27" grpId="0"/>
      <p:bldP spid="28" grpId="0"/>
      <p:bldP spid="20" grpId="0"/>
      <p:bldP spid="21" grpId="0"/>
      <p:bldP spid="22" grpId="0"/>
      <p:bldP spid="23" grpId="0"/>
      <p:bldP spid="24" grpId="0"/>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8E57E85-B2D1-4F0B-9A88-9F67495AC57D}"/>
              </a:ext>
            </a:extLst>
          </p:cNvPr>
          <p:cNvSpPr>
            <a:spLocks noGrp="1"/>
          </p:cNvSpPr>
          <p:nvPr>
            <p:ph idx="1"/>
          </p:nvPr>
        </p:nvSpPr>
        <p:spPr>
          <a:xfrm>
            <a:off x="228600" y="266700"/>
            <a:ext cx="8686800" cy="6324600"/>
          </a:xfrm>
        </p:spPr>
        <p:txBody>
          <a:bodyPr/>
          <a:lstStyle/>
          <a:p>
            <a:pPr marL="0" indent="0" eaLnBrk="1" hangingPunct="1">
              <a:buFont typeface="Arial" panose="020B0604020202020204" pitchFamily="34" charset="0"/>
              <a:buNone/>
            </a:pPr>
            <a:r>
              <a:rPr lang="en-US" altLang="en-US" sz="4000" b="1" i="1"/>
              <a:t>Example:  </a:t>
            </a:r>
            <a:r>
              <a:rPr lang="en-US" altLang="en-US" sz="4000" i="1"/>
              <a:t>What is the % of each element in Ba</a:t>
            </a:r>
            <a:r>
              <a:rPr lang="en-US" altLang="en-US" sz="4000" i="1" baseline="-25000"/>
              <a:t>3</a:t>
            </a:r>
            <a:r>
              <a:rPr lang="en-US" altLang="en-US" sz="4000" i="1"/>
              <a:t>(AsO</a:t>
            </a:r>
            <a:r>
              <a:rPr lang="en-US" altLang="en-US" sz="4000" i="1" baseline="-25000"/>
              <a:t>4</a:t>
            </a:r>
            <a:r>
              <a:rPr lang="en-US" altLang="en-US" sz="4000" i="1"/>
              <a:t>)</a:t>
            </a:r>
            <a:r>
              <a:rPr lang="en-US" altLang="en-US" sz="4000" i="1" baseline="-25000"/>
              <a:t>2</a:t>
            </a:r>
            <a:r>
              <a:rPr lang="en-US" altLang="en-US" sz="4000" i="1"/>
              <a:t>?</a:t>
            </a:r>
          </a:p>
        </p:txBody>
      </p:sp>
      <p:sp>
        <p:nvSpPr>
          <p:cNvPr id="25" name="TextBox 24">
            <a:extLst>
              <a:ext uri="{FF2B5EF4-FFF2-40B4-BE49-F238E27FC236}">
                <a16:creationId xmlns:a16="http://schemas.microsoft.com/office/drawing/2014/main" id="{89776185-3044-4CEB-9710-F6918A30095B}"/>
              </a:ext>
            </a:extLst>
          </p:cNvPr>
          <p:cNvSpPr txBox="1">
            <a:spLocks noChangeArrowheads="1"/>
          </p:cNvSpPr>
          <p:nvPr/>
        </p:nvSpPr>
        <p:spPr bwMode="auto">
          <a:xfrm>
            <a:off x="381000" y="1524000"/>
            <a:ext cx="419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3Ba = 3(137.33) = </a:t>
            </a:r>
          </a:p>
          <a:p>
            <a:pPr eaLnBrk="1" hangingPunct="1"/>
            <a:r>
              <a:rPr lang="en-US" altLang="en-US" sz="2800" i="1">
                <a:solidFill>
                  <a:srgbClr val="002060"/>
                </a:solidFill>
                <a:latin typeface="Trebuchet MS" panose="020B0603020202020204" pitchFamily="34" charset="0"/>
              </a:rPr>
              <a:t>2As = 2(74.92) =</a:t>
            </a:r>
          </a:p>
          <a:p>
            <a:pPr eaLnBrk="1" hangingPunct="1"/>
            <a:r>
              <a:rPr lang="en-US" altLang="en-US" sz="2800" i="1">
                <a:solidFill>
                  <a:srgbClr val="002060"/>
                </a:solidFill>
                <a:latin typeface="Trebuchet MS" panose="020B0603020202020204" pitchFamily="34" charset="0"/>
              </a:rPr>
              <a:t>8O = 8(16.00) =</a:t>
            </a:r>
          </a:p>
        </p:txBody>
      </p:sp>
      <p:sp>
        <p:nvSpPr>
          <p:cNvPr id="26" name="TextBox 25">
            <a:extLst>
              <a:ext uri="{FF2B5EF4-FFF2-40B4-BE49-F238E27FC236}">
                <a16:creationId xmlns:a16="http://schemas.microsoft.com/office/drawing/2014/main" id="{F5551155-3446-4783-8A59-150D348E3DDB}"/>
              </a:ext>
            </a:extLst>
          </p:cNvPr>
          <p:cNvSpPr txBox="1">
            <a:spLocks noChangeArrowheads="1"/>
          </p:cNvSpPr>
          <p:nvPr/>
        </p:nvSpPr>
        <p:spPr bwMode="auto">
          <a:xfrm>
            <a:off x="3214688" y="15240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411.99</a:t>
            </a:r>
            <a:endParaRPr lang="en-US" altLang="en-US" sz="2800" i="1" baseline="-25000">
              <a:solidFill>
                <a:srgbClr val="002060"/>
              </a:solidFill>
              <a:latin typeface="Trebuchet MS" panose="020B0603020202020204" pitchFamily="34" charset="0"/>
            </a:endParaRPr>
          </a:p>
        </p:txBody>
      </p:sp>
      <p:sp>
        <p:nvSpPr>
          <p:cNvPr id="27" name="TextBox 26">
            <a:extLst>
              <a:ext uri="{FF2B5EF4-FFF2-40B4-BE49-F238E27FC236}">
                <a16:creationId xmlns:a16="http://schemas.microsoft.com/office/drawing/2014/main" id="{E834C837-1E92-4144-8E75-4B446D087B55}"/>
              </a:ext>
            </a:extLst>
          </p:cNvPr>
          <p:cNvSpPr txBox="1">
            <a:spLocks noChangeArrowheads="1"/>
          </p:cNvSpPr>
          <p:nvPr/>
        </p:nvSpPr>
        <p:spPr bwMode="auto">
          <a:xfrm>
            <a:off x="2955925" y="2357438"/>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u="sng">
                <a:solidFill>
                  <a:srgbClr val="002060"/>
                </a:solidFill>
                <a:latin typeface="Trebuchet MS" panose="020B0603020202020204" pitchFamily="34" charset="0"/>
              </a:rPr>
              <a:t>+128.00</a:t>
            </a:r>
            <a:endParaRPr lang="en-US" altLang="en-US" sz="2800" i="1" u="sng" baseline="-25000">
              <a:solidFill>
                <a:srgbClr val="002060"/>
              </a:solidFill>
              <a:latin typeface="Trebuchet MS" panose="020B0603020202020204" pitchFamily="34" charset="0"/>
            </a:endParaRPr>
          </a:p>
        </p:txBody>
      </p:sp>
      <p:sp>
        <p:nvSpPr>
          <p:cNvPr id="28" name="TextBox 27">
            <a:extLst>
              <a:ext uri="{FF2B5EF4-FFF2-40B4-BE49-F238E27FC236}">
                <a16:creationId xmlns:a16="http://schemas.microsoft.com/office/drawing/2014/main" id="{0E9D4051-AACC-435F-81D3-4DC012A02BBD}"/>
              </a:ext>
            </a:extLst>
          </p:cNvPr>
          <p:cNvSpPr txBox="1">
            <a:spLocks noChangeArrowheads="1"/>
          </p:cNvSpPr>
          <p:nvPr/>
        </p:nvSpPr>
        <p:spPr bwMode="auto">
          <a:xfrm>
            <a:off x="3089275" y="27559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689.83</a:t>
            </a:r>
            <a:endParaRPr lang="en-US" altLang="en-US" sz="2800" i="1" baseline="-25000">
              <a:solidFill>
                <a:srgbClr val="002060"/>
              </a:solidFill>
              <a:latin typeface="Trebuchet MS" panose="020B0603020202020204" pitchFamily="34" charset="0"/>
            </a:endParaRPr>
          </a:p>
        </p:txBody>
      </p:sp>
      <p:sp>
        <p:nvSpPr>
          <p:cNvPr id="20" name="TextBox 19">
            <a:extLst>
              <a:ext uri="{FF2B5EF4-FFF2-40B4-BE49-F238E27FC236}">
                <a16:creationId xmlns:a16="http://schemas.microsoft.com/office/drawing/2014/main" id="{040022B7-2D5A-4AF8-A061-74696F711FFE}"/>
              </a:ext>
            </a:extLst>
          </p:cNvPr>
          <p:cNvSpPr txBox="1">
            <a:spLocks noChangeArrowheads="1"/>
          </p:cNvSpPr>
          <p:nvPr/>
        </p:nvSpPr>
        <p:spPr bwMode="auto">
          <a:xfrm>
            <a:off x="533400" y="3343275"/>
            <a:ext cx="419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%Ba = ______</a:t>
            </a:r>
          </a:p>
        </p:txBody>
      </p:sp>
      <p:sp>
        <p:nvSpPr>
          <p:cNvPr id="21" name="TextBox 20">
            <a:extLst>
              <a:ext uri="{FF2B5EF4-FFF2-40B4-BE49-F238E27FC236}">
                <a16:creationId xmlns:a16="http://schemas.microsoft.com/office/drawing/2014/main" id="{5D6C0840-DA3E-43C1-A3A5-6A2563D7C1EB}"/>
              </a:ext>
            </a:extLst>
          </p:cNvPr>
          <p:cNvSpPr txBox="1">
            <a:spLocks noChangeArrowheads="1"/>
          </p:cNvSpPr>
          <p:nvPr/>
        </p:nvSpPr>
        <p:spPr bwMode="auto">
          <a:xfrm>
            <a:off x="1506538" y="3286125"/>
            <a:ext cx="1389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411.99</a:t>
            </a:r>
            <a:endParaRPr lang="en-US" altLang="en-US" sz="2800" i="1" baseline="-25000">
              <a:solidFill>
                <a:srgbClr val="002060"/>
              </a:solidFill>
              <a:latin typeface="Trebuchet MS" panose="020B0603020202020204" pitchFamily="34" charset="0"/>
            </a:endParaRPr>
          </a:p>
        </p:txBody>
      </p:sp>
      <p:sp>
        <p:nvSpPr>
          <p:cNvPr id="22" name="TextBox 21">
            <a:extLst>
              <a:ext uri="{FF2B5EF4-FFF2-40B4-BE49-F238E27FC236}">
                <a16:creationId xmlns:a16="http://schemas.microsoft.com/office/drawing/2014/main" id="{18F4EA52-7D86-451D-AF05-753C04657184}"/>
              </a:ext>
            </a:extLst>
          </p:cNvPr>
          <p:cNvSpPr txBox="1">
            <a:spLocks noChangeArrowheads="1"/>
          </p:cNvSpPr>
          <p:nvPr/>
        </p:nvSpPr>
        <p:spPr bwMode="auto">
          <a:xfrm>
            <a:off x="1489075" y="3744913"/>
            <a:ext cx="152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689.83</a:t>
            </a:r>
            <a:endParaRPr lang="en-US" altLang="en-US" sz="2800" i="1" baseline="-25000">
              <a:solidFill>
                <a:srgbClr val="002060"/>
              </a:solidFill>
              <a:latin typeface="Trebuchet MS" panose="020B0603020202020204" pitchFamily="34" charset="0"/>
            </a:endParaRPr>
          </a:p>
        </p:txBody>
      </p:sp>
      <p:sp>
        <p:nvSpPr>
          <p:cNvPr id="23" name="TextBox 22">
            <a:extLst>
              <a:ext uri="{FF2B5EF4-FFF2-40B4-BE49-F238E27FC236}">
                <a16:creationId xmlns:a16="http://schemas.microsoft.com/office/drawing/2014/main" id="{AC69E9EA-2C65-496E-9CA8-BE00EC963D87}"/>
              </a:ext>
            </a:extLst>
          </p:cNvPr>
          <p:cNvSpPr txBox="1">
            <a:spLocks noChangeArrowheads="1"/>
          </p:cNvSpPr>
          <p:nvPr/>
        </p:nvSpPr>
        <p:spPr bwMode="auto">
          <a:xfrm>
            <a:off x="2801938" y="3438525"/>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 100</a:t>
            </a:r>
            <a:endParaRPr lang="en-US" altLang="en-US" sz="2800" i="1" baseline="-25000">
              <a:solidFill>
                <a:srgbClr val="002060"/>
              </a:solidFill>
              <a:latin typeface="Trebuchet MS" panose="020B0603020202020204" pitchFamily="34" charset="0"/>
            </a:endParaRPr>
          </a:p>
        </p:txBody>
      </p:sp>
      <p:sp>
        <p:nvSpPr>
          <p:cNvPr id="24" name="TextBox 23">
            <a:extLst>
              <a:ext uri="{FF2B5EF4-FFF2-40B4-BE49-F238E27FC236}">
                <a16:creationId xmlns:a16="http://schemas.microsoft.com/office/drawing/2014/main" id="{E6709963-F01B-44B2-AB5F-44D06CFC207B}"/>
              </a:ext>
            </a:extLst>
          </p:cNvPr>
          <p:cNvSpPr txBox="1">
            <a:spLocks noChangeArrowheads="1"/>
          </p:cNvSpPr>
          <p:nvPr/>
        </p:nvSpPr>
        <p:spPr bwMode="auto">
          <a:xfrm>
            <a:off x="3810000" y="34385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29" name="TextBox 28">
            <a:extLst>
              <a:ext uri="{FF2B5EF4-FFF2-40B4-BE49-F238E27FC236}">
                <a16:creationId xmlns:a16="http://schemas.microsoft.com/office/drawing/2014/main" id="{1A9A502C-2309-4828-88BD-9BE53D189E2F}"/>
              </a:ext>
            </a:extLst>
          </p:cNvPr>
          <p:cNvSpPr txBox="1">
            <a:spLocks noChangeArrowheads="1"/>
          </p:cNvSpPr>
          <p:nvPr/>
        </p:nvSpPr>
        <p:spPr bwMode="auto">
          <a:xfrm>
            <a:off x="4114800" y="3444875"/>
            <a:ext cx="2209800" cy="5222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59.723% Ba</a:t>
            </a:r>
            <a:endParaRPr lang="en-US" altLang="en-US" sz="2800" b="1" i="1" baseline="-25000">
              <a:solidFill>
                <a:srgbClr val="FF0000"/>
              </a:solidFill>
              <a:latin typeface="Trebuchet MS" panose="020B0603020202020204" pitchFamily="34" charset="0"/>
            </a:endParaRPr>
          </a:p>
        </p:txBody>
      </p:sp>
      <p:sp>
        <p:nvSpPr>
          <p:cNvPr id="14" name="TextBox 13">
            <a:extLst>
              <a:ext uri="{FF2B5EF4-FFF2-40B4-BE49-F238E27FC236}">
                <a16:creationId xmlns:a16="http://schemas.microsoft.com/office/drawing/2014/main" id="{A58FDF56-94C8-4AED-BC22-D399CFB09C3D}"/>
              </a:ext>
            </a:extLst>
          </p:cNvPr>
          <p:cNvSpPr txBox="1">
            <a:spLocks noChangeArrowheads="1"/>
          </p:cNvSpPr>
          <p:nvPr/>
        </p:nvSpPr>
        <p:spPr bwMode="auto">
          <a:xfrm>
            <a:off x="3197225" y="1930400"/>
            <a:ext cx="1524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149.84</a:t>
            </a:r>
            <a:endParaRPr lang="en-US" altLang="en-US" sz="2800" i="1" baseline="-25000">
              <a:solidFill>
                <a:srgbClr val="002060"/>
              </a:solidFill>
              <a:latin typeface="Trebuchet MS" panose="020B0603020202020204" pitchFamily="34" charset="0"/>
            </a:endParaRPr>
          </a:p>
        </p:txBody>
      </p:sp>
      <p:sp>
        <p:nvSpPr>
          <p:cNvPr id="15" name="TextBox 14">
            <a:extLst>
              <a:ext uri="{FF2B5EF4-FFF2-40B4-BE49-F238E27FC236}">
                <a16:creationId xmlns:a16="http://schemas.microsoft.com/office/drawing/2014/main" id="{5AD555D2-228C-4981-AEDD-5A69B75D63A0}"/>
              </a:ext>
            </a:extLst>
          </p:cNvPr>
          <p:cNvSpPr txBox="1">
            <a:spLocks noChangeArrowheads="1"/>
          </p:cNvSpPr>
          <p:nvPr/>
        </p:nvSpPr>
        <p:spPr bwMode="auto">
          <a:xfrm>
            <a:off x="533400" y="4248150"/>
            <a:ext cx="4191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%As = ______</a:t>
            </a:r>
          </a:p>
        </p:txBody>
      </p:sp>
      <p:sp>
        <p:nvSpPr>
          <p:cNvPr id="16" name="TextBox 15">
            <a:extLst>
              <a:ext uri="{FF2B5EF4-FFF2-40B4-BE49-F238E27FC236}">
                <a16:creationId xmlns:a16="http://schemas.microsoft.com/office/drawing/2014/main" id="{F85253C3-9CBA-4413-A4E3-45B2DE8BE1CB}"/>
              </a:ext>
            </a:extLst>
          </p:cNvPr>
          <p:cNvSpPr txBox="1">
            <a:spLocks noChangeArrowheads="1"/>
          </p:cNvSpPr>
          <p:nvPr/>
        </p:nvSpPr>
        <p:spPr bwMode="auto">
          <a:xfrm>
            <a:off x="1506538" y="4191000"/>
            <a:ext cx="1389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149.84</a:t>
            </a:r>
            <a:endParaRPr lang="en-US" altLang="en-US" sz="2800" i="1" baseline="-25000">
              <a:solidFill>
                <a:srgbClr val="002060"/>
              </a:solidFill>
              <a:latin typeface="Trebuchet MS" panose="020B0603020202020204" pitchFamily="34" charset="0"/>
            </a:endParaRPr>
          </a:p>
        </p:txBody>
      </p:sp>
      <p:sp>
        <p:nvSpPr>
          <p:cNvPr id="17" name="TextBox 16">
            <a:extLst>
              <a:ext uri="{FF2B5EF4-FFF2-40B4-BE49-F238E27FC236}">
                <a16:creationId xmlns:a16="http://schemas.microsoft.com/office/drawing/2014/main" id="{49E2A859-2B74-4280-8379-B7724FDFBCC6}"/>
              </a:ext>
            </a:extLst>
          </p:cNvPr>
          <p:cNvSpPr txBox="1">
            <a:spLocks noChangeArrowheads="1"/>
          </p:cNvSpPr>
          <p:nvPr/>
        </p:nvSpPr>
        <p:spPr bwMode="auto">
          <a:xfrm>
            <a:off x="1489075" y="4648200"/>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689.83</a:t>
            </a:r>
            <a:endParaRPr lang="en-US" altLang="en-US" sz="2800" i="1" baseline="-25000">
              <a:solidFill>
                <a:srgbClr val="002060"/>
              </a:solidFill>
              <a:latin typeface="Trebuchet MS" panose="020B0603020202020204" pitchFamily="34" charset="0"/>
            </a:endParaRPr>
          </a:p>
        </p:txBody>
      </p:sp>
      <p:sp>
        <p:nvSpPr>
          <p:cNvPr id="18" name="TextBox 17">
            <a:extLst>
              <a:ext uri="{FF2B5EF4-FFF2-40B4-BE49-F238E27FC236}">
                <a16:creationId xmlns:a16="http://schemas.microsoft.com/office/drawing/2014/main" id="{10B115E5-A292-4E3F-AFC4-C9012F336A92}"/>
              </a:ext>
            </a:extLst>
          </p:cNvPr>
          <p:cNvSpPr txBox="1">
            <a:spLocks noChangeArrowheads="1"/>
          </p:cNvSpPr>
          <p:nvPr/>
        </p:nvSpPr>
        <p:spPr bwMode="auto">
          <a:xfrm>
            <a:off x="2801938" y="4343400"/>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 100</a:t>
            </a:r>
            <a:endParaRPr lang="en-US" altLang="en-US" sz="2800" i="1" baseline="-25000">
              <a:solidFill>
                <a:srgbClr val="002060"/>
              </a:solidFill>
              <a:latin typeface="Trebuchet MS" panose="020B0603020202020204" pitchFamily="34" charset="0"/>
            </a:endParaRPr>
          </a:p>
        </p:txBody>
      </p:sp>
      <p:sp>
        <p:nvSpPr>
          <p:cNvPr id="19" name="TextBox 18">
            <a:extLst>
              <a:ext uri="{FF2B5EF4-FFF2-40B4-BE49-F238E27FC236}">
                <a16:creationId xmlns:a16="http://schemas.microsoft.com/office/drawing/2014/main" id="{D9C466D0-5900-4290-A635-0367012E6D98}"/>
              </a:ext>
            </a:extLst>
          </p:cNvPr>
          <p:cNvSpPr txBox="1">
            <a:spLocks noChangeArrowheads="1"/>
          </p:cNvSpPr>
          <p:nvPr/>
        </p:nvSpPr>
        <p:spPr bwMode="auto">
          <a:xfrm>
            <a:off x="3810000" y="43434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0" name="TextBox 29">
            <a:extLst>
              <a:ext uri="{FF2B5EF4-FFF2-40B4-BE49-F238E27FC236}">
                <a16:creationId xmlns:a16="http://schemas.microsoft.com/office/drawing/2014/main" id="{60B86B9D-1A48-4ECD-9E39-4BA697AD36D2}"/>
              </a:ext>
            </a:extLst>
          </p:cNvPr>
          <p:cNvSpPr txBox="1">
            <a:spLocks noChangeArrowheads="1"/>
          </p:cNvSpPr>
          <p:nvPr/>
        </p:nvSpPr>
        <p:spPr bwMode="auto">
          <a:xfrm>
            <a:off x="4114800" y="4349750"/>
            <a:ext cx="2209800" cy="5222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21.721% As</a:t>
            </a:r>
            <a:endParaRPr lang="en-US" altLang="en-US" sz="2800" b="1" i="1" baseline="-25000">
              <a:solidFill>
                <a:srgbClr val="FF0000"/>
              </a:solidFill>
              <a:latin typeface="Trebuchet MS" panose="020B0603020202020204" pitchFamily="34" charset="0"/>
            </a:endParaRPr>
          </a:p>
        </p:txBody>
      </p:sp>
      <p:sp>
        <p:nvSpPr>
          <p:cNvPr id="31" name="TextBox 30">
            <a:extLst>
              <a:ext uri="{FF2B5EF4-FFF2-40B4-BE49-F238E27FC236}">
                <a16:creationId xmlns:a16="http://schemas.microsoft.com/office/drawing/2014/main" id="{CE6E9BB9-6EEC-492D-9D2A-5B34FAC0F331}"/>
              </a:ext>
            </a:extLst>
          </p:cNvPr>
          <p:cNvSpPr txBox="1">
            <a:spLocks noChangeArrowheads="1"/>
          </p:cNvSpPr>
          <p:nvPr/>
        </p:nvSpPr>
        <p:spPr bwMode="auto">
          <a:xfrm>
            <a:off x="533400" y="5172075"/>
            <a:ext cx="4191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%O = ______</a:t>
            </a:r>
          </a:p>
        </p:txBody>
      </p:sp>
      <p:sp>
        <p:nvSpPr>
          <p:cNvPr id="32" name="TextBox 31">
            <a:extLst>
              <a:ext uri="{FF2B5EF4-FFF2-40B4-BE49-F238E27FC236}">
                <a16:creationId xmlns:a16="http://schemas.microsoft.com/office/drawing/2014/main" id="{B47421CF-FC6C-437A-BB6D-6CD341EC9C1E}"/>
              </a:ext>
            </a:extLst>
          </p:cNvPr>
          <p:cNvSpPr txBox="1">
            <a:spLocks noChangeArrowheads="1"/>
          </p:cNvSpPr>
          <p:nvPr/>
        </p:nvSpPr>
        <p:spPr bwMode="auto">
          <a:xfrm>
            <a:off x="1506538" y="5114925"/>
            <a:ext cx="1389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128.00</a:t>
            </a:r>
            <a:endParaRPr lang="en-US" altLang="en-US" sz="2800" i="1" baseline="-25000">
              <a:solidFill>
                <a:srgbClr val="002060"/>
              </a:solidFill>
              <a:latin typeface="Trebuchet MS" panose="020B0603020202020204" pitchFamily="34" charset="0"/>
            </a:endParaRPr>
          </a:p>
        </p:txBody>
      </p:sp>
      <p:sp>
        <p:nvSpPr>
          <p:cNvPr id="33" name="TextBox 32">
            <a:extLst>
              <a:ext uri="{FF2B5EF4-FFF2-40B4-BE49-F238E27FC236}">
                <a16:creationId xmlns:a16="http://schemas.microsoft.com/office/drawing/2014/main" id="{D17CD365-7FE5-49C3-BD29-323D020F5A20}"/>
              </a:ext>
            </a:extLst>
          </p:cNvPr>
          <p:cNvSpPr txBox="1">
            <a:spLocks noChangeArrowheads="1"/>
          </p:cNvSpPr>
          <p:nvPr/>
        </p:nvSpPr>
        <p:spPr bwMode="auto">
          <a:xfrm>
            <a:off x="1489075" y="5572125"/>
            <a:ext cx="152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689.83</a:t>
            </a:r>
            <a:endParaRPr lang="en-US" altLang="en-US" sz="2800" i="1" baseline="-25000">
              <a:solidFill>
                <a:srgbClr val="002060"/>
              </a:solidFill>
              <a:latin typeface="Trebuchet MS" panose="020B0603020202020204" pitchFamily="34" charset="0"/>
            </a:endParaRPr>
          </a:p>
        </p:txBody>
      </p:sp>
      <p:sp>
        <p:nvSpPr>
          <p:cNvPr id="34" name="TextBox 33">
            <a:extLst>
              <a:ext uri="{FF2B5EF4-FFF2-40B4-BE49-F238E27FC236}">
                <a16:creationId xmlns:a16="http://schemas.microsoft.com/office/drawing/2014/main" id="{37EAE38E-9713-4426-9CFD-4372B8A8A1A5}"/>
              </a:ext>
            </a:extLst>
          </p:cNvPr>
          <p:cNvSpPr txBox="1">
            <a:spLocks noChangeArrowheads="1"/>
          </p:cNvSpPr>
          <p:nvPr/>
        </p:nvSpPr>
        <p:spPr bwMode="auto">
          <a:xfrm>
            <a:off x="2801938" y="5267325"/>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 100</a:t>
            </a:r>
            <a:endParaRPr lang="en-US" altLang="en-US" sz="2800" i="1" baseline="-25000">
              <a:solidFill>
                <a:srgbClr val="002060"/>
              </a:solidFill>
              <a:latin typeface="Trebuchet MS" panose="020B0603020202020204" pitchFamily="34" charset="0"/>
            </a:endParaRPr>
          </a:p>
        </p:txBody>
      </p:sp>
      <p:sp>
        <p:nvSpPr>
          <p:cNvPr id="35" name="TextBox 34">
            <a:extLst>
              <a:ext uri="{FF2B5EF4-FFF2-40B4-BE49-F238E27FC236}">
                <a16:creationId xmlns:a16="http://schemas.microsoft.com/office/drawing/2014/main" id="{E650C22D-44B3-4931-AEBD-6E63DED06100}"/>
              </a:ext>
            </a:extLst>
          </p:cNvPr>
          <p:cNvSpPr txBox="1">
            <a:spLocks noChangeArrowheads="1"/>
          </p:cNvSpPr>
          <p:nvPr/>
        </p:nvSpPr>
        <p:spPr bwMode="auto">
          <a:xfrm>
            <a:off x="3810000" y="52673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6" name="TextBox 35">
            <a:extLst>
              <a:ext uri="{FF2B5EF4-FFF2-40B4-BE49-F238E27FC236}">
                <a16:creationId xmlns:a16="http://schemas.microsoft.com/office/drawing/2014/main" id="{209C5709-97C1-4923-A7D4-9441B308F231}"/>
              </a:ext>
            </a:extLst>
          </p:cNvPr>
          <p:cNvSpPr txBox="1">
            <a:spLocks noChangeArrowheads="1"/>
          </p:cNvSpPr>
          <p:nvPr/>
        </p:nvSpPr>
        <p:spPr bwMode="auto">
          <a:xfrm>
            <a:off x="4114800" y="5273675"/>
            <a:ext cx="2209800" cy="522288"/>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i="1">
                <a:solidFill>
                  <a:srgbClr val="FF0000"/>
                </a:solidFill>
                <a:latin typeface="Trebuchet MS" panose="020B0603020202020204" pitchFamily="34" charset="0"/>
              </a:rPr>
              <a:t>18.555% O</a:t>
            </a:r>
            <a:endParaRPr lang="en-US" altLang="en-US" sz="2800" b="1" i="1" baseline="-2500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ppt_x"/>
                                          </p:val>
                                        </p:tav>
                                        <p:tav tm="100000">
                                          <p:val>
                                            <p:strVal val="#ppt_x"/>
                                          </p:val>
                                        </p:tav>
                                      </p:tavLst>
                                    </p:anim>
                                    <p:anim calcmode="lin" valueType="num">
                                      <p:cBhvr additive="base">
                                        <p:cTn id="1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500" fill="hold"/>
                                        <p:tgtEl>
                                          <p:spTgt spid="28"/>
                                        </p:tgtEl>
                                        <p:attrNameLst>
                                          <p:attrName>ppt_x</p:attrName>
                                        </p:attrNameLst>
                                      </p:cBhvr>
                                      <p:tavLst>
                                        <p:tav tm="0">
                                          <p:val>
                                            <p:strVal val="#ppt_x"/>
                                          </p:val>
                                        </p:tav>
                                        <p:tav tm="100000">
                                          <p:val>
                                            <p:strVal val="#ppt_x"/>
                                          </p:val>
                                        </p:tav>
                                      </p:tavLst>
                                    </p:anim>
                                    <p:anim calcmode="lin" valueType="num">
                                      <p:cBhvr additive="base">
                                        <p:cTn id="3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ppt_x"/>
                                          </p:val>
                                        </p:tav>
                                        <p:tav tm="100000">
                                          <p:val>
                                            <p:strVal val="#ppt_x"/>
                                          </p:val>
                                        </p:tav>
                                      </p:tavLst>
                                    </p:anim>
                                    <p:anim calcmode="lin" valueType="num">
                                      <p:cBhvr additive="base">
                                        <p:cTn id="4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500" fill="hold"/>
                                        <p:tgtEl>
                                          <p:spTgt spid="22"/>
                                        </p:tgtEl>
                                        <p:attrNameLst>
                                          <p:attrName>ppt_x</p:attrName>
                                        </p:attrNameLst>
                                      </p:cBhvr>
                                      <p:tavLst>
                                        <p:tav tm="0">
                                          <p:val>
                                            <p:strVal val="#ppt_x"/>
                                          </p:val>
                                        </p:tav>
                                        <p:tav tm="100000">
                                          <p:val>
                                            <p:strVal val="#ppt_x"/>
                                          </p:val>
                                        </p:tav>
                                      </p:tavLst>
                                    </p:anim>
                                    <p:anim calcmode="lin" valueType="num">
                                      <p:cBhvr additive="base">
                                        <p:cTn id="5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500" fill="hold"/>
                                        <p:tgtEl>
                                          <p:spTgt spid="23"/>
                                        </p:tgtEl>
                                        <p:attrNameLst>
                                          <p:attrName>ppt_x</p:attrName>
                                        </p:attrNameLst>
                                      </p:cBhvr>
                                      <p:tavLst>
                                        <p:tav tm="0">
                                          <p:val>
                                            <p:strVal val="#ppt_x"/>
                                          </p:val>
                                        </p:tav>
                                        <p:tav tm="100000">
                                          <p:val>
                                            <p:strVal val="#ppt_x"/>
                                          </p:val>
                                        </p:tav>
                                      </p:tavLst>
                                    </p:anim>
                                    <p:anim calcmode="lin" valueType="num">
                                      <p:cBhvr additive="base">
                                        <p:cTn id="6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additive="base">
                                        <p:cTn id="72" dur="500" fill="hold"/>
                                        <p:tgtEl>
                                          <p:spTgt spid="29"/>
                                        </p:tgtEl>
                                        <p:attrNameLst>
                                          <p:attrName>ppt_x</p:attrName>
                                        </p:attrNameLst>
                                      </p:cBhvr>
                                      <p:tavLst>
                                        <p:tav tm="0">
                                          <p:val>
                                            <p:strVal val="#ppt_x"/>
                                          </p:val>
                                        </p:tav>
                                        <p:tav tm="100000">
                                          <p:val>
                                            <p:strVal val="#ppt_x"/>
                                          </p:val>
                                        </p:tav>
                                      </p:tavLst>
                                    </p:anim>
                                    <p:anim calcmode="lin" valueType="num">
                                      <p:cBhvr additive="base">
                                        <p:cTn id="73"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additive="base">
                                        <p:cTn id="84" dur="500" fill="hold"/>
                                        <p:tgtEl>
                                          <p:spTgt spid="16"/>
                                        </p:tgtEl>
                                        <p:attrNameLst>
                                          <p:attrName>ppt_x</p:attrName>
                                        </p:attrNameLst>
                                      </p:cBhvr>
                                      <p:tavLst>
                                        <p:tav tm="0">
                                          <p:val>
                                            <p:strVal val="#ppt_x"/>
                                          </p:val>
                                        </p:tav>
                                        <p:tav tm="100000">
                                          <p:val>
                                            <p:strVal val="#ppt_x"/>
                                          </p:val>
                                        </p:tav>
                                      </p:tavLst>
                                    </p:anim>
                                    <p:anim calcmode="lin" valueType="num">
                                      <p:cBhvr additive="base">
                                        <p:cTn id="8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7"/>
                                        </p:tgtEl>
                                        <p:attrNameLst>
                                          <p:attrName>style.visibility</p:attrName>
                                        </p:attrNameLst>
                                      </p:cBhvr>
                                      <p:to>
                                        <p:strVal val="visible"/>
                                      </p:to>
                                    </p:set>
                                    <p:anim calcmode="lin" valueType="num">
                                      <p:cBhvr additive="base">
                                        <p:cTn id="90" dur="500" fill="hold"/>
                                        <p:tgtEl>
                                          <p:spTgt spid="17"/>
                                        </p:tgtEl>
                                        <p:attrNameLst>
                                          <p:attrName>ppt_x</p:attrName>
                                        </p:attrNameLst>
                                      </p:cBhvr>
                                      <p:tavLst>
                                        <p:tav tm="0">
                                          <p:val>
                                            <p:strVal val="#ppt_x"/>
                                          </p:val>
                                        </p:tav>
                                        <p:tav tm="100000">
                                          <p:val>
                                            <p:strVal val="#ppt_x"/>
                                          </p:val>
                                        </p:tav>
                                      </p:tavLst>
                                    </p:anim>
                                    <p:anim calcmode="lin" valueType="num">
                                      <p:cBhvr additive="base">
                                        <p:cTn id="9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8"/>
                                        </p:tgtEl>
                                        <p:attrNameLst>
                                          <p:attrName>style.visibility</p:attrName>
                                        </p:attrNameLst>
                                      </p:cBhvr>
                                      <p:to>
                                        <p:strVal val="visible"/>
                                      </p:to>
                                    </p:set>
                                    <p:anim calcmode="lin" valueType="num">
                                      <p:cBhvr additive="base">
                                        <p:cTn id="96" dur="500" fill="hold"/>
                                        <p:tgtEl>
                                          <p:spTgt spid="18"/>
                                        </p:tgtEl>
                                        <p:attrNameLst>
                                          <p:attrName>ppt_x</p:attrName>
                                        </p:attrNameLst>
                                      </p:cBhvr>
                                      <p:tavLst>
                                        <p:tav tm="0">
                                          <p:val>
                                            <p:strVal val="#ppt_x"/>
                                          </p:val>
                                        </p:tav>
                                        <p:tav tm="100000">
                                          <p:val>
                                            <p:strVal val="#ppt_x"/>
                                          </p:val>
                                        </p:tav>
                                      </p:tavLst>
                                    </p:anim>
                                    <p:anim calcmode="lin" valueType="num">
                                      <p:cBhvr additive="base">
                                        <p:cTn id="9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additive="base">
                                        <p:cTn id="102" dur="500" fill="hold"/>
                                        <p:tgtEl>
                                          <p:spTgt spid="19"/>
                                        </p:tgtEl>
                                        <p:attrNameLst>
                                          <p:attrName>ppt_x</p:attrName>
                                        </p:attrNameLst>
                                      </p:cBhvr>
                                      <p:tavLst>
                                        <p:tav tm="0">
                                          <p:val>
                                            <p:strVal val="#ppt_x"/>
                                          </p:val>
                                        </p:tav>
                                        <p:tav tm="100000">
                                          <p:val>
                                            <p:strVal val="#ppt_x"/>
                                          </p:val>
                                        </p:tav>
                                      </p:tavLst>
                                    </p:anim>
                                    <p:anim calcmode="lin" valueType="num">
                                      <p:cBhvr additive="base">
                                        <p:cTn id="10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0"/>
                                        </p:tgtEl>
                                        <p:attrNameLst>
                                          <p:attrName>style.visibility</p:attrName>
                                        </p:attrNameLst>
                                      </p:cBhvr>
                                      <p:to>
                                        <p:strVal val="visible"/>
                                      </p:to>
                                    </p:set>
                                    <p:anim calcmode="lin" valueType="num">
                                      <p:cBhvr additive="base">
                                        <p:cTn id="108" dur="500" fill="hold"/>
                                        <p:tgtEl>
                                          <p:spTgt spid="30"/>
                                        </p:tgtEl>
                                        <p:attrNameLst>
                                          <p:attrName>ppt_x</p:attrName>
                                        </p:attrNameLst>
                                      </p:cBhvr>
                                      <p:tavLst>
                                        <p:tav tm="0">
                                          <p:val>
                                            <p:strVal val="#ppt_x"/>
                                          </p:val>
                                        </p:tav>
                                        <p:tav tm="100000">
                                          <p:val>
                                            <p:strVal val="#ppt_x"/>
                                          </p:val>
                                        </p:tav>
                                      </p:tavLst>
                                    </p:anim>
                                    <p:anim calcmode="lin" valueType="num">
                                      <p:cBhvr additive="base">
                                        <p:cTn id="10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31"/>
                                        </p:tgtEl>
                                        <p:attrNameLst>
                                          <p:attrName>style.visibility</p:attrName>
                                        </p:attrNameLst>
                                      </p:cBhvr>
                                      <p:to>
                                        <p:strVal val="visible"/>
                                      </p:to>
                                    </p:set>
                                    <p:anim calcmode="lin" valueType="num">
                                      <p:cBhvr additive="base">
                                        <p:cTn id="114" dur="500" fill="hold"/>
                                        <p:tgtEl>
                                          <p:spTgt spid="31"/>
                                        </p:tgtEl>
                                        <p:attrNameLst>
                                          <p:attrName>ppt_x</p:attrName>
                                        </p:attrNameLst>
                                      </p:cBhvr>
                                      <p:tavLst>
                                        <p:tav tm="0">
                                          <p:val>
                                            <p:strVal val="#ppt_x"/>
                                          </p:val>
                                        </p:tav>
                                        <p:tav tm="100000">
                                          <p:val>
                                            <p:strVal val="#ppt_x"/>
                                          </p:val>
                                        </p:tav>
                                      </p:tavLst>
                                    </p:anim>
                                    <p:anim calcmode="lin" valueType="num">
                                      <p:cBhvr additive="base">
                                        <p:cTn id="11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additive="base">
                                        <p:cTn id="120" dur="500" fill="hold"/>
                                        <p:tgtEl>
                                          <p:spTgt spid="32"/>
                                        </p:tgtEl>
                                        <p:attrNameLst>
                                          <p:attrName>ppt_x</p:attrName>
                                        </p:attrNameLst>
                                      </p:cBhvr>
                                      <p:tavLst>
                                        <p:tav tm="0">
                                          <p:val>
                                            <p:strVal val="#ppt_x"/>
                                          </p:val>
                                        </p:tav>
                                        <p:tav tm="100000">
                                          <p:val>
                                            <p:strVal val="#ppt_x"/>
                                          </p:val>
                                        </p:tav>
                                      </p:tavLst>
                                    </p:anim>
                                    <p:anim calcmode="lin" valueType="num">
                                      <p:cBhvr additive="base">
                                        <p:cTn id="12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33"/>
                                        </p:tgtEl>
                                        <p:attrNameLst>
                                          <p:attrName>style.visibility</p:attrName>
                                        </p:attrNameLst>
                                      </p:cBhvr>
                                      <p:to>
                                        <p:strVal val="visible"/>
                                      </p:to>
                                    </p:set>
                                    <p:anim calcmode="lin" valueType="num">
                                      <p:cBhvr additive="base">
                                        <p:cTn id="126" dur="500" fill="hold"/>
                                        <p:tgtEl>
                                          <p:spTgt spid="33"/>
                                        </p:tgtEl>
                                        <p:attrNameLst>
                                          <p:attrName>ppt_x</p:attrName>
                                        </p:attrNameLst>
                                      </p:cBhvr>
                                      <p:tavLst>
                                        <p:tav tm="0">
                                          <p:val>
                                            <p:strVal val="#ppt_x"/>
                                          </p:val>
                                        </p:tav>
                                        <p:tav tm="100000">
                                          <p:val>
                                            <p:strVal val="#ppt_x"/>
                                          </p:val>
                                        </p:tav>
                                      </p:tavLst>
                                    </p:anim>
                                    <p:anim calcmode="lin" valueType="num">
                                      <p:cBhvr additive="base">
                                        <p:cTn id="12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additive="base">
                                        <p:cTn id="132" dur="500" fill="hold"/>
                                        <p:tgtEl>
                                          <p:spTgt spid="34"/>
                                        </p:tgtEl>
                                        <p:attrNameLst>
                                          <p:attrName>ppt_x</p:attrName>
                                        </p:attrNameLst>
                                      </p:cBhvr>
                                      <p:tavLst>
                                        <p:tav tm="0">
                                          <p:val>
                                            <p:strVal val="#ppt_x"/>
                                          </p:val>
                                        </p:tav>
                                        <p:tav tm="100000">
                                          <p:val>
                                            <p:strVal val="#ppt_x"/>
                                          </p:val>
                                        </p:tav>
                                      </p:tavLst>
                                    </p:anim>
                                    <p:anim calcmode="lin" valueType="num">
                                      <p:cBhvr additive="base">
                                        <p:cTn id="133"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35"/>
                                        </p:tgtEl>
                                        <p:attrNameLst>
                                          <p:attrName>style.visibility</p:attrName>
                                        </p:attrNameLst>
                                      </p:cBhvr>
                                      <p:to>
                                        <p:strVal val="visible"/>
                                      </p:to>
                                    </p:set>
                                    <p:anim calcmode="lin" valueType="num">
                                      <p:cBhvr additive="base">
                                        <p:cTn id="138" dur="500" fill="hold"/>
                                        <p:tgtEl>
                                          <p:spTgt spid="35"/>
                                        </p:tgtEl>
                                        <p:attrNameLst>
                                          <p:attrName>ppt_x</p:attrName>
                                        </p:attrNameLst>
                                      </p:cBhvr>
                                      <p:tavLst>
                                        <p:tav tm="0">
                                          <p:val>
                                            <p:strVal val="#ppt_x"/>
                                          </p:val>
                                        </p:tav>
                                        <p:tav tm="100000">
                                          <p:val>
                                            <p:strVal val="#ppt_x"/>
                                          </p:val>
                                        </p:tav>
                                      </p:tavLst>
                                    </p:anim>
                                    <p:anim calcmode="lin" valueType="num">
                                      <p:cBhvr additive="base">
                                        <p:cTn id="13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36"/>
                                        </p:tgtEl>
                                        <p:attrNameLst>
                                          <p:attrName>style.visibility</p:attrName>
                                        </p:attrNameLst>
                                      </p:cBhvr>
                                      <p:to>
                                        <p:strVal val="visible"/>
                                      </p:to>
                                    </p:set>
                                    <p:anim calcmode="lin" valueType="num">
                                      <p:cBhvr additive="base">
                                        <p:cTn id="144" dur="500" fill="hold"/>
                                        <p:tgtEl>
                                          <p:spTgt spid="36"/>
                                        </p:tgtEl>
                                        <p:attrNameLst>
                                          <p:attrName>ppt_x</p:attrName>
                                        </p:attrNameLst>
                                      </p:cBhvr>
                                      <p:tavLst>
                                        <p:tav tm="0">
                                          <p:val>
                                            <p:strVal val="#ppt_x"/>
                                          </p:val>
                                        </p:tav>
                                        <p:tav tm="100000">
                                          <p:val>
                                            <p:strVal val="#ppt_x"/>
                                          </p:val>
                                        </p:tav>
                                      </p:tavLst>
                                    </p:anim>
                                    <p:anim calcmode="lin" valueType="num">
                                      <p:cBhvr additive="base">
                                        <p:cTn id="14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5" grpId="0"/>
      <p:bldP spid="26" grpId="0"/>
      <p:bldP spid="27" grpId="0"/>
      <p:bldP spid="28" grpId="0"/>
      <p:bldP spid="20" grpId="0"/>
      <p:bldP spid="21" grpId="0"/>
      <p:bldP spid="22" grpId="0"/>
      <p:bldP spid="23" grpId="0"/>
      <p:bldP spid="24" grpId="0"/>
      <p:bldP spid="29" grpId="0" animBg="1"/>
      <p:bldP spid="14" grpId="0"/>
      <p:bldP spid="15" grpId="0"/>
      <p:bldP spid="16" grpId="0"/>
      <p:bldP spid="17" grpId="0"/>
      <p:bldP spid="18" grpId="0"/>
      <p:bldP spid="19" grpId="0"/>
      <p:bldP spid="30" grpId="0" animBg="1"/>
      <p:bldP spid="31" grpId="0"/>
      <p:bldP spid="32" grpId="0"/>
      <p:bldP spid="33" grpId="0"/>
      <p:bldP spid="34" grpId="0"/>
      <p:bldP spid="35" grpId="0"/>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49DEDDD-22B0-4339-9BFA-7BBE96528296}"/>
              </a:ext>
            </a:extLst>
          </p:cNvPr>
          <p:cNvSpPr>
            <a:spLocks noGrp="1"/>
          </p:cNvSpPr>
          <p:nvPr>
            <p:ph type="ctrTitle"/>
          </p:nvPr>
        </p:nvSpPr>
        <p:spPr>
          <a:xfrm>
            <a:off x="304800" y="1981200"/>
            <a:ext cx="8458200" cy="2362200"/>
          </a:xfrm>
        </p:spPr>
        <p:txBody>
          <a:bodyPr/>
          <a:lstStyle/>
          <a:p>
            <a:pPr eaLnBrk="1" hangingPunct="1"/>
            <a:r>
              <a:rPr lang="en-US" altLang="en-US" sz="7200" b="1"/>
              <a:t>Time to Practice!</a:t>
            </a:r>
            <a:br>
              <a:rPr lang="en-US" altLang="en-US" sz="7200" b="1"/>
            </a:br>
            <a:r>
              <a:rPr lang="en-US" altLang="en-US" sz="8000" b="1">
                <a:solidFill>
                  <a:srgbClr val="002060"/>
                </a:solidFill>
                <a:latin typeface="Script MT Bold" panose="03040602040607080904" pitchFamily="66" charset="0"/>
              </a:rPr>
              <a:t>Complete WS 5</a:t>
            </a:r>
            <a:endParaRPr lang="en-US" altLang="en-US" sz="7200" b="1">
              <a:solidFill>
                <a:srgbClr val="002060"/>
              </a:solidFill>
              <a:latin typeface="Script MT Bold" panose="03040602040607080904" pitchFamily="66" charset="0"/>
            </a:endParaRPr>
          </a:p>
        </p:txBody>
      </p:sp>
      <p:pic>
        <p:nvPicPr>
          <p:cNvPr id="7171" name="Picture 3" descr="C:\Users\Karen\AppData\Local\Microsoft\Windows\Temporary Internet Files\Content.IE5\5CJJPO88\MC900140581[1].wmf">
            <a:extLst>
              <a:ext uri="{FF2B5EF4-FFF2-40B4-BE49-F238E27FC236}">
                <a16:creationId xmlns:a16="http://schemas.microsoft.com/office/drawing/2014/main" id="{E5A786F1-5ECB-4363-9115-FC9CED58E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48200"/>
            <a:ext cx="28702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174</Words>
  <Application>Microsoft Office PowerPoint</Application>
  <PresentationFormat>On-screen Show (4:3)</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Script MT Bold</vt:lpstr>
      <vt:lpstr>Trebuchet MS</vt:lpstr>
      <vt:lpstr>1_Office Theme</vt:lpstr>
      <vt:lpstr>Unit: Chemical Quantities</vt:lpstr>
      <vt:lpstr>After today, you should be able to…</vt:lpstr>
      <vt:lpstr>Percent Composition</vt:lpstr>
      <vt:lpstr>PowerPoint Presentation</vt:lpstr>
      <vt:lpstr>PowerPoint Presentation</vt:lpstr>
      <vt:lpstr>Time to Practice! Complete WS 5</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Quantities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32</cp:revision>
  <dcterms:created xsi:type="dcterms:W3CDTF">2013-01-19T22:44:26Z</dcterms:created>
  <dcterms:modified xsi:type="dcterms:W3CDTF">2019-07-22T15:38:46Z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