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57" r:id="rId3"/>
    <p:sldId id="258" r:id="rId4"/>
    <p:sldId id="266" r:id="rId5"/>
    <p:sldId id="270"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D9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89" autoAdjust="0"/>
  </p:normalViewPr>
  <p:slideViewPr>
    <p:cSldViewPr>
      <p:cViewPr>
        <p:scale>
          <a:sx n="75" d="100"/>
          <a:sy n="75" d="100"/>
        </p:scale>
        <p:origin x="360" y="240"/>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38BAEF0E-9620-42E7-8F49-0CAB7899363C}"/>
              </a:ext>
            </a:extLst>
          </p:cNvPr>
          <p:cNvSpPr>
            <a:spLocks noGrp="1"/>
          </p:cNvSpPr>
          <p:nvPr>
            <p:ph type="dt" sz="half" idx="10"/>
          </p:nvPr>
        </p:nvSpPr>
        <p:spPr/>
        <p:txBody>
          <a:bodyPr/>
          <a:lstStyle>
            <a:lvl1pPr>
              <a:defRPr/>
            </a:lvl1pPr>
          </a:lstStyle>
          <a:p>
            <a:pPr>
              <a:defRPr/>
            </a:pPr>
            <a:fld id="{A4661846-69B0-4903-BF63-49A235A53D4A}" type="datetimeFigureOut">
              <a:rPr lang="en-US"/>
              <a:pPr>
                <a:defRPr/>
              </a:pPr>
              <a:t>7/22/2019</a:t>
            </a:fld>
            <a:endParaRPr lang="en-US"/>
          </a:p>
        </p:txBody>
      </p:sp>
      <p:sp>
        <p:nvSpPr>
          <p:cNvPr id="5" name="Footer Placeholder 4">
            <a:extLst>
              <a:ext uri="{FF2B5EF4-FFF2-40B4-BE49-F238E27FC236}">
                <a16:creationId xmlns:a16="http://schemas.microsoft.com/office/drawing/2014/main" id="{BA9F341B-6C2F-4E91-BD4E-2762CB0C224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93529D4-A8E9-41A7-9CBB-6ED731550394}"/>
              </a:ext>
            </a:extLst>
          </p:cNvPr>
          <p:cNvSpPr>
            <a:spLocks noGrp="1"/>
          </p:cNvSpPr>
          <p:nvPr>
            <p:ph type="sldNum" sz="quarter" idx="12"/>
          </p:nvPr>
        </p:nvSpPr>
        <p:spPr/>
        <p:txBody>
          <a:bodyPr/>
          <a:lstStyle>
            <a:lvl1pPr>
              <a:defRPr/>
            </a:lvl1pPr>
          </a:lstStyle>
          <a:p>
            <a:fld id="{835BE820-64D5-4C23-B416-5FA8CCB31936}" type="slidenum">
              <a:rPr lang="en-US" altLang="en-US"/>
              <a:pPr/>
              <a:t>‹#›</a:t>
            </a:fld>
            <a:endParaRPr lang="en-US" altLang="en-US"/>
          </a:p>
        </p:txBody>
      </p:sp>
    </p:spTree>
    <p:extLst>
      <p:ext uri="{BB962C8B-B14F-4D97-AF65-F5344CB8AC3E}">
        <p14:creationId xmlns:p14="http://schemas.microsoft.com/office/powerpoint/2010/main" val="3516245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8178E3-CB46-44D7-8118-4E0C43550D86}"/>
              </a:ext>
            </a:extLst>
          </p:cNvPr>
          <p:cNvSpPr>
            <a:spLocks noGrp="1"/>
          </p:cNvSpPr>
          <p:nvPr>
            <p:ph type="dt" sz="half" idx="10"/>
          </p:nvPr>
        </p:nvSpPr>
        <p:spPr/>
        <p:txBody>
          <a:bodyPr/>
          <a:lstStyle>
            <a:lvl1pPr>
              <a:defRPr/>
            </a:lvl1pPr>
          </a:lstStyle>
          <a:p>
            <a:pPr>
              <a:defRPr/>
            </a:pPr>
            <a:fld id="{76A9318D-2863-4184-B2F6-8CF0BC7BA25E}" type="datetimeFigureOut">
              <a:rPr lang="en-US"/>
              <a:pPr>
                <a:defRPr/>
              </a:pPr>
              <a:t>7/22/2019</a:t>
            </a:fld>
            <a:endParaRPr lang="en-US"/>
          </a:p>
        </p:txBody>
      </p:sp>
      <p:sp>
        <p:nvSpPr>
          <p:cNvPr id="5" name="Footer Placeholder 4">
            <a:extLst>
              <a:ext uri="{FF2B5EF4-FFF2-40B4-BE49-F238E27FC236}">
                <a16:creationId xmlns:a16="http://schemas.microsoft.com/office/drawing/2014/main" id="{63BAA753-7744-4CF6-A651-ECD71A52320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91571BC-D742-43B7-8534-7C49251A57D4}"/>
              </a:ext>
            </a:extLst>
          </p:cNvPr>
          <p:cNvSpPr>
            <a:spLocks noGrp="1"/>
          </p:cNvSpPr>
          <p:nvPr>
            <p:ph type="sldNum" sz="quarter" idx="12"/>
          </p:nvPr>
        </p:nvSpPr>
        <p:spPr/>
        <p:txBody>
          <a:bodyPr/>
          <a:lstStyle>
            <a:lvl1pPr>
              <a:defRPr/>
            </a:lvl1pPr>
          </a:lstStyle>
          <a:p>
            <a:fld id="{F7F5ECB9-87AE-44A8-916D-4A1B999C6761}" type="slidenum">
              <a:rPr lang="en-US" altLang="en-US"/>
              <a:pPr/>
              <a:t>‹#›</a:t>
            </a:fld>
            <a:endParaRPr lang="en-US" altLang="en-US"/>
          </a:p>
        </p:txBody>
      </p:sp>
    </p:spTree>
    <p:extLst>
      <p:ext uri="{BB962C8B-B14F-4D97-AF65-F5344CB8AC3E}">
        <p14:creationId xmlns:p14="http://schemas.microsoft.com/office/powerpoint/2010/main" val="2709378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8BA0D6-245B-4AEE-A41F-AB4E4C08C1D9}"/>
              </a:ext>
            </a:extLst>
          </p:cNvPr>
          <p:cNvSpPr>
            <a:spLocks noGrp="1"/>
          </p:cNvSpPr>
          <p:nvPr>
            <p:ph type="dt" sz="half" idx="10"/>
          </p:nvPr>
        </p:nvSpPr>
        <p:spPr/>
        <p:txBody>
          <a:bodyPr/>
          <a:lstStyle>
            <a:lvl1pPr>
              <a:defRPr/>
            </a:lvl1pPr>
          </a:lstStyle>
          <a:p>
            <a:pPr>
              <a:defRPr/>
            </a:pPr>
            <a:fld id="{69E8501E-C21A-4C6E-94F3-7206036731F2}" type="datetimeFigureOut">
              <a:rPr lang="en-US"/>
              <a:pPr>
                <a:defRPr/>
              </a:pPr>
              <a:t>7/22/2019</a:t>
            </a:fld>
            <a:endParaRPr lang="en-US"/>
          </a:p>
        </p:txBody>
      </p:sp>
      <p:sp>
        <p:nvSpPr>
          <p:cNvPr id="5" name="Footer Placeholder 4">
            <a:extLst>
              <a:ext uri="{FF2B5EF4-FFF2-40B4-BE49-F238E27FC236}">
                <a16:creationId xmlns:a16="http://schemas.microsoft.com/office/drawing/2014/main" id="{6850A068-416D-472A-99D6-01CA2FB3670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6FD0359-B2DF-4FB3-A0EE-1F9AB3C52131}"/>
              </a:ext>
            </a:extLst>
          </p:cNvPr>
          <p:cNvSpPr>
            <a:spLocks noGrp="1"/>
          </p:cNvSpPr>
          <p:nvPr>
            <p:ph type="sldNum" sz="quarter" idx="12"/>
          </p:nvPr>
        </p:nvSpPr>
        <p:spPr/>
        <p:txBody>
          <a:bodyPr/>
          <a:lstStyle>
            <a:lvl1pPr>
              <a:defRPr/>
            </a:lvl1pPr>
          </a:lstStyle>
          <a:p>
            <a:fld id="{FAD016AB-A0D5-4CCA-9FD6-0C1892190DB4}" type="slidenum">
              <a:rPr lang="en-US" altLang="en-US"/>
              <a:pPr/>
              <a:t>‹#›</a:t>
            </a:fld>
            <a:endParaRPr lang="en-US" altLang="en-US"/>
          </a:p>
        </p:txBody>
      </p:sp>
    </p:spTree>
    <p:extLst>
      <p:ext uri="{BB962C8B-B14F-4D97-AF65-F5344CB8AC3E}">
        <p14:creationId xmlns:p14="http://schemas.microsoft.com/office/powerpoint/2010/main" val="651121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295400"/>
            <a:ext cx="8229600" cy="510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4BA924-3E17-4AB2-8AD7-079850A7F0CA}"/>
              </a:ext>
            </a:extLst>
          </p:cNvPr>
          <p:cNvSpPr>
            <a:spLocks noGrp="1"/>
          </p:cNvSpPr>
          <p:nvPr>
            <p:ph type="dt" sz="half" idx="10"/>
          </p:nvPr>
        </p:nvSpPr>
        <p:spPr/>
        <p:txBody>
          <a:bodyPr/>
          <a:lstStyle>
            <a:lvl1pPr>
              <a:defRPr/>
            </a:lvl1pPr>
          </a:lstStyle>
          <a:p>
            <a:pPr>
              <a:defRPr/>
            </a:pPr>
            <a:fld id="{EE3C3758-07CC-45AE-8D14-2D51402FF102}" type="datetimeFigureOut">
              <a:rPr lang="en-US"/>
              <a:pPr>
                <a:defRPr/>
              </a:pPr>
              <a:t>7/22/2019</a:t>
            </a:fld>
            <a:endParaRPr lang="en-US"/>
          </a:p>
        </p:txBody>
      </p:sp>
      <p:sp>
        <p:nvSpPr>
          <p:cNvPr id="5" name="Footer Placeholder 4">
            <a:extLst>
              <a:ext uri="{FF2B5EF4-FFF2-40B4-BE49-F238E27FC236}">
                <a16:creationId xmlns:a16="http://schemas.microsoft.com/office/drawing/2014/main" id="{8755098B-C075-4652-82E3-7745F9BE17F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9AB68A6-4047-4ED5-A363-987B4106F7FA}"/>
              </a:ext>
            </a:extLst>
          </p:cNvPr>
          <p:cNvSpPr>
            <a:spLocks noGrp="1"/>
          </p:cNvSpPr>
          <p:nvPr>
            <p:ph type="sldNum" sz="quarter" idx="12"/>
          </p:nvPr>
        </p:nvSpPr>
        <p:spPr/>
        <p:txBody>
          <a:bodyPr/>
          <a:lstStyle>
            <a:lvl1pPr>
              <a:defRPr/>
            </a:lvl1pPr>
          </a:lstStyle>
          <a:p>
            <a:fld id="{B9069262-3179-4D2E-9584-29948113CE71}" type="slidenum">
              <a:rPr lang="en-US" altLang="en-US"/>
              <a:pPr/>
              <a:t>‹#›</a:t>
            </a:fld>
            <a:endParaRPr lang="en-US" altLang="en-US"/>
          </a:p>
        </p:txBody>
      </p:sp>
    </p:spTree>
    <p:extLst>
      <p:ext uri="{BB962C8B-B14F-4D97-AF65-F5344CB8AC3E}">
        <p14:creationId xmlns:p14="http://schemas.microsoft.com/office/powerpoint/2010/main" val="3501832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8B5515-978A-40EC-9FD9-86856C299F05}"/>
              </a:ext>
            </a:extLst>
          </p:cNvPr>
          <p:cNvSpPr>
            <a:spLocks noGrp="1"/>
          </p:cNvSpPr>
          <p:nvPr>
            <p:ph type="dt" sz="half" idx="10"/>
          </p:nvPr>
        </p:nvSpPr>
        <p:spPr/>
        <p:txBody>
          <a:bodyPr/>
          <a:lstStyle>
            <a:lvl1pPr>
              <a:defRPr/>
            </a:lvl1pPr>
          </a:lstStyle>
          <a:p>
            <a:pPr>
              <a:defRPr/>
            </a:pPr>
            <a:fld id="{45E9B347-8D03-48B3-BAB5-D2792FF2FB21}" type="datetimeFigureOut">
              <a:rPr lang="en-US"/>
              <a:pPr>
                <a:defRPr/>
              </a:pPr>
              <a:t>7/22/2019</a:t>
            </a:fld>
            <a:endParaRPr lang="en-US"/>
          </a:p>
        </p:txBody>
      </p:sp>
      <p:sp>
        <p:nvSpPr>
          <p:cNvPr id="5" name="Footer Placeholder 4">
            <a:extLst>
              <a:ext uri="{FF2B5EF4-FFF2-40B4-BE49-F238E27FC236}">
                <a16:creationId xmlns:a16="http://schemas.microsoft.com/office/drawing/2014/main" id="{4337FF69-D545-44F9-A4D7-14B0A907590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9B1CBF9-4A6B-41A7-A9A5-610AD0D698F8}"/>
              </a:ext>
            </a:extLst>
          </p:cNvPr>
          <p:cNvSpPr>
            <a:spLocks noGrp="1"/>
          </p:cNvSpPr>
          <p:nvPr>
            <p:ph type="sldNum" sz="quarter" idx="12"/>
          </p:nvPr>
        </p:nvSpPr>
        <p:spPr/>
        <p:txBody>
          <a:bodyPr/>
          <a:lstStyle>
            <a:lvl1pPr>
              <a:defRPr/>
            </a:lvl1pPr>
          </a:lstStyle>
          <a:p>
            <a:fld id="{675CB75F-1A11-4918-9223-859E857ADA97}" type="slidenum">
              <a:rPr lang="en-US" altLang="en-US"/>
              <a:pPr/>
              <a:t>‹#›</a:t>
            </a:fld>
            <a:endParaRPr lang="en-US" altLang="en-US"/>
          </a:p>
        </p:txBody>
      </p:sp>
    </p:spTree>
    <p:extLst>
      <p:ext uri="{BB962C8B-B14F-4D97-AF65-F5344CB8AC3E}">
        <p14:creationId xmlns:p14="http://schemas.microsoft.com/office/powerpoint/2010/main" val="1506203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4A79C84-8DBF-4CD6-846A-D3B22A2E1B32}"/>
              </a:ext>
            </a:extLst>
          </p:cNvPr>
          <p:cNvSpPr>
            <a:spLocks noGrp="1"/>
          </p:cNvSpPr>
          <p:nvPr>
            <p:ph type="dt" sz="half" idx="10"/>
          </p:nvPr>
        </p:nvSpPr>
        <p:spPr/>
        <p:txBody>
          <a:bodyPr/>
          <a:lstStyle>
            <a:lvl1pPr>
              <a:defRPr/>
            </a:lvl1pPr>
          </a:lstStyle>
          <a:p>
            <a:pPr>
              <a:defRPr/>
            </a:pPr>
            <a:fld id="{FBF5F69B-ECE8-4DF4-AFED-CAF8B355B2B2}" type="datetimeFigureOut">
              <a:rPr lang="en-US"/>
              <a:pPr>
                <a:defRPr/>
              </a:pPr>
              <a:t>7/22/2019</a:t>
            </a:fld>
            <a:endParaRPr lang="en-US"/>
          </a:p>
        </p:txBody>
      </p:sp>
      <p:sp>
        <p:nvSpPr>
          <p:cNvPr id="6" name="Footer Placeholder 4">
            <a:extLst>
              <a:ext uri="{FF2B5EF4-FFF2-40B4-BE49-F238E27FC236}">
                <a16:creationId xmlns:a16="http://schemas.microsoft.com/office/drawing/2014/main" id="{EE6F419B-6396-4B87-8774-0C6D8DDB26A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3B915BF-C1AB-4304-98A3-5E6238E810FA}"/>
              </a:ext>
            </a:extLst>
          </p:cNvPr>
          <p:cNvSpPr>
            <a:spLocks noGrp="1"/>
          </p:cNvSpPr>
          <p:nvPr>
            <p:ph type="sldNum" sz="quarter" idx="12"/>
          </p:nvPr>
        </p:nvSpPr>
        <p:spPr/>
        <p:txBody>
          <a:bodyPr/>
          <a:lstStyle>
            <a:lvl1pPr>
              <a:defRPr/>
            </a:lvl1pPr>
          </a:lstStyle>
          <a:p>
            <a:fld id="{79AD7438-656B-46F7-B333-CFE0C828A6FC}" type="slidenum">
              <a:rPr lang="en-US" altLang="en-US"/>
              <a:pPr/>
              <a:t>‹#›</a:t>
            </a:fld>
            <a:endParaRPr lang="en-US" altLang="en-US"/>
          </a:p>
        </p:txBody>
      </p:sp>
    </p:spTree>
    <p:extLst>
      <p:ext uri="{BB962C8B-B14F-4D97-AF65-F5344CB8AC3E}">
        <p14:creationId xmlns:p14="http://schemas.microsoft.com/office/powerpoint/2010/main" val="865644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65B808E-505F-41F9-85D3-49E04B9F8AEA}"/>
              </a:ext>
            </a:extLst>
          </p:cNvPr>
          <p:cNvSpPr>
            <a:spLocks noGrp="1"/>
          </p:cNvSpPr>
          <p:nvPr>
            <p:ph type="dt" sz="half" idx="10"/>
          </p:nvPr>
        </p:nvSpPr>
        <p:spPr/>
        <p:txBody>
          <a:bodyPr/>
          <a:lstStyle>
            <a:lvl1pPr>
              <a:defRPr/>
            </a:lvl1pPr>
          </a:lstStyle>
          <a:p>
            <a:pPr>
              <a:defRPr/>
            </a:pPr>
            <a:fld id="{BCFAA4BB-E268-46A7-B3C2-6EBAE1D4F8A5}" type="datetimeFigureOut">
              <a:rPr lang="en-US"/>
              <a:pPr>
                <a:defRPr/>
              </a:pPr>
              <a:t>7/22/2019</a:t>
            </a:fld>
            <a:endParaRPr lang="en-US"/>
          </a:p>
        </p:txBody>
      </p:sp>
      <p:sp>
        <p:nvSpPr>
          <p:cNvPr id="8" name="Footer Placeholder 4">
            <a:extLst>
              <a:ext uri="{FF2B5EF4-FFF2-40B4-BE49-F238E27FC236}">
                <a16:creationId xmlns:a16="http://schemas.microsoft.com/office/drawing/2014/main" id="{67FA8F2E-D5D9-408B-8C6A-0C2674BA0C8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5AC23BFA-A719-4ECA-91C7-68245256CDAA}"/>
              </a:ext>
            </a:extLst>
          </p:cNvPr>
          <p:cNvSpPr>
            <a:spLocks noGrp="1"/>
          </p:cNvSpPr>
          <p:nvPr>
            <p:ph type="sldNum" sz="quarter" idx="12"/>
          </p:nvPr>
        </p:nvSpPr>
        <p:spPr/>
        <p:txBody>
          <a:bodyPr/>
          <a:lstStyle>
            <a:lvl1pPr>
              <a:defRPr/>
            </a:lvl1pPr>
          </a:lstStyle>
          <a:p>
            <a:fld id="{4D624101-147A-433C-8BC7-A19E7D6739F5}" type="slidenum">
              <a:rPr lang="en-US" altLang="en-US"/>
              <a:pPr/>
              <a:t>‹#›</a:t>
            </a:fld>
            <a:endParaRPr lang="en-US" altLang="en-US"/>
          </a:p>
        </p:txBody>
      </p:sp>
    </p:spTree>
    <p:extLst>
      <p:ext uri="{BB962C8B-B14F-4D97-AF65-F5344CB8AC3E}">
        <p14:creationId xmlns:p14="http://schemas.microsoft.com/office/powerpoint/2010/main" val="1732341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755998B4-DD59-4FB3-8A49-A9A41D761EA5}"/>
              </a:ext>
            </a:extLst>
          </p:cNvPr>
          <p:cNvSpPr>
            <a:spLocks noGrp="1"/>
          </p:cNvSpPr>
          <p:nvPr>
            <p:ph type="dt" sz="half" idx="10"/>
          </p:nvPr>
        </p:nvSpPr>
        <p:spPr/>
        <p:txBody>
          <a:bodyPr/>
          <a:lstStyle>
            <a:lvl1pPr>
              <a:defRPr/>
            </a:lvl1pPr>
          </a:lstStyle>
          <a:p>
            <a:pPr>
              <a:defRPr/>
            </a:pPr>
            <a:fld id="{FBF86D4E-5DF8-4597-B904-235F2843FA67}" type="datetimeFigureOut">
              <a:rPr lang="en-US"/>
              <a:pPr>
                <a:defRPr/>
              </a:pPr>
              <a:t>7/22/2019</a:t>
            </a:fld>
            <a:endParaRPr lang="en-US"/>
          </a:p>
        </p:txBody>
      </p:sp>
      <p:sp>
        <p:nvSpPr>
          <p:cNvPr id="4" name="Footer Placeholder 4">
            <a:extLst>
              <a:ext uri="{FF2B5EF4-FFF2-40B4-BE49-F238E27FC236}">
                <a16:creationId xmlns:a16="http://schemas.microsoft.com/office/drawing/2014/main" id="{97683A23-3AD1-43ED-9D3E-13FE31F0EC5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E1A6BE65-1B65-41AD-BFEB-ED9E6B96B592}"/>
              </a:ext>
            </a:extLst>
          </p:cNvPr>
          <p:cNvSpPr>
            <a:spLocks noGrp="1"/>
          </p:cNvSpPr>
          <p:nvPr>
            <p:ph type="sldNum" sz="quarter" idx="12"/>
          </p:nvPr>
        </p:nvSpPr>
        <p:spPr/>
        <p:txBody>
          <a:bodyPr/>
          <a:lstStyle>
            <a:lvl1pPr>
              <a:defRPr/>
            </a:lvl1pPr>
          </a:lstStyle>
          <a:p>
            <a:fld id="{FB171173-AC55-48DF-8CE1-930318D40816}" type="slidenum">
              <a:rPr lang="en-US" altLang="en-US"/>
              <a:pPr/>
              <a:t>‹#›</a:t>
            </a:fld>
            <a:endParaRPr lang="en-US" altLang="en-US"/>
          </a:p>
        </p:txBody>
      </p:sp>
    </p:spTree>
    <p:extLst>
      <p:ext uri="{BB962C8B-B14F-4D97-AF65-F5344CB8AC3E}">
        <p14:creationId xmlns:p14="http://schemas.microsoft.com/office/powerpoint/2010/main" val="2515330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3C6A233-02EA-4394-82BF-EA71002A97C4}"/>
              </a:ext>
            </a:extLst>
          </p:cNvPr>
          <p:cNvSpPr>
            <a:spLocks noGrp="1"/>
          </p:cNvSpPr>
          <p:nvPr>
            <p:ph type="dt" sz="half" idx="10"/>
          </p:nvPr>
        </p:nvSpPr>
        <p:spPr/>
        <p:txBody>
          <a:bodyPr/>
          <a:lstStyle>
            <a:lvl1pPr>
              <a:defRPr/>
            </a:lvl1pPr>
          </a:lstStyle>
          <a:p>
            <a:pPr>
              <a:defRPr/>
            </a:pPr>
            <a:fld id="{0E1CAEA1-AC5B-4877-8B1B-0F41837108EA}" type="datetimeFigureOut">
              <a:rPr lang="en-US"/>
              <a:pPr>
                <a:defRPr/>
              </a:pPr>
              <a:t>7/22/2019</a:t>
            </a:fld>
            <a:endParaRPr lang="en-US"/>
          </a:p>
        </p:txBody>
      </p:sp>
      <p:sp>
        <p:nvSpPr>
          <p:cNvPr id="3" name="Footer Placeholder 4">
            <a:extLst>
              <a:ext uri="{FF2B5EF4-FFF2-40B4-BE49-F238E27FC236}">
                <a16:creationId xmlns:a16="http://schemas.microsoft.com/office/drawing/2014/main" id="{593A06BA-DA14-44D7-B83D-6C776676AD8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6A2D6842-498D-42BC-8C59-9BDB9B51A5AA}"/>
              </a:ext>
            </a:extLst>
          </p:cNvPr>
          <p:cNvSpPr>
            <a:spLocks noGrp="1"/>
          </p:cNvSpPr>
          <p:nvPr>
            <p:ph type="sldNum" sz="quarter" idx="12"/>
          </p:nvPr>
        </p:nvSpPr>
        <p:spPr/>
        <p:txBody>
          <a:bodyPr/>
          <a:lstStyle>
            <a:lvl1pPr>
              <a:defRPr/>
            </a:lvl1pPr>
          </a:lstStyle>
          <a:p>
            <a:fld id="{6CE5C518-357C-4747-9098-55043B191924}" type="slidenum">
              <a:rPr lang="en-US" altLang="en-US"/>
              <a:pPr/>
              <a:t>‹#›</a:t>
            </a:fld>
            <a:endParaRPr lang="en-US" altLang="en-US"/>
          </a:p>
        </p:txBody>
      </p:sp>
    </p:spTree>
    <p:extLst>
      <p:ext uri="{BB962C8B-B14F-4D97-AF65-F5344CB8AC3E}">
        <p14:creationId xmlns:p14="http://schemas.microsoft.com/office/powerpoint/2010/main" val="1757410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35650FC-70D9-4379-B66B-93E6E0B95798}"/>
              </a:ext>
            </a:extLst>
          </p:cNvPr>
          <p:cNvSpPr>
            <a:spLocks noGrp="1"/>
          </p:cNvSpPr>
          <p:nvPr>
            <p:ph type="dt" sz="half" idx="10"/>
          </p:nvPr>
        </p:nvSpPr>
        <p:spPr/>
        <p:txBody>
          <a:bodyPr/>
          <a:lstStyle>
            <a:lvl1pPr>
              <a:defRPr/>
            </a:lvl1pPr>
          </a:lstStyle>
          <a:p>
            <a:pPr>
              <a:defRPr/>
            </a:pPr>
            <a:fld id="{349EA5BA-D41C-4653-A0B9-2C639F2F54AB}" type="datetimeFigureOut">
              <a:rPr lang="en-US"/>
              <a:pPr>
                <a:defRPr/>
              </a:pPr>
              <a:t>7/22/2019</a:t>
            </a:fld>
            <a:endParaRPr lang="en-US"/>
          </a:p>
        </p:txBody>
      </p:sp>
      <p:sp>
        <p:nvSpPr>
          <p:cNvPr id="6" name="Footer Placeholder 4">
            <a:extLst>
              <a:ext uri="{FF2B5EF4-FFF2-40B4-BE49-F238E27FC236}">
                <a16:creationId xmlns:a16="http://schemas.microsoft.com/office/drawing/2014/main" id="{CE2002B2-A4D1-4EAB-8BD4-2EF7E4E2820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E22FAE8-EF9C-4B66-86D8-FCFA884F197B}"/>
              </a:ext>
            </a:extLst>
          </p:cNvPr>
          <p:cNvSpPr>
            <a:spLocks noGrp="1"/>
          </p:cNvSpPr>
          <p:nvPr>
            <p:ph type="sldNum" sz="quarter" idx="12"/>
          </p:nvPr>
        </p:nvSpPr>
        <p:spPr/>
        <p:txBody>
          <a:bodyPr/>
          <a:lstStyle>
            <a:lvl1pPr>
              <a:defRPr/>
            </a:lvl1pPr>
          </a:lstStyle>
          <a:p>
            <a:fld id="{BEF6C76D-C6D0-407F-AD8D-F5E16AC8EDC7}" type="slidenum">
              <a:rPr lang="en-US" altLang="en-US"/>
              <a:pPr/>
              <a:t>‹#›</a:t>
            </a:fld>
            <a:endParaRPr lang="en-US" altLang="en-US"/>
          </a:p>
        </p:txBody>
      </p:sp>
    </p:spTree>
    <p:extLst>
      <p:ext uri="{BB962C8B-B14F-4D97-AF65-F5344CB8AC3E}">
        <p14:creationId xmlns:p14="http://schemas.microsoft.com/office/powerpoint/2010/main" val="3538954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58EA800-BE0F-4C9C-8985-3511A0675630}"/>
              </a:ext>
            </a:extLst>
          </p:cNvPr>
          <p:cNvSpPr>
            <a:spLocks noGrp="1"/>
          </p:cNvSpPr>
          <p:nvPr>
            <p:ph type="dt" sz="half" idx="10"/>
          </p:nvPr>
        </p:nvSpPr>
        <p:spPr/>
        <p:txBody>
          <a:bodyPr/>
          <a:lstStyle>
            <a:lvl1pPr>
              <a:defRPr/>
            </a:lvl1pPr>
          </a:lstStyle>
          <a:p>
            <a:pPr>
              <a:defRPr/>
            </a:pPr>
            <a:fld id="{1D2D7810-64CA-440B-A7C5-D592578FA3CD}" type="datetimeFigureOut">
              <a:rPr lang="en-US"/>
              <a:pPr>
                <a:defRPr/>
              </a:pPr>
              <a:t>7/22/2019</a:t>
            </a:fld>
            <a:endParaRPr lang="en-US"/>
          </a:p>
        </p:txBody>
      </p:sp>
      <p:sp>
        <p:nvSpPr>
          <p:cNvPr id="6" name="Footer Placeholder 4">
            <a:extLst>
              <a:ext uri="{FF2B5EF4-FFF2-40B4-BE49-F238E27FC236}">
                <a16:creationId xmlns:a16="http://schemas.microsoft.com/office/drawing/2014/main" id="{3F360A01-1E65-47AD-8210-264D9507752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1F75412-A1E8-4425-B504-D25A65ABB01D}"/>
              </a:ext>
            </a:extLst>
          </p:cNvPr>
          <p:cNvSpPr>
            <a:spLocks noGrp="1"/>
          </p:cNvSpPr>
          <p:nvPr>
            <p:ph type="sldNum" sz="quarter" idx="12"/>
          </p:nvPr>
        </p:nvSpPr>
        <p:spPr/>
        <p:txBody>
          <a:bodyPr/>
          <a:lstStyle>
            <a:lvl1pPr>
              <a:defRPr/>
            </a:lvl1pPr>
          </a:lstStyle>
          <a:p>
            <a:fld id="{36F84318-4123-4519-8BD2-75E9AA20E48C}" type="slidenum">
              <a:rPr lang="en-US" altLang="en-US"/>
              <a:pPr/>
              <a:t>‹#›</a:t>
            </a:fld>
            <a:endParaRPr lang="en-US" altLang="en-US"/>
          </a:p>
        </p:txBody>
      </p:sp>
    </p:spTree>
    <p:extLst>
      <p:ext uri="{BB962C8B-B14F-4D97-AF65-F5344CB8AC3E}">
        <p14:creationId xmlns:p14="http://schemas.microsoft.com/office/powerpoint/2010/main" val="3512359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C6D9F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C8CCAF4-A458-43CE-B2FD-6B211561245D}"/>
              </a:ext>
            </a:extLst>
          </p:cNvPr>
          <p:cNvSpPr>
            <a:spLocks noGrp="1"/>
          </p:cNvSpPr>
          <p:nvPr>
            <p:ph type="title"/>
          </p:nvPr>
        </p:nvSpPr>
        <p:spPr bwMode="auto">
          <a:xfrm>
            <a:off x="457200" y="304800"/>
            <a:ext cx="8229600" cy="884238"/>
          </a:xfrm>
          <a:prstGeom prst="rect">
            <a:avLst/>
          </a:prstGeom>
          <a:solidFill>
            <a:schemeClr val="bg1"/>
          </a:solidFill>
          <a:ln w="28575">
            <a:solidFill>
              <a:schemeClr val="tx1"/>
            </a:solid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9AB4F92E-7380-4389-8BC7-2A2C32387AEE}"/>
              </a:ext>
            </a:extLst>
          </p:cNvPr>
          <p:cNvSpPr>
            <a:spLocks noGrp="1"/>
          </p:cNvSpPr>
          <p:nvPr>
            <p:ph type="body" idx="1"/>
          </p:nvPr>
        </p:nvSpPr>
        <p:spPr bwMode="auto">
          <a:xfrm>
            <a:off x="457200" y="1295400"/>
            <a:ext cx="8229600" cy="4830763"/>
          </a:xfrm>
          <a:prstGeom prst="rect">
            <a:avLst/>
          </a:prstGeom>
          <a:solidFill>
            <a:schemeClr val="bg1"/>
          </a:solidFill>
          <a:ln w="28575">
            <a:solidFill>
              <a:schemeClr val="tx1"/>
            </a:solid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9D40CB5-16F1-48A6-94B2-84DDCADE5E36}"/>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fld id="{33ACD014-7DAE-4057-8575-3A50FFA67586}" type="datetimeFigureOut">
              <a:rPr lang="en-US"/>
              <a:pPr>
                <a:defRPr/>
              </a:pPr>
              <a:t>7/22/2019</a:t>
            </a:fld>
            <a:endParaRPr lang="en-US"/>
          </a:p>
        </p:txBody>
      </p:sp>
      <p:sp>
        <p:nvSpPr>
          <p:cNvPr id="5" name="Footer Placeholder 4">
            <a:extLst>
              <a:ext uri="{FF2B5EF4-FFF2-40B4-BE49-F238E27FC236}">
                <a16:creationId xmlns:a16="http://schemas.microsoft.com/office/drawing/2014/main" id="{11A8D24D-5D06-46EB-8F08-CA1BB5F2A124}"/>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24F64810-4C3F-4F09-B9CE-87FF3529970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D1660E6-656A-48BC-8A24-B669897BE3C4}" type="slidenum">
              <a:rPr lang="en-US" altLang="en-US"/>
              <a:pPr/>
              <a:t>‹#›</a:t>
            </a:fld>
            <a:endParaRPr lang="en-US" altLang="en-US"/>
          </a:p>
        </p:txBody>
      </p:sp>
      <p:sp>
        <p:nvSpPr>
          <p:cNvPr id="7" name="Text Box 7">
            <a:extLst>
              <a:ext uri="{FF2B5EF4-FFF2-40B4-BE49-F238E27FC236}">
                <a16:creationId xmlns:a16="http://schemas.microsoft.com/office/drawing/2014/main" id="{53F7D3B2-C1EF-438A-BF66-E53B3AD94245}"/>
              </a:ext>
            </a:extLst>
          </p:cNvPr>
          <p:cNvSpPr txBox="1">
            <a:spLocks noChangeArrowheads="1"/>
          </p:cNvSpPr>
          <p:nvPr userDrawn="1"/>
        </p:nvSpPr>
        <p:spPr bwMode="auto">
          <a:xfrm>
            <a:off x="6973888" y="6642100"/>
            <a:ext cx="21701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en-US" altLang="en-US" sz="800" dirty="0">
                <a:solidFill>
                  <a:srgbClr val="C6D9F1"/>
                </a:solidFill>
                <a:latin typeface="Trebuchet MS" panose="020B0603020202020204" pitchFamily="34" charset="0"/>
              </a:rPr>
              <a:t>Copyright © 2011 - MsRazz ChemClass</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Trebuchet MS" pitchFamily="34" charset="0"/>
          <a:ea typeface="+mj-ea"/>
          <a:cs typeface="+mj-cs"/>
        </a:defRPr>
      </a:lvl1pPr>
      <a:lvl2pPr algn="ctr" rtl="0" eaLnBrk="0" fontAlgn="base" hangingPunct="0">
        <a:spcBef>
          <a:spcPct val="0"/>
        </a:spcBef>
        <a:spcAft>
          <a:spcPct val="0"/>
        </a:spcAft>
        <a:defRPr sz="4400">
          <a:solidFill>
            <a:schemeClr val="tx1"/>
          </a:solidFill>
          <a:latin typeface="Trebuchet MS" pitchFamily="34" charset="0"/>
        </a:defRPr>
      </a:lvl2pPr>
      <a:lvl3pPr algn="ctr" rtl="0" eaLnBrk="0" fontAlgn="base" hangingPunct="0">
        <a:spcBef>
          <a:spcPct val="0"/>
        </a:spcBef>
        <a:spcAft>
          <a:spcPct val="0"/>
        </a:spcAft>
        <a:defRPr sz="4400">
          <a:solidFill>
            <a:schemeClr val="tx1"/>
          </a:solidFill>
          <a:latin typeface="Trebuchet MS" pitchFamily="34" charset="0"/>
        </a:defRPr>
      </a:lvl3pPr>
      <a:lvl4pPr algn="ctr" rtl="0" eaLnBrk="0" fontAlgn="base" hangingPunct="0">
        <a:spcBef>
          <a:spcPct val="0"/>
        </a:spcBef>
        <a:spcAft>
          <a:spcPct val="0"/>
        </a:spcAft>
        <a:defRPr sz="4400">
          <a:solidFill>
            <a:schemeClr val="tx1"/>
          </a:solidFill>
          <a:latin typeface="Trebuchet MS" pitchFamily="34" charset="0"/>
        </a:defRPr>
      </a:lvl4pPr>
      <a:lvl5pPr algn="ctr" rtl="0" eaLnBrk="0" fontAlgn="base" hangingPunct="0">
        <a:spcBef>
          <a:spcPct val="0"/>
        </a:spcBef>
        <a:spcAft>
          <a:spcPct val="0"/>
        </a:spcAft>
        <a:defRPr sz="4400">
          <a:solidFill>
            <a:schemeClr val="tx1"/>
          </a:solidFill>
          <a:latin typeface="Trebuchet MS" pitchFamily="34" charset="0"/>
        </a:defRPr>
      </a:lvl5pPr>
      <a:lvl6pPr marL="457200" algn="ctr" rtl="0" fontAlgn="base">
        <a:spcBef>
          <a:spcPct val="0"/>
        </a:spcBef>
        <a:spcAft>
          <a:spcPct val="0"/>
        </a:spcAft>
        <a:defRPr sz="4400">
          <a:solidFill>
            <a:schemeClr val="tx1"/>
          </a:solidFill>
          <a:latin typeface="Trebuchet MS" pitchFamily="34" charset="0"/>
        </a:defRPr>
      </a:lvl6pPr>
      <a:lvl7pPr marL="914400" algn="ctr" rtl="0" fontAlgn="base">
        <a:spcBef>
          <a:spcPct val="0"/>
        </a:spcBef>
        <a:spcAft>
          <a:spcPct val="0"/>
        </a:spcAft>
        <a:defRPr sz="4400">
          <a:solidFill>
            <a:schemeClr val="tx1"/>
          </a:solidFill>
          <a:latin typeface="Trebuchet MS" pitchFamily="34" charset="0"/>
        </a:defRPr>
      </a:lvl7pPr>
      <a:lvl8pPr marL="1371600" algn="ctr" rtl="0" fontAlgn="base">
        <a:spcBef>
          <a:spcPct val="0"/>
        </a:spcBef>
        <a:spcAft>
          <a:spcPct val="0"/>
        </a:spcAft>
        <a:defRPr sz="4400">
          <a:solidFill>
            <a:schemeClr val="tx1"/>
          </a:solidFill>
          <a:latin typeface="Trebuchet MS" pitchFamily="34" charset="0"/>
        </a:defRPr>
      </a:lvl8pPr>
      <a:lvl9pPr marL="1828800" algn="ctr" rtl="0" fontAlgn="base">
        <a:spcBef>
          <a:spcPct val="0"/>
        </a:spcBef>
        <a:spcAft>
          <a:spcPct val="0"/>
        </a:spcAft>
        <a:defRPr sz="4400">
          <a:solidFill>
            <a:schemeClr val="tx1"/>
          </a:solidFill>
          <a:latin typeface="Trebuchet MS"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Trebuchet MS" pitchFamily="34"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Trebuchet MS"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Trebuchet MS"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Trebuchet MS"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Karen\AppData\Local\Microsoft\Windows\Temporary Internet Files\Content.IE5\5CJJPO88\MC900140581[1].wmf">
            <a:extLst>
              <a:ext uri="{FF2B5EF4-FFF2-40B4-BE49-F238E27FC236}">
                <a16:creationId xmlns:a16="http://schemas.microsoft.com/office/drawing/2014/main" id="{3F26DA6C-6407-46D4-A70E-25D448A325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343400"/>
            <a:ext cx="2946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a:extLst>
              <a:ext uri="{FF2B5EF4-FFF2-40B4-BE49-F238E27FC236}">
                <a16:creationId xmlns:a16="http://schemas.microsoft.com/office/drawing/2014/main" id="{483890E8-03FF-4D6D-81DA-078C066361C5}"/>
              </a:ext>
            </a:extLst>
          </p:cNvPr>
          <p:cNvSpPr>
            <a:spLocks noGrp="1"/>
          </p:cNvSpPr>
          <p:nvPr>
            <p:ph type="subTitle" idx="1"/>
          </p:nvPr>
        </p:nvSpPr>
        <p:spPr>
          <a:xfrm>
            <a:off x="304800" y="3352800"/>
            <a:ext cx="8458200" cy="990600"/>
          </a:xfrm>
        </p:spPr>
        <p:txBody>
          <a:bodyPr rtlCol="0" anchor="ctr">
            <a:normAutofit fontScale="92500" lnSpcReduction="20000"/>
          </a:bodyPr>
          <a:lstStyle/>
          <a:p>
            <a:pPr algn="r" eaLnBrk="1" fontAlgn="auto" hangingPunct="1">
              <a:spcAft>
                <a:spcPts val="0"/>
              </a:spcAft>
              <a:defRPr/>
            </a:pPr>
            <a:r>
              <a:rPr lang="en-US" sz="3600" i="1" dirty="0">
                <a:solidFill>
                  <a:srgbClr val="002060"/>
                </a:solidFill>
              </a:rPr>
              <a:t>Determining the Molecular Formula from the Empirical Formula</a:t>
            </a:r>
          </a:p>
        </p:txBody>
      </p:sp>
      <p:sp>
        <p:nvSpPr>
          <p:cNvPr id="2052" name="Title 1">
            <a:extLst>
              <a:ext uri="{FF2B5EF4-FFF2-40B4-BE49-F238E27FC236}">
                <a16:creationId xmlns:a16="http://schemas.microsoft.com/office/drawing/2014/main" id="{53922926-437F-47C1-9CFE-B05C13710B2A}"/>
              </a:ext>
            </a:extLst>
          </p:cNvPr>
          <p:cNvSpPr>
            <a:spLocks noGrp="1"/>
          </p:cNvSpPr>
          <p:nvPr>
            <p:ph type="ctrTitle"/>
          </p:nvPr>
        </p:nvSpPr>
        <p:spPr>
          <a:xfrm>
            <a:off x="304800" y="2187575"/>
            <a:ext cx="8458200" cy="1089025"/>
          </a:xfrm>
        </p:spPr>
        <p:txBody>
          <a:bodyPr/>
          <a:lstStyle/>
          <a:p>
            <a:pPr eaLnBrk="1" hangingPunct="1"/>
            <a:r>
              <a:rPr lang="en-US" altLang="en-US" sz="5400" b="1"/>
              <a:t>Unit: Chemical Quantities</a:t>
            </a:r>
          </a:p>
        </p:txBody>
      </p:sp>
      <p:sp>
        <p:nvSpPr>
          <p:cNvPr id="6" name="Explosion 1 5">
            <a:extLst>
              <a:ext uri="{FF2B5EF4-FFF2-40B4-BE49-F238E27FC236}">
                <a16:creationId xmlns:a16="http://schemas.microsoft.com/office/drawing/2014/main" id="{0B998BEC-39AF-4DA7-AA8C-A6317EBF0BD7}"/>
              </a:ext>
            </a:extLst>
          </p:cNvPr>
          <p:cNvSpPr/>
          <p:nvPr/>
        </p:nvSpPr>
        <p:spPr>
          <a:xfrm rot="809802">
            <a:off x="5648325" y="1239838"/>
            <a:ext cx="4137025" cy="1384300"/>
          </a:xfrm>
          <a:prstGeom prst="irregularSeal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rgbClr val="002060"/>
                </a:solidFill>
                <a:latin typeface="Script MT Bold" pitchFamily="66" charset="0"/>
              </a:rPr>
              <a:t>Day 7 - Notes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0531813-7D97-448A-921D-9A61544447C6}"/>
              </a:ext>
            </a:extLst>
          </p:cNvPr>
          <p:cNvSpPr>
            <a:spLocks noGrp="1" noChangeArrowheads="1"/>
          </p:cNvSpPr>
          <p:nvPr>
            <p:ph type="title"/>
          </p:nvPr>
        </p:nvSpPr>
        <p:spPr/>
        <p:txBody>
          <a:bodyPr rtlCol="0">
            <a:normAutofit/>
          </a:bodyPr>
          <a:lstStyle/>
          <a:p>
            <a:pPr eaLnBrk="1" fontAlgn="auto" hangingPunct="1">
              <a:spcAft>
                <a:spcPts val="0"/>
              </a:spcAft>
              <a:defRPr/>
            </a:pPr>
            <a:r>
              <a:rPr lang="en-US" sz="3700" b="1" dirty="0">
                <a:solidFill>
                  <a:srgbClr val="002060"/>
                </a:solidFill>
              </a:rPr>
              <a:t>After today, you should be able to…</a:t>
            </a:r>
          </a:p>
        </p:txBody>
      </p:sp>
      <p:sp>
        <p:nvSpPr>
          <p:cNvPr id="3075" name="Rectangle 3">
            <a:extLst>
              <a:ext uri="{FF2B5EF4-FFF2-40B4-BE49-F238E27FC236}">
                <a16:creationId xmlns:a16="http://schemas.microsoft.com/office/drawing/2014/main" id="{9BA6FA05-C1A7-46C4-991A-85452426130C}"/>
              </a:ext>
            </a:extLst>
          </p:cNvPr>
          <p:cNvSpPr>
            <a:spLocks noGrp="1" noChangeArrowheads="1"/>
          </p:cNvSpPr>
          <p:nvPr>
            <p:ph idx="1"/>
          </p:nvPr>
        </p:nvSpPr>
        <p:spPr/>
        <p:txBody>
          <a:bodyPr/>
          <a:lstStyle/>
          <a:p>
            <a:pPr marL="285750" indent="-285750" eaLnBrk="1" hangingPunct="1"/>
            <a:r>
              <a:rPr lang="en-US" altLang="en-US" sz="4400" dirty="0"/>
              <a:t>Calculate the molecular formulas for various compounds, given their empirical formula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BEC376DB-DE9A-4214-8107-E57A6A3B33FD}"/>
              </a:ext>
            </a:extLst>
          </p:cNvPr>
          <p:cNvSpPr>
            <a:spLocks noGrp="1"/>
          </p:cNvSpPr>
          <p:nvPr>
            <p:ph type="title"/>
          </p:nvPr>
        </p:nvSpPr>
        <p:spPr>
          <a:xfrm>
            <a:off x="457200" y="304800"/>
            <a:ext cx="8229600" cy="1143000"/>
          </a:xfrm>
        </p:spPr>
        <p:txBody>
          <a:bodyPr rtlCol="0">
            <a:normAutofit fontScale="90000"/>
          </a:bodyPr>
          <a:lstStyle/>
          <a:p>
            <a:pPr eaLnBrk="1" fontAlgn="auto" hangingPunct="1">
              <a:spcAft>
                <a:spcPts val="0"/>
              </a:spcAft>
              <a:defRPr/>
            </a:pPr>
            <a:r>
              <a:rPr lang="en-US" sz="4000" b="1" dirty="0"/>
              <a:t>Molecular Formula Determination from the Empirical Formula</a:t>
            </a:r>
          </a:p>
        </p:txBody>
      </p:sp>
      <p:sp>
        <p:nvSpPr>
          <p:cNvPr id="3" name="Content Placeholder 2">
            <a:extLst>
              <a:ext uri="{FF2B5EF4-FFF2-40B4-BE49-F238E27FC236}">
                <a16:creationId xmlns:a16="http://schemas.microsoft.com/office/drawing/2014/main" id="{10552F4A-B4ED-4419-A423-6F88E7E52156}"/>
              </a:ext>
            </a:extLst>
          </p:cNvPr>
          <p:cNvSpPr>
            <a:spLocks noGrp="1"/>
          </p:cNvSpPr>
          <p:nvPr>
            <p:ph idx="1"/>
          </p:nvPr>
        </p:nvSpPr>
        <p:spPr>
          <a:xfrm>
            <a:off x="457200" y="1600200"/>
            <a:ext cx="8229600" cy="4800600"/>
          </a:xfrm>
        </p:spPr>
        <p:txBody>
          <a:bodyPr rtlCol="0">
            <a:normAutofit/>
          </a:bodyPr>
          <a:lstStyle/>
          <a:p>
            <a:pPr marL="0" indent="0" eaLnBrk="1" fontAlgn="auto" hangingPunct="1">
              <a:spcAft>
                <a:spcPts val="0"/>
              </a:spcAft>
              <a:buFont typeface="Arial" charset="0"/>
              <a:buNone/>
              <a:defRPr/>
            </a:pPr>
            <a:r>
              <a:rPr lang="en-US" sz="2800" dirty="0"/>
              <a:t>To determine a molecular formula </a:t>
            </a:r>
            <a:r>
              <a:rPr lang="en-US" sz="2800"/>
              <a:t>from an </a:t>
            </a:r>
            <a:r>
              <a:rPr lang="en-US" sz="2800" dirty="0"/>
              <a:t>empirical formula follow these steps:</a:t>
            </a:r>
          </a:p>
          <a:p>
            <a:pPr marL="515938" indent="-515938" eaLnBrk="1" fontAlgn="auto" hangingPunct="1">
              <a:spcAft>
                <a:spcPts val="0"/>
              </a:spcAft>
              <a:buFont typeface="+mj-lt"/>
              <a:buAutoNum type="arabicPeriod"/>
              <a:defRPr/>
            </a:pPr>
            <a:r>
              <a:rPr lang="en-US" sz="2800" i="1" dirty="0">
                <a:solidFill>
                  <a:srgbClr val="002060"/>
                </a:solidFill>
              </a:rPr>
              <a:t>First determine the empirical formula</a:t>
            </a:r>
          </a:p>
          <a:p>
            <a:pPr marL="515938" indent="-515938" eaLnBrk="1" fontAlgn="auto" hangingPunct="1">
              <a:spcAft>
                <a:spcPts val="0"/>
              </a:spcAft>
              <a:buFont typeface="+mj-lt"/>
              <a:buAutoNum type="arabicPeriod"/>
              <a:defRPr/>
            </a:pPr>
            <a:r>
              <a:rPr lang="en-US" sz="2800" i="1" dirty="0">
                <a:solidFill>
                  <a:srgbClr val="002060"/>
                </a:solidFill>
                <a:sym typeface="Wingdings" pitchFamily="2" charset="2"/>
              </a:rPr>
              <a:t>Use the formula:</a:t>
            </a:r>
          </a:p>
          <a:p>
            <a:pPr marL="515938" indent="-515938" eaLnBrk="1" fontAlgn="auto" hangingPunct="1">
              <a:spcAft>
                <a:spcPts val="0"/>
              </a:spcAft>
              <a:buFont typeface="+mj-lt"/>
              <a:buAutoNum type="arabicPeriod"/>
              <a:defRPr/>
            </a:pPr>
            <a:endParaRPr lang="en-US" sz="2800" i="1" dirty="0">
              <a:solidFill>
                <a:srgbClr val="002060"/>
              </a:solidFill>
              <a:sym typeface="Wingdings" pitchFamily="2" charset="2"/>
            </a:endParaRPr>
          </a:p>
          <a:p>
            <a:pPr marL="515938" indent="-515938" eaLnBrk="1" fontAlgn="auto" hangingPunct="1">
              <a:spcAft>
                <a:spcPts val="0"/>
              </a:spcAft>
              <a:buFont typeface="+mj-lt"/>
              <a:buAutoNum type="arabicPeriod"/>
              <a:defRPr/>
            </a:pPr>
            <a:endParaRPr lang="en-US" sz="2800" i="1" dirty="0">
              <a:solidFill>
                <a:srgbClr val="002060"/>
              </a:solidFill>
              <a:sym typeface="Wingdings" pitchFamily="2" charset="2"/>
            </a:endParaRPr>
          </a:p>
          <a:p>
            <a:pPr marL="515938" indent="-515938" eaLnBrk="1" fontAlgn="auto" hangingPunct="1">
              <a:spcAft>
                <a:spcPts val="0"/>
              </a:spcAft>
              <a:buFont typeface="+mj-lt"/>
              <a:buAutoNum type="arabicPeriod"/>
              <a:defRPr/>
            </a:pPr>
            <a:r>
              <a:rPr lang="en-US" sz="2800" i="1" dirty="0">
                <a:solidFill>
                  <a:srgbClr val="002060"/>
                </a:solidFill>
                <a:sym typeface="Wingdings" pitchFamily="2" charset="2"/>
              </a:rPr>
              <a:t>Multiply the subscripts in the empirical formula by this whole number to get the molecular formula</a:t>
            </a:r>
          </a:p>
        </p:txBody>
      </p:sp>
      <p:sp>
        <p:nvSpPr>
          <p:cNvPr id="5" name="TextBox 4">
            <a:extLst>
              <a:ext uri="{FF2B5EF4-FFF2-40B4-BE49-F238E27FC236}">
                <a16:creationId xmlns:a16="http://schemas.microsoft.com/office/drawing/2014/main" id="{EEEB9AD9-7587-4127-9FA6-6F59F9CA3E80}"/>
              </a:ext>
            </a:extLst>
          </p:cNvPr>
          <p:cNvSpPr txBox="1">
            <a:spLocks noChangeArrowheads="1"/>
          </p:cNvSpPr>
          <p:nvPr/>
        </p:nvSpPr>
        <p:spPr bwMode="auto">
          <a:xfrm>
            <a:off x="1787525" y="3581400"/>
            <a:ext cx="5638800" cy="954088"/>
          </a:xfrm>
          <a:prstGeom prst="rect">
            <a:avLst/>
          </a:prstGeom>
          <a:noFill/>
          <a:ln w="25400">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i="1" u="sng">
                <a:solidFill>
                  <a:srgbClr val="002060"/>
                </a:solidFill>
                <a:latin typeface="Trebuchet MS" panose="020B0603020202020204" pitchFamily="34" charset="0"/>
              </a:rPr>
              <a:t>Molar mass of molecular formula</a:t>
            </a:r>
          </a:p>
          <a:p>
            <a:pPr algn="ctr" eaLnBrk="1" hangingPunct="1"/>
            <a:r>
              <a:rPr lang="en-US" altLang="en-US" sz="2800" i="1">
                <a:solidFill>
                  <a:srgbClr val="002060"/>
                </a:solidFill>
                <a:latin typeface="Trebuchet MS" panose="020B0603020202020204" pitchFamily="34" charset="0"/>
              </a:rPr>
              <a:t>Molar mass of empirical formula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uiExpan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A870ED0-B143-4F80-B540-33503FF62168}"/>
              </a:ext>
            </a:extLst>
          </p:cNvPr>
          <p:cNvSpPr>
            <a:spLocks noGrp="1"/>
          </p:cNvSpPr>
          <p:nvPr>
            <p:ph idx="1"/>
          </p:nvPr>
        </p:nvSpPr>
        <p:spPr>
          <a:xfrm>
            <a:off x="0" y="665163"/>
            <a:ext cx="9144000" cy="5527675"/>
          </a:xfrm>
        </p:spPr>
        <p:txBody>
          <a:bodyPr/>
          <a:lstStyle/>
          <a:p>
            <a:pPr marL="0" indent="0" eaLnBrk="1" hangingPunct="1">
              <a:buFont typeface="Arial" panose="020B0604020202020204" pitchFamily="34" charset="0"/>
              <a:buNone/>
            </a:pPr>
            <a:r>
              <a:rPr lang="en-US" altLang="en-US" b="1" i="1"/>
              <a:t>Example:  </a:t>
            </a:r>
            <a:r>
              <a:rPr lang="en-US" altLang="en-US" i="1"/>
              <a:t>What is the molecular formula for a compound that is 74.0% C, 8.70% H, and 17.3% N and has a molar mass of 243.39g?</a:t>
            </a:r>
          </a:p>
        </p:txBody>
      </p:sp>
      <p:sp>
        <p:nvSpPr>
          <p:cNvPr id="25" name="TextBox 24">
            <a:extLst>
              <a:ext uri="{FF2B5EF4-FFF2-40B4-BE49-F238E27FC236}">
                <a16:creationId xmlns:a16="http://schemas.microsoft.com/office/drawing/2014/main" id="{66338387-FB52-4FDC-86E9-9D1D4C906C73}"/>
              </a:ext>
            </a:extLst>
          </p:cNvPr>
          <p:cNvSpPr txBox="1">
            <a:spLocks noChangeArrowheads="1"/>
          </p:cNvSpPr>
          <p:nvPr/>
        </p:nvSpPr>
        <p:spPr bwMode="auto">
          <a:xfrm>
            <a:off x="381000" y="2284413"/>
            <a:ext cx="41910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70.4gC</a:t>
            </a:r>
          </a:p>
          <a:p>
            <a:pPr eaLnBrk="1" hangingPunct="1"/>
            <a:endParaRPr lang="en-US" altLang="en-US" sz="2800" i="1">
              <a:solidFill>
                <a:srgbClr val="002060"/>
              </a:solidFill>
              <a:latin typeface="Trebuchet MS" panose="020B0603020202020204" pitchFamily="34" charset="0"/>
            </a:endParaRPr>
          </a:p>
          <a:p>
            <a:pPr eaLnBrk="1" hangingPunct="1"/>
            <a:r>
              <a:rPr lang="en-US" altLang="en-US" sz="2800" i="1">
                <a:solidFill>
                  <a:srgbClr val="002060"/>
                </a:solidFill>
                <a:latin typeface="Trebuchet MS" panose="020B0603020202020204" pitchFamily="34" charset="0"/>
              </a:rPr>
              <a:t>8.70gH</a:t>
            </a:r>
          </a:p>
          <a:p>
            <a:pPr eaLnBrk="1" hangingPunct="1"/>
            <a:endParaRPr lang="en-US" altLang="en-US" sz="2800" i="1">
              <a:solidFill>
                <a:srgbClr val="002060"/>
              </a:solidFill>
              <a:latin typeface="Trebuchet MS" panose="020B0603020202020204" pitchFamily="34" charset="0"/>
            </a:endParaRPr>
          </a:p>
          <a:p>
            <a:pPr eaLnBrk="1" hangingPunct="1"/>
            <a:r>
              <a:rPr lang="en-US" altLang="en-US" sz="2800" i="1">
                <a:solidFill>
                  <a:srgbClr val="002060"/>
                </a:solidFill>
                <a:latin typeface="Trebuchet MS" panose="020B0603020202020204" pitchFamily="34" charset="0"/>
              </a:rPr>
              <a:t>17.3gN</a:t>
            </a:r>
          </a:p>
          <a:p>
            <a:pPr eaLnBrk="1" hangingPunct="1"/>
            <a:endParaRPr lang="en-US" altLang="en-US" sz="2800" i="1">
              <a:solidFill>
                <a:srgbClr val="002060"/>
              </a:solidFill>
              <a:latin typeface="Trebuchet MS" panose="020B0603020202020204" pitchFamily="34" charset="0"/>
            </a:endParaRPr>
          </a:p>
        </p:txBody>
      </p:sp>
      <p:sp>
        <p:nvSpPr>
          <p:cNvPr id="26" name="TextBox 25">
            <a:extLst>
              <a:ext uri="{FF2B5EF4-FFF2-40B4-BE49-F238E27FC236}">
                <a16:creationId xmlns:a16="http://schemas.microsoft.com/office/drawing/2014/main" id="{3B2D4610-4FCC-4A15-81DC-F15E82A3A4CC}"/>
              </a:ext>
            </a:extLst>
          </p:cNvPr>
          <p:cNvSpPr txBox="1">
            <a:spLocks noChangeArrowheads="1"/>
          </p:cNvSpPr>
          <p:nvPr/>
        </p:nvSpPr>
        <p:spPr bwMode="auto">
          <a:xfrm>
            <a:off x="1676400" y="2251075"/>
            <a:ext cx="19812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  </a:t>
            </a:r>
            <a:r>
              <a:rPr lang="en-US" altLang="en-US" sz="2800" i="1" u="sng">
                <a:solidFill>
                  <a:srgbClr val="002060"/>
                </a:solidFill>
                <a:latin typeface="Trebuchet MS" panose="020B0603020202020204" pitchFamily="34" charset="0"/>
              </a:rPr>
              <a:t> 1 mol C </a:t>
            </a:r>
          </a:p>
          <a:p>
            <a:pPr eaLnBrk="1" hangingPunct="1"/>
            <a:r>
              <a:rPr lang="en-US" altLang="en-US" sz="2800" i="1" baseline="-25000">
                <a:solidFill>
                  <a:srgbClr val="002060"/>
                </a:solidFill>
                <a:latin typeface="Trebuchet MS" panose="020B0603020202020204" pitchFamily="34" charset="0"/>
              </a:rPr>
              <a:t>   </a:t>
            </a:r>
            <a:r>
              <a:rPr lang="en-US" altLang="en-US" sz="2800" i="1">
                <a:solidFill>
                  <a:srgbClr val="002060"/>
                </a:solidFill>
                <a:latin typeface="Trebuchet MS" panose="020B0603020202020204" pitchFamily="34" charset="0"/>
              </a:rPr>
              <a:t>12.01gC</a:t>
            </a:r>
          </a:p>
        </p:txBody>
      </p:sp>
      <p:sp>
        <p:nvSpPr>
          <p:cNvPr id="24" name="TextBox 23">
            <a:extLst>
              <a:ext uri="{FF2B5EF4-FFF2-40B4-BE49-F238E27FC236}">
                <a16:creationId xmlns:a16="http://schemas.microsoft.com/office/drawing/2014/main" id="{6CF45335-78FD-4C02-98B1-ADB5A9E69198}"/>
              </a:ext>
            </a:extLst>
          </p:cNvPr>
          <p:cNvSpPr txBox="1">
            <a:spLocks noChangeArrowheads="1"/>
          </p:cNvSpPr>
          <p:nvPr/>
        </p:nvSpPr>
        <p:spPr bwMode="auto">
          <a:xfrm>
            <a:off x="3352800" y="2476500"/>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sp>
        <p:nvSpPr>
          <p:cNvPr id="29" name="TextBox 28">
            <a:extLst>
              <a:ext uri="{FF2B5EF4-FFF2-40B4-BE49-F238E27FC236}">
                <a16:creationId xmlns:a16="http://schemas.microsoft.com/office/drawing/2014/main" id="{30BDDAAF-1896-4B64-A2F9-D74E2A9E2A3E}"/>
              </a:ext>
            </a:extLst>
          </p:cNvPr>
          <p:cNvSpPr txBox="1">
            <a:spLocks noChangeArrowheads="1"/>
          </p:cNvSpPr>
          <p:nvPr/>
        </p:nvSpPr>
        <p:spPr bwMode="auto">
          <a:xfrm>
            <a:off x="4953000" y="4962525"/>
            <a:ext cx="2514600" cy="708025"/>
          </a:xfrm>
          <a:prstGeom prst="rect">
            <a:avLst/>
          </a:prstGeom>
          <a:noFill/>
          <a:ln w="25400">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b="1" i="1">
                <a:solidFill>
                  <a:srgbClr val="FF0000"/>
                </a:solidFill>
                <a:latin typeface="Trebuchet MS" panose="020B0603020202020204" pitchFamily="34" charset="0"/>
              </a:rPr>
              <a:t>C</a:t>
            </a:r>
            <a:r>
              <a:rPr lang="en-US" altLang="en-US" sz="4000" b="1" i="1" baseline="-25000">
                <a:solidFill>
                  <a:srgbClr val="FF0000"/>
                </a:solidFill>
                <a:latin typeface="Trebuchet MS" panose="020B0603020202020204" pitchFamily="34" charset="0"/>
              </a:rPr>
              <a:t>15</a:t>
            </a:r>
            <a:r>
              <a:rPr lang="en-US" altLang="en-US" sz="4000" b="1" i="1">
                <a:solidFill>
                  <a:srgbClr val="FF0000"/>
                </a:solidFill>
                <a:latin typeface="Trebuchet MS" panose="020B0603020202020204" pitchFamily="34" charset="0"/>
              </a:rPr>
              <a:t>H</a:t>
            </a:r>
            <a:r>
              <a:rPr lang="en-US" altLang="en-US" sz="4000" b="1" i="1" baseline="-25000">
                <a:solidFill>
                  <a:srgbClr val="FF0000"/>
                </a:solidFill>
                <a:latin typeface="Trebuchet MS" panose="020B0603020202020204" pitchFamily="34" charset="0"/>
              </a:rPr>
              <a:t>21</a:t>
            </a:r>
            <a:r>
              <a:rPr lang="en-US" altLang="en-US" sz="4000" b="1" i="1">
                <a:solidFill>
                  <a:srgbClr val="FF0000"/>
                </a:solidFill>
                <a:latin typeface="Trebuchet MS" panose="020B0603020202020204" pitchFamily="34" charset="0"/>
              </a:rPr>
              <a:t>N</a:t>
            </a:r>
            <a:r>
              <a:rPr lang="en-US" altLang="en-US" sz="4000" b="1" i="1" baseline="-25000">
                <a:solidFill>
                  <a:srgbClr val="FF0000"/>
                </a:solidFill>
                <a:latin typeface="Trebuchet MS" panose="020B0603020202020204" pitchFamily="34" charset="0"/>
              </a:rPr>
              <a:t>3</a:t>
            </a:r>
          </a:p>
        </p:txBody>
      </p:sp>
      <p:sp>
        <p:nvSpPr>
          <p:cNvPr id="14" name="TextBox 13">
            <a:extLst>
              <a:ext uri="{FF2B5EF4-FFF2-40B4-BE49-F238E27FC236}">
                <a16:creationId xmlns:a16="http://schemas.microsoft.com/office/drawing/2014/main" id="{1F5842D0-D1AC-4103-8BF6-7F5857B0CCB8}"/>
              </a:ext>
            </a:extLst>
          </p:cNvPr>
          <p:cNvSpPr txBox="1">
            <a:spLocks noChangeArrowheads="1"/>
          </p:cNvSpPr>
          <p:nvPr/>
        </p:nvSpPr>
        <p:spPr bwMode="auto">
          <a:xfrm>
            <a:off x="1600200" y="2420938"/>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x</a:t>
            </a:r>
            <a:endParaRPr lang="en-US" altLang="en-US" sz="2800" i="1" baseline="-25000">
              <a:solidFill>
                <a:srgbClr val="002060"/>
              </a:solidFill>
              <a:latin typeface="Trebuchet MS" panose="020B0603020202020204" pitchFamily="34" charset="0"/>
            </a:endParaRPr>
          </a:p>
        </p:txBody>
      </p:sp>
      <p:sp>
        <p:nvSpPr>
          <p:cNvPr id="15" name="TextBox 14">
            <a:extLst>
              <a:ext uri="{FF2B5EF4-FFF2-40B4-BE49-F238E27FC236}">
                <a16:creationId xmlns:a16="http://schemas.microsoft.com/office/drawing/2014/main" id="{EA1FD372-4141-486F-B0DC-048B2ACC5CD9}"/>
              </a:ext>
            </a:extLst>
          </p:cNvPr>
          <p:cNvSpPr txBox="1">
            <a:spLocks noChangeArrowheads="1"/>
          </p:cNvSpPr>
          <p:nvPr/>
        </p:nvSpPr>
        <p:spPr bwMode="auto">
          <a:xfrm>
            <a:off x="3733800" y="2268538"/>
            <a:ext cx="106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6.16</a:t>
            </a:r>
          </a:p>
        </p:txBody>
      </p:sp>
      <p:sp>
        <p:nvSpPr>
          <p:cNvPr id="16" name="TextBox 15">
            <a:extLst>
              <a:ext uri="{FF2B5EF4-FFF2-40B4-BE49-F238E27FC236}">
                <a16:creationId xmlns:a16="http://schemas.microsoft.com/office/drawing/2014/main" id="{8524B7DF-8597-4F5D-AF51-00880F16791B}"/>
              </a:ext>
            </a:extLst>
          </p:cNvPr>
          <p:cNvSpPr txBox="1">
            <a:spLocks noChangeArrowheads="1"/>
          </p:cNvSpPr>
          <p:nvPr/>
        </p:nvSpPr>
        <p:spPr bwMode="auto">
          <a:xfrm>
            <a:off x="1676400" y="3067050"/>
            <a:ext cx="19812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  </a:t>
            </a:r>
            <a:r>
              <a:rPr lang="en-US" altLang="en-US" sz="2800" i="1" u="sng">
                <a:solidFill>
                  <a:srgbClr val="002060"/>
                </a:solidFill>
                <a:latin typeface="Trebuchet MS" panose="020B0603020202020204" pitchFamily="34" charset="0"/>
              </a:rPr>
              <a:t>1 mol H</a:t>
            </a:r>
          </a:p>
          <a:p>
            <a:pPr eaLnBrk="1" hangingPunct="1"/>
            <a:r>
              <a:rPr lang="en-US" altLang="en-US" sz="2800" i="1" baseline="-25000">
                <a:solidFill>
                  <a:srgbClr val="002060"/>
                </a:solidFill>
                <a:latin typeface="Trebuchet MS" panose="020B0603020202020204" pitchFamily="34" charset="0"/>
              </a:rPr>
              <a:t>   </a:t>
            </a:r>
            <a:r>
              <a:rPr lang="en-US" altLang="en-US" sz="2800" i="1">
                <a:solidFill>
                  <a:srgbClr val="002060"/>
                </a:solidFill>
                <a:latin typeface="Trebuchet MS" panose="020B0603020202020204" pitchFamily="34" charset="0"/>
              </a:rPr>
              <a:t>1.01gH</a:t>
            </a:r>
          </a:p>
        </p:txBody>
      </p:sp>
      <p:sp>
        <p:nvSpPr>
          <p:cNvPr id="17" name="TextBox 16">
            <a:extLst>
              <a:ext uri="{FF2B5EF4-FFF2-40B4-BE49-F238E27FC236}">
                <a16:creationId xmlns:a16="http://schemas.microsoft.com/office/drawing/2014/main" id="{9EC7ED44-403F-4B4C-B6CB-B5BAA608F14E}"/>
              </a:ext>
            </a:extLst>
          </p:cNvPr>
          <p:cNvSpPr txBox="1">
            <a:spLocks noChangeArrowheads="1"/>
          </p:cNvSpPr>
          <p:nvPr/>
        </p:nvSpPr>
        <p:spPr bwMode="auto">
          <a:xfrm>
            <a:off x="1600200" y="3192463"/>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x</a:t>
            </a:r>
            <a:endParaRPr lang="en-US" altLang="en-US" sz="2800" i="1" baseline="-25000">
              <a:solidFill>
                <a:srgbClr val="002060"/>
              </a:solidFill>
              <a:latin typeface="Trebuchet MS" panose="020B0603020202020204" pitchFamily="34" charset="0"/>
            </a:endParaRPr>
          </a:p>
        </p:txBody>
      </p:sp>
      <p:sp>
        <p:nvSpPr>
          <p:cNvPr id="18" name="TextBox 17">
            <a:extLst>
              <a:ext uri="{FF2B5EF4-FFF2-40B4-BE49-F238E27FC236}">
                <a16:creationId xmlns:a16="http://schemas.microsoft.com/office/drawing/2014/main" id="{748C7ABF-5071-4927-AFEA-3E068B44D174}"/>
              </a:ext>
            </a:extLst>
          </p:cNvPr>
          <p:cNvSpPr txBox="1">
            <a:spLocks noChangeArrowheads="1"/>
          </p:cNvSpPr>
          <p:nvPr/>
        </p:nvSpPr>
        <p:spPr bwMode="auto">
          <a:xfrm>
            <a:off x="3733800" y="3070225"/>
            <a:ext cx="106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8.61</a:t>
            </a:r>
          </a:p>
        </p:txBody>
      </p:sp>
      <p:sp>
        <p:nvSpPr>
          <p:cNvPr id="19" name="TextBox 18">
            <a:extLst>
              <a:ext uri="{FF2B5EF4-FFF2-40B4-BE49-F238E27FC236}">
                <a16:creationId xmlns:a16="http://schemas.microsoft.com/office/drawing/2014/main" id="{473D006F-0062-4795-AFDF-B0453016322B}"/>
              </a:ext>
            </a:extLst>
          </p:cNvPr>
          <p:cNvSpPr txBox="1">
            <a:spLocks noChangeArrowheads="1"/>
          </p:cNvSpPr>
          <p:nvPr/>
        </p:nvSpPr>
        <p:spPr bwMode="auto">
          <a:xfrm>
            <a:off x="3352800" y="3182938"/>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sp>
        <p:nvSpPr>
          <p:cNvPr id="30" name="TextBox 29">
            <a:extLst>
              <a:ext uri="{FF2B5EF4-FFF2-40B4-BE49-F238E27FC236}">
                <a16:creationId xmlns:a16="http://schemas.microsoft.com/office/drawing/2014/main" id="{3B0FB654-05E1-437B-8B27-11A93D23D317}"/>
              </a:ext>
            </a:extLst>
          </p:cNvPr>
          <p:cNvSpPr txBox="1">
            <a:spLocks noChangeArrowheads="1"/>
          </p:cNvSpPr>
          <p:nvPr/>
        </p:nvSpPr>
        <p:spPr bwMode="auto">
          <a:xfrm>
            <a:off x="1631950" y="3944938"/>
            <a:ext cx="19812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  </a:t>
            </a:r>
            <a:r>
              <a:rPr lang="en-US" altLang="en-US" sz="2800" i="1" u="sng">
                <a:solidFill>
                  <a:srgbClr val="002060"/>
                </a:solidFill>
                <a:latin typeface="Trebuchet MS" panose="020B0603020202020204" pitchFamily="34" charset="0"/>
              </a:rPr>
              <a:t> 1 mol N</a:t>
            </a:r>
          </a:p>
          <a:p>
            <a:pPr eaLnBrk="1" hangingPunct="1"/>
            <a:r>
              <a:rPr lang="en-US" altLang="en-US" sz="2800" i="1" baseline="-25000">
                <a:solidFill>
                  <a:srgbClr val="002060"/>
                </a:solidFill>
                <a:latin typeface="Trebuchet MS" panose="020B0603020202020204" pitchFamily="34" charset="0"/>
              </a:rPr>
              <a:t>   </a:t>
            </a:r>
            <a:r>
              <a:rPr lang="en-US" altLang="en-US" sz="2800" i="1">
                <a:solidFill>
                  <a:srgbClr val="002060"/>
                </a:solidFill>
                <a:latin typeface="Trebuchet MS" panose="020B0603020202020204" pitchFamily="34" charset="0"/>
              </a:rPr>
              <a:t>14.01gN</a:t>
            </a:r>
          </a:p>
        </p:txBody>
      </p:sp>
      <p:sp>
        <p:nvSpPr>
          <p:cNvPr id="31" name="TextBox 30">
            <a:extLst>
              <a:ext uri="{FF2B5EF4-FFF2-40B4-BE49-F238E27FC236}">
                <a16:creationId xmlns:a16="http://schemas.microsoft.com/office/drawing/2014/main" id="{C9E43500-3798-46DE-B353-F2C6433A950B}"/>
              </a:ext>
            </a:extLst>
          </p:cNvPr>
          <p:cNvSpPr txBox="1">
            <a:spLocks noChangeArrowheads="1"/>
          </p:cNvSpPr>
          <p:nvPr/>
        </p:nvSpPr>
        <p:spPr bwMode="auto">
          <a:xfrm>
            <a:off x="3657600" y="3971925"/>
            <a:ext cx="106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1.23</a:t>
            </a:r>
          </a:p>
        </p:txBody>
      </p:sp>
      <p:sp>
        <p:nvSpPr>
          <p:cNvPr id="32" name="TextBox 31">
            <a:extLst>
              <a:ext uri="{FF2B5EF4-FFF2-40B4-BE49-F238E27FC236}">
                <a16:creationId xmlns:a16="http://schemas.microsoft.com/office/drawing/2014/main" id="{44DF558C-8D42-43CB-A02A-F175E572A747}"/>
              </a:ext>
            </a:extLst>
          </p:cNvPr>
          <p:cNvSpPr txBox="1">
            <a:spLocks noChangeArrowheads="1"/>
          </p:cNvSpPr>
          <p:nvPr/>
        </p:nvSpPr>
        <p:spPr bwMode="auto">
          <a:xfrm>
            <a:off x="3352800" y="4060825"/>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sp>
        <p:nvSpPr>
          <p:cNvPr id="33" name="TextBox 32">
            <a:extLst>
              <a:ext uri="{FF2B5EF4-FFF2-40B4-BE49-F238E27FC236}">
                <a16:creationId xmlns:a16="http://schemas.microsoft.com/office/drawing/2014/main" id="{9228FFA3-B939-42C5-8060-7A4ABD893480}"/>
              </a:ext>
            </a:extLst>
          </p:cNvPr>
          <p:cNvSpPr txBox="1">
            <a:spLocks noChangeArrowheads="1"/>
          </p:cNvSpPr>
          <p:nvPr/>
        </p:nvSpPr>
        <p:spPr bwMode="auto">
          <a:xfrm>
            <a:off x="1600200" y="4064000"/>
            <a:ext cx="4572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x</a:t>
            </a:r>
            <a:endParaRPr lang="en-US" altLang="en-US" sz="2800" i="1" baseline="-25000">
              <a:solidFill>
                <a:srgbClr val="002060"/>
              </a:solidFill>
              <a:latin typeface="Trebuchet MS" panose="020B0603020202020204" pitchFamily="34" charset="0"/>
            </a:endParaRPr>
          </a:p>
        </p:txBody>
      </p:sp>
      <p:grpSp>
        <p:nvGrpSpPr>
          <p:cNvPr id="2" name="Group 42">
            <a:extLst>
              <a:ext uri="{FF2B5EF4-FFF2-40B4-BE49-F238E27FC236}">
                <a16:creationId xmlns:a16="http://schemas.microsoft.com/office/drawing/2014/main" id="{92497316-DDB1-42E9-A4E9-780855DCD6ED}"/>
              </a:ext>
            </a:extLst>
          </p:cNvPr>
          <p:cNvGrpSpPr>
            <a:grpSpLocks/>
          </p:cNvGrpSpPr>
          <p:nvPr/>
        </p:nvGrpSpPr>
        <p:grpSpPr bwMode="auto">
          <a:xfrm>
            <a:off x="3657600" y="2725738"/>
            <a:ext cx="1066800" cy="523875"/>
            <a:chOff x="3657600" y="2600980"/>
            <a:chExt cx="1066800" cy="523220"/>
          </a:xfrm>
        </p:grpSpPr>
        <p:cxnSp>
          <p:nvCxnSpPr>
            <p:cNvPr id="39" name="Straight Connector 38">
              <a:extLst>
                <a:ext uri="{FF2B5EF4-FFF2-40B4-BE49-F238E27FC236}">
                  <a16:creationId xmlns:a16="http://schemas.microsoft.com/office/drawing/2014/main" id="{1A820AA3-435D-4E3F-A397-FC7B1F1FEC20}"/>
                </a:ext>
              </a:extLst>
            </p:cNvPr>
            <p:cNvCxnSpPr/>
            <p:nvPr/>
          </p:nvCxnSpPr>
          <p:spPr>
            <a:xfrm>
              <a:off x="3733800" y="2618420"/>
              <a:ext cx="9144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sp>
          <p:nvSpPr>
            <p:cNvPr id="5165" name="TextBox 39">
              <a:extLst>
                <a:ext uri="{FF2B5EF4-FFF2-40B4-BE49-F238E27FC236}">
                  <a16:creationId xmlns:a16="http://schemas.microsoft.com/office/drawing/2014/main" id="{0C2EA562-1694-4956-9504-D2E8C95E0A85}"/>
                </a:ext>
              </a:extLst>
            </p:cNvPr>
            <p:cNvSpPr txBox="1">
              <a:spLocks noChangeArrowheads="1"/>
            </p:cNvSpPr>
            <p:nvPr/>
          </p:nvSpPr>
          <p:spPr bwMode="auto">
            <a:xfrm>
              <a:off x="3657600" y="2600980"/>
              <a:ext cx="1066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1.23</a:t>
              </a:r>
            </a:p>
          </p:txBody>
        </p:sp>
      </p:grpSp>
      <p:grpSp>
        <p:nvGrpSpPr>
          <p:cNvPr id="3" name="Group 43">
            <a:extLst>
              <a:ext uri="{FF2B5EF4-FFF2-40B4-BE49-F238E27FC236}">
                <a16:creationId xmlns:a16="http://schemas.microsoft.com/office/drawing/2014/main" id="{F2C17C6F-4566-4563-9A31-5999751D5AE4}"/>
              </a:ext>
            </a:extLst>
          </p:cNvPr>
          <p:cNvGrpSpPr>
            <a:grpSpLocks/>
          </p:cNvGrpSpPr>
          <p:nvPr/>
        </p:nvGrpSpPr>
        <p:grpSpPr bwMode="auto">
          <a:xfrm>
            <a:off x="3657600" y="3527425"/>
            <a:ext cx="1066800" cy="523875"/>
            <a:chOff x="3657600" y="2600982"/>
            <a:chExt cx="1066800" cy="523220"/>
          </a:xfrm>
        </p:grpSpPr>
        <p:cxnSp>
          <p:nvCxnSpPr>
            <p:cNvPr id="45" name="Straight Connector 44">
              <a:extLst>
                <a:ext uri="{FF2B5EF4-FFF2-40B4-BE49-F238E27FC236}">
                  <a16:creationId xmlns:a16="http://schemas.microsoft.com/office/drawing/2014/main" id="{25AC5FBE-A744-41DA-AAEC-1C8B321F45B5}"/>
                </a:ext>
              </a:extLst>
            </p:cNvPr>
            <p:cNvCxnSpPr/>
            <p:nvPr/>
          </p:nvCxnSpPr>
          <p:spPr>
            <a:xfrm>
              <a:off x="3733800" y="2618423"/>
              <a:ext cx="9144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sp>
          <p:nvSpPr>
            <p:cNvPr id="5163" name="TextBox 45">
              <a:extLst>
                <a:ext uri="{FF2B5EF4-FFF2-40B4-BE49-F238E27FC236}">
                  <a16:creationId xmlns:a16="http://schemas.microsoft.com/office/drawing/2014/main" id="{91F62D14-48B7-446F-9931-C288452F72DD}"/>
                </a:ext>
              </a:extLst>
            </p:cNvPr>
            <p:cNvSpPr txBox="1">
              <a:spLocks noChangeArrowheads="1"/>
            </p:cNvSpPr>
            <p:nvPr/>
          </p:nvSpPr>
          <p:spPr bwMode="auto">
            <a:xfrm>
              <a:off x="3657600" y="2600982"/>
              <a:ext cx="1066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1.23</a:t>
              </a:r>
            </a:p>
          </p:txBody>
        </p:sp>
      </p:grpSp>
      <p:grpSp>
        <p:nvGrpSpPr>
          <p:cNvPr id="4" name="Group 46">
            <a:extLst>
              <a:ext uri="{FF2B5EF4-FFF2-40B4-BE49-F238E27FC236}">
                <a16:creationId xmlns:a16="http://schemas.microsoft.com/office/drawing/2014/main" id="{CF699459-BF52-4888-A0C8-75F102104E47}"/>
              </a:ext>
            </a:extLst>
          </p:cNvPr>
          <p:cNvGrpSpPr>
            <a:grpSpLocks/>
          </p:cNvGrpSpPr>
          <p:nvPr/>
        </p:nvGrpSpPr>
        <p:grpSpPr bwMode="auto">
          <a:xfrm>
            <a:off x="3657600" y="4429125"/>
            <a:ext cx="1066800" cy="523875"/>
            <a:chOff x="3657600" y="2617962"/>
            <a:chExt cx="1066800" cy="523220"/>
          </a:xfrm>
        </p:grpSpPr>
        <p:cxnSp>
          <p:nvCxnSpPr>
            <p:cNvPr id="48" name="Straight Connector 47">
              <a:extLst>
                <a:ext uri="{FF2B5EF4-FFF2-40B4-BE49-F238E27FC236}">
                  <a16:creationId xmlns:a16="http://schemas.microsoft.com/office/drawing/2014/main" id="{3F0E694B-09AE-4ADE-9173-F1DCDF7DCBFE}"/>
                </a:ext>
              </a:extLst>
            </p:cNvPr>
            <p:cNvCxnSpPr/>
            <p:nvPr/>
          </p:nvCxnSpPr>
          <p:spPr>
            <a:xfrm>
              <a:off x="3733800" y="2617962"/>
              <a:ext cx="9144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sp>
          <p:nvSpPr>
            <p:cNvPr id="5161" name="TextBox 48">
              <a:extLst>
                <a:ext uri="{FF2B5EF4-FFF2-40B4-BE49-F238E27FC236}">
                  <a16:creationId xmlns:a16="http://schemas.microsoft.com/office/drawing/2014/main" id="{DADC2AE6-84E3-40D9-A4A3-BF9A6D7909C6}"/>
                </a:ext>
              </a:extLst>
            </p:cNvPr>
            <p:cNvSpPr txBox="1">
              <a:spLocks noChangeArrowheads="1"/>
            </p:cNvSpPr>
            <p:nvPr/>
          </p:nvSpPr>
          <p:spPr bwMode="auto">
            <a:xfrm>
              <a:off x="3657600" y="2617962"/>
              <a:ext cx="1066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1.23</a:t>
              </a:r>
            </a:p>
          </p:txBody>
        </p:sp>
      </p:grpSp>
      <p:sp>
        <p:nvSpPr>
          <p:cNvPr id="53" name="TextBox 52">
            <a:extLst>
              <a:ext uri="{FF2B5EF4-FFF2-40B4-BE49-F238E27FC236}">
                <a16:creationId xmlns:a16="http://schemas.microsoft.com/office/drawing/2014/main" id="{64F04629-B193-4C65-9B98-27068AE4FCA1}"/>
              </a:ext>
            </a:extLst>
          </p:cNvPr>
          <p:cNvSpPr txBox="1">
            <a:spLocks noChangeArrowheads="1"/>
          </p:cNvSpPr>
          <p:nvPr/>
        </p:nvSpPr>
        <p:spPr bwMode="auto">
          <a:xfrm>
            <a:off x="4724400" y="2497138"/>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sp>
        <p:nvSpPr>
          <p:cNvPr id="54" name="TextBox 53">
            <a:extLst>
              <a:ext uri="{FF2B5EF4-FFF2-40B4-BE49-F238E27FC236}">
                <a16:creationId xmlns:a16="http://schemas.microsoft.com/office/drawing/2014/main" id="{859E2C9F-6D4E-484E-A01D-03852DB6CD4C}"/>
              </a:ext>
            </a:extLst>
          </p:cNvPr>
          <p:cNvSpPr txBox="1">
            <a:spLocks noChangeArrowheads="1"/>
          </p:cNvSpPr>
          <p:nvPr/>
        </p:nvSpPr>
        <p:spPr bwMode="auto">
          <a:xfrm>
            <a:off x="4724400" y="3344863"/>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sp>
        <p:nvSpPr>
          <p:cNvPr id="55" name="TextBox 54">
            <a:extLst>
              <a:ext uri="{FF2B5EF4-FFF2-40B4-BE49-F238E27FC236}">
                <a16:creationId xmlns:a16="http://schemas.microsoft.com/office/drawing/2014/main" id="{2D4BDF20-5AFB-4C53-9C44-0F22E698AED2}"/>
              </a:ext>
            </a:extLst>
          </p:cNvPr>
          <p:cNvSpPr txBox="1">
            <a:spLocks noChangeArrowheads="1"/>
          </p:cNvSpPr>
          <p:nvPr/>
        </p:nvSpPr>
        <p:spPr bwMode="auto">
          <a:xfrm>
            <a:off x="4724400" y="4097338"/>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sp>
        <p:nvSpPr>
          <p:cNvPr id="57" name="TextBox 56">
            <a:extLst>
              <a:ext uri="{FF2B5EF4-FFF2-40B4-BE49-F238E27FC236}">
                <a16:creationId xmlns:a16="http://schemas.microsoft.com/office/drawing/2014/main" id="{6E6986C8-8884-4F1F-82CA-59403E8246A4}"/>
              </a:ext>
            </a:extLst>
          </p:cNvPr>
          <p:cNvSpPr txBox="1">
            <a:spLocks noChangeArrowheads="1"/>
          </p:cNvSpPr>
          <p:nvPr/>
        </p:nvSpPr>
        <p:spPr bwMode="auto">
          <a:xfrm>
            <a:off x="5105400" y="2497138"/>
            <a:ext cx="53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5</a:t>
            </a:r>
          </a:p>
        </p:txBody>
      </p:sp>
      <p:sp>
        <p:nvSpPr>
          <p:cNvPr id="59" name="TextBox 58">
            <a:extLst>
              <a:ext uri="{FF2B5EF4-FFF2-40B4-BE49-F238E27FC236}">
                <a16:creationId xmlns:a16="http://schemas.microsoft.com/office/drawing/2014/main" id="{78B35D78-2273-4199-8481-80036BFBA15F}"/>
              </a:ext>
            </a:extLst>
          </p:cNvPr>
          <p:cNvSpPr txBox="1">
            <a:spLocks noChangeArrowheads="1"/>
          </p:cNvSpPr>
          <p:nvPr/>
        </p:nvSpPr>
        <p:spPr bwMode="auto">
          <a:xfrm>
            <a:off x="5105400" y="3344863"/>
            <a:ext cx="53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7</a:t>
            </a:r>
          </a:p>
        </p:txBody>
      </p:sp>
      <p:sp>
        <p:nvSpPr>
          <p:cNvPr id="60" name="TextBox 59">
            <a:extLst>
              <a:ext uri="{FF2B5EF4-FFF2-40B4-BE49-F238E27FC236}">
                <a16:creationId xmlns:a16="http://schemas.microsoft.com/office/drawing/2014/main" id="{15528E78-3788-432B-9907-E9FFB027E621}"/>
              </a:ext>
            </a:extLst>
          </p:cNvPr>
          <p:cNvSpPr txBox="1">
            <a:spLocks noChangeArrowheads="1"/>
          </p:cNvSpPr>
          <p:nvPr/>
        </p:nvSpPr>
        <p:spPr bwMode="auto">
          <a:xfrm>
            <a:off x="5029200" y="4048125"/>
            <a:ext cx="53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1</a:t>
            </a:r>
          </a:p>
        </p:txBody>
      </p:sp>
      <p:sp>
        <p:nvSpPr>
          <p:cNvPr id="43" name="TextBox 42">
            <a:extLst>
              <a:ext uri="{FF2B5EF4-FFF2-40B4-BE49-F238E27FC236}">
                <a16:creationId xmlns:a16="http://schemas.microsoft.com/office/drawing/2014/main" id="{F3E55036-DB65-47FF-B609-4CEA65C9D42B}"/>
              </a:ext>
            </a:extLst>
          </p:cNvPr>
          <p:cNvSpPr txBox="1">
            <a:spLocks noChangeArrowheads="1"/>
          </p:cNvSpPr>
          <p:nvPr/>
        </p:nvSpPr>
        <p:spPr bwMode="auto">
          <a:xfrm>
            <a:off x="5410200" y="2295525"/>
            <a:ext cx="3276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i="1">
                <a:solidFill>
                  <a:srgbClr val="002060"/>
                </a:solidFill>
                <a:latin typeface="Trebuchet MS" panose="020B0603020202020204" pitchFamily="34" charset="0"/>
              </a:rPr>
              <a:t>Empirical: C</a:t>
            </a:r>
            <a:r>
              <a:rPr lang="en-US" altLang="en-US" sz="2800" i="1" baseline="-25000">
                <a:solidFill>
                  <a:srgbClr val="002060"/>
                </a:solidFill>
                <a:latin typeface="Trebuchet MS" panose="020B0603020202020204" pitchFamily="34" charset="0"/>
              </a:rPr>
              <a:t>5</a:t>
            </a:r>
            <a:r>
              <a:rPr lang="en-US" altLang="en-US" sz="2800" i="1">
                <a:solidFill>
                  <a:srgbClr val="002060"/>
                </a:solidFill>
                <a:latin typeface="Trebuchet MS" panose="020B0603020202020204" pitchFamily="34" charset="0"/>
              </a:rPr>
              <a:t>H</a:t>
            </a:r>
            <a:r>
              <a:rPr lang="en-US" altLang="en-US" sz="2800" i="1" baseline="-25000">
                <a:solidFill>
                  <a:srgbClr val="002060"/>
                </a:solidFill>
                <a:latin typeface="Trebuchet MS" panose="020B0603020202020204" pitchFamily="34" charset="0"/>
              </a:rPr>
              <a:t>7</a:t>
            </a:r>
            <a:r>
              <a:rPr lang="en-US" altLang="en-US" sz="2800" i="1">
                <a:solidFill>
                  <a:srgbClr val="002060"/>
                </a:solidFill>
                <a:latin typeface="Trebuchet MS" panose="020B0603020202020204" pitchFamily="34" charset="0"/>
              </a:rPr>
              <a:t>N</a:t>
            </a:r>
          </a:p>
        </p:txBody>
      </p:sp>
      <p:sp>
        <p:nvSpPr>
          <p:cNvPr id="44" name="TextBox 43">
            <a:extLst>
              <a:ext uri="{FF2B5EF4-FFF2-40B4-BE49-F238E27FC236}">
                <a16:creationId xmlns:a16="http://schemas.microsoft.com/office/drawing/2014/main" id="{B8B7AA37-F606-4911-B04A-DFD2B610BA57}"/>
              </a:ext>
            </a:extLst>
          </p:cNvPr>
          <p:cNvSpPr txBox="1">
            <a:spLocks noChangeArrowheads="1"/>
          </p:cNvSpPr>
          <p:nvPr/>
        </p:nvSpPr>
        <p:spPr bwMode="auto">
          <a:xfrm>
            <a:off x="5621338" y="2752725"/>
            <a:ext cx="3705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5C=12.01(5) =  60.05</a:t>
            </a:r>
          </a:p>
        </p:txBody>
      </p:sp>
      <p:sp>
        <p:nvSpPr>
          <p:cNvPr id="46" name="TextBox 45">
            <a:extLst>
              <a:ext uri="{FF2B5EF4-FFF2-40B4-BE49-F238E27FC236}">
                <a16:creationId xmlns:a16="http://schemas.microsoft.com/office/drawing/2014/main" id="{6E5ED98E-0E6C-45DE-BE06-1777D49C443C}"/>
              </a:ext>
            </a:extLst>
          </p:cNvPr>
          <p:cNvSpPr txBox="1">
            <a:spLocks noChangeArrowheads="1"/>
          </p:cNvSpPr>
          <p:nvPr/>
        </p:nvSpPr>
        <p:spPr bwMode="auto">
          <a:xfrm>
            <a:off x="5607050" y="3133725"/>
            <a:ext cx="37036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7H=1.01(7) =     7.07</a:t>
            </a:r>
          </a:p>
        </p:txBody>
      </p:sp>
      <p:sp>
        <p:nvSpPr>
          <p:cNvPr id="47" name="TextBox 46">
            <a:extLst>
              <a:ext uri="{FF2B5EF4-FFF2-40B4-BE49-F238E27FC236}">
                <a16:creationId xmlns:a16="http://schemas.microsoft.com/office/drawing/2014/main" id="{C858ABC2-D977-4CD1-A906-F75D0877D10C}"/>
              </a:ext>
            </a:extLst>
          </p:cNvPr>
          <p:cNvSpPr txBox="1">
            <a:spLocks noChangeArrowheads="1"/>
          </p:cNvSpPr>
          <p:nvPr/>
        </p:nvSpPr>
        <p:spPr bwMode="auto">
          <a:xfrm>
            <a:off x="5440363" y="3514725"/>
            <a:ext cx="37036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i="1">
                <a:solidFill>
                  <a:srgbClr val="002060"/>
                </a:solidFill>
                <a:latin typeface="Trebuchet MS" panose="020B0603020202020204" pitchFamily="34" charset="0"/>
              </a:rPr>
              <a:t>1N=14.01(1) = +</a:t>
            </a:r>
            <a:r>
              <a:rPr lang="en-US" altLang="en-US" sz="2800" i="1" u="sng">
                <a:solidFill>
                  <a:srgbClr val="002060"/>
                </a:solidFill>
                <a:latin typeface="Trebuchet MS" panose="020B0603020202020204" pitchFamily="34" charset="0"/>
              </a:rPr>
              <a:t>14.01 </a:t>
            </a:r>
          </a:p>
        </p:txBody>
      </p:sp>
      <p:sp>
        <p:nvSpPr>
          <p:cNvPr id="49" name="TextBox 48">
            <a:extLst>
              <a:ext uri="{FF2B5EF4-FFF2-40B4-BE49-F238E27FC236}">
                <a16:creationId xmlns:a16="http://schemas.microsoft.com/office/drawing/2014/main" id="{C4FF88F0-53ED-41A9-9E9E-968F201CDC2D}"/>
              </a:ext>
            </a:extLst>
          </p:cNvPr>
          <p:cNvSpPr txBox="1">
            <a:spLocks noChangeArrowheads="1"/>
          </p:cNvSpPr>
          <p:nvPr/>
        </p:nvSpPr>
        <p:spPr bwMode="auto">
          <a:xfrm>
            <a:off x="8018463" y="3971925"/>
            <a:ext cx="106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81.07</a:t>
            </a:r>
          </a:p>
        </p:txBody>
      </p:sp>
      <p:grpSp>
        <p:nvGrpSpPr>
          <p:cNvPr id="5" name="Group 70">
            <a:extLst>
              <a:ext uri="{FF2B5EF4-FFF2-40B4-BE49-F238E27FC236}">
                <a16:creationId xmlns:a16="http://schemas.microsoft.com/office/drawing/2014/main" id="{B14EA4FF-2EFE-4E1D-9BA9-9FF9F8885ED5}"/>
              </a:ext>
            </a:extLst>
          </p:cNvPr>
          <p:cNvGrpSpPr>
            <a:grpSpLocks/>
          </p:cNvGrpSpPr>
          <p:nvPr/>
        </p:nvGrpSpPr>
        <p:grpSpPr bwMode="auto">
          <a:xfrm>
            <a:off x="990600" y="5038725"/>
            <a:ext cx="1447800" cy="1057275"/>
            <a:chOff x="1066800" y="5334000"/>
            <a:chExt cx="1447800" cy="1056620"/>
          </a:xfrm>
        </p:grpSpPr>
        <p:cxnSp>
          <p:nvCxnSpPr>
            <p:cNvPr id="52" name="Straight Connector 51">
              <a:extLst>
                <a:ext uri="{FF2B5EF4-FFF2-40B4-BE49-F238E27FC236}">
                  <a16:creationId xmlns:a16="http://schemas.microsoft.com/office/drawing/2014/main" id="{192C1267-89B3-4527-B5CC-CFE99D5D5B9D}"/>
                </a:ext>
              </a:extLst>
            </p:cNvPr>
            <p:cNvCxnSpPr/>
            <p:nvPr/>
          </p:nvCxnSpPr>
          <p:spPr bwMode="auto">
            <a:xfrm>
              <a:off x="1219200" y="5867070"/>
              <a:ext cx="1143000" cy="0"/>
            </a:xfrm>
            <a:prstGeom prst="line">
              <a:avLst/>
            </a:prstGeom>
            <a:ln w="22225">
              <a:solidFill>
                <a:srgbClr val="002060"/>
              </a:solidFill>
            </a:ln>
          </p:spPr>
          <p:style>
            <a:lnRef idx="1">
              <a:schemeClr val="accent1"/>
            </a:lnRef>
            <a:fillRef idx="0">
              <a:schemeClr val="accent1"/>
            </a:fillRef>
            <a:effectRef idx="0">
              <a:schemeClr val="accent1"/>
            </a:effectRef>
            <a:fontRef idx="minor">
              <a:schemeClr val="tx1"/>
            </a:fontRef>
          </p:style>
        </p:cxnSp>
        <p:grpSp>
          <p:nvGrpSpPr>
            <p:cNvPr id="5157" name="Group 68">
              <a:extLst>
                <a:ext uri="{FF2B5EF4-FFF2-40B4-BE49-F238E27FC236}">
                  <a16:creationId xmlns:a16="http://schemas.microsoft.com/office/drawing/2014/main" id="{BEFE4C8F-C458-46C7-A657-75539A69FD3F}"/>
                </a:ext>
              </a:extLst>
            </p:cNvPr>
            <p:cNvGrpSpPr>
              <a:grpSpLocks/>
            </p:cNvGrpSpPr>
            <p:nvPr/>
          </p:nvGrpSpPr>
          <p:grpSpPr bwMode="auto">
            <a:xfrm>
              <a:off x="1066800" y="5334000"/>
              <a:ext cx="1447800" cy="1056620"/>
              <a:chOff x="1066800" y="5334000"/>
              <a:chExt cx="1447800" cy="1056620"/>
            </a:xfrm>
          </p:grpSpPr>
          <p:sp>
            <p:nvSpPr>
              <p:cNvPr id="5158" name="TextBox 45">
                <a:extLst>
                  <a:ext uri="{FF2B5EF4-FFF2-40B4-BE49-F238E27FC236}">
                    <a16:creationId xmlns:a16="http://schemas.microsoft.com/office/drawing/2014/main" id="{4B886C46-18F3-4FFE-865B-8C0B5672B42B}"/>
                  </a:ext>
                </a:extLst>
              </p:cNvPr>
              <p:cNvSpPr txBox="1">
                <a:spLocks noChangeArrowheads="1"/>
              </p:cNvSpPr>
              <p:nvPr/>
            </p:nvSpPr>
            <p:spPr bwMode="auto">
              <a:xfrm>
                <a:off x="1143000" y="5334000"/>
                <a:ext cx="1371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243.39</a:t>
                </a:r>
              </a:p>
            </p:txBody>
          </p:sp>
          <p:sp>
            <p:nvSpPr>
              <p:cNvPr id="5159" name="TextBox 45">
                <a:extLst>
                  <a:ext uri="{FF2B5EF4-FFF2-40B4-BE49-F238E27FC236}">
                    <a16:creationId xmlns:a16="http://schemas.microsoft.com/office/drawing/2014/main" id="{C55407D5-6E46-42B3-9E1D-5AD808E56FCE}"/>
                  </a:ext>
                </a:extLst>
              </p:cNvPr>
              <p:cNvSpPr txBox="1">
                <a:spLocks noChangeArrowheads="1"/>
              </p:cNvSpPr>
              <p:nvPr/>
            </p:nvSpPr>
            <p:spPr bwMode="auto">
              <a:xfrm>
                <a:off x="1066800" y="5867400"/>
                <a:ext cx="1371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i="1">
                    <a:solidFill>
                      <a:srgbClr val="002060"/>
                    </a:solidFill>
                    <a:latin typeface="Trebuchet MS" panose="020B0603020202020204" pitchFamily="34" charset="0"/>
                  </a:rPr>
                  <a:t>81.07</a:t>
                </a:r>
              </a:p>
            </p:txBody>
          </p:sp>
        </p:grpSp>
      </p:grpSp>
      <p:sp>
        <p:nvSpPr>
          <p:cNvPr id="63" name="TextBox 62">
            <a:extLst>
              <a:ext uri="{FF2B5EF4-FFF2-40B4-BE49-F238E27FC236}">
                <a16:creationId xmlns:a16="http://schemas.microsoft.com/office/drawing/2014/main" id="{1115E78B-4F2D-41FD-896A-2B933115CC7E}"/>
              </a:ext>
            </a:extLst>
          </p:cNvPr>
          <p:cNvSpPr txBox="1">
            <a:spLocks noChangeArrowheads="1"/>
          </p:cNvSpPr>
          <p:nvPr/>
        </p:nvSpPr>
        <p:spPr bwMode="auto">
          <a:xfrm>
            <a:off x="2271713" y="5329238"/>
            <a:ext cx="45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a:t>
            </a:r>
            <a:endParaRPr lang="en-US" altLang="en-US" sz="2800" i="1" baseline="-25000">
              <a:solidFill>
                <a:srgbClr val="002060"/>
              </a:solidFill>
              <a:latin typeface="Trebuchet MS" panose="020B0603020202020204" pitchFamily="34" charset="0"/>
            </a:endParaRPr>
          </a:p>
        </p:txBody>
      </p:sp>
      <p:sp>
        <p:nvSpPr>
          <p:cNvPr id="64" name="TextBox 63">
            <a:extLst>
              <a:ext uri="{FF2B5EF4-FFF2-40B4-BE49-F238E27FC236}">
                <a16:creationId xmlns:a16="http://schemas.microsoft.com/office/drawing/2014/main" id="{DC898E11-D697-4044-B62A-E24CDB115860}"/>
              </a:ext>
            </a:extLst>
          </p:cNvPr>
          <p:cNvSpPr txBox="1">
            <a:spLocks noChangeArrowheads="1"/>
          </p:cNvSpPr>
          <p:nvPr/>
        </p:nvSpPr>
        <p:spPr bwMode="auto">
          <a:xfrm>
            <a:off x="2743200" y="5343525"/>
            <a:ext cx="53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i="1">
                <a:solidFill>
                  <a:srgbClr val="002060"/>
                </a:solidFill>
                <a:latin typeface="Trebuchet MS" panose="020B0603020202020204" pitchFamily="34" charset="0"/>
              </a:rPr>
              <a:t>3</a:t>
            </a:r>
          </a:p>
        </p:txBody>
      </p:sp>
      <p:sp>
        <p:nvSpPr>
          <p:cNvPr id="65" name="TextBox 64">
            <a:extLst>
              <a:ext uri="{FF2B5EF4-FFF2-40B4-BE49-F238E27FC236}">
                <a16:creationId xmlns:a16="http://schemas.microsoft.com/office/drawing/2014/main" id="{1770E192-0002-424C-A6CA-7F4D1901BB2E}"/>
              </a:ext>
            </a:extLst>
          </p:cNvPr>
          <p:cNvSpPr txBox="1">
            <a:spLocks noChangeArrowheads="1"/>
          </p:cNvSpPr>
          <p:nvPr/>
        </p:nvSpPr>
        <p:spPr bwMode="auto">
          <a:xfrm>
            <a:off x="2886075" y="5343525"/>
            <a:ext cx="1600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i="1">
                <a:solidFill>
                  <a:srgbClr val="002060"/>
                </a:solidFill>
                <a:latin typeface="Trebuchet MS" panose="020B0603020202020204" pitchFamily="34" charset="0"/>
              </a:rPr>
              <a:t>x C</a:t>
            </a:r>
            <a:r>
              <a:rPr lang="en-US" altLang="en-US" sz="2800" i="1" baseline="-25000">
                <a:solidFill>
                  <a:srgbClr val="002060"/>
                </a:solidFill>
                <a:latin typeface="Trebuchet MS" panose="020B0603020202020204" pitchFamily="34" charset="0"/>
              </a:rPr>
              <a:t>5</a:t>
            </a:r>
            <a:r>
              <a:rPr lang="en-US" altLang="en-US" sz="2800" i="1">
                <a:solidFill>
                  <a:srgbClr val="002060"/>
                </a:solidFill>
                <a:latin typeface="Trebuchet MS" panose="020B0603020202020204" pitchFamily="34" charset="0"/>
              </a:rPr>
              <a:t>H</a:t>
            </a:r>
            <a:r>
              <a:rPr lang="en-US" altLang="en-US" sz="2800" i="1" baseline="-25000">
                <a:solidFill>
                  <a:srgbClr val="002060"/>
                </a:solidFill>
                <a:latin typeface="Trebuchet MS" panose="020B0603020202020204" pitchFamily="34" charset="0"/>
              </a:rPr>
              <a:t>7</a:t>
            </a:r>
            <a:r>
              <a:rPr lang="en-US" altLang="en-US" sz="2800" i="1">
                <a:solidFill>
                  <a:srgbClr val="002060"/>
                </a:solidFill>
                <a:latin typeface="Trebuchet MS" panose="020B0603020202020204" pitchFamily="34" charset="0"/>
              </a:rPr>
              <a:t>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to="" calcmode="lin" valueType="num">
                                      <p:cBhvr>
                                        <p:cTn id="7" dur="1" fill="hold"/>
                                        <p:tgtEl>
                                          <p:spTgt spid="6">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500" fill="hold"/>
                                        <p:tgtEl>
                                          <p:spTgt spid="25"/>
                                        </p:tgtEl>
                                        <p:attrNameLst>
                                          <p:attrName>ppt_x</p:attrName>
                                        </p:attrNameLst>
                                      </p:cBhvr>
                                      <p:tavLst>
                                        <p:tav tm="0">
                                          <p:val>
                                            <p:strVal val="#ppt_x"/>
                                          </p:val>
                                        </p:tav>
                                        <p:tav tm="100000">
                                          <p:val>
                                            <p:strVal val="#ppt_x"/>
                                          </p:val>
                                        </p:tav>
                                      </p:tavLst>
                                    </p:anim>
                                    <p:anim calcmode="lin" valueType="num">
                                      <p:cBhvr additive="base">
                                        <p:cTn id="1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additive="base">
                                        <p:cTn id="24" dur="500" fill="hold"/>
                                        <p:tgtEl>
                                          <p:spTgt spid="26"/>
                                        </p:tgtEl>
                                        <p:attrNameLst>
                                          <p:attrName>ppt_x</p:attrName>
                                        </p:attrNameLst>
                                      </p:cBhvr>
                                      <p:tavLst>
                                        <p:tav tm="0">
                                          <p:val>
                                            <p:strVal val="#ppt_x"/>
                                          </p:val>
                                        </p:tav>
                                        <p:tav tm="100000">
                                          <p:val>
                                            <p:strVal val="#ppt_x"/>
                                          </p:val>
                                        </p:tav>
                                      </p:tavLst>
                                    </p:anim>
                                    <p:anim calcmode="lin" valueType="num">
                                      <p:cBhvr additive="base">
                                        <p:cTn id="25"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additive="base">
                                        <p:cTn id="30" dur="500" fill="hold"/>
                                        <p:tgtEl>
                                          <p:spTgt spid="24"/>
                                        </p:tgtEl>
                                        <p:attrNameLst>
                                          <p:attrName>ppt_x</p:attrName>
                                        </p:attrNameLst>
                                      </p:cBhvr>
                                      <p:tavLst>
                                        <p:tav tm="0">
                                          <p:val>
                                            <p:strVal val="#ppt_x"/>
                                          </p:val>
                                        </p:tav>
                                        <p:tav tm="100000">
                                          <p:val>
                                            <p:strVal val="#ppt_x"/>
                                          </p:val>
                                        </p:tav>
                                      </p:tavLst>
                                    </p:anim>
                                    <p:anim calcmode="lin" valueType="num">
                                      <p:cBhvr additive="base">
                                        <p:cTn id="3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additive="base">
                                        <p:cTn id="36" dur="500" fill="hold"/>
                                        <p:tgtEl>
                                          <p:spTgt spid="15"/>
                                        </p:tgtEl>
                                        <p:attrNameLst>
                                          <p:attrName>ppt_x</p:attrName>
                                        </p:attrNameLst>
                                      </p:cBhvr>
                                      <p:tavLst>
                                        <p:tav tm="0">
                                          <p:val>
                                            <p:strVal val="#ppt_x"/>
                                          </p:val>
                                        </p:tav>
                                        <p:tav tm="100000">
                                          <p:val>
                                            <p:strVal val="#ppt_x"/>
                                          </p:val>
                                        </p:tav>
                                      </p:tavLst>
                                    </p:anim>
                                    <p:anim calcmode="lin" valueType="num">
                                      <p:cBhvr additive="base">
                                        <p:cTn id="3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additive="base">
                                        <p:cTn id="42" dur="500" fill="hold"/>
                                        <p:tgtEl>
                                          <p:spTgt spid="17"/>
                                        </p:tgtEl>
                                        <p:attrNameLst>
                                          <p:attrName>ppt_x</p:attrName>
                                        </p:attrNameLst>
                                      </p:cBhvr>
                                      <p:tavLst>
                                        <p:tav tm="0">
                                          <p:val>
                                            <p:strVal val="#ppt_x"/>
                                          </p:val>
                                        </p:tav>
                                        <p:tav tm="100000">
                                          <p:val>
                                            <p:strVal val="#ppt_x"/>
                                          </p:val>
                                        </p:tav>
                                      </p:tavLst>
                                    </p:anim>
                                    <p:anim calcmode="lin" valueType="num">
                                      <p:cBhvr additive="base">
                                        <p:cTn id="4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500" fill="hold"/>
                                        <p:tgtEl>
                                          <p:spTgt spid="16"/>
                                        </p:tgtEl>
                                        <p:attrNameLst>
                                          <p:attrName>ppt_x</p:attrName>
                                        </p:attrNameLst>
                                      </p:cBhvr>
                                      <p:tavLst>
                                        <p:tav tm="0">
                                          <p:val>
                                            <p:strVal val="#ppt_x"/>
                                          </p:val>
                                        </p:tav>
                                        <p:tav tm="100000">
                                          <p:val>
                                            <p:strVal val="#ppt_x"/>
                                          </p:val>
                                        </p:tav>
                                      </p:tavLst>
                                    </p:anim>
                                    <p:anim calcmode="lin" valueType="num">
                                      <p:cBhvr additive="base">
                                        <p:cTn id="4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 calcmode="lin" valueType="num">
                                      <p:cBhvr additive="base">
                                        <p:cTn id="54" dur="500" fill="hold"/>
                                        <p:tgtEl>
                                          <p:spTgt spid="19"/>
                                        </p:tgtEl>
                                        <p:attrNameLst>
                                          <p:attrName>ppt_x</p:attrName>
                                        </p:attrNameLst>
                                      </p:cBhvr>
                                      <p:tavLst>
                                        <p:tav tm="0">
                                          <p:val>
                                            <p:strVal val="#ppt_x"/>
                                          </p:val>
                                        </p:tav>
                                        <p:tav tm="100000">
                                          <p:val>
                                            <p:strVal val="#ppt_x"/>
                                          </p:val>
                                        </p:tav>
                                      </p:tavLst>
                                    </p:anim>
                                    <p:anim calcmode="lin" valueType="num">
                                      <p:cBhvr additive="base">
                                        <p:cTn id="55"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8"/>
                                        </p:tgtEl>
                                        <p:attrNameLst>
                                          <p:attrName>style.visibility</p:attrName>
                                        </p:attrNameLst>
                                      </p:cBhvr>
                                      <p:to>
                                        <p:strVal val="visible"/>
                                      </p:to>
                                    </p:set>
                                    <p:anim calcmode="lin" valueType="num">
                                      <p:cBhvr additive="base">
                                        <p:cTn id="60" dur="500" fill="hold"/>
                                        <p:tgtEl>
                                          <p:spTgt spid="18"/>
                                        </p:tgtEl>
                                        <p:attrNameLst>
                                          <p:attrName>ppt_x</p:attrName>
                                        </p:attrNameLst>
                                      </p:cBhvr>
                                      <p:tavLst>
                                        <p:tav tm="0">
                                          <p:val>
                                            <p:strVal val="#ppt_x"/>
                                          </p:val>
                                        </p:tav>
                                        <p:tav tm="100000">
                                          <p:val>
                                            <p:strVal val="#ppt_x"/>
                                          </p:val>
                                        </p:tav>
                                      </p:tavLst>
                                    </p:anim>
                                    <p:anim calcmode="lin" valueType="num">
                                      <p:cBhvr additive="base">
                                        <p:cTn id="61"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3"/>
                                        </p:tgtEl>
                                        <p:attrNameLst>
                                          <p:attrName>style.visibility</p:attrName>
                                        </p:attrNameLst>
                                      </p:cBhvr>
                                      <p:to>
                                        <p:strVal val="visible"/>
                                      </p:to>
                                    </p:set>
                                    <p:anim calcmode="lin" valueType="num">
                                      <p:cBhvr additive="base">
                                        <p:cTn id="66" dur="500" fill="hold"/>
                                        <p:tgtEl>
                                          <p:spTgt spid="33"/>
                                        </p:tgtEl>
                                        <p:attrNameLst>
                                          <p:attrName>ppt_x</p:attrName>
                                        </p:attrNameLst>
                                      </p:cBhvr>
                                      <p:tavLst>
                                        <p:tav tm="0">
                                          <p:val>
                                            <p:strVal val="#ppt_x"/>
                                          </p:val>
                                        </p:tav>
                                        <p:tav tm="100000">
                                          <p:val>
                                            <p:strVal val="#ppt_x"/>
                                          </p:val>
                                        </p:tav>
                                      </p:tavLst>
                                    </p:anim>
                                    <p:anim calcmode="lin" valueType="num">
                                      <p:cBhvr additive="base">
                                        <p:cTn id="67"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30"/>
                                        </p:tgtEl>
                                        <p:attrNameLst>
                                          <p:attrName>style.visibility</p:attrName>
                                        </p:attrNameLst>
                                      </p:cBhvr>
                                      <p:to>
                                        <p:strVal val="visible"/>
                                      </p:to>
                                    </p:set>
                                    <p:anim calcmode="lin" valueType="num">
                                      <p:cBhvr additive="base">
                                        <p:cTn id="72" dur="500" fill="hold"/>
                                        <p:tgtEl>
                                          <p:spTgt spid="30"/>
                                        </p:tgtEl>
                                        <p:attrNameLst>
                                          <p:attrName>ppt_x</p:attrName>
                                        </p:attrNameLst>
                                      </p:cBhvr>
                                      <p:tavLst>
                                        <p:tav tm="0">
                                          <p:val>
                                            <p:strVal val="#ppt_x"/>
                                          </p:val>
                                        </p:tav>
                                        <p:tav tm="100000">
                                          <p:val>
                                            <p:strVal val="#ppt_x"/>
                                          </p:val>
                                        </p:tav>
                                      </p:tavLst>
                                    </p:anim>
                                    <p:anim calcmode="lin" valueType="num">
                                      <p:cBhvr additive="base">
                                        <p:cTn id="7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32"/>
                                        </p:tgtEl>
                                        <p:attrNameLst>
                                          <p:attrName>style.visibility</p:attrName>
                                        </p:attrNameLst>
                                      </p:cBhvr>
                                      <p:to>
                                        <p:strVal val="visible"/>
                                      </p:to>
                                    </p:set>
                                    <p:anim calcmode="lin" valueType="num">
                                      <p:cBhvr additive="base">
                                        <p:cTn id="78" dur="500" fill="hold"/>
                                        <p:tgtEl>
                                          <p:spTgt spid="32"/>
                                        </p:tgtEl>
                                        <p:attrNameLst>
                                          <p:attrName>ppt_x</p:attrName>
                                        </p:attrNameLst>
                                      </p:cBhvr>
                                      <p:tavLst>
                                        <p:tav tm="0">
                                          <p:val>
                                            <p:strVal val="#ppt_x"/>
                                          </p:val>
                                        </p:tav>
                                        <p:tav tm="100000">
                                          <p:val>
                                            <p:strVal val="#ppt_x"/>
                                          </p:val>
                                        </p:tav>
                                      </p:tavLst>
                                    </p:anim>
                                    <p:anim calcmode="lin" valueType="num">
                                      <p:cBhvr additive="base">
                                        <p:cTn id="79"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31"/>
                                        </p:tgtEl>
                                        <p:attrNameLst>
                                          <p:attrName>style.visibility</p:attrName>
                                        </p:attrNameLst>
                                      </p:cBhvr>
                                      <p:to>
                                        <p:strVal val="visible"/>
                                      </p:to>
                                    </p:set>
                                    <p:anim calcmode="lin" valueType="num">
                                      <p:cBhvr additive="base">
                                        <p:cTn id="84" dur="500" fill="hold"/>
                                        <p:tgtEl>
                                          <p:spTgt spid="31"/>
                                        </p:tgtEl>
                                        <p:attrNameLst>
                                          <p:attrName>ppt_x</p:attrName>
                                        </p:attrNameLst>
                                      </p:cBhvr>
                                      <p:tavLst>
                                        <p:tav tm="0">
                                          <p:val>
                                            <p:strVal val="#ppt_x"/>
                                          </p:val>
                                        </p:tav>
                                        <p:tav tm="100000">
                                          <p:val>
                                            <p:strVal val="#ppt_x"/>
                                          </p:val>
                                        </p:tav>
                                      </p:tavLst>
                                    </p:anim>
                                    <p:anim calcmode="lin" valueType="num">
                                      <p:cBhvr additive="base">
                                        <p:cTn id="85"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2" presetClass="entr" presetSubtype="4" fill="hold" nodeType="clickEffect">
                                  <p:stCondLst>
                                    <p:cond delay="0"/>
                                  </p:stCondLst>
                                  <p:childTnLst>
                                    <p:set>
                                      <p:cBhvr>
                                        <p:cTn id="89" dur="1" fill="hold">
                                          <p:stCondLst>
                                            <p:cond delay="0"/>
                                          </p:stCondLst>
                                        </p:cTn>
                                        <p:tgtEl>
                                          <p:spTgt spid="4"/>
                                        </p:tgtEl>
                                        <p:attrNameLst>
                                          <p:attrName>style.visibility</p:attrName>
                                        </p:attrNameLst>
                                      </p:cBhvr>
                                      <p:to>
                                        <p:strVal val="visible"/>
                                      </p:to>
                                    </p:set>
                                    <p:anim calcmode="lin" valueType="num">
                                      <p:cBhvr additive="base">
                                        <p:cTn id="90" dur="500" fill="hold"/>
                                        <p:tgtEl>
                                          <p:spTgt spid="4"/>
                                        </p:tgtEl>
                                        <p:attrNameLst>
                                          <p:attrName>ppt_x</p:attrName>
                                        </p:attrNameLst>
                                      </p:cBhvr>
                                      <p:tavLst>
                                        <p:tav tm="0">
                                          <p:val>
                                            <p:strVal val="#ppt_x"/>
                                          </p:val>
                                        </p:tav>
                                        <p:tav tm="100000">
                                          <p:val>
                                            <p:strVal val="#ppt_x"/>
                                          </p:val>
                                        </p:tav>
                                      </p:tavLst>
                                    </p:anim>
                                    <p:anim calcmode="lin" valueType="num">
                                      <p:cBhvr additive="base">
                                        <p:cTn id="91" dur="500" fill="hold"/>
                                        <p:tgtEl>
                                          <p:spTgt spid="4"/>
                                        </p:tgtEl>
                                        <p:attrNameLst>
                                          <p:attrName>ppt_y</p:attrName>
                                        </p:attrNameLst>
                                      </p:cBhvr>
                                      <p:tavLst>
                                        <p:tav tm="0">
                                          <p:val>
                                            <p:strVal val="1+#ppt_h/2"/>
                                          </p:val>
                                        </p:tav>
                                        <p:tav tm="100000">
                                          <p:val>
                                            <p:strVal val="#ppt_y"/>
                                          </p:val>
                                        </p:tav>
                                      </p:tavLst>
                                    </p:anim>
                                  </p:childTnLst>
                                </p:cTn>
                              </p:par>
                              <p:par>
                                <p:cTn id="92" presetID="2" presetClass="entr" presetSubtype="4" fill="hold" nodeType="withEffect">
                                  <p:stCondLst>
                                    <p:cond delay="0"/>
                                  </p:stCondLst>
                                  <p:childTnLst>
                                    <p:set>
                                      <p:cBhvr>
                                        <p:cTn id="93" dur="1" fill="hold">
                                          <p:stCondLst>
                                            <p:cond delay="0"/>
                                          </p:stCondLst>
                                        </p:cTn>
                                        <p:tgtEl>
                                          <p:spTgt spid="3"/>
                                        </p:tgtEl>
                                        <p:attrNameLst>
                                          <p:attrName>style.visibility</p:attrName>
                                        </p:attrNameLst>
                                      </p:cBhvr>
                                      <p:to>
                                        <p:strVal val="visible"/>
                                      </p:to>
                                    </p:set>
                                    <p:anim calcmode="lin" valueType="num">
                                      <p:cBhvr additive="base">
                                        <p:cTn id="94" dur="500" fill="hold"/>
                                        <p:tgtEl>
                                          <p:spTgt spid="3"/>
                                        </p:tgtEl>
                                        <p:attrNameLst>
                                          <p:attrName>ppt_x</p:attrName>
                                        </p:attrNameLst>
                                      </p:cBhvr>
                                      <p:tavLst>
                                        <p:tav tm="0">
                                          <p:val>
                                            <p:strVal val="#ppt_x"/>
                                          </p:val>
                                        </p:tav>
                                        <p:tav tm="100000">
                                          <p:val>
                                            <p:strVal val="#ppt_x"/>
                                          </p:val>
                                        </p:tav>
                                      </p:tavLst>
                                    </p:anim>
                                    <p:anim calcmode="lin" valueType="num">
                                      <p:cBhvr additive="base">
                                        <p:cTn id="95" dur="500" fill="hold"/>
                                        <p:tgtEl>
                                          <p:spTgt spid="3"/>
                                        </p:tgtEl>
                                        <p:attrNameLst>
                                          <p:attrName>ppt_y</p:attrName>
                                        </p:attrNameLst>
                                      </p:cBhvr>
                                      <p:tavLst>
                                        <p:tav tm="0">
                                          <p:val>
                                            <p:strVal val="1+#ppt_h/2"/>
                                          </p:val>
                                        </p:tav>
                                        <p:tav tm="100000">
                                          <p:val>
                                            <p:strVal val="#ppt_y"/>
                                          </p:val>
                                        </p:tav>
                                      </p:tavLst>
                                    </p:anim>
                                  </p:childTnLst>
                                </p:cTn>
                              </p:par>
                              <p:par>
                                <p:cTn id="96" presetID="2" presetClass="entr" presetSubtype="4" fill="hold" nodeType="withEffect">
                                  <p:stCondLst>
                                    <p:cond delay="0"/>
                                  </p:stCondLst>
                                  <p:childTnLst>
                                    <p:set>
                                      <p:cBhvr>
                                        <p:cTn id="97" dur="1" fill="hold">
                                          <p:stCondLst>
                                            <p:cond delay="0"/>
                                          </p:stCondLst>
                                        </p:cTn>
                                        <p:tgtEl>
                                          <p:spTgt spid="2"/>
                                        </p:tgtEl>
                                        <p:attrNameLst>
                                          <p:attrName>style.visibility</p:attrName>
                                        </p:attrNameLst>
                                      </p:cBhvr>
                                      <p:to>
                                        <p:strVal val="visible"/>
                                      </p:to>
                                    </p:set>
                                    <p:anim calcmode="lin" valueType="num">
                                      <p:cBhvr additive="base">
                                        <p:cTn id="98" dur="500" fill="hold"/>
                                        <p:tgtEl>
                                          <p:spTgt spid="2"/>
                                        </p:tgtEl>
                                        <p:attrNameLst>
                                          <p:attrName>ppt_x</p:attrName>
                                        </p:attrNameLst>
                                      </p:cBhvr>
                                      <p:tavLst>
                                        <p:tav tm="0">
                                          <p:val>
                                            <p:strVal val="#ppt_x"/>
                                          </p:val>
                                        </p:tav>
                                        <p:tav tm="100000">
                                          <p:val>
                                            <p:strVal val="#ppt_x"/>
                                          </p:val>
                                        </p:tav>
                                      </p:tavLst>
                                    </p:anim>
                                    <p:anim calcmode="lin" valueType="num">
                                      <p:cBhvr additive="base">
                                        <p:cTn id="9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53"/>
                                        </p:tgtEl>
                                        <p:attrNameLst>
                                          <p:attrName>style.visibility</p:attrName>
                                        </p:attrNameLst>
                                      </p:cBhvr>
                                      <p:to>
                                        <p:strVal val="visible"/>
                                      </p:to>
                                    </p:set>
                                    <p:anim calcmode="lin" valueType="num">
                                      <p:cBhvr additive="base">
                                        <p:cTn id="104" dur="500" fill="hold"/>
                                        <p:tgtEl>
                                          <p:spTgt spid="53"/>
                                        </p:tgtEl>
                                        <p:attrNameLst>
                                          <p:attrName>ppt_x</p:attrName>
                                        </p:attrNameLst>
                                      </p:cBhvr>
                                      <p:tavLst>
                                        <p:tav tm="0">
                                          <p:val>
                                            <p:strVal val="#ppt_x"/>
                                          </p:val>
                                        </p:tav>
                                        <p:tav tm="100000">
                                          <p:val>
                                            <p:strVal val="#ppt_x"/>
                                          </p:val>
                                        </p:tav>
                                      </p:tavLst>
                                    </p:anim>
                                    <p:anim calcmode="lin" valueType="num">
                                      <p:cBhvr additive="base">
                                        <p:cTn id="105"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57"/>
                                        </p:tgtEl>
                                        <p:attrNameLst>
                                          <p:attrName>style.visibility</p:attrName>
                                        </p:attrNameLst>
                                      </p:cBhvr>
                                      <p:to>
                                        <p:strVal val="visible"/>
                                      </p:to>
                                    </p:set>
                                    <p:anim calcmode="lin" valueType="num">
                                      <p:cBhvr additive="base">
                                        <p:cTn id="110" dur="500" fill="hold"/>
                                        <p:tgtEl>
                                          <p:spTgt spid="57"/>
                                        </p:tgtEl>
                                        <p:attrNameLst>
                                          <p:attrName>ppt_x</p:attrName>
                                        </p:attrNameLst>
                                      </p:cBhvr>
                                      <p:tavLst>
                                        <p:tav tm="0">
                                          <p:val>
                                            <p:strVal val="#ppt_x"/>
                                          </p:val>
                                        </p:tav>
                                        <p:tav tm="100000">
                                          <p:val>
                                            <p:strVal val="#ppt_x"/>
                                          </p:val>
                                        </p:tav>
                                      </p:tavLst>
                                    </p:anim>
                                    <p:anim calcmode="lin" valueType="num">
                                      <p:cBhvr additive="base">
                                        <p:cTn id="111"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112" fill="hold" nodeType="clickPar">
                      <p:stCondLst>
                        <p:cond delay="indefinite"/>
                      </p:stCondLst>
                      <p:childTnLst>
                        <p:par>
                          <p:cTn id="113" fill="hold" nodeType="withGroup">
                            <p:stCondLst>
                              <p:cond delay="0"/>
                            </p:stCondLst>
                            <p:childTnLst>
                              <p:par>
                                <p:cTn id="114" presetID="2" presetClass="entr" presetSubtype="4" fill="hold" grpId="0" nodeType="clickEffect">
                                  <p:stCondLst>
                                    <p:cond delay="0"/>
                                  </p:stCondLst>
                                  <p:childTnLst>
                                    <p:set>
                                      <p:cBhvr>
                                        <p:cTn id="115" dur="1" fill="hold">
                                          <p:stCondLst>
                                            <p:cond delay="0"/>
                                          </p:stCondLst>
                                        </p:cTn>
                                        <p:tgtEl>
                                          <p:spTgt spid="54"/>
                                        </p:tgtEl>
                                        <p:attrNameLst>
                                          <p:attrName>style.visibility</p:attrName>
                                        </p:attrNameLst>
                                      </p:cBhvr>
                                      <p:to>
                                        <p:strVal val="visible"/>
                                      </p:to>
                                    </p:set>
                                    <p:anim calcmode="lin" valueType="num">
                                      <p:cBhvr additive="base">
                                        <p:cTn id="116" dur="500" fill="hold"/>
                                        <p:tgtEl>
                                          <p:spTgt spid="54"/>
                                        </p:tgtEl>
                                        <p:attrNameLst>
                                          <p:attrName>ppt_x</p:attrName>
                                        </p:attrNameLst>
                                      </p:cBhvr>
                                      <p:tavLst>
                                        <p:tav tm="0">
                                          <p:val>
                                            <p:strVal val="#ppt_x"/>
                                          </p:val>
                                        </p:tav>
                                        <p:tav tm="100000">
                                          <p:val>
                                            <p:strVal val="#ppt_x"/>
                                          </p:val>
                                        </p:tav>
                                      </p:tavLst>
                                    </p:anim>
                                    <p:anim calcmode="lin" valueType="num">
                                      <p:cBhvr additive="base">
                                        <p:cTn id="117"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 presetClass="entr" presetSubtype="4" fill="hold" grpId="0" nodeType="clickEffect">
                                  <p:stCondLst>
                                    <p:cond delay="0"/>
                                  </p:stCondLst>
                                  <p:childTnLst>
                                    <p:set>
                                      <p:cBhvr>
                                        <p:cTn id="121" dur="1" fill="hold">
                                          <p:stCondLst>
                                            <p:cond delay="0"/>
                                          </p:stCondLst>
                                        </p:cTn>
                                        <p:tgtEl>
                                          <p:spTgt spid="59"/>
                                        </p:tgtEl>
                                        <p:attrNameLst>
                                          <p:attrName>style.visibility</p:attrName>
                                        </p:attrNameLst>
                                      </p:cBhvr>
                                      <p:to>
                                        <p:strVal val="visible"/>
                                      </p:to>
                                    </p:set>
                                    <p:anim calcmode="lin" valueType="num">
                                      <p:cBhvr additive="base">
                                        <p:cTn id="122" dur="500" fill="hold"/>
                                        <p:tgtEl>
                                          <p:spTgt spid="59"/>
                                        </p:tgtEl>
                                        <p:attrNameLst>
                                          <p:attrName>ppt_x</p:attrName>
                                        </p:attrNameLst>
                                      </p:cBhvr>
                                      <p:tavLst>
                                        <p:tav tm="0">
                                          <p:val>
                                            <p:strVal val="#ppt_x"/>
                                          </p:val>
                                        </p:tav>
                                        <p:tav tm="100000">
                                          <p:val>
                                            <p:strVal val="#ppt_x"/>
                                          </p:val>
                                        </p:tav>
                                      </p:tavLst>
                                    </p:anim>
                                    <p:anim calcmode="lin" valueType="num">
                                      <p:cBhvr additive="base">
                                        <p:cTn id="123"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 presetClass="entr" presetSubtype="4" fill="hold" grpId="0" nodeType="clickEffect">
                                  <p:stCondLst>
                                    <p:cond delay="0"/>
                                  </p:stCondLst>
                                  <p:childTnLst>
                                    <p:set>
                                      <p:cBhvr>
                                        <p:cTn id="127" dur="1" fill="hold">
                                          <p:stCondLst>
                                            <p:cond delay="0"/>
                                          </p:stCondLst>
                                        </p:cTn>
                                        <p:tgtEl>
                                          <p:spTgt spid="55"/>
                                        </p:tgtEl>
                                        <p:attrNameLst>
                                          <p:attrName>style.visibility</p:attrName>
                                        </p:attrNameLst>
                                      </p:cBhvr>
                                      <p:to>
                                        <p:strVal val="visible"/>
                                      </p:to>
                                    </p:set>
                                    <p:anim calcmode="lin" valueType="num">
                                      <p:cBhvr additive="base">
                                        <p:cTn id="128" dur="500" fill="hold"/>
                                        <p:tgtEl>
                                          <p:spTgt spid="55"/>
                                        </p:tgtEl>
                                        <p:attrNameLst>
                                          <p:attrName>ppt_x</p:attrName>
                                        </p:attrNameLst>
                                      </p:cBhvr>
                                      <p:tavLst>
                                        <p:tav tm="0">
                                          <p:val>
                                            <p:strVal val="#ppt_x"/>
                                          </p:val>
                                        </p:tav>
                                        <p:tav tm="100000">
                                          <p:val>
                                            <p:strVal val="#ppt_x"/>
                                          </p:val>
                                        </p:tav>
                                      </p:tavLst>
                                    </p:anim>
                                    <p:anim calcmode="lin" valueType="num">
                                      <p:cBhvr additive="base">
                                        <p:cTn id="129"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130" fill="hold" nodeType="clickPar">
                      <p:stCondLst>
                        <p:cond delay="indefinite"/>
                      </p:stCondLst>
                      <p:childTnLst>
                        <p:par>
                          <p:cTn id="131" fill="hold" nodeType="withGroup">
                            <p:stCondLst>
                              <p:cond delay="0"/>
                            </p:stCondLst>
                            <p:childTnLst>
                              <p:par>
                                <p:cTn id="132" presetID="2" presetClass="entr" presetSubtype="4" fill="hold" grpId="0" nodeType="clickEffect">
                                  <p:stCondLst>
                                    <p:cond delay="0"/>
                                  </p:stCondLst>
                                  <p:childTnLst>
                                    <p:set>
                                      <p:cBhvr>
                                        <p:cTn id="133" dur="1" fill="hold">
                                          <p:stCondLst>
                                            <p:cond delay="0"/>
                                          </p:stCondLst>
                                        </p:cTn>
                                        <p:tgtEl>
                                          <p:spTgt spid="60"/>
                                        </p:tgtEl>
                                        <p:attrNameLst>
                                          <p:attrName>style.visibility</p:attrName>
                                        </p:attrNameLst>
                                      </p:cBhvr>
                                      <p:to>
                                        <p:strVal val="visible"/>
                                      </p:to>
                                    </p:set>
                                    <p:anim calcmode="lin" valueType="num">
                                      <p:cBhvr additive="base">
                                        <p:cTn id="134" dur="500" fill="hold"/>
                                        <p:tgtEl>
                                          <p:spTgt spid="60"/>
                                        </p:tgtEl>
                                        <p:attrNameLst>
                                          <p:attrName>ppt_x</p:attrName>
                                        </p:attrNameLst>
                                      </p:cBhvr>
                                      <p:tavLst>
                                        <p:tav tm="0">
                                          <p:val>
                                            <p:strVal val="#ppt_x"/>
                                          </p:val>
                                        </p:tav>
                                        <p:tav tm="100000">
                                          <p:val>
                                            <p:strVal val="#ppt_x"/>
                                          </p:val>
                                        </p:tav>
                                      </p:tavLst>
                                    </p:anim>
                                    <p:anim calcmode="lin" valueType="num">
                                      <p:cBhvr additive="base">
                                        <p:cTn id="135"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136" fill="hold" nodeType="clickPar">
                      <p:stCondLst>
                        <p:cond delay="indefinite"/>
                      </p:stCondLst>
                      <p:childTnLst>
                        <p:par>
                          <p:cTn id="137" fill="hold" nodeType="withGroup">
                            <p:stCondLst>
                              <p:cond delay="0"/>
                            </p:stCondLst>
                            <p:childTnLst>
                              <p:par>
                                <p:cTn id="138" presetID="2" presetClass="entr" presetSubtype="4" fill="hold" grpId="0" nodeType="clickEffect">
                                  <p:stCondLst>
                                    <p:cond delay="0"/>
                                  </p:stCondLst>
                                  <p:childTnLst>
                                    <p:set>
                                      <p:cBhvr>
                                        <p:cTn id="139" dur="1" fill="hold">
                                          <p:stCondLst>
                                            <p:cond delay="0"/>
                                          </p:stCondLst>
                                        </p:cTn>
                                        <p:tgtEl>
                                          <p:spTgt spid="43"/>
                                        </p:tgtEl>
                                        <p:attrNameLst>
                                          <p:attrName>style.visibility</p:attrName>
                                        </p:attrNameLst>
                                      </p:cBhvr>
                                      <p:to>
                                        <p:strVal val="visible"/>
                                      </p:to>
                                    </p:set>
                                    <p:anim calcmode="lin" valueType="num">
                                      <p:cBhvr additive="base">
                                        <p:cTn id="140" dur="500" fill="hold"/>
                                        <p:tgtEl>
                                          <p:spTgt spid="43"/>
                                        </p:tgtEl>
                                        <p:attrNameLst>
                                          <p:attrName>ppt_x</p:attrName>
                                        </p:attrNameLst>
                                      </p:cBhvr>
                                      <p:tavLst>
                                        <p:tav tm="0">
                                          <p:val>
                                            <p:strVal val="#ppt_x"/>
                                          </p:val>
                                        </p:tav>
                                        <p:tav tm="100000">
                                          <p:val>
                                            <p:strVal val="#ppt_x"/>
                                          </p:val>
                                        </p:tav>
                                      </p:tavLst>
                                    </p:anim>
                                    <p:anim calcmode="lin" valueType="num">
                                      <p:cBhvr additive="base">
                                        <p:cTn id="141"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142" fill="hold" nodeType="clickPar">
                      <p:stCondLst>
                        <p:cond delay="indefinite"/>
                      </p:stCondLst>
                      <p:childTnLst>
                        <p:par>
                          <p:cTn id="143" fill="hold" nodeType="withGroup">
                            <p:stCondLst>
                              <p:cond delay="0"/>
                            </p:stCondLst>
                            <p:childTnLst>
                              <p:par>
                                <p:cTn id="144" presetID="2" presetClass="entr" presetSubtype="4" fill="hold" grpId="0" nodeType="clickEffect">
                                  <p:stCondLst>
                                    <p:cond delay="0"/>
                                  </p:stCondLst>
                                  <p:childTnLst>
                                    <p:set>
                                      <p:cBhvr>
                                        <p:cTn id="145" dur="1" fill="hold">
                                          <p:stCondLst>
                                            <p:cond delay="0"/>
                                          </p:stCondLst>
                                        </p:cTn>
                                        <p:tgtEl>
                                          <p:spTgt spid="44"/>
                                        </p:tgtEl>
                                        <p:attrNameLst>
                                          <p:attrName>style.visibility</p:attrName>
                                        </p:attrNameLst>
                                      </p:cBhvr>
                                      <p:to>
                                        <p:strVal val="visible"/>
                                      </p:to>
                                    </p:set>
                                    <p:anim calcmode="lin" valueType="num">
                                      <p:cBhvr additive="base">
                                        <p:cTn id="146" dur="500" fill="hold"/>
                                        <p:tgtEl>
                                          <p:spTgt spid="44"/>
                                        </p:tgtEl>
                                        <p:attrNameLst>
                                          <p:attrName>ppt_x</p:attrName>
                                        </p:attrNameLst>
                                      </p:cBhvr>
                                      <p:tavLst>
                                        <p:tav tm="0">
                                          <p:val>
                                            <p:strVal val="#ppt_x"/>
                                          </p:val>
                                        </p:tav>
                                        <p:tav tm="100000">
                                          <p:val>
                                            <p:strVal val="#ppt_x"/>
                                          </p:val>
                                        </p:tav>
                                      </p:tavLst>
                                    </p:anim>
                                    <p:anim calcmode="lin" valueType="num">
                                      <p:cBhvr additive="base">
                                        <p:cTn id="147"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48" fill="hold" nodeType="clickPar">
                      <p:stCondLst>
                        <p:cond delay="indefinite"/>
                      </p:stCondLst>
                      <p:childTnLst>
                        <p:par>
                          <p:cTn id="149" fill="hold" nodeType="withGroup">
                            <p:stCondLst>
                              <p:cond delay="0"/>
                            </p:stCondLst>
                            <p:childTnLst>
                              <p:par>
                                <p:cTn id="150" presetID="2" presetClass="entr" presetSubtype="4" fill="hold" grpId="0" nodeType="clickEffect">
                                  <p:stCondLst>
                                    <p:cond delay="0"/>
                                  </p:stCondLst>
                                  <p:childTnLst>
                                    <p:set>
                                      <p:cBhvr>
                                        <p:cTn id="151" dur="1" fill="hold">
                                          <p:stCondLst>
                                            <p:cond delay="0"/>
                                          </p:stCondLst>
                                        </p:cTn>
                                        <p:tgtEl>
                                          <p:spTgt spid="46"/>
                                        </p:tgtEl>
                                        <p:attrNameLst>
                                          <p:attrName>style.visibility</p:attrName>
                                        </p:attrNameLst>
                                      </p:cBhvr>
                                      <p:to>
                                        <p:strVal val="visible"/>
                                      </p:to>
                                    </p:set>
                                    <p:anim calcmode="lin" valueType="num">
                                      <p:cBhvr additive="base">
                                        <p:cTn id="152" dur="500" fill="hold"/>
                                        <p:tgtEl>
                                          <p:spTgt spid="46"/>
                                        </p:tgtEl>
                                        <p:attrNameLst>
                                          <p:attrName>ppt_x</p:attrName>
                                        </p:attrNameLst>
                                      </p:cBhvr>
                                      <p:tavLst>
                                        <p:tav tm="0">
                                          <p:val>
                                            <p:strVal val="#ppt_x"/>
                                          </p:val>
                                        </p:tav>
                                        <p:tav tm="100000">
                                          <p:val>
                                            <p:strVal val="#ppt_x"/>
                                          </p:val>
                                        </p:tav>
                                      </p:tavLst>
                                    </p:anim>
                                    <p:anim calcmode="lin" valueType="num">
                                      <p:cBhvr additive="base">
                                        <p:cTn id="153"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154" fill="hold" nodeType="clickPar">
                      <p:stCondLst>
                        <p:cond delay="indefinite"/>
                      </p:stCondLst>
                      <p:childTnLst>
                        <p:par>
                          <p:cTn id="155" fill="hold" nodeType="withGroup">
                            <p:stCondLst>
                              <p:cond delay="0"/>
                            </p:stCondLst>
                            <p:childTnLst>
                              <p:par>
                                <p:cTn id="156" presetID="2" presetClass="entr" presetSubtype="4" fill="hold" grpId="0" nodeType="clickEffect">
                                  <p:stCondLst>
                                    <p:cond delay="0"/>
                                  </p:stCondLst>
                                  <p:childTnLst>
                                    <p:set>
                                      <p:cBhvr>
                                        <p:cTn id="157" dur="1" fill="hold">
                                          <p:stCondLst>
                                            <p:cond delay="0"/>
                                          </p:stCondLst>
                                        </p:cTn>
                                        <p:tgtEl>
                                          <p:spTgt spid="47"/>
                                        </p:tgtEl>
                                        <p:attrNameLst>
                                          <p:attrName>style.visibility</p:attrName>
                                        </p:attrNameLst>
                                      </p:cBhvr>
                                      <p:to>
                                        <p:strVal val="visible"/>
                                      </p:to>
                                    </p:set>
                                    <p:anim calcmode="lin" valueType="num">
                                      <p:cBhvr additive="base">
                                        <p:cTn id="158" dur="500" fill="hold"/>
                                        <p:tgtEl>
                                          <p:spTgt spid="47"/>
                                        </p:tgtEl>
                                        <p:attrNameLst>
                                          <p:attrName>ppt_x</p:attrName>
                                        </p:attrNameLst>
                                      </p:cBhvr>
                                      <p:tavLst>
                                        <p:tav tm="0">
                                          <p:val>
                                            <p:strVal val="#ppt_x"/>
                                          </p:val>
                                        </p:tav>
                                        <p:tav tm="100000">
                                          <p:val>
                                            <p:strVal val="#ppt_x"/>
                                          </p:val>
                                        </p:tav>
                                      </p:tavLst>
                                    </p:anim>
                                    <p:anim calcmode="lin" valueType="num">
                                      <p:cBhvr additive="base">
                                        <p:cTn id="159"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160" fill="hold" nodeType="clickPar">
                      <p:stCondLst>
                        <p:cond delay="indefinite"/>
                      </p:stCondLst>
                      <p:childTnLst>
                        <p:par>
                          <p:cTn id="161" fill="hold" nodeType="withGroup">
                            <p:stCondLst>
                              <p:cond delay="0"/>
                            </p:stCondLst>
                            <p:childTnLst>
                              <p:par>
                                <p:cTn id="162" presetID="2" presetClass="entr" presetSubtype="4" fill="hold" grpId="0" nodeType="clickEffect">
                                  <p:stCondLst>
                                    <p:cond delay="0"/>
                                  </p:stCondLst>
                                  <p:childTnLst>
                                    <p:set>
                                      <p:cBhvr>
                                        <p:cTn id="163" dur="1" fill="hold">
                                          <p:stCondLst>
                                            <p:cond delay="0"/>
                                          </p:stCondLst>
                                        </p:cTn>
                                        <p:tgtEl>
                                          <p:spTgt spid="49"/>
                                        </p:tgtEl>
                                        <p:attrNameLst>
                                          <p:attrName>style.visibility</p:attrName>
                                        </p:attrNameLst>
                                      </p:cBhvr>
                                      <p:to>
                                        <p:strVal val="visible"/>
                                      </p:to>
                                    </p:set>
                                    <p:anim calcmode="lin" valueType="num">
                                      <p:cBhvr additive="base">
                                        <p:cTn id="164" dur="500" fill="hold"/>
                                        <p:tgtEl>
                                          <p:spTgt spid="49"/>
                                        </p:tgtEl>
                                        <p:attrNameLst>
                                          <p:attrName>ppt_x</p:attrName>
                                        </p:attrNameLst>
                                      </p:cBhvr>
                                      <p:tavLst>
                                        <p:tav tm="0">
                                          <p:val>
                                            <p:strVal val="#ppt_x"/>
                                          </p:val>
                                        </p:tav>
                                        <p:tav tm="100000">
                                          <p:val>
                                            <p:strVal val="#ppt_x"/>
                                          </p:val>
                                        </p:tav>
                                      </p:tavLst>
                                    </p:anim>
                                    <p:anim calcmode="lin" valueType="num">
                                      <p:cBhvr additive="base">
                                        <p:cTn id="165"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66" fill="hold" nodeType="clickPar">
                      <p:stCondLst>
                        <p:cond delay="indefinite"/>
                      </p:stCondLst>
                      <p:childTnLst>
                        <p:par>
                          <p:cTn id="167" fill="hold" nodeType="withGroup">
                            <p:stCondLst>
                              <p:cond delay="0"/>
                            </p:stCondLst>
                            <p:childTnLst>
                              <p:par>
                                <p:cTn id="168" presetID="2" presetClass="entr" presetSubtype="4" fill="hold" nodeType="clickEffect">
                                  <p:stCondLst>
                                    <p:cond delay="0"/>
                                  </p:stCondLst>
                                  <p:childTnLst>
                                    <p:set>
                                      <p:cBhvr>
                                        <p:cTn id="169" dur="1" fill="hold">
                                          <p:stCondLst>
                                            <p:cond delay="0"/>
                                          </p:stCondLst>
                                        </p:cTn>
                                        <p:tgtEl>
                                          <p:spTgt spid="5"/>
                                        </p:tgtEl>
                                        <p:attrNameLst>
                                          <p:attrName>style.visibility</p:attrName>
                                        </p:attrNameLst>
                                      </p:cBhvr>
                                      <p:to>
                                        <p:strVal val="visible"/>
                                      </p:to>
                                    </p:set>
                                    <p:anim calcmode="lin" valueType="num">
                                      <p:cBhvr additive="base">
                                        <p:cTn id="170" dur="500" fill="hold"/>
                                        <p:tgtEl>
                                          <p:spTgt spid="5"/>
                                        </p:tgtEl>
                                        <p:attrNameLst>
                                          <p:attrName>ppt_x</p:attrName>
                                        </p:attrNameLst>
                                      </p:cBhvr>
                                      <p:tavLst>
                                        <p:tav tm="0">
                                          <p:val>
                                            <p:strVal val="#ppt_x"/>
                                          </p:val>
                                        </p:tav>
                                        <p:tav tm="100000">
                                          <p:val>
                                            <p:strVal val="#ppt_x"/>
                                          </p:val>
                                        </p:tav>
                                      </p:tavLst>
                                    </p:anim>
                                    <p:anim calcmode="lin" valueType="num">
                                      <p:cBhvr additive="base">
                                        <p:cTn id="17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2" fill="hold" nodeType="clickPar">
                      <p:stCondLst>
                        <p:cond delay="indefinite"/>
                      </p:stCondLst>
                      <p:childTnLst>
                        <p:par>
                          <p:cTn id="173" fill="hold" nodeType="withGroup">
                            <p:stCondLst>
                              <p:cond delay="0"/>
                            </p:stCondLst>
                            <p:childTnLst>
                              <p:par>
                                <p:cTn id="174" presetID="2" presetClass="entr" presetSubtype="4" fill="hold" grpId="0" nodeType="clickEffect">
                                  <p:stCondLst>
                                    <p:cond delay="0"/>
                                  </p:stCondLst>
                                  <p:childTnLst>
                                    <p:set>
                                      <p:cBhvr>
                                        <p:cTn id="175" dur="1" fill="hold">
                                          <p:stCondLst>
                                            <p:cond delay="0"/>
                                          </p:stCondLst>
                                        </p:cTn>
                                        <p:tgtEl>
                                          <p:spTgt spid="63"/>
                                        </p:tgtEl>
                                        <p:attrNameLst>
                                          <p:attrName>style.visibility</p:attrName>
                                        </p:attrNameLst>
                                      </p:cBhvr>
                                      <p:to>
                                        <p:strVal val="visible"/>
                                      </p:to>
                                    </p:set>
                                    <p:anim calcmode="lin" valueType="num">
                                      <p:cBhvr additive="base">
                                        <p:cTn id="176" dur="500" fill="hold"/>
                                        <p:tgtEl>
                                          <p:spTgt spid="63"/>
                                        </p:tgtEl>
                                        <p:attrNameLst>
                                          <p:attrName>ppt_x</p:attrName>
                                        </p:attrNameLst>
                                      </p:cBhvr>
                                      <p:tavLst>
                                        <p:tav tm="0">
                                          <p:val>
                                            <p:strVal val="#ppt_x"/>
                                          </p:val>
                                        </p:tav>
                                        <p:tav tm="100000">
                                          <p:val>
                                            <p:strVal val="#ppt_x"/>
                                          </p:val>
                                        </p:tav>
                                      </p:tavLst>
                                    </p:anim>
                                    <p:anim calcmode="lin" valueType="num">
                                      <p:cBhvr additive="base">
                                        <p:cTn id="177"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178" fill="hold" nodeType="clickPar">
                      <p:stCondLst>
                        <p:cond delay="indefinite"/>
                      </p:stCondLst>
                      <p:childTnLst>
                        <p:par>
                          <p:cTn id="179" fill="hold" nodeType="withGroup">
                            <p:stCondLst>
                              <p:cond delay="0"/>
                            </p:stCondLst>
                            <p:childTnLst>
                              <p:par>
                                <p:cTn id="180" presetID="2" presetClass="entr" presetSubtype="4" fill="hold" grpId="0" nodeType="clickEffect">
                                  <p:stCondLst>
                                    <p:cond delay="0"/>
                                  </p:stCondLst>
                                  <p:childTnLst>
                                    <p:set>
                                      <p:cBhvr>
                                        <p:cTn id="181" dur="1" fill="hold">
                                          <p:stCondLst>
                                            <p:cond delay="0"/>
                                          </p:stCondLst>
                                        </p:cTn>
                                        <p:tgtEl>
                                          <p:spTgt spid="64"/>
                                        </p:tgtEl>
                                        <p:attrNameLst>
                                          <p:attrName>style.visibility</p:attrName>
                                        </p:attrNameLst>
                                      </p:cBhvr>
                                      <p:to>
                                        <p:strVal val="visible"/>
                                      </p:to>
                                    </p:set>
                                    <p:anim calcmode="lin" valueType="num">
                                      <p:cBhvr additive="base">
                                        <p:cTn id="182" dur="500" fill="hold"/>
                                        <p:tgtEl>
                                          <p:spTgt spid="64"/>
                                        </p:tgtEl>
                                        <p:attrNameLst>
                                          <p:attrName>ppt_x</p:attrName>
                                        </p:attrNameLst>
                                      </p:cBhvr>
                                      <p:tavLst>
                                        <p:tav tm="0">
                                          <p:val>
                                            <p:strVal val="#ppt_x"/>
                                          </p:val>
                                        </p:tav>
                                        <p:tav tm="100000">
                                          <p:val>
                                            <p:strVal val="#ppt_x"/>
                                          </p:val>
                                        </p:tav>
                                      </p:tavLst>
                                    </p:anim>
                                    <p:anim calcmode="lin" valueType="num">
                                      <p:cBhvr additive="base">
                                        <p:cTn id="183"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184" fill="hold" nodeType="clickPar">
                      <p:stCondLst>
                        <p:cond delay="indefinite"/>
                      </p:stCondLst>
                      <p:childTnLst>
                        <p:par>
                          <p:cTn id="185" fill="hold" nodeType="withGroup">
                            <p:stCondLst>
                              <p:cond delay="0"/>
                            </p:stCondLst>
                            <p:childTnLst>
                              <p:par>
                                <p:cTn id="186" presetID="2" presetClass="entr" presetSubtype="4" fill="hold" grpId="0" nodeType="clickEffect">
                                  <p:stCondLst>
                                    <p:cond delay="0"/>
                                  </p:stCondLst>
                                  <p:childTnLst>
                                    <p:set>
                                      <p:cBhvr>
                                        <p:cTn id="187" dur="1" fill="hold">
                                          <p:stCondLst>
                                            <p:cond delay="0"/>
                                          </p:stCondLst>
                                        </p:cTn>
                                        <p:tgtEl>
                                          <p:spTgt spid="65"/>
                                        </p:tgtEl>
                                        <p:attrNameLst>
                                          <p:attrName>style.visibility</p:attrName>
                                        </p:attrNameLst>
                                      </p:cBhvr>
                                      <p:to>
                                        <p:strVal val="visible"/>
                                      </p:to>
                                    </p:set>
                                    <p:anim calcmode="lin" valueType="num">
                                      <p:cBhvr additive="base">
                                        <p:cTn id="188" dur="500" fill="hold"/>
                                        <p:tgtEl>
                                          <p:spTgt spid="65"/>
                                        </p:tgtEl>
                                        <p:attrNameLst>
                                          <p:attrName>ppt_x</p:attrName>
                                        </p:attrNameLst>
                                      </p:cBhvr>
                                      <p:tavLst>
                                        <p:tav tm="0">
                                          <p:val>
                                            <p:strVal val="#ppt_x"/>
                                          </p:val>
                                        </p:tav>
                                        <p:tav tm="100000">
                                          <p:val>
                                            <p:strVal val="#ppt_x"/>
                                          </p:val>
                                        </p:tav>
                                      </p:tavLst>
                                    </p:anim>
                                    <p:anim calcmode="lin" valueType="num">
                                      <p:cBhvr additive="base">
                                        <p:cTn id="189"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190" fill="hold" nodeType="clickPar">
                      <p:stCondLst>
                        <p:cond delay="indefinite"/>
                      </p:stCondLst>
                      <p:childTnLst>
                        <p:par>
                          <p:cTn id="191" fill="hold" nodeType="withGroup">
                            <p:stCondLst>
                              <p:cond delay="0"/>
                            </p:stCondLst>
                            <p:childTnLst>
                              <p:par>
                                <p:cTn id="192" presetID="2" presetClass="entr" presetSubtype="4" fill="hold" grpId="0" nodeType="clickEffect">
                                  <p:stCondLst>
                                    <p:cond delay="0"/>
                                  </p:stCondLst>
                                  <p:childTnLst>
                                    <p:set>
                                      <p:cBhvr>
                                        <p:cTn id="193" dur="1" fill="hold">
                                          <p:stCondLst>
                                            <p:cond delay="0"/>
                                          </p:stCondLst>
                                        </p:cTn>
                                        <p:tgtEl>
                                          <p:spTgt spid="29"/>
                                        </p:tgtEl>
                                        <p:attrNameLst>
                                          <p:attrName>style.visibility</p:attrName>
                                        </p:attrNameLst>
                                      </p:cBhvr>
                                      <p:to>
                                        <p:strVal val="visible"/>
                                      </p:to>
                                    </p:set>
                                    <p:anim calcmode="lin" valueType="num">
                                      <p:cBhvr additive="base">
                                        <p:cTn id="194" dur="500" fill="hold"/>
                                        <p:tgtEl>
                                          <p:spTgt spid="29"/>
                                        </p:tgtEl>
                                        <p:attrNameLst>
                                          <p:attrName>ppt_x</p:attrName>
                                        </p:attrNameLst>
                                      </p:cBhvr>
                                      <p:tavLst>
                                        <p:tav tm="0">
                                          <p:val>
                                            <p:strVal val="#ppt_x"/>
                                          </p:val>
                                        </p:tav>
                                        <p:tav tm="100000">
                                          <p:val>
                                            <p:strVal val="#ppt_x"/>
                                          </p:val>
                                        </p:tav>
                                      </p:tavLst>
                                    </p:anim>
                                    <p:anim calcmode="lin" valueType="num">
                                      <p:cBhvr additive="base">
                                        <p:cTn id="195"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25" grpId="0"/>
      <p:bldP spid="26" grpId="0"/>
      <p:bldP spid="24" grpId="0"/>
      <p:bldP spid="29" grpId="0" animBg="1"/>
      <p:bldP spid="14" grpId="0"/>
      <p:bldP spid="15" grpId="0"/>
      <p:bldP spid="16" grpId="0"/>
      <p:bldP spid="17" grpId="0"/>
      <p:bldP spid="18" grpId="0"/>
      <p:bldP spid="19" grpId="0"/>
      <p:bldP spid="30" grpId="0"/>
      <p:bldP spid="31" grpId="0"/>
      <p:bldP spid="32" grpId="0"/>
      <p:bldP spid="33" grpId="0"/>
      <p:bldP spid="53" grpId="0"/>
      <p:bldP spid="54" grpId="0"/>
      <p:bldP spid="55" grpId="0"/>
      <p:bldP spid="57" grpId="0"/>
      <p:bldP spid="59" grpId="0"/>
      <p:bldP spid="60" grpId="0"/>
      <p:bldP spid="43" grpId="0"/>
      <p:bldP spid="44" grpId="0"/>
      <p:bldP spid="46" grpId="0"/>
      <p:bldP spid="47" grpId="0"/>
      <p:bldP spid="49" grpId="0"/>
      <p:bldP spid="63" grpId="0"/>
      <p:bldP spid="64" grpId="0"/>
      <p:bldP spid="6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C3520585-AC08-484C-A450-CCA845E191F5}"/>
              </a:ext>
            </a:extLst>
          </p:cNvPr>
          <p:cNvSpPr>
            <a:spLocks noGrp="1"/>
          </p:cNvSpPr>
          <p:nvPr>
            <p:ph type="ctrTitle"/>
          </p:nvPr>
        </p:nvSpPr>
        <p:spPr>
          <a:xfrm>
            <a:off x="304800" y="1981200"/>
            <a:ext cx="8458200" cy="2362200"/>
          </a:xfrm>
        </p:spPr>
        <p:txBody>
          <a:bodyPr/>
          <a:lstStyle/>
          <a:p>
            <a:pPr eaLnBrk="1" hangingPunct="1"/>
            <a:r>
              <a:rPr lang="en-US" altLang="en-US" sz="7200" b="1"/>
              <a:t>Time to Practice!</a:t>
            </a:r>
            <a:br>
              <a:rPr lang="en-US" altLang="en-US" sz="7200" b="1"/>
            </a:br>
            <a:r>
              <a:rPr lang="en-US" altLang="en-US" sz="8000" b="1">
                <a:solidFill>
                  <a:srgbClr val="002060"/>
                </a:solidFill>
                <a:latin typeface="Script MT Bold" panose="03040602040607080904" pitchFamily="66" charset="0"/>
              </a:rPr>
              <a:t>Complete WS 7</a:t>
            </a:r>
            <a:endParaRPr lang="en-US" altLang="en-US" sz="7200" b="1">
              <a:solidFill>
                <a:srgbClr val="002060"/>
              </a:solidFill>
              <a:latin typeface="Script MT Bold" panose="03040602040607080904" pitchFamily="66" charset="0"/>
            </a:endParaRPr>
          </a:p>
        </p:txBody>
      </p:sp>
      <p:pic>
        <p:nvPicPr>
          <p:cNvPr id="6147" name="Picture 3" descr="C:\Users\Karen\AppData\Local\Microsoft\Windows\Temporary Internet Files\Content.IE5\5CJJPO88\MC900140581[1].wmf">
            <a:extLst>
              <a:ext uri="{FF2B5EF4-FFF2-40B4-BE49-F238E27FC236}">
                <a16:creationId xmlns:a16="http://schemas.microsoft.com/office/drawing/2014/main" id="{5D7A9BEC-6AF8-4FD0-9392-120994738A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48200"/>
            <a:ext cx="2870200" cy="21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640</TotalTime>
  <Words>197</Words>
  <Application>Microsoft Office PowerPoint</Application>
  <PresentationFormat>On-screen Show (4:3)</PresentationFormat>
  <Paragraphs>56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Script MT Bold</vt:lpstr>
      <vt:lpstr>Trebuchet MS</vt:lpstr>
      <vt:lpstr>1_Office Theme</vt:lpstr>
      <vt:lpstr>Unit: Chemical Quantities</vt:lpstr>
      <vt:lpstr>After today, you should be able to…</vt:lpstr>
      <vt:lpstr>Molecular Formula Determination from the Empirical Formula</vt:lpstr>
      <vt:lpstr>PowerPoint Presentation</vt:lpstr>
      <vt:lpstr>Time to Practice! Complete WS 7</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Chemical Quantities</dc:title>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47</cp:revision>
  <dcterms:created xsi:type="dcterms:W3CDTF">2013-01-19T22:44:26Z</dcterms:created>
  <dcterms:modified xsi:type="dcterms:W3CDTF">2019-07-22T19:33:43Z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