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71" r:id="rId2"/>
    <p:sldId id="257" r:id="rId3"/>
    <p:sldId id="258" r:id="rId4"/>
    <p:sldId id="269" r:id="rId5"/>
    <p:sldId id="266" r:id="rId6"/>
    <p:sldId id="270" r:id="rId7"/>
    <p:sldId id="27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89" autoAdjust="0"/>
  </p:normalViewPr>
  <p:slideViewPr>
    <p:cSldViewPr>
      <p:cViewPr>
        <p:scale>
          <a:sx n="75" d="100"/>
          <a:sy n="75" d="100"/>
        </p:scale>
        <p:origin x="360" y="294"/>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notesViewPr>
    <p:cSldViewPr>
      <p:cViewPr varScale="1">
        <p:scale>
          <a:sx n="51" d="100"/>
          <a:sy n="51" d="100"/>
        </p:scale>
        <p:origin x="-92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16D87B-8E5D-4925-A204-86AF4833419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2901B4C-42DD-44AB-862B-66ED31891E8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4D6E6DC-2706-4444-8E62-2EA5891CF89F}" type="datetimeFigureOut">
              <a:rPr lang="en-US"/>
              <a:pPr>
                <a:defRPr/>
              </a:pPr>
              <a:t>7/22/2019</a:t>
            </a:fld>
            <a:endParaRPr lang="en-US"/>
          </a:p>
        </p:txBody>
      </p:sp>
      <p:sp>
        <p:nvSpPr>
          <p:cNvPr id="4" name="Footer Placeholder 3">
            <a:extLst>
              <a:ext uri="{FF2B5EF4-FFF2-40B4-BE49-F238E27FC236}">
                <a16:creationId xmlns:a16="http://schemas.microsoft.com/office/drawing/2014/main" id="{2B69490C-BC2C-4540-BB60-241BD5B8B09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D861DFAB-8886-4BB6-9D2D-B9157AFF3F4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903DF1F-978F-4DDA-A774-7812237A39A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EBC71F6-CFAD-4922-B631-39EEF4E2B5B3}"/>
              </a:ext>
            </a:extLst>
          </p:cNvPr>
          <p:cNvSpPr>
            <a:spLocks noGrp="1"/>
          </p:cNvSpPr>
          <p:nvPr>
            <p:ph type="dt" sz="half" idx="10"/>
          </p:nvPr>
        </p:nvSpPr>
        <p:spPr/>
        <p:txBody>
          <a:bodyPr/>
          <a:lstStyle>
            <a:lvl1pPr>
              <a:defRPr/>
            </a:lvl1pPr>
          </a:lstStyle>
          <a:p>
            <a:pPr>
              <a:defRPr/>
            </a:pPr>
            <a:fld id="{ABEDEA51-D984-4906-9B44-0DA84EBEE0B8}" type="datetimeFigureOut">
              <a:rPr lang="en-US"/>
              <a:pPr>
                <a:defRPr/>
              </a:pPr>
              <a:t>7/22/2019</a:t>
            </a:fld>
            <a:endParaRPr lang="en-US"/>
          </a:p>
        </p:txBody>
      </p:sp>
      <p:sp>
        <p:nvSpPr>
          <p:cNvPr id="5" name="Footer Placeholder 4">
            <a:extLst>
              <a:ext uri="{FF2B5EF4-FFF2-40B4-BE49-F238E27FC236}">
                <a16:creationId xmlns:a16="http://schemas.microsoft.com/office/drawing/2014/main" id="{A89E75EB-A8DF-4134-B08F-9D8ACD4DE2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ED637E-2475-46E3-8382-D5AE546BE016}"/>
              </a:ext>
            </a:extLst>
          </p:cNvPr>
          <p:cNvSpPr>
            <a:spLocks noGrp="1"/>
          </p:cNvSpPr>
          <p:nvPr>
            <p:ph type="sldNum" sz="quarter" idx="12"/>
          </p:nvPr>
        </p:nvSpPr>
        <p:spPr/>
        <p:txBody>
          <a:bodyPr/>
          <a:lstStyle>
            <a:lvl1pPr>
              <a:defRPr/>
            </a:lvl1pPr>
          </a:lstStyle>
          <a:p>
            <a:fld id="{FD52309D-CDB3-4DC4-842B-D655461FA21F}" type="slidenum">
              <a:rPr lang="en-US" altLang="en-US"/>
              <a:pPr/>
              <a:t>‹#›</a:t>
            </a:fld>
            <a:endParaRPr lang="en-US" altLang="en-US"/>
          </a:p>
        </p:txBody>
      </p:sp>
    </p:spTree>
    <p:extLst>
      <p:ext uri="{BB962C8B-B14F-4D97-AF65-F5344CB8AC3E}">
        <p14:creationId xmlns:p14="http://schemas.microsoft.com/office/powerpoint/2010/main" val="246593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59826-971B-449A-854B-AAE85349BEF4}"/>
              </a:ext>
            </a:extLst>
          </p:cNvPr>
          <p:cNvSpPr>
            <a:spLocks noGrp="1"/>
          </p:cNvSpPr>
          <p:nvPr>
            <p:ph type="dt" sz="half" idx="10"/>
          </p:nvPr>
        </p:nvSpPr>
        <p:spPr/>
        <p:txBody>
          <a:bodyPr/>
          <a:lstStyle>
            <a:lvl1pPr>
              <a:defRPr/>
            </a:lvl1pPr>
          </a:lstStyle>
          <a:p>
            <a:pPr>
              <a:defRPr/>
            </a:pPr>
            <a:fld id="{A7AC8A63-A25A-4D27-A63E-586990E1AEBC}" type="datetimeFigureOut">
              <a:rPr lang="en-US"/>
              <a:pPr>
                <a:defRPr/>
              </a:pPr>
              <a:t>7/22/2019</a:t>
            </a:fld>
            <a:endParaRPr lang="en-US"/>
          </a:p>
        </p:txBody>
      </p:sp>
      <p:sp>
        <p:nvSpPr>
          <p:cNvPr id="5" name="Footer Placeholder 4">
            <a:extLst>
              <a:ext uri="{FF2B5EF4-FFF2-40B4-BE49-F238E27FC236}">
                <a16:creationId xmlns:a16="http://schemas.microsoft.com/office/drawing/2014/main" id="{AB9EE8F2-2DBC-497F-A833-66D53D8722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ED0BE5-17D9-4337-B1C5-2368296C1EC5}"/>
              </a:ext>
            </a:extLst>
          </p:cNvPr>
          <p:cNvSpPr>
            <a:spLocks noGrp="1"/>
          </p:cNvSpPr>
          <p:nvPr>
            <p:ph type="sldNum" sz="quarter" idx="12"/>
          </p:nvPr>
        </p:nvSpPr>
        <p:spPr/>
        <p:txBody>
          <a:bodyPr/>
          <a:lstStyle>
            <a:lvl1pPr>
              <a:defRPr/>
            </a:lvl1pPr>
          </a:lstStyle>
          <a:p>
            <a:fld id="{F0065D8C-28FB-4E37-A186-0679B4C76E63}" type="slidenum">
              <a:rPr lang="en-US" altLang="en-US"/>
              <a:pPr/>
              <a:t>‹#›</a:t>
            </a:fld>
            <a:endParaRPr lang="en-US" altLang="en-US"/>
          </a:p>
        </p:txBody>
      </p:sp>
    </p:spTree>
    <p:extLst>
      <p:ext uri="{BB962C8B-B14F-4D97-AF65-F5344CB8AC3E}">
        <p14:creationId xmlns:p14="http://schemas.microsoft.com/office/powerpoint/2010/main" val="275726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A3471-8005-4AE4-8E24-5C985220A334}"/>
              </a:ext>
            </a:extLst>
          </p:cNvPr>
          <p:cNvSpPr>
            <a:spLocks noGrp="1"/>
          </p:cNvSpPr>
          <p:nvPr>
            <p:ph type="dt" sz="half" idx="10"/>
          </p:nvPr>
        </p:nvSpPr>
        <p:spPr/>
        <p:txBody>
          <a:bodyPr/>
          <a:lstStyle>
            <a:lvl1pPr>
              <a:defRPr/>
            </a:lvl1pPr>
          </a:lstStyle>
          <a:p>
            <a:pPr>
              <a:defRPr/>
            </a:pPr>
            <a:fld id="{1F2FACC5-5A9C-497D-94A6-999BC5915392}" type="datetimeFigureOut">
              <a:rPr lang="en-US"/>
              <a:pPr>
                <a:defRPr/>
              </a:pPr>
              <a:t>7/22/2019</a:t>
            </a:fld>
            <a:endParaRPr lang="en-US"/>
          </a:p>
        </p:txBody>
      </p:sp>
      <p:sp>
        <p:nvSpPr>
          <p:cNvPr id="5" name="Footer Placeholder 4">
            <a:extLst>
              <a:ext uri="{FF2B5EF4-FFF2-40B4-BE49-F238E27FC236}">
                <a16:creationId xmlns:a16="http://schemas.microsoft.com/office/drawing/2014/main" id="{6CAF5E7C-D1BB-46DA-A051-C9C29E7D0D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9A431A-B13E-4B0C-8C87-4DA2995DD639}"/>
              </a:ext>
            </a:extLst>
          </p:cNvPr>
          <p:cNvSpPr>
            <a:spLocks noGrp="1"/>
          </p:cNvSpPr>
          <p:nvPr>
            <p:ph type="sldNum" sz="quarter" idx="12"/>
          </p:nvPr>
        </p:nvSpPr>
        <p:spPr/>
        <p:txBody>
          <a:bodyPr/>
          <a:lstStyle>
            <a:lvl1pPr>
              <a:defRPr/>
            </a:lvl1pPr>
          </a:lstStyle>
          <a:p>
            <a:fld id="{6AAEDA26-5984-443E-911C-7923654129AA}" type="slidenum">
              <a:rPr lang="en-US" altLang="en-US"/>
              <a:pPr/>
              <a:t>‹#›</a:t>
            </a:fld>
            <a:endParaRPr lang="en-US" altLang="en-US"/>
          </a:p>
        </p:txBody>
      </p:sp>
    </p:spTree>
    <p:extLst>
      <p:ext uri="{BB962C8B-B14F-4D97-AF65-F5344CB8AC3E}">
        <p14:creationId xmlns:p14="http://schemas.microsoft.com/office/powerpoint/2010/main" val="324946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95400"/>
            <a:ext cx="8229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368842-DE02-4687-8D04-0F6DEDAE590C}"/>
              </a:ext>
            </a:extLst>
          </p:cNvPr>
          <p:cNvSpPr>
            <a:spLocks noGrp="1"/>
          </p:cNvSpPr>
          <p:nvPr>
            <p:ph type="dt" sz="half" idx="10"/>
          </p:nvPr>
        </p:nvSpPr>
        <p:spPr/>
        <p:txBody>
          <a:bodyPr/>
          <a:lstStyle>
            <a:lvl1pPr>
              <a:defRPr/>
            </a:lvl1pPr>
          </a:lstStyle>
          <a:p>
            <a:pPr>
              <a:defRPr/>
            </a:pPr>
            <a:fld id="{22EA75B3-677C-428F-A807-4A172CBF78E0}" type="datetimeFigureOut">
              <a:rPr lang="en-US"/>
              <a:pPr>
                <a:defRPr/>
              </a:pPr>
              <a:t>7/22/2019</a:t>
            </a:fld>
            <a:endParaRPr lang="en-US"/>
          </a:p>
        </p:txBody>
      </p:sp>
      <p:sp>
        <p:nvSpPr>
          <p:cNvPr id="5" name="Footer Placeholder 4">
            <a:extLst>
              <a:ext uri="{FF2B5EF4-FFF2-40B4-BE49-F238E27FC236}">
                <a16:creationId xmlns:a16="http://schemas.microsoft.com/office/drawing/2014/main" id="{4F24DBB3-0B49-4ACE-9463-615247F77E2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1DB7B89-ECD5-45AC-8314-267D1E64D7A4}"/>
              </a:ext>
            </a:extLst>
          </p:cNvPr>
          <p:cNvSpPr>
            <a:spLocks noGrp="1"/>
          </p:cNvSpPr>
          <p:nvPr>
            <p:ph type="sldNum" sz="quarter" idx="12"/>
          </p:nvPr>
        </p:nvSpPr>
        <p:spPr/>
        <p:txBody>
          <a:bodyPr/>
          <a:lstStyle>
            <a:lvl1pPr>
              <a:defRPr/>
            </a:lvl1pPr>
          </a:lstStyle>
          <a:p>
            <a:fld id="{BCE5A2C3-C1E2-4A00-BDDD-7308E8853D4B}" type="slidenum">
              <a:rPr lang="en-US" altLang="en-US"/>
              <a:pPr/>
              <a:t>‹#›</a:t>
            </a:fld>
            <a:endParaRPr lang="en-US" altLang="en-US"/>
          </a:p>
        </p:txBody>
      </p:sp>
    </p:spTree>
    <p:extLst>
      <p:ext uri="{BB962C8B-B14F-4D97-AF65-F5344CB8AC3E}">
        <p14:creationId xmlns:p14="http://schemas.microsoft.com/office/powerpoint/2010/main" val="421494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A89468-F5E7-41BA-A3E5-239D9BFD67E8}"/>
              </a:ext>
            </a:extLst>
          </p:cNvPr>
          <p:cNvSpPr>
            <a:spLocks noGrp="1"/>
          </p:cNvSpPr>
          <p:nvPr>
            <p:ph type="dt" sz="half" idx="10"/>
          </p:nvPr>
        </p:nvSpPr>
        <p:spPr/>
        <p:txBody>
          <a:bodyPr/>
          <a:lstStyle>
            <a:lvl1pPr>
              <a:defRPr/>
            </a:lvl1pPr>
          </a:lstStyle>
          <a:p>
            <a:pPr>
              <a:defRPr/>
            </a:pPr>
            <a:fld id="{58E06770-1CD3-4B66-B43B-7B4458FC2991}" type="datetimeFigureOut">
              <a:rPr lang="en-US"/>
              <a:pPr>
                <a:defRPr/>
              </a:pPr>
              <a:t>7/22/2019</a:t>
            </a:fld>
            <a:endParaRPr lang="en-US"/>
          </a:p>
        </p:txBody>
      </p:sp>
      <p:sp>
        <p:nvSpPr>
          <p:cNvPr id="5" name="Footer Placeholder 4">
            <a:extLst>
              <a:ext uri="{FF2B5EF4-FFF2-40B4-BE49-F238E27FC236}">
                <a16:creationId xmlns:a16="http://schemas.microsoft.com/office/drawing/2014/main" id="{1D71C9BC-16B5-4627-9390-1EEE3F9FEB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A859C5A-90C2-44DB-8CC3-50699D96724C}"/>
              </a:ext>
            </a:extLst>
          </p:cNvPr>
          <p:cNvSpPr>
            <a:spLocks noGrp="1"/>
          </p:cNvSpPr>
          <p:nvPr>
            <p:ph type="sldNum" sz="quarter" idx="12"/>
          </p:nvPr>
        </p:nvSpPr>
        <p:spPr/>
        <p:txBody>
          <a:bodyPr/>
          <a:lstStyle>
            <a:lvl1pPr>
              <a:defRPr/>
            </a:lvl1pPr>
          </a:lstStyle>
          <a:p>
            <a:fld id="{E8C404B6-364B-4C6E-AC19-5BC54044EBD3}" type="slidenum">
              <a:rPr lang="en-US" altLang="en-US"/>
              <a:pPr/>
              <a:t>‹#›</a:t>
            </a:fld>
            <a:endParaRPr lang="en-US" altLang="en-US"/>
          </a:p>
        </p:txBody>
      </p:sp>
    </p:spTree>
    <p:extLst>
      <p:ext uri="{BB962C8B-B14F-4D97-AF65-F5344CB8AC3E}">
        <p14:creationId xmlns:p14="http://schemas.microsoft.com/office/powerpoint/2010/main" val="347819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292B390-A61E-4249-898E-6035C69641B0}"/>
              </a:ext>
            </a:extLst>
          </p:cNvPr>
          <p:cNvSpPr>
            <a:spLocks noGrp="1"/>
          </p:cNvSpPr>
          <p:nvPr>
            <p:ph type="dt" sz="half" idx="10"/>
          </p:nvPr>
        </p:nvSpPr>
        <p:spPr/>
        <p:txBody>
          <a:bodyPr/>
          <a:lstStyle>
            <a:lvl1pPr>
              <a:defRPr/>
            </a:lvl1pPr>
          </a:lstStyle>
          <a:p>
            <a:pPr>
              <a:defRPr/>
            </a:pPr>
            <a:fld id="{7C0F28B3-53D4-4C3B-9516-C99C44609E99}" type="datetimeFigureOut">
              <a:rPr lang="en-US"/>
              <a:pPr>
                <a:defRPr/>
              </a:pPr>
              <a:t>7/22/2019</a:t>
            </a:fld>
            <a:endParaRPr lang="en-US"/>
          </a:p>
        </p:txBody>
      </p:sp>
      <p:sp>
        <p:nvSpPr>
          <p:cNvPr id="6" name="Footer Placeholder 4">
            <a:extLst>
              <a:ext uri="{FF2B5EF4-FFF2-40B4-BE49-F238E27FC236}">
                <a16:creationId xmlns:a16="http://schemas.microsoft.com/office/drawing/2014/main" id="{5B04A3C8-D98A-4FDD-A32E-678018B3F0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DA81B0-D42D-4087-993A-19A32F33F1B2}"/>
              </a:ext>
            </a:extLst>
          </p:cNvPr>
          <p:cNvSpPr>
            <a:spLocks noGrp="1"/>
          </p:cNvSpPr>
          <p:nvPr>
            <p:ph type="sldNum" sz="quarter" idx="12"/>
          </p:nvPr>
        </p:nvSpPr>
        <p:spPr/>
        <p:txBody>
          <a:bodyPr/>
          <a:lstStyle>
            <a:lvl1pPr>
              <a:defRPr/>
            </a:lvl1pPr>
          </a:lstStyle>
          <a:p>
            <a:fld id="{2204C075-600B-4626-B95D-3C930F5D6E24}" type="slidenum">
              <a:rPr lang="en-US" altLang="en-US"/>
              <a:pPr/>
              <a:t>‹#›</a:t>
            </a:fld>
            <a:endParaRPr lang="en-US" altLang="en-US"/>
          </a:p>
        </p:txBody>
      </p:sp>
    </p:spTree>
    <p:extLst>
      <p:ext uri="{BB962C8B-B14F-4D97-AF65-F5344CB8AC3E}">
        <p14:creationId xmlns:p14="http://schemas.microsoft.com/office/powerpoint/2010/main" val="266082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B803D3A-9436-4DD4-96C4-CB621504A7AF}"/>
              </a:ext>
            </a:extLst>
          </p:cNvPr>
          <p:cNvSpPr>
            <a:spLocks noGrp="1"/>
          </p:cNvSpPr>
          <p:nvPr>
            <p:ph type="dt" sz="half" idx="10"/>
          </p:nvPr>
        </p:nvSpPr>
        <p:spPr/>
        <p:txBody>
          <a:bodyPr/>
          <a:lstStyle>
            <a:lvl1pPr>
              <a:defRPr/>
            </a:lvl1pPr>
          </a:lstStyle>
          <a:p>
            <a:pPr>
              <a:defRPr/>
            </a:pPr>
            <a:fld id="{BDA809C6-0F16-4999-9A33-9B4B5F04C6D5}" type="datetimeFigureOut">
              <a:rPr lang="en-US"/>
              <a:pPr>
                <a:defRPr/>
              </a:pPr>
              <a:t>7/22/2019</a:t>
            </a:fld>
            <a:endParaRPr lang="en-US"/>
          </a:p>
        </p:txBody>
      </p:sp>
      <p:sp>
        <p:nvSpPr>
          <p:cNvPr id="8" name="Footer Placeholder 4">
            <a:extLst>
              <a:ext uri="{FF2B5EF4-FFF2-40B4-BE49-F238E27FC236}">
                <a16:creationId xmlns:a16="http://schemas.microsoft.com/office/drawing/2014/main" id="{2D873AE0-C8EB-4FEF-A6D7-B9812C2188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CC20212-899E-4A1A-BCD1-8A7FD0137732}"/>
              </a:ext>
            </a:extLst>
          </p:cNvPr>
          <p:cNvSpPr>
            <a:spLocks noGrp="1"/>
          </p:cNvSpPr>
          <p:nvPr>
            <p:ph type="sldNum" sz="quarter" idx="12"/>
          </p:nvPr>
        </p:nvSpPr>
        <p:spPr/>
        <p:txBody>
          <a:bodyPr/>
          <a:lstStyle>
            <a:lvl1pPr>
              <a:defRPr/>
            </a:lvl1pPr>
          </a:lstStyle>
          <a:p>
            <a:fld id="{3BC8E63B-5260-4170-A81E-ECB40EF20BB2}" type="slidenum">
              <a:rPr lang="en-US" altLang="en-US"/>
              <a:pPr/>
              <a:t>‹#›</a:t>
            </a:fld>
            <a:endParaRPr lang="en-US" altLang="en-US"/>
          </a:p>
        </p:txBody>
      </p:sp>
    </p:spTree>
    <p:extLst>
      <p:ext uri="{BB962C8B-B14F-4D97-AF65-F5344CB8AC3E}">
        <p14:creationId xmlns:p14="http://schemas.microsoft.com/office/powerpoint/2010/main" val="111547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7F01690-C32C-43C1-8FC9-27581179BF92}"/>
              </a:ext>
            </a:extLst>
          </p:cNvPr>
          <p:cNvSpPr>
            <a:spLocks noGrp="1"/>
          </p:cNvSpPr>
          <p:nvPr>
            <p:ph type="dt" sz="half" idx="10"/>
          </p:nvPr>
        </p:nvSpPr>
        <p:spPr/>
        <p:txBody>
          <a:bodyPr/>
          <a:lstStyle>
            <a:lvl1pPr>
              <a:defRPr/>
            </a:lvl1pPr>
          </a:lstStyle>
          <a:p>
            <a:pPr>
              <a:defRPr/>
            </a:pPr>
            <a:fld id="{3B61E6AE-A746-4730-9159-0F44D5DCE274}" type="datetimeFigureOut">
              <a:rPr lang="en-US"/>
              <a:pPr>
                <a:defRPr/>
              </a:pPr>
              <a:t>7/22/2019</a:t>
            </a:fld>
            <a:endParaRPr lang="en-US"/>
          </a:p>
        </p:txBody>
      </p:sp>
      <p:sp>
        <p:nvSpPr>
          <p:cNvPr id="4" name="Footer Placeholder 4">
            <a:extLst>
              <a:ext uri="{FF2B5EF4-FFF2-40B4-BE49-F238E27FC236}">
                <a16:creationId xmlns:a16="http://schemas.microsoft.com/office/drawing/2014/main" id="{8AE6DF7C-B0C4-4500-90CC-3961E80F1A6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56F3B1-BD1C-449E-8DD0-A36275DBEB26}"/>
              </a:ext>
            </a:extLst>
          </p:cNvPr>
          <p:cNvSpPr>
            <a:spLocks noGrp="1"/>
          </p:cNvSpPr>
          <p:nvPr>
            <p:ph type="sldNum" sz="quarter" idx="12"/>
          </p:nvPr>
        </p:nvSpPr>
        <p:spPr/>
        <p:txBody>
          <a:bodyPr/>
          <a:lstStyle>
            <a:lvl1pPr>
              <a:defRPr/>
            </a:lvl1pPr>
          </a:lstStyle>
          <a:p>
            <a:fld id="{C64052E0-C65E-4062-A9BF-6CEB809EF2ED}" type="slidenum">
              <a:rPr lang="en-US" altLang="en-US"/>
              <a:pPr/>
              <a:t>‹#›</a:t>
            </a:fld>
            <a:endParaRPr lang="en-US" altLang="en-US"/>
          </a:p>
        </p:txBody>
      </p:sp>
    </p:spTree>
    <p:extLst>
      <p:ext uri="{BB962C8B-B14F-4D97-AF65-F5344CB8AC3E}">
        <p14:creationId xmlns:p14="http://schemas.microsoft.com/office/powerpoint/2010/main" val="3181060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C7E32A9-1307-4BED-AF5E-CAFC633079E8}"/>
              </a:ext>
            </a:extLst>
          </p:cNvPr>
          <p:cNvSpPr>
            <a:spLocks noGrp="1"/>
          </p:cNvSpPr>
          <p:nvPr>
            <p:ph type="dt" sz="half" idx="10"/>
          </p:nvPr>
        </p:nvSpPr>
        <p:spPr/>
        <p:txBody>
          <a:bodyPr/>
          <a:lstStyle>
            <a:lvl1pPr>
              <a:defRPr/>
            </a:lvl1pPr>
          </a:lstStyle>
          <a:p>
            <a:pPr>
              <a:defRPr/>
            </a:pPr>
            <a:fld id="{AC85F165-92AF-4098-828A-E8FB0E76B722}" type="datetimeFigureOut">
              <a:rPr lang="en-US"/>
              <a:pPr>
                <a:defRPr/>
              </a:pPr>
              <a:t>7/22/2019</a:t>
            </a:fld>
            <a:endParaRPr lang="en-US"/>
          </a:p>
        </p:txBody>
      </p:sp>
      <p:sp>
        <p:nvSpPr>
          <p:cNvPr id="3" name="Footer Placeholder 4">
            <a:extLst>
              <a:ext uri="{FF2B5EF4-FFF2-40B4-BE49-F238E27FC236}">
                <a16:creationId xmlns:a16="http://schemas.microsoft.com/office/drawing/2014/main" id="{5715FE05-30A8-47B9-94EB-18CE65166D6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170BE88-A778-4111-9B0E-2CC1A40C8E84}"/>
              </a:ext>
            </a:extLst>
          </p:cNvPr>
          <p:cNvSpPr>
            <a:spLocks noGrp="1"/>
          </p:cNvSpPr>
          <p:nvPr>
            <p:ph type="sldNum" sz="quarter" idx="12"/>
          </p:nvPr>
        </p:nvSpPr>
        <p:spPr/>
        <p:txBody>
          <a:bodyPr/>
          <a:lstStyle>
            <a:lvl1pPr>
              <a:defRPr/>
            </a:lvl1pPr>
          </a:lstStyle>
          <a:p>
            <a:fld id="{C9941BB8-36F7-40ED-8176-C0E3DAA1CB99}" type="slidenum">
              <a:rPr lang="en-US" altLang="en-US"/>
              <a:pPr/>
              <a:t>‹#›</a:t>
            </a:fld>
            <a:endParaRPr lang="en-US" altLang="en-US"/>
          </a:p>
        </p:txBody>
      </p:sp>
    </p:spTree>
    <p:extLst>
      <p:ext uri="{BB962C8B-B14F-4D97-AF65-F5344CB8AC3E}">
        <p14:creationId xmlns:p14="http://schemas.microsoft.com/office/powerpoint/2010/main" val="187617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6E5C5EB-FC1A-43F0-9739-6D40B398FBA3}"/>
              </a:ext>
            </a:extLst>
          </p:cNvPr>
          <p:cNvSpPr>
            <a:spLocks noGrp="1"/>
          </p:cNvSpPr>
          <p:nvPr>
            <p:ph type="dt" sz="half" idx="10"/>
          </p:nvPr>
        </p:nvSpPr>
        <p:spPr/>
        <p:txBody>
          <a:bodyPr/>
          <a:lstStyle>
            <a:lvl1pPr>
              <a:defRPr/>
            </a:lvl1pPr>
          </a:lstStyle>
          <a:p>
            <a:pPr>
              <a:defRPr/>
            </a:pPr>
            <a:fld id="{7CA612BC-4B1B-407B-B7E4-A2E4AB21762D}" type="datetimeFigureOut">
              <a:rPr lang="en-US"/>
              <a:pPr>
                <a:defRPr/>
              </a:pPr>
              <a:t>7/22/2019</a:t>
            </a:fld>
            <a:endParaRPr lang="en-US"/>
          </a:p>
        </p:txBody>
      </p:sp>
      <p:sp>
        <p:nvSpPr>
          <p:cNvPr id="6" name="Footer Placeholder 4">
            <a:extLst>
              <a:ext uri="{FF2B5EF4-FFF2-40B4-BE49-F238E27FC236}">
                <a16:creationId xmlns:a16="http://schemas.microsoft.com/office/drawing/2014/main" id="{B9C7AD18-F67E-47A9-8D88-F72CD533DC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3DA9E3E-164A-4871-9328-6ED74F7F75CA}"/>
              </a:ext>
            </a:extLst>
          </p:cNvPr>
          <p:cNvSpPr>
            <a:spLocks noGrp="1"/>
          </p:cNvSpPr>
          <p:nvPr>
            <p:ph type="sldNum" sz="quarter" idx="12"/>
          </p:nvPr>
        </p:nvSpPr>
        <p:spPr/>
        <p:txBody>
          <a:bodyPr/>
          <a:lstStyle>
            <a:lvl1pPr>
              <a:defRPr/>
            </a:lvl1pPr>
          </a:lstStyle>
          <a:p>
            <a:fld id="{AE4D5AB0-253F-4342-90A2-31F1ECE84A91}" type="slidenum">
              <a:rPr lang="en-US" altLang="en-US"/>
              <a:pPr/>
              <a:t>‹#›</a:t>
            </a:fld>
            <a:endParaRPr lang="en-US" altLang="en-US"/>
          </a:p>
        </p:txBody>
      </p:sp>
    </p:spTree>
    <p:extLst>
      <p:ext uri="{BB962C8B-B14F-4D97-AF65-F5344CB8AC3E}">
        <p14:creationId xmlns:p14="http://schemas.microsoft.com/office/powerpoint/2010/main" val="385890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E186A0-AB27-4CE2-BEBA-0685558A87B3}"/>
              </a:ext>
            </a:extLst>
          </p:cNvPr>
          <p:cNvSpPr>
            <a:spLocks noGrp="1"/>
          </p:cNvSpPr>
          <p:nvPr>
            <p:ph type="dt" sz="half" idx="10"/>
          </p:nvPr>
        </p:nvSpPr>
        <p:spPr/>
        <p:txBody>
          <a:bodyPr/>
          <a:lstStyle>
            <a:lvl1pPr>
              <a:defRPr/>
            </a:lvl1pPr>
          </a:lstStyle>
          <a:p>
            <a:pPr>
              <a:defRPr/>
            </a:pPr>
            <a:fld id="{F8C07F40-CFCA-4D34-9BDF-1A6C9893A2BA}" type="datetimeFigureOut">
              <a:rPr lang="en-US"/>
              <a:pPr>
                <a:defRPr/>
              </a:pPr>
              <a:t>7/22/2019</a:t>
            </a:fld>
            <a:endParaRPr lang="en-US"/>
          </a:p>
        </p:txBody>
      </p:sp>
      <p:sp>
        <p:nvSpPr>
          <p:cNvPr id="6" name="Footer Placeholder 4">
            <a:extLst>
              <a:ext uri="{FF2B5EF4-FFF2-40B4-BE49-F238E27FC236}">
                <a16:creationId xmlns:a16="http://schemas.microsoft.com/office/drawing/2014/main" id="{FD8726FB-43E4-4E6E-B4D9-1119DE7ABD5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8612EB8-6D98-476A-96D9-461EA15855E0}"/>
              </a:ext>
            </a:extLst>
          </p:cNvPr>
          <p:cNvSpPr>
            <a:spLocks noGrp="1"/>
          </p:cNvSpPr>
          <p:nvPr>
            <p:ph type="sldNum" sz="quarter" idx="12"/>
          </p:nvPr>
        </p:nvSpPr>
        <p:spPr/>
        <p:txBody>
          <a:bodyPr/>
          <a:lstStyle>
            <a:lvl1pPr>
              <a:defRPr/>
            </a:lvl1pPr>
          </a:lstStyle>
          <a:p>
            <a:fld id="{D0D80021-6E8F-4B62-88FA-AF6A5A67840F}" type="slidenum">
              <a:rPr lang="en-US" altLang="en-US"/>
              <a:pPr/>
              <a:t>‹#›</a:t>
            </a:fld>
            <a:endParaRPr lang="en-US" altLang="en-US"/>
          </a:p>
        </p:txBody>
      </p:sp>
    </p:spTree>
    <p:extLst>
      <p:ext uri="{BB962C8B-B14F-4D97-AF65-F5344CB8AC3E}">
        <p14:creationId xmlns:p14="http://schemas.microsoft.com/office/powerpoint/2010/main" val="254120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6D9F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907F6FD-73E2-4569-B8D4-276AB7E96BF1}"/>
              </a:ext>
            </a:extLst>
          </p:cNvPr>
          <p:cNvSpPr>
            <a:spLocks noGrp="1"/>
          </p:cNvSpPr>
          <p:nvPr>
            <p:ph type="title"/>
          </p:nvPr>
        </p:nvSpPr>
        <p:spPr bwMode="auto">
          <a:xfrm>
            <a:off x="457200" y="304800"/>
            <a:ext cx="8229600" cy="884238"/>
          </a:xfrm>
          <a:prstGeom prst="rect">
            <a:avLst/>
          </a:prstGeom>
          <a:solidFill>
            <a:schemeClr val="bg1"/>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E9267FB-E3AB-43F8-8836-5CF6C4D73232}"/>
              </a:ext>
            </a:extLst>
          </p:cNvPr>
          <p:cNvSpPr>
            <a:spLocks noGrp="1"/>
          </p:cNvSpPr>
          <p:nvPr>
            <p:ph type="body" idx="1"/>
          </p:nvPr>
        </p:nvSpPr>
        <p:spPr bwMode="auto">
          <a:xfrm>
            <a:off x="457200" y="1295400"/>
            <a:ext cx="8229600" cy="4830763"/>
          </a:xfrm>
          <a:prstGeom prst="rect">
            <a:avLst/>
          </a:prstGeom>
          <a:solidFill>
            <a:schemeClr val="bg1"/>
          </a:solidFill>
          <a:ln w="2857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136451D-6A64-41E7-BE4C-E252A70FAA8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B6B63F1D-992A-416F-883A-98D4CA2D6BF9}" type="datetimeFigureOut">
              <a:rPr lang="en-US"/>
              <a:pPr>
                <a:defRPr/>
              </a:pPr>
              <a:t>7/22/2019</a:t>
            </a:fld>
            <a:endParaRPr lang="en-US"/>
          </a:p>
        </p:txBody>
      </p:sp>
      <p:sp>
        <p:nvSpPr>
          <p:cNvPr id="5" name="Footer Placeholder 4">
            <a:extLst>
              <a:ext uri="{FF2B5EF4-FFF2-40B4-BE49-F238E27FC236}">
                <a16:creationId xmlns:a16="http://schemas.microsoft.com/office/drawing/2014/main" id="{209371A1-5A5B-466B-9297-88DB7710440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347D4E1B-843D-4A2E-BC7F-AACF69A35B5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7640417-8D5A-4834-BE1B-AAC41FF9DBC1}" type="slidenum">
              <a:rPr lang="en-US" altLang="en-US"/>
              <a:pPr/>
              <a:t>‹#›</a:t>
            </a:fld>
            <a:endParaRPr lang="en-US" altLang="en-US"/>
          </a:p>
        </p:txBody>
      </p:sp>
      <p:sp>
        <p:nvSpPr>
          <p:cNvPr id="7" name="Text Box 7">
            <a:extLst>
              <a:ext uri="{FF2B5EF4-FFF2-40B4-BE49-F238E27FC236}">
                <a16:creationId xmlns:a16="http://schemas.microsoft.com/office/drawing/2014/main" id="{13B733B1-317F-45E3-B291-42D3FB312BB9}"/>
              </a:ext>
            </a:extLst>
          </p:cNvPr>
          <p:cNvSpPr txBox="1">
            <a:spLocks noChangeArrowheads="1"/>
          </p:cNvSpPr>
          <p:nvPr userDrawn="1"/>
        </p:nvSpPr>
        <p:spPr bwMode="auto">
          <a:xfrm>
            <a:off x="6973888" y="6642100"/>
            <a:ext cx="21701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800" dirty="0">
                <a:solidFill>
                  <a:srgbClr val="C6D9F1"/>
                </a:solidFill>
                <a:latin typeface="Trebuchet MS" panose="020B0603020202020204" pitchFamily="34" charset="0"/>
              </a:rPr>
              <a:t>Copyright © 2011 - MsRazz ChemClass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aren\AppData\Local\Microsoft\Windows\Temporary Internet Files\Content.IE5\5CJJPO88\MC900140581[1].wmf">
            <a:extLst>
              <a:ext uri="{FF2B5EF4-FFF2-40B4-BE49-F238E27FC236}">
                <a16:creationId xmlns:a16="http://schemas.microsoft.com/office/drawing/2014/main" id="{6D8C6A7D-0A00-49EE-927B-5207C48FE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343400"/>
            <a:ext cx="2946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20D6620A-4DDD-4423-8489-176A9513FF7B}"/>
              </a:ext>
            </a:extLst>
          </p:cNvPr>
          <p:cNvSpPr>
            <a:spLocks noGrp="1"/>
          </p:cNvSpPr>
          <p:nvPr>
            <p:ph type="subTitle" idx="1"/>
          </p:nvPr>
        </p:nvSpPr>
        <p:spPr>
          <a:xfrm>
            <a:off x="304800" y="3352800"/>
            <a:ext cx="8458200" cy="914400"/>
          </a:xfrm>
        </p:spPr>
        <p:txBody>
          <a:bodyPr rtlCol="0" anchor="ctr">
            <a:normAutofit fontScale="85000" lnSpcReduction="20000"/>
          </a:bodyPr>
          <a:lstStyle/>
          <a:p>
            <a:pPr algn="r" eaLnBrk="1" fontAlgn="auto" hangingPunct="1">
              <a:spcAft>
                <a:spcPts val="0"/>
              </a:spcAft>
              <a:defRPr/>
            </a:pPr>
            <a:r>
              <a:rPr lang="en-US" sz="3600" i="1" dirty="0">
                <a:solidFill>
                  <a:srgbClr val="002060"/>
                </a:solidFill>
              </a:rPr>
              <a:t>Determining the Empirical Formula from Percent Composition</a:t>
            </a:r>
          </a:p>
        </p:txBody>
      </p:sp>
      <p:sp>
        <p:nvSpPr>
          <p:cNvPr id="2052" name="Title 1">
            <a:extLst>
              <a:ext uri="{FF2B5EF4-FFF2-40B4-BE49-F238E27FC236}">
                <a16:creationId xmlns:a16="http://schemas.microsoft.com/office/drawing/2014/main" id="{93D87E8D-B761-4076-85C9-E9EB625D89B7}"/>
              </a:ext>
            </a:extLst>
          </p:cNvPr>
          <p:cNvSpPr>
            <a:spLocks noGrp="1"/>
          </p:cNvSpPr>
          <p:nvPr>
            <p:ph type="ctrTitle"/>
          </p:nvPr>
        </p:nvSpPr>
        <p:spPr>
          <a:xfrm>
            <a:off x="304800" y="2187575"/>
            <a:ext cx="8458200" cy="1089025"/>
          </a:xfrm>
        </p:spPr>
        <p:txBody>
          <a:bodyPr/>
          <a:lstStyle/>
          <a:p>
            <a:pPr eaLnBrk="1" hangingPunct="1"/>
            <a:r>
              <a:rPr lang="en-US" altLang="en-US" sz="5400" b="1"/>
              <a:t>Unit: Chemical Quantities</a:t>
            </a:r>
          </a:p>
        </p:txBody>
      </p:sp>
      <p:sp>
        <p:nvSpPr>
          <p:cNvPr id="6" name="Explosion 1 5">
            <a:extLst>
              <a:ext uri="{FF2B5EF4-FFF2-40B4-BE49-F238E27FC236}">
                <a16:creationId xmlns:a16="http://schemas.microsoft.com/office/drawing/2014/main" id="{F0F9B143-F9B4-45B7-BCED-44845E5887EF}"/>
              </a:ext>
            </a:extLst>
          </p:cNvPr>
          <p:cNvSpPr/>
          <p:nvPr/>
        </p:nvSpPr>
        <p:spPr>
          <a:xfrm rot="809802">
            <a:off x="5648325" y="1239838"/>
            <a:ext cx="4137025" cy="1384300"/>
          </a:xfrm>
          <a:prstGeom prst="irregularSeal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002060"/>
                </a:solidFill>
                <a:latin typeface="Script MT Bold" pitchFamily="66" charset="0"/>
              </a:rPr>
              <a:t>Day 6 - Notes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BEC40CB-1C51-48EE-BB9E-D8371339F4AF}"/>
              </a:ext>
            </a:extLst>
          </p:cNvPr>
          <p:cNvSpPr>
            <a:spLocks noGrp="1" noChangeArrowheads="1"/>
          </p:cNvSpPr>
          <p:nvPr>
            <p:ph type="title"/>
          </p:nvPr>
        </p:nvSpPr>
        <p:spPr/>
        <p:txBody>
          <a:bodyPr rtlCol="0">
            <a:normAutofit/>
          </a:bodyPr>
          <a:lstStyle/>
          <a:p>
            <a:pPr eaLnBrk="1" fontAlgn="auto" hangingPunct="1">
              <a:spcAft>
                <a:spcPts val="0"/>
              </a:spcAft>
              <a:defRPr/>
            </a:pPr>
            <a:r>
              <a:rPr lang="en-US" sz="3700" b="1" dirty="0">
                <a:solidFill>
                  <a:srgbClr val="002060"/>
                </a:solidFill>
              </a:rPr>
              <a:t>After today, you should be able to…</a:t>
            </a:r>
          </a:p>
        </p:txBody>
      </p:sp>
      <p:sp>
        <p:nvSpPr>
          <p:cNvPr id="3075" name="Rectangle 3">
            <a:extLst>
              <a:ext uri="{FF2B5EF4-FFF2-40B4-BE49-F238E27FC236}">
                <a16:creationId xmlns:a16="http://schemas.microsoft.com/office/drawing/2014/main" id="{63E3F27B-8544-472F-B22C-097587ED01A1}"/>
              </a:ext>
            </a:extLst>
          </p:cNvPr>
          <p:cNvSpPr>
            <a:spLocks noGrp="1" noChangeArrowheads="1"/>
          </p:cNvSpPr>
          <p:nvPr>
            <p:ph idx="1"/>
          </p:nvPr>
        </p:nvSpPr>
        <p:spPr/>
        <p:txBody>
          <a:bodyPr/>
          <a:lstStyle/>
          <a:p>
            <a:pPr marL="285750" indent="-285750" eaLnBrk="1" hangingPunct="1"/>
            <a:r>
              <a:rPr lang="en-US" altLang="en-US" sz="4400" dirty="0"/>
              <a:t>Calculate the empirical formulas for various compounds given their percent composition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A58C132-F4CA-43AB-8B30-548FE30C290E}"/>
              </a:ext>
            </a:extLst>
          </p:cNvPr>
          <p:cNvSpPr>
            <a:spLocks noGrp="1"/>
          </p:cNvSpPr>
          <p:nvPr>
            <p:ph type="title"/>
          </p:nvPr>
        </p:nvSpPr>
        <p:spPr>
          <a:xfrm>
            <a:off x="457200" y="304800"/>
            <a:ext cx="8229600" cy="1066800"/>
          </a:xfrm>
        </p:spPr>
        <p:txBody>
          <a:bodyPr rtlCol="0">
            <a:normAutofit fontScale="90000"/>
          </a:bodyPr>
          <a:lstStyle/>
          <a:p>
            <a:pPr eaLnBrk="1" fontAlgn="auto" hangingPunct="1">
              <a:spcAft>
                <a:spcPts val="0"/>
              </a:spcAft>
              <a:defRPr/>
            </a:pPr>
            <a:r>
              <a:rPr lang="en-US" sz="4000" b="1" dirty="0"/>
              <a:t>Empirical Formula Determination from % Composition</a:t>
            </a:r>
          </a:p>
        </p:txBody>
      </p:sp>
      <p:sp>
        <p:nvSpPr>
          <p:cNvPr id="3" name="Content Placeholder 2">
            <a:extLst>
              <a:ext uri="{FF2B5EF4-FFF2-40B4-BE49-F238E27FC236}">
                <a16:creationId xmlns:a16="http://schemas.microsoft.com/office/drawing/2014/main" id="{60EDF4AD-47A4-4EEE-9370-D9731E77C30F}"/>
              </a:ext>
            </a:extLst>
          </p:cNvPr>
          <p:cNvSpPr>
            <a:spLocks noGrp="1"/>
          </p:cNvSpPr>
          <p:nvPr>
            <p:ph idx="1"/>
          </p:nvPr>
        </p:nvSpPr>
        <p:spPr>
          <a:xfrm>
            <a:off x="457200" y="1524000"/>
            <a:ext cx="8229600" cy="4876800"/>
          </a:xfrm>
        </p:spPr>
        <p:txBody>
          <a:bodyPr rtlCol="0">
            <a:normAutofit lnSpcReduction="10000"/>
          </a:bodyPr>
          <a:lstStyle/>
          <a:p>
            <a:pPr marL="0" indent="0" eaLnBrk="1" fontAlgn="auto" hangingPunct="1">
              <a:spcAft>
                <a:spcPts val="0"/>
              </a:spcAft>
              <a:buFont typeface="Arial" charset="0"/>
              <a:buNone/>
              <a:defRPr/>
            </a:pPr>
            <a:r>
              <a:rPr lang="en-US" sz="2450" dirty="0"/>
              <a:t>To determine empirical formulas from % composition follow these steps:</a:t>
            </a:r>
          </a:p>
          <a:p>
            <a:pPr marL="515938" indent="-515938" eaLnBrk="1" fontAlgn="auto" hangingPunct="1">
              <a:spcAft>
                <a:spcPts val="0"/>
              </a:spcAft>
              <a:buFont typeface="+mj-lt"/>
              <a:buAutoNum type="arabicPeriod"/>
              <a:defRPr/>
            </a:pPr>
            <a:r>
              <a:rPr lang="en-US" sz="2450" i="1" dirty="0">
                <a:solidFill>
                  <a:srgbClr val="002060"/>
                </a:solidFill>
              </a:rPr>
              <a:t>Assume 100.0g of the compound (change % into grams).</a:t>
            </a:r>
          </a:p>
          <a:p>
            <a:pPr marL="515938" indent="-515938" eaLnBrk="1" fontAlgn="auto" hangingPunct="1">
              <a:spcAft>
                <a:spcPts val="0"/>
              </a:spcAft>
              <a:buFont typeface="+mj-lt"/>
              <a:buAutoNum type="arabicPeriod"/>
              <a:defRPr/>
            </a:pPr>
            <a:r>
              <a:rPr lang="en-US" sz="2450" i="1" dirty="0">
                <a:solidFill>
                  <a:srgbClr val="002060"/>
                </a:solidFill>
              </a:rPr>
              <a:t>Convert g</a:t>
            </a:r>
            <a:r>
              <a:rPr lang="en-US" sz="2450" i="1" dirty="0">
                <a:solidFill>
                  <a:srgbClr val="002060"/>
                </a:solidFill>
                <a:sym typeface="Wingdings" pitchFamily="2" charset="2"/>
              </a:rPr>
              <a:t> moles for each element using molar mass.</a:t>
            </a:r>
          </a:p>
          <a:p>
            <a:pPr marL="515938" indent="-515938" eaLnBrk="1" fontAlgn="auto" hangingPunct="1">
              <a:spcAft>
                <a:spcPts val="0"/>
              </a:spcAft>
              <a:buFont typeface="+mj-lt"/>
              <a:buAutoNum type="arabicPeriod"/>
              <a:defRPr/>
            </a:pPr>
            <a:r>
              <a:rPr lang="en-US" sz="2450" i="1" dirty="0">
                <a:solidFill>
                  <a:srgbClr val="002060"/>
                </a:solidFill>
                <a:sym typeface="Wingdings" pitchFamily="2" charset="2"/>
              </a:rPr>
              <a:t>Divide each mole answer by the smallest mole answer.</a:t>
            </a:r>
          </a:p>
          <a:p>
            <a:pPr marL="515938" indent="-515938" eaLnBrk="1" fontAlgn="auto" hangingPunct="1">
              <a:spcAft>
                <a:spcPts val="0"/>
              </a:spcAft>
              <a:buFont typeface="+mj-lt"/>
              <a:buAutoNum type="arabicPeriod"/>
              <a:defRPr/>
            </a:pPr>
            <a:r>
              <a:rPr lang="en-US" sz="2450" dirty="0">
                <a:sym typeface="Wingdings" pitchFamily="2" charset="2"/>
              </a:rPr>
              <a:t>If you do not have a whole number, </a:t>
            </a:r>
            <a:r>
              <a:rPr lang="en-US" sz="2450" i="1" dirty="0">
                <a:solidFill>
                  <a:srgbClr val="002060"/>
                </a:solidFill>
                <a:sym typeface="Wingdings" pitchFamily="2" charset="2"/>
              </a:rPr>
              <a:t>multiply by the smallest whole # to get a whole # ratio.</a:t>
            </a:r>
          </a:p>
          <a:p>
            <a:pPr marL="515938" indent="-515938" eaLnBrk="1" fontAlgn="auto" hangingPunct="1">
              <a:spcAft>
                <a:spcPts val="0"/>
              </a:spcAft>
              <a:buFont typeface="+mj-lt"/>
              <a:buAutoNum type="arabicPeriod"/>
              <a:defRPr/>
            </a:pPr>
            <a:r>
              <a:rPr lang="en-US" sz="2450" dirty="0">
                <a:sym typeface="Wingdings" pitchFamily="2" charset="2"/>
              </a:rPr>
              <a:t>Skip to this step if you already have a whole number ratio from #3.  </a:t>
            </a:r>
            <a:r>
              <a:rPr lang="en-US" sz="2450" i="1" dirty="0">
                <a:solidFill>
                  <a:srgbClr val="002060"/>
                </a:solidFill>
                <a:sym typeface="Wingdings" pitchFamily="2" charset="2"/>
              </a:rPr>
              <a:t>These whole #s are the subscripts for each element.</a:t>
            </a:r>
            <a:endParaRPr lang="en-US" sz="2450" dirty="0">
              <a:sym typeface="Wingdings" pitchFamily="2" charset="2"/>
            </a:endParaRPr>
          </a:p>
          <a:p>
            <a:pPr marL="515938" indent="-515938" eaLnBrk="1" fontAlgn="auto" hangingPunct="1">
              <a:spcAft>
                <a:spcPts val="0"/>
              </a:spcAft>
              <a:buFont typeface="+mj-lt"/>
              <a:buAutoNum type="arabicPeriod"/>
              <a:defRPr/>
            </a:pPr>
            <a:endParaRPr lang="en-US" sz="2450"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9B6BD31-5403-41C7-88DE-405A5EF5569E}"/>
              </a:ext>
            </a:extLst>
          </p:cNvPr>
          <p:cNvSpPr>
            <a:spLocks noGrp="1"/>
          </p:cNvSpPr>
          <p:nvPr>
            <p:ph type="title"/>
          </p:nvPr>
        </p:nvSpPr>
        <p:spPr>
          <a:xfrm>
            <a:off x="381000" y="457200"/>
            <a:ext cx="8458200" cy="1295400"/>
          </a:xfrm>
        </p:spPr>
        <p:txBody>
          <a:bodyPr/>
          <a:lstStyle/>
          <a:p>
            <a:pPr eaLnBrk="1" hangingPunct="1"/>
            <a:r>
              <a:rPr lang="en-US" altLang="en-US" sz="3600" i="1"/>
              <a:t>To sum up these steps here is a poem for my favorite little chemists:</a:t>
            </a:r>
          </a:p>
        </p:txBody>
      </p:sp>
      <p:sp>
        <p:nvSpPr>
          <p:cNvPr id="3" name="Content Placeholder 2">
            <a:extLst>
              <a:ext uri="{FF2B5EF4-FFF2-40B4-BE49-F238E27FC236}">
                <a16:creationId xmlns:a16="http://schemas.microsoft.com/office/drawing/2014/main" id="{4D646386-391E-4525-A84B-1F6579E14624}"/>
              </a:ext>
            </a:extLst>
          </p:cNvPr>
          <p:cNvSpPr>
            <a:spLocks noGrp="1"/>
          </p:cNvSpPr>
          <p:nvPr>
            <p:ph idx="1"/>
          </p:nvPr>
        </p:nvSpPr>
        <p:spPr>
          <a:xfrm>
            <a:off x="381000" y="1905000"/>
            <a:ext cx="8382000" cy="4267200"/>
          </a:xfrm>
          <a:ln w="38100">
            <a:solidFill>
              <a:srgbClr val="002060"/>
            </a:solidFill>
          </a:ln>
        </p:spPr>
        <p:txBody>
          <a:bodyPr anchor="ctr"/>
          <a:lstStyle/>
          <a:p>
            <a:pPr marL="0" indent="0" algn="ctr" eaLnBrk="1" hangingPunct="1">
              <a:lnSpc>
                <a:spcPct val="80000"/>
              </a:lnSpc>
              <a:buFont typeface="Arial" panose="020B0604020202020204" pitchFamily="34" charset="0"/>
              <a:buNone/>
            </a:pPr>
            <a:r>
              <a:rPr lang="en-US" altLang="en-US" sz="6600" b="1">
                <a:solidFill>
                  <a:srgbClr val="002060"/>
                </a:solidFill>
                <a:latin typeface="Script MT Bold" panose="03040602040607080904" pitchFamily="66" charset="0"/>
              </a:rPr>
              <a:t>“Percent to mass</a:t>
            </a:r>
          </a:p>
          <a:p>
            <a:pPr marL="0" indent="0" algn="ctr" eaLnBrk="1" hangingPunct="1">
              <a:lnSpc>
                <a:spcPct val="80000"/>
              </a:lnSpc>
              <a:buFont typeface="Arial" panose="020B0604020202020204" pitchFamily="34" charset="0"/>
              <a:buNone/>
            </a:pPr>
            <a:r>
              <a:rPr lang="en-US" altLang="en-US" sz="6600" b="1">
                <a:solidFill>
                  <a:srgbClr val="002060"/>
                </a:solidFill>
                <a:latin typeface="Script MT Bold" panose="03040602040607080904" pitchFamily="66" charset="0"/>
              </a:rPr>
              <a:t>Mass to moles</a:t>
            </a:r>
          </a:p>
          <a:p>
            <a:pPr marL="0" indent="0" algn="ctr" eaLnBrk="1" hangingPunct="1">
              <a:lnSpc>
                <a:spcPct val="80000"/>
              </a:lnSpc>
              <a:buFont typeface="Arial" panose="020B0604020202020204" pitchFamily="34" charset="0"/>
              <a:buNone/>
            </a:pPr>
            <a:r>
              <a:rPr lang="en-US" altLang="en-US" sz="6600" b="1">
                <a:solidFill>
                  <a:srgbClr val="002060"/>
                </a:solidFill>
                <a:latin typeface="Script MT Bold" panose="03040602040607080904" pitchFamily="66" charset="0"/>
              </a:rPr>
              <a:t>Divide by small</a:t>
            </a:r>
          </a:p>
          <a:p>
            <a:pPr marL="0" indent="0" algn="ctr" eaLnBrk="1" hangingPunct="1">
              <a:lnSpc>
                <a:spcPct val="80000"/>
              </a:lnSpc>
              <a:buFont typeface="Arial" panose="020B0604020202020204" pitchFamily="34" charset="0"/>
              <a:buNone/>
            </a:pPr>
            <a:r>
              <a:rPr lang="en-US" altLang="en-US" sz="6600" b="1">
                <a:solidFill>
                  <a:srgbClr val="002060"/>
                </a:solidFill>
                <a:latin typeface="Script MT Bold" panose="03040602040607080904" pitchFamily="66" charset="0"/>
              </a:rPr>
              <a:t>Multiply by whole!”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CAED989-B96D-4032-AB49-DA3D232C9BED}"/>
              </a:ext>
            </a:extLst>
          </p:cNvPr>
          <p:cNvSpPr>
            <a:spLocks noGrp="1"/>
          </p:cNvSpPr>
          <p:nvPr>
            <p:ph idx="1"/>
          </p:nvPr>
        </p:nvSpPr>
        <p:spPr>
          <a:xfrm>
            <a:off x="228600" y="266700"/>
            <a:ext cx="8686800" cy="6324600"/>
          </a:xfrm>
        </p:spPr>
        <p:txBody>
          <a:bodyPr/>
          <a:lstStyle/>
          <a:p>
            <a:pPr marL="0" indent="0" eaLnBrk="1" hangingPunct="1">
              <a:buFont typeface="Arial" panose="020B0604020202020204" pitchFamily="34" charset="0"/>
              <a:buNone/>
            </a:pPr>
            <a:r>
              <a:rPr lang="en-US" altLang="en-US" sz="3600" b="1" i="1"/>
              <a:t>Example:  </a:t>
            </a:r>
            <a:r>
              <a:rPr lang="en-US" altLang="en-US" sz="3600" i="1"/>
              <a:t>What is the empirical formula for a compound that is 21.2% N, 6.10% H, 24.3% S, and 48.4%O?</a:t>
            </a:r>
          </a:p>
        </p:txBody>
      </p:sp>
      <p:sp>
        <p:nvSpPr>
          <p:cNvPr id="25" name="TextBox 24">
            <a:extLst>
              <a:ext uri="{FF2B5EF4-FFF2-40B4-BE49-F238E27FC236}">
                <a16:creationId xmlns:a16="http://schemas.microsoft.com/office/drawing/2014/main" id="{EA204E66-93B8-483F-A198-BF3FBD60AEC4}"/>
              </a:ext>
            </a:extLst>
          </p:cNvPr>
          <p:cNvSpPr txBox="1">
            <a:spLocks noChangeArrowheads="1"/>
          </p:cNvSpPr>
          <p:nvPr/>
        </p:nvSpPr>
        <p:spPr bwMode="auto">
          <a:xfrm>
            <a:off x="381000" y="2073275"/>
            <a:ext cx="4191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21.2gN</a:t>
            </a:r>
          </a:p>
          <a:p>
            <a:pPr eaLnBrk="1" hangingPunct="1"/>
            <a:endParaRPr lang="en-US" altLang="en-US" sz="2800" i="1">
              <a:solidFill>
                <a:srgbClr val="002060"/>
              </a:solidFill>
              <a:latin typeface="Trebuchet MS" panose="020B0603020202020204" pitchFamily="34" charset="0"/>
            </a:endParaRPr>
          </a:p>
          <a:p>
            <a:pPr eaLnBrk="1" hangingPunct="1"/>
            <a:r>
              <a:rPr lang="en-US" altLang="en-US" sz="2800" i="1">
                <a:solidFill>
                  <a:srgbClr val="002060"/>
                </a:solidFill>
                <a:latin typeface="Trebuchet MS" panose="020B0603020202020204" pitchFamily="34" charset="0"/>
              </a:rPr>
              <a:t>6.10gH</a:t>
            </a:r>
          </a:p>
          <a:p>
            <a:pPr eaLnBrk="1" hangingPunct="1"/>
            <a:endParaRPr lang="en-US" altLang="en-US" sz="2800" i="1">
              <a:solidFill>
                <a:srgbClr val="002060"/>
              </a:solidFill>
              <a:latin typeface="Trebuchet MS" panose="020B0603020202020204" pitchFamily="34" charset="0"/>
            </a:endParaRPr>
          </a:p>
          <a:p>
            <a:pPr eaLnBrk="1" hangingPunct="1"/>
            <a:r>
              <a:rPr lang="en-US" altLang="en-US" sz="2800" i="1">
                <a:solidFill>
                  <a:srgbClr val="002060"/>
                </a:solidFill>
                <a:latin typeface="Trebuchet MS" panose="020B0603020202020204" pitchFamily="34" charset="0"/>
              </a:rPr>
              <a:t>24.3gS</a:t>
            </a:r>
          </a:p>
          <a:p>
            <a:pPr eaLnBrk="1" hangingPunct="1"/>
            <a:endParaRPr lang="en-US" altLang="en-US" sz="2800" i="1">
              <a:solidFill>
                <a:srgbClr val="002060"/>
              </a:solidFill>
              <a:latin typeface="Trebuchet MS" panose="020B0603020202020204" pitchFamily="34" charset="0"/>
            </a:endParaRPr>
          </a:p>
          <a:p>
            <a:pPr eaLnBrk="1" hangingPunct="1"/>
            <a:r>
              <a:rPr lang="en-US" altLang="en-US" sz="2800" i="1">
                <a:solidFill>
                  <a:srgbClr val="002060"/>
                </a:solidFill>
                <a:latin typeface="Trebuchet MS" panose="020B0603020202020204" pitchFamily="34" charset="0"/>
              </a:rPr>
              <a:t>48.4gO</a:t>
            </a:r>
          </a:p>
        </p:txBody>
      </p:sp>
      <p:sp>
        <p:nvSpPr>
          <p:cNvPr id="26" name="TextBox 25">
            <a:extLst>
              <a:ext uri="{FF2B5EF4-FFF2-40B4-BE49-F238E27FC236}">
                <a16:creationId xmlns:a16="http://schemas.microsoft.com/office/drawing/2014/main" id="{07B0E324-27D9-4C70-8169-8AEF06526CD8}"/>
              </a:ext>
            </a:extLst>
          </p:cNvPr>
          <p:cNvSpPr txBox="1">
            <a:spLocks noChangeArrowheads="1"/>
          </p:cNvSpPr>
          <p:nvPr/>
        </p:nvSpPr>
        <p:spPr bwMode="auto">
          <a:xfrm>
            <a:off x="1676400" y="2039938"/>
            <a:ext cx="198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1 mol N</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14.01gN</a:t>
            </a:r>
          </a:p>
        </p:txBody>
      </p:sp>
      <p:sp>
        <p:nvSpPr>
          <p:cNvPr id="24" name="TextBox 23">
            <a:extLst>
              <a:ext uri="{FF2B5EF4-FFF2-40B4-BE49-F238E27FC236}">
                <a16:creationId xmlns:a16="http://schemas.microsoft.com/office/drawing/2014/main" id="{5047B897-864F-4EB2-8CF4-9961A2861733}"/>
              </a:ext>
            </a:extLst>
          </p:cNvPr>
          <p:cNvSpPr txBox="1">
            <a:spLocks noChangeArrowheads="1"/>
          </p:cNvSpPr>
          <p:nvPr/>
        </p:nvSpPr>
        <p:spPr bwMode="auto">
          <a:xfrm>
            <a:off x="3352800" y="2265363"/>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29" name="TextBox 28">
            <a:extLst>
              <a:ext uri="{FF2B5EF4-FFF2-40B4-BE49-F238E27FC236}">
                <a16:creationId xmlns:a16="http://schemas.microsoft.com/office/drawing/2014/main" id="{06B0E38D-CE0D-49A9-B0D7-1CEDADA7C6AE}"/>
              </a:ext>
            </a:extLst>
          </p:cNvPr>
          <p:cNvSpPr txBox="1">
            <a:spLocks noChangeArrowheads="1"/>
          </p:cNvSpPr>
          <p:nvPr/>
        </p:nvSpPr>
        <p:spPr bwMode="auto">
          <a:xfrm>
            <a:off x="6781800" y="3276600"/>
            <a:ext cx="1981200" cy="646113"/>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i="1">
                <a:solidFill>
                  <a:srgbClr val="FF0000"/>
                </a:solidFill>
                <a:latin typeface="Trebuchet MS" panose="020B0603020202020204" pitchFamily="34" charset="0"/>
              </a:rPr>
              <a:t>N</a:t>
            </a:r>
            <a:r>
              <a:rPr lang="en-US" altLang="en-US" sz="3600" b="1" i="1" baseline="-25000">
                <a:solidFill>
                  <a:srgbClr val="FF0000"/>
                </a:solidFill>
                <a:latin typeface="Trebuchet MS" panose="020B0603020202020204" pitchFamily="34" charset="0"/>
              </a:rPr>
              <a:t>2</a:t>
            </a:r>
            <a:r>
              <a:rPr lang="en-US" altLang="en-US" sz="3600" b="1" i="1">
                <a:solidFill>
                  <a:srgbClr val="FF0000"/>
                </a:solidFill>
                <a:latin typeface="Trebuchet MS" panose="020B0603020202020204" pitchFamily="34" charset="0"/>
              </a:rPr>
              <a:t>H</a:t>
            </a:r>
            <a:r>
              <a:rPr lang="en-US" altLang="en-US" sz="3600" b="1" i="1" baseline="-25000">
                <a:solidFill>
                  <a:srgbClr val="FF0000"/>
                </a:solidFill>
                <a:latin typeface="Trebuchet MS" panose="020B0603020202020204" pitchFamily="34" charset="0"/>
              </a:rPr>
              <a:t>8</a:t>
            </a:r>
            <a:r>
              <a:rPr lang="en-US" altLang="en-US" sz="3600" b="1" i="1">
                <a:solidFill>
                  <a:srgbClr val="FF0000"/>
                </a:solidFill>
                <a:latin typeface="Trebuchet MS" panose="020B0603020202020204" pitchFamily="34" charset="0"/>
              </a:rPr>
              <a:t>SO</a:t>
            </a:r>
            <a:r>
              <a:rPr lang="en-US" altLang="en-US" sz="3600" b="1" i="1" baseline="-25000">
                <a:solidFill>
                  <a:srgbClr val="FF0000"/>
                </a:solidFill>
                <a:latin typeface="Trebuchet MS" panose="020B0603020202020204" pitchFamily="34" charset="0"/>
              </a:rPr>
              <a:t>4</a:t>
            </a:r>
          </a:p>
        </p:txBody>
      </p:sp>
      <p:sp>
        <p:nvSpPr>
          <p:cNvPr id="14" name="TextBox 13">
            <a:extLst>
              <a:ext uri="{FF2B5EF4-FFF2-40B4-BE49-F238E27FC236}">
                <a16:creationId xmlns:a16="http://schemas.microsoft.com/office/drawing/2014/main" id="{77F6B76B-A709-44C1-A884-BE7575A8F3E3}"/>
              </a:ext>
            </a:extLst>
          </p:cNvPr>
          <p:cNvSpPr txBox="1">
            <a:spLocks noChangeArrowheads="1"/>
          </p:cNvSpPr>
          <p:nvPr/>
        </p:nvSpPr>
        <p:spPr bwMode="auto">
          <a:xfrm>
            <a:off x="1600200" y="22098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15" name="TextBox 14">
            <a:extLst>
              <a:ext uri="{FF2B5EF4-FFF2-40B4-BE49-F238E27FC236}">
                <a16:creationId xmlns:a16="http://schemas.microsoft.com/office/drawing/2014/main" id="{7C311ECC-3CC7-4927-AEBD-78BDD5A89682}"/>
              </a:ext>
            </a:extLst>
          </p:cNvPr>
          <p:cNvSpPr txBox="1">
            <a:spLocks noChangeArrowheads="1"/>
          </p:cNvSpPr>
          <p:nvPr/>
        </p:nvSpPr>
        <p:spPr bwMode="auto">
          <a:xfrm>
            <a:off x="3733800" y="20574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1.51</a:t>
            </a:r>
          </a:p>
        </p:txBody>
      </p:sp>
      <p:sp>
        <p:nvSpPr>
          <p:cNvPr id="16" name="TextBox 15">
            <a:extLst>
              <a:ext uri="{FF2B5EF4-FFF2-40B4-BE49-F238E27FC236}">
                <a16:creationId xmlns:a16="http://schemas.microsoft.com/office/drawing/2014/main" id="{2AF550B3-E061-4741-B850-401E363DD17E}"/>
              </a:ext>
            </a:extLst>
          </p:cNvPr>
          <p:cNvSpPr txBox="1">
            <a:spLocks noChangeArrowheads="1"/>
          </p:cNvSpPr>
          <p:nvPr/>
        </p:nvSpPr>
        <p:spPr bwMode="auto">
          <a:xfrm>
            <a:off x="1676400" y="2855913"/>
            <a:ext cx="198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1 mol H</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1.01gH</a:t>
            </a:r>
          </a:p>
        </p:txBody>
      </p:sp>
      <p:sp>
        <p:nvSpPr>
          <p:cNvPr id="17" name="TextBox 16">
            <a:extLst>
              <a:ext uri="{FF2B5EF4-FFF2-40B4-BE49-F238E27FC236}">
                <a16:creationId xmlns:a16="http://schemas.microsoft.com/office/drawing/2014/main" id="{BBCEB678-2AA3-4B04-8960-B88D70B64A2E}"/>
              </a:ext>
            </a:extLst>
          </p:cNvPr>
          <p:cNvSpPr txBox="1">
            <a:spLocks noChangeArrowheads="1"/>
          </p:cNvSpPr>
          <p:nvPr/>
        </p:nvSpPr>
        <p:spPr bwMode="auto">
          <a:xfrm>
            <a:off x="1600200" y="298132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18" name="TextBox 17">
            <a:extLst>
              <a:ext uri="{FF2B5EF4-FFF2-40B4-BE49-F238E27FC236}">
                <a16:creationId xmlns:a16="http://schemas.microsoft.com/office/drawing/2014/main" id="{213D4538-84EE-4582-8D0E-1B4BD3B002FA}"/>
              </a:ext>
            </a:extLst>
          </p:cNvPr>
          <p:cNvSpPr txBox="1">
            <a:spLocks noChangeArrowheads="1"/>
          </p:cNvSpPr>
          <p:nvPr/>
        </p:nvSpPr>
        <p:spPr bwMode="auto">
          <a:xfrm>
            <a:off x="3733800" y="28956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6.04</a:t>
            </a:r>
          </a:p>
        </p:txBody>
      </p:sp>
      <p:sp>
        <p:nvSpPr>
          <p:cNvPr id="19" name="TextBox 18">
            <a:extLst>
              <a:ext uri="{FF2B5EF4-FFF2-40B4-BE49-F238E27FC236}">
                <a16:creationId xmlns:a16="http://schemas.microsoft.com/office/drawing/2014/main" id="{DB928728-19E7-4AD6-A800-37409B20B6F9}"/>
              </a:ext>
            </a:extLst>
          </p:cNvPr>
          <p:cNvSpPr txBox="1">
            <a:spLocks noChangeArrowheads="1"/>
          </p:cNvSpPr>
          <p:nvPr/>
        </p:nvSpPr>
        <p:spPr bwMode="auto">
          <a:xfrm>
            <a:off x="3352800" y="29718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0" name="TextBox 29">
            <a:extLst>
              <a:ext uri="{FF2B5EF4-FFF2-40B4-BE49-F238E27FC236}">
                <a16:creationId xmlns:a16="http://schemas.microsoft.com/office/drawing/2014/main" id="{93FC7793-2018-4DA3-BEAC-B29B32EE870E}"/>
              </a:ext>
            </a:extLst>
          </p:cNvPr>
          <p:cNvSpPr txBox="1">
            <a:spLocks noChangeArrowheads="1"/>
          </p:cNvSpPr>
          <p:nvPr/>
        </p:nvSpPr>
        <p:spPr bwMode="auto">
          <a:xfrm>
            <a:off x="1631950" y="3733800"/>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 1 mol S</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32.07gS</a:t>
            </a:r>
          </a:p>
        </p:txBody>
      </p:sp>
      <p:sp>
        <p:nvSpPr>
          <p:cNvPr id="31" name="TextBox 30">
            <a:extLst>
              <a:ext uri="{FF2B5EF4-FFF2-40B4-BE49-F238E27FC236}">
                <a16:creationId xmlns:a16="http://schemas.microsoft.com/office/drawing/2014/main" id="{0C1343A4-E58F-4101-BAD1-236088CA72B5}"/>
              </a:ext>
            </a:extLst>
          </p:cNvPr>
          <p:cNvSpPr txBox="1">
            <a:spLocks noChangeArrowheads="1"/>
          </p:cNvSpPr>
          <p:nvPr/>
        </p:nvSpPr>
        <p:spPr bwMode="auto">
          <a:xfrm>
            <a:off x="3644900" y="37433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0.758</a:t>
            </a:r>
          </a:p>
        </p:txBody>
      </p:sp>
      <p:sp>
        <p:nvSpPr>
          <p:cNvPr id="32" name="TextBox 31">
            <a:extLst>
              <a:ext uri="{FF2B5EF4-FFF2-40B4-BE49-F238E27FC236}">
                <a16:creationId xmlns:a16="http://schemas.microsoft.com/office/drawing/2014/main" id="{52BE88A9-6A84-4BE2-BFB8-BE1F91316207}"/>
              </a:ext>
            </a:extLst>
          </p:cNvPr>
          <p:cNvSpPr txBox="1">
            <a:spLocks noChangeArrowheads="1"/>
          </p:cNvSpPr>
          <p:nvPr/>
        </p:nvSpPr>
        <p:spPr bwMode="auto">
          <a:xfrm>
            <a:off x="3352800" y="3849688"/>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3" name="TextBox 32">
            <a:extLst>
              <a:ext uri="{FF2B5EF4-FFF2-40B4-BE49-F238E27FC236}">
                <a16:creationId xmlns:a16="http://schemas.microsoft.com/office/drawing/2014/main" id="{AAF64555-4A21-41EA-9363-37D9EE9B9BF3}"/>
              </a:ext>
            </a:extLst>
          </p:cNvPr>
          <p:cNvSpPr txBox="1">
            <a:spLocks noChangeArrowheads="1"/>
          </p:cNvSpPr>
          <p:nvPr/>
        </p:nvSpPr>
        <p:spPr bwMode="auto">
          <a:xfrm>
            <a:off x="1600200" y="3852863"/>
            <a:ext cx="457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34" name="TextBox 33">
            <a:extLst>
              <a:ext uri="{FF2B5EF4-FFF2-40B4-BE49-F238E27FC236}">
                <a16:creationId xmlns:a16="http://schemas.microsoft.com/office/drawing/2014/main" id="{8116D040-175F-487F-8941-1B23D4E385BE}"/>
              </a:ext>
            </a:extLst>
          </p:cNvPr>
          <p:cNvSpPr txBox="1">
            <a:spLocks noChangeArrowheads="1"/>
          </p:cNvSpPr>
          <p:nvPr/>
        </p:nvSpPr>
        <p:spPr bwMode="auto">
          <a:xfrm>
            <a:off x="1600200" y="473392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35" name="TextBox 34">
            <a:extLst>
              <a:ext uri="{FF2B5EF4-FFF2-40B4-BE49-F238E27FC236}">
                <a16:creationId xmlns:a16="http://schemas.microsoft.com/office/drawing/2014/main" id="{EB112508-E7D5-4777-8E26-94332C0247ED}"/>
              </a:ext>
            </a:extLst>
          </p:cNvPr>
          <p:cNvSpPr txBox="1">
            <a:spLocks noChangeArrowheads="1"/>
          </p:cNvSpPr>
          <p:nvPr/>
        </p:nvSpPr>
        <p:spPr bwMode="auto">
          <a:xfrm>
            <a:off x="1614488" y="4608513"/>
            <a:ext cx="198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 1 mol O</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16.00gO</a:t>
            </a:r>
          </a:p>
        </p:txBody>
      </p:sp>
      <p:sp>
        <p:nvSpPr>
          <p:cNvPr id="36" name="TextBox 35">
            <a:extLst>
              <a:ext uri="{FF2B5EF4-FFF2-40B4-BE49-F238E27FC236}">
                <a16:creationId xmlns:a16="http://schemas.microsoft.com/office/drawing/2014/main" id="{17BF7B2A-7524-4C21-9421-87D0303BB537}"/>
              </a:ext>
            </a:extLst>
          </p:cNvPr>
          <p:cNvSpPr txBox="1">
            <a:spLocks noChangeArrowheads="1"/>
          </p:cNvSpPr>
          <p:nvPr/>
        </p:nvSpPr>
        <p:spPr bwMode="auto">
          <a:xfrm>
            <a:off x="3702050" y="45720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3.03</a:t>
            </a:r>
          </a:p>
        </p:txBody>
      </p:sp>
      <p:sp>
        <p:nvSpPr>
          <p:cNvPr id="37" name="TextBox 36">
            <a:extLst>
              <a:ext uri="{FF2B5EF4-FFF2-40B4-BE49-F238E27FC236}">
                <a16:creationId xmlns:a16="http://schemas.microsoft.com/office/drawing/2014/main" id="{3EE089DA-CD78-4047-801D-15881E094429}"/>
              </a:ext>
            </a:extLst>
          </p:cNvPr>
          <p:cNvSpPr txBox="1">
            <a:spLocks noChangeArrowheads="1"/>
          </p:cNvSpPr>
          <p:nvPr/>
        </p:nvSpPr>
        <p:spPr bwMode="auto">
          <a:xfrm>
            <a:off x="3335338" y="47244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grpSp>
        <p:nvGrpSpPr>
          <p:cNvPr id="2" name="Group 42">
            <a:extLst>
              <a:ext uri="{FF2B5EF4-FFF2-40B4-BE49-F238E27FC236}">
                <a16:creationId xmlns:a16="http://schemas.microsoft.com/office/drawing/2014/main" id="{AD2B7874-D3D1-4167-8E5B-33BD91AFA8B1}"/>
              </a:ext>
            </a:extLst>
          </p:cNvPr>
          <p:cNvGrpSpPr>
            <a:grpSpLocks/>
          </p:cNvGrpSpPr>
          <p:nvPr/>
        </p:nvGrpSpPr>
        <p:grpSpPr bwMode="auto">
          <a:xfrm>
            <a:off x="3657600" y="2514600"/>
            <a:ext cx="1066800" cy="523875"/>
            <a:chOff x="3657600" y="2600980"/>
            <a:chExt cx="1066800" cy="523220"/>
          </a:xfrm>
        </p:grpSpPr>
        <p:cxnSp>
          <p:nvCxnSpPr>
            <p:cNvPr id="39" name="Straight Connector 38">
              <a:extLst>
                <a:ext uri="{FF2B5EF4-FFF2-40B4-BE49-F238E27FC236}">
                  <a16:creationId xmlns:a16="http://schemas.microsoft.com/office/drawing/2014/main" id="{77D34DC4-FE11-4C39-91B5-8301A8B03384}"/>
                </a:ext>
              </a:extLst>
            </p:cNvPr>
            <p:cNvCxnSpPr/>
            <p:nvPr/>
          </p:nvCxnSpPr>
          <p:spPr>
            <a:xfrm>
              <a:off x="3733800" y="2618421"/>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6186" name="TextBox 39">
              <a:extLst>
                <a:ext uri="{FF2B5EF4-FFF2-40B4-BE49-F238E27FC236}">
                  <a16:creationId xmlns:a16="http://schemas.microsoft.com/office/drawing/2014/main" id="{2E48449F-2C76-401B-98FB-EFF83736E391}"/>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0.758</a:t>
              </a:r>
            </a:p>
          </p:txBody>
        </p:sp>
      </p:grpSp>
      <p:grpSp>
        <p:nvGrpSpPr>
          <p:cNvPr id="3" name="Group 43">
            <a:extLst>
              <a:ext uri="{FF2B5EF4-FFF2-40B4-BE49-F238E27FC236}">
                <a16:creationId xmlns:a16="http://schemas.microsoft.com/office/drawing/2014/main" id="{DFAD8867-B453-4080-BA68-E0E675C318D4}"/>
              </a:ext>
            </a:extLst>
          </p:cNvPr>
          <p:cNvGrpSpPr>
            <a:grpSpLocks/>
          </p:cNvGrpSpPr>
          <p:nvPr/>
        </p:nvGrpSpPr>
        <p:grpSpPr bwMode="auto">
          <a:xfrm>
            <a:off x="3657600" y="3362325"/>
            <a:ext cx="1066800" cy="523875"/>
            <a:chOff x="3657600" y="2600980"/>
            <a:chExt cx="1066800" cy="523220"/>
          </a:xfrm>
        </p:grpSpPr>
        <p:cxnSp>
          <p:nvCxnSpPr>
            <p:cNvPr id="45" name="Straight Connector 44">
              <a:extLst>
                <a:ext uri="{FF2B5EF4-FFF2-40B4-BE49-F238E27FC236}">
                  <a16:creationId xmlns:a16="http://schemas.microsoft.com/office/drawing/2014/main" id="{5BF18BD4-06E0-4B10-88FB-42CEFAFFF89D}"/>
                </a:ext>
              </a:extLst>
            </p:cNvPr>
            <p:cNvCxnSpPr/>
            <p:nvPr/>
          </p:nvCxnSpPr>
          <p:spPr>
            <a:xfrm>
              <a:off x="3733800" y="2618421"/>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6184" name="TextBox 45">
              <a:extLst>
                <a:ext uri="{FF2B5EF4-FFF2-40B4-BE49-F238E27FC236}">
                  <a16:creationId xmlns:a16="http://schemas.microsoft.com/office/drawing/2014/main" id="{AE9EEF3B-9D4E-47AA-8E15-11038AD29D3D}"/>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0.758</a:t>
              </a:r>
            </a:p>
          </p:txBody>
        </p:sp>
      </p:grpSp>
      <p:grpSp>
        <p:nvGrpSpPr>
          <p:cNvPr id="4" name="Group 46">
            <a:extLst>
              <a:ext uri="{FF2B5EF4-FFF2-40B4-BE49-F238E27FC236}">
                <a16:creationId xmlns:a16="http://schemas.microsoft.com/office/drawing/2014/main" id="{F0ED1424-BBB7-4998-BC9E-24E2EFF18644}"/>
              </a:ext>
            </a:extLst>
          </p:cNvPr>
          <p:cNvGrpSpPr>
            <a:grpSpLocks/>
          </p:cNvGrpSpPr>
          <p:nvPr/>
        </p:nvGrpSpPr>
        <p:grpSpPr bwMode="auto">
          <a:xfrm>
            <a:off x="3657600" y="4200525"/>
            <a:ext cx="1066800" cy="523875"/>
            <a:chOff x="3657600" y="2600980"/>
            <a:chExt cx="1066800" cy="523220"/>
          </a:xfrm>
        </p:grpSpPr>
        <p:cxnSp>
          <p:nvCxnSpPr>
            <p:cNvPr id="48" name="Straight Connector 47">
              <a:extLst>
                <a:ext uri="{FF2B5EF4-FFF2-40B4-BE49-F238E27FC236}">
                  <a16:creationId xmlns:a16="http://schemas.microsoft.com/office/drawing/2014/main" id="{62BCDC1E-6394-474A-B379-51BB44EBFF54}"/>
                </a:ext>
              </a:extLst>
            </p:cNvPr>
            <p:cNvCxnSpPr/>
            <p:nvPr/>
          </p:nvCxnSpPr>
          <p:spPr>
            <a:xfrm>
              <a:off x="3733800" y="2618421"/>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6182" name="TextBox 48">
              <a:extLst>
                <a:ext uri="{FF2B5EF4-FFF2-40B4-BE49-F238E27FC236}">
                  <a16:creationId xmlns:a16="http://schemas.microsoft.com/office/drawing/2014/main" id="{AEA723C7-DDBE-4E52-9A6D-F92C71492F9B}"/>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0.758</a:t>
              </a:r>
            </a:p>
          </p:txBody>
        </p:sp>
      </p:grpSp>
      <p:grpSp>
        <p:nvGrpSpPr>
          <p:cNvPr id="5" name="Group 49">
            <a:extLst>
              <a:ext uri="{FF2B5EF4-FFF2-40B4-BE49-F238E27FC236}">
                <a16:creationId xmlns:a16="http://schemas.microsoft.com/office/drawing/2014/main" id="{CDF08F26-0D7D-4C86-B0A5-AD4A1E2DC5CE}"/>
              </a:ext>
            </a:extLst>
          </p:cNvPr>
          <p:cNvGrpSpPr>
            <a:grpSpLocks/>
          </p:cNvGrpSpPr>
          <p:nvPr/>
        </p:nvGrpSpPr>
        <p:grpSpPr bwMode="auto">
          <a:xfrm>
            <a:off x="3657600" y="5038725"/>
            <a:ext cx="1066800" cy="523875"/>
            <a:chOff x="3657600" y="2600980"/>
            <a:chExt cx="1066800" cy="523220"/>
          </a:xfrm>
        </p:grpSpPr>
        <p:cxnSp>
          <p:nvCxnSpPr>
            <p:cNvPr id="51" name="Straight Connector 50">
              <a:extLst>
                <a:ext uri="{FF2B5EF4-FFF2-40B4-BE49-F238E27FC236}">
                  <a16:creationId xmlns:a16="http://schemas.microsoft.com/office/drawing/2014/main" id="{9CF217D4-E4F7-4122-A21B-8FCD0CF29B12}"/>
                </a:ext>
              </a:extLst>
            </p:cNvPr>
            <p:cNvCxnSpPr/>
            <p:nvPr/>
          </p:nvCxnSpPr>
          <p:spPr>
            <a:xfrm>
              <a:off x="3733800" y="2618421"/>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6180" name="TextBox 51">
              <a:extLst>
                <a:ext uri="{FF2B5EF4-FFF2-40B4-BE49-F238E27FC236}">
                  <a16:creationId xmlns:a16="http://schemas.microsoft.com/office/drawing/2014/main" id="{6D75B79F-4DAC-4FB5-9C5B-75811E1AF70D}"/>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0.758</a:t>
              </a:r>
            </a:p>
          </p:txBody>
        </p:sp>
      </p:grpSp>
      <p:sp>
        <p:nvSpPr>
          <p:cNvPr id="53" name="TextBox 52">
            <a:extLst>
              <a:ext uri="{FF2B5EF4-FFF2-40B4-BE49-F238E27FC236}">
                <a16:creationId xmlns:a16="http://schemas.microsoft.com/office/drawing/2014/main" id="{6D68050B-77D1-4238-99D8-AF7F5C5A0E41}"/>
              </a:ext>
            </a:extLst>
          </p:cNvPr>
          <p:cNvSpPr txBox="1">
            <a:spLocks noChangeArrowheads="1"/>
          </p:cNvSpPr>
          <p:nvPr/>
        </p:nvSpPr>
        <p:spPr bwMode="auto">
          <a:xfrm>
            <a:off x="4724400" y="22860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4" name="TextBox 53">
            <a:extLst>
              <a:ext uri="{FF2B5EF4-FFF2-40B4-BE49-F238E27FC236}">
                <a16:creationId xmlns:a16="http://schemas.microsoft.com/office/drawing/2014/main" id="{86F8B5B8-31A0-4C43-9A1C-2C4DF8D501F3}"/>
              </a:ext>
            </a:extLst>
          </p:cNvPr>
          <p:cNvSpPr txBox="1">
            <a:spLocks noChangeArrowheads="1"/>
          </p:cNvSpPr>
          <p:nvPr/>
        </p:nvSpPr>
        <p:spPr bwMode="auto">
          <a:xfrm>
            <a:off x="4724400" y="313372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5" name="TextBox 54">
            <a:extLst>
              <a:ext uri="{FF2B5EF4-FFF2-40B4-BE49-F238E27FC236}">
                <a16:creationId xmlns:a16="http://schemas.microsoft.com/office/drawing/2014/main" id="{E1909DDF-37CB-4FEC-8707-2B97B19EBFB3}"/>
              </a:ext>
            </a:extLst>
          </p:cNvPr>
          <p:cNvSpPr txBox="1">
            <a:spLocks noChangeArrowheads="1"/>
          </p:cNvSpPr>
          <p:nvPr/>
        </p:nvSpPr>
        <p:spPr bwMode="auto">
          <a:xfrm>
            <a:off x="4724400" y="38862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6" name="TextBox 55">
            <a:extLst>
              <a:ext uri="{FF2B5EF4-FFF2-40B4-BE49-F238E27FC236}">
                <a16:creationId xmlns:a16="http://schemas.microsoft.com/office/drawing/2014/main" id="{FF760C4F-A3E9-4F0B-A621-CF913A566DE4}"/>
              </a:ext>
            </a:extLst>
          </p:cNvPr>
          <p:cNvSpPr txBox="1">
            <a:spLocks noChangeArrowheads="1"/>
          </p:cNvSpPr>
          <p:nvPr/>
        </p:nvSpPr>
        <p:spPr bwMode="auto">
          <a:xfrm>
            <a:off x="4724400" y="4792663"/>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7" name="TextBox 56">
            <a:extLst>
              <a:ext uri="{FF2B5EF4-FFF2-40B4-BE49-F238E27FC236}">
                <a16:creationId xmlns:a16="http://schemas.microsoft.com/office/drawing/2014/main" id="{B13CC1C3-8608-4BF6-A7A1-E8CD0B1CF9D1}"/>
              </a:ext>
            </a:extLst>
          </p:cNvPr>
          <p:cNvSpPr txBox="1">
            <a:spLocks noChangeArrowheads="1"/>
          </p:cNvSpPr>
          <p:nvPr/>
        </p:nvSpPr>
        <p:spPr bwMode="auto">
          <a:xfrm>
            <a:off x="6096000" y="228600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a:t>
            </a:r>
          </a:p>
        </p:txBody>
      </p:sp>
      <p:sp>
        <p:nvSpPr>
          <p:cNvPr id="58" name="TextBox 57">
            <a:extLst>
              <a:ext uri="{FF2B5EF4-FFF2-40B4-BE49-F238E27FC236}">
                <a16:creationId xmlns:a16="http://schemas.microsoft.com/office/drawing/2014/main" id="{C94A5952-F82B-4BD2-A964-6DB708C60B37}"/>
              </a:ext>
            </a:extLst>
          </p:cNvPr>
          <p:cNvSpPr txBox="1">
            <a:spLocks noChangeArrowheads="1"/>
          </p:cNvSpPr>
          <p:nvPr/>
        </p:nvSpPr>
        <p:spPr bwMode="auto">
          <a:xfrm>
            <a:off x="4979988" y="3105150"/>
            <a:ext cx="1066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7.97~</a:t>
            </a:r>
          </a:p>
        </p:txBody>
      </p:sp>
      <p:sp>
        <p:nvSpPr>
          <p:cNvPr id="59" name="TextBox 58">
            <a:extLst>
              <a:ext uri="{FF2B5EF4-FFF2-40B4-BE49-F238E27FC236}">
                <a16:creationId xmlns:a16="http://schemas.microsoft.com/office/drawing/2014/main" id="{E812DF79-C38F-4A2D-B4C1-7D49531B6DFF}"/>
              </a:ext>
            </a:extLst>
          </p:cNvPr>
          <p:cNvSpPr txBox="1">
            <a:spLocks noChangeArrowheads="1"/>
          </p:cNvSpPr>
          <p:nvPr/>
        </p:nvSpPr>
        <p:spPr bwMode="auto">
          <a:xfrm>
            <a:off x="6096000" y="3133725"/>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8</a:t>
            </a:r>
          </a:p>
        </p:txBody>
      </p:sp>
      <p:sp>
        <p:nvSpPr>
          <p:cNvPr id="60" name="TextBox 59">
            <a:extLst>
              <a:ext uri="{FF2B5EF4-FFF2-40B4-BE49-F238E27FC236}">
                <a16:creationId xmlns:a16="http://schemas.microsoft.com/office/drawing/2014/main" id="{5F5810A0-880F-4A95-ACD0-7F893E6116BC}"/>
              </a:ext>
            </a:extLst>
          </p:cNvPr>
          <p:cNvSpPr txBox="1">
            <a:spLocks noChangeArrowheads="1"/>
          </p:cNvSpPr>
          <p:nvPr/>
        </p:nvSpPr>
        <p:spPr bwMode="auto">
          <a:xfrm>
            <a:off x="6096000" y="3895725"/>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a:t>
            </a:r>
          </a:p>
        </p:txBody>
      </p:sp>
      <p:sp>
        <p:nvSpPr>
          <p:cNvPr id="61" name="TextBox 60">
            <a:extLst>
              <a:ext uri="{FF2B5EF4-FFF2-40B4-BE49-F238E27FC236}">
                <a16:creationId xmlns:a16="http://schemas.microsoft.com/office/drawing/2014/main" id="{BDA0FEDF-E49D-4FDF-BE9E-03153780D931}"/>
              </a:ext>
            </a:extLst>
          </p:cNvPr>
          <p:cNvSpPr txBox="1">
            <a:spLocks noChangeArrowheads="1"/>
          </p:cNvSpPr>
          <p:nvPr/>
        </p:nvSpPr>
        <p:spPr bwMode="auto">
          <a:xfrm>
            <a:off x="6096000" y="480060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ppt_x"/>
                                          </p:val>
                                        </p:tav>
                                        <p:tav tm="100000">
                                          <p:val>
                                            <p:strVal val="#ppt_x"/>
                                          </p:val>
                                        </p:tav>
                                      </p:tavLst>
                                    </p:anim>
                                    <p:anim calcmode="lin" valueType="num">
                                      <p:cBhvr additive="base">
                                        <p:cTn id="2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500" fill="hold"/>
                                        <p:tgtEl>
                                          <p:spTgt spid="18"/>
                                        </p:tgtEl>
                                        <p:attrNameLst>
                                          <p:attrName>ppt_x</p:attrName>
                                        </p:attrNameLst>
                                      </p:cBhvr>
                                      <p:tavLst>
                                        <p:tav tm="0">
                                          <p:val>
                                            <p:strVal val="#ppt_x"/>
                                          </p:val>
                                        </p:tav>
                                        <p:tav tm="100000">
                                          <p:val>
                                            <p:strVal val="#ppt_x"/>
                                          </p:val>
                                        </p:tav>
                                      </p:tavLst>
                                    </p:anim>
                                    <p:anim calcmode="lin" valueType="num">
                                      <p:cBhvr additive="base">
                                        <p:cTn id="6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additive="base">
                                        <p:cTn id="66" dur="500" fill="hold"/>
                                        <p:tgtEl>
                                          <p:spTgt spid="33"/>
                                        </p:tgtEl>
                                        <p:attrNameLst>
                                          <p:attrName>ppt_x</p:attrName>
                                        </p:attrNameLst>
                                      </p:cBhvr>
                                      <p:tavLst>
                                        <p:tav tm="0">
                                          <p:val>
                                            <p:strVal val="#ppt_x"/>
                                          </p:val>
                                        </p:tav>
                                        <p:tav tm="100000">
                                          <p:val>
                                            <p:strVal val="#ppt_x"/>
                                          </p:val>
                                        </p:tav>
                                      </p:tavLst>
                                    </p:anim>
                                    <p:anim calcmode="lin" valueType="num">
                                      <p:cBhvr additive="base">
                                        <p:cTn id="6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500" fill="hold"/>
                                        <p:tgtEl>
                                          <p:spTgt spid="30"/>
                                        </p:tgtEl>
                                        <p:attrNameLst>
                                          <p:attrName>ppt_x</p:attrName>
                                        </p:attrNameLst>
                                      </p:cBhvr>
                                      <p:tavLst>
                                        <p:tav tm="0">
                                          <p:val>
                                            <p:strVal val="#ppt_x"/>
                                          </p:val>
                                        </p:tav>
                                        <p:tav tm="100000">
                                          <p:val>
                                            <p:strVal val="#ppt_x"/>
                                          </p:val>
                                        </p:tav>
                                      </p:tavLst>
                                    </p:anim>
                                    <p:anim calcmode="lin" valueType="num">
                                      <p:cBhvr additive="base">
                                        <p:cTn id="7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2"/>
                                        </p:tgtEl>
                                        <p:attrNameLst>
                                          <p:attrName>style.visibility</p:attrName>
                                        </p:attrNameLst>
                                      </p:cBhvr>
                                      <p:to>
                                        <p:strVal val="visible"/>
                                      </p:to>
                                    </p:set>
                                    <p:anim calcmode="lin" valueType="num">
                                      <p:cBhvr additive="base">
                                        <p:cTn id="78" dur="500" fill="hold"/>
                                        <p:tgtEl>
                                          <p:spTgt spid="32"/>
                                        </p:tgtEl>
                                        <p:attrNameLst>
                                          <p:attrName>ppt_x</p:attrName>
                                        </p:attrNameLst>
                                      </p:cBhvr>
                                      <p:tavLst>
                                        <p:tav tm="0">
                                          <p:val>
                                            <p:strVal val="#ppt_x"/>
                                          </p:val>
                                        </p:tav>
                                        <p:tav tm="100000">
                                          <p:val>
                                            <p:strVal val="#ppt_x"/>
                                          </p:val>
                                        </p:tav>
                                      </p:tavLst>
                                    </p:anim>
                                    <p:anim calcmode="lin" valueType="num">
                                      <p:cBhvr additive="base">
                                        <p:cTn id="79"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additive="base">
                                        <p:cTn id="84" dur="500" fill="hold"/>
                                        <p:tgtEl>
                                          <p:spTgt spid="31"/>
                                        </p:tgtEl>
                                        <p:attrNameLst>
                                          <p:attrName>ppt_x</p:attrName>
                                        </p:attrNameLst>
                                      </p:cBhvr>
                                      <p:tavLst>
                                        <p:tav tm="0">
                                          <p:val>
                                            <p:strVal val="#ppt_x"/>
                                          </p:val>
                                        </p:tav>
                                        <p:tav tm="100000">
                                          <p:val>
                                            <p:strVal val="#ppt_x"/>
                                          </p:val>
                                        </p:tav>
                                      </p:tavLst>
                                    </p:anim>
                                    <p:anim calcmode="lin" valueType="num">
                                      <p:cBhvr additive="base">
                                        <p:cTn id="8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500" fill="hold"/>
                                        <p:tgtEl>
                                          <p:spTgt spid="34"/>
                                        </p:tgtEl>
                                        <p:attrNameLst>
                                          <p:attrName>ppt_x</p:attrName>
                                        </p:attrNameLst>
                                      </p:cBhvr>
                                      <p:tavLst>
                                        <p:tav tm="0">
                                          <p:val>
                                            <p:strVal val="#ppt_x"/>
                                          </p:val>
                                        </p:tav>
                                        <p:tav tm="100000">
                                          <p:val>
                                            <p:strVal val="#ppt_x"/>
                                          </p:val>
                                        </p:tav>
                                      </p:tavLst>
                                    </p:anim>
                                    <p:anim calcmode="lin" valueType="num">
                                      <p:cBhvr additive="base">
                                        <p:cTn id="9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5"/>
                                        </p:tgtEl>
                                        <p:attrNameLst>
                                          <p:attrName>style.visibility</p:attrName>
                                        </p:attrNameLst>
                                      </p:cBhvr>
                                      <p:to>
                                        <p:strVal val="visible"/>
                                      </p:to>
                                    </p:set>
                                    <p:anim calcmode="lin" valueType="num">
                                      <p:cBhvr additive="base">
                                        <p:cTn id="96" dur="500" fill="hold"/>
                                        <p:tgtEl>
                                          <p:spTgt spid="35"/>
                                        </p:tgtEl>
                                        <p:attrNameLst>
                                          <p:attrName>ppt_x</p:attrName>
                                        </p:attrNameLst>
                                      </p:cBhvr>
                                      <p:tavLst>
                                        <p:tav tm="0">
                                          <p:val>
                                            <p:strVal val="#ppt_x"/>
                                          </p:val>
                                        </p:tav>
                                        <p:tav tm="100000">
                                          <p:val>
                                            <p:strVal val="#ppt_x"/>
                                          </p:val>
                                        </p:tav>
                                      </p:tavLst>
                                    </p:anim>
                                    <p:anim calcmode="lin" valueType="num">
                                      <p:cBhvr additive="base">
                                        <p:cTn id="9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additive="base">
                                        <p:cTn id="102" dur="500" fill="hold"/>
                                        <p:tgtEl>
                                          <p:spTgt spid="37"/>
                                        </p:tgtEl>
                                        <p:attrNameLst>
                                          <p:attrName>ppt_x</p:attrName>
                                        </p:attrNameLst>
                                      </p:cBhvr>
                                      <p:tavLst>
                                        <p:tav tm="0">
                                          <p:val>
                                            <p:strVal val="#ppt_x"/>
                                          </p:val>
                                        </p:tav>
                                        <p:tav tm="100000">
                                          <p:val>
                                            <p:strVal val="#ppt_x"/>
                                          </p:val>
                                        </p:tav>
                                      </p:tavLst>
                                    </p:anim>
                                    <p:anim calcmode="lin" valueType="num">
                                      <p:cBhvr additive="base">
                                        <p:cTn id="10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500" fill="hold"/>
                                        <p:tgtEl>
                                          <p:spTgt spid="36"/>
                                        </p:tgtEl>
                                        <p:attrNameLst>
                                          <p:attrName>ppt_x</p:attrName>
                                        </p:attrNameLst>
                                      </p:cBhvr>
                                      <p:tavLst>
                                        <p:tav tm="0">
                                          <p:val>
                                            <p:strVal val="#ppt_x"/>
                                          </p:val>
                                        </p:tav>
                                        <p:tav tm="100000">
                                          <p:val>
                                            <p:strVal val="#ppt_x"/>
                                          </p:val>
                                        </p:tav>
                                      </p:tavLst>
                                    </p:anim>
                                    <p:anim calcmode="lin" valueType="num">
                                      <p:cBhvr additive="base">
                                        <p:cTn id="10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4" fill="hold" nodeType="clickEffect">
                                  <p:stCondLst>
                                    <p:cond delay="0"/>
                                  </p:stCondLst>
                                  <p:childTnLst>
                                    <p:set>
                                      <p:cBhvr>
                                        <p:cTn id="113" dur="1" fill="hold">
                                          <p:stCondLst>
                                            <p:cond delay="0"/>
                                          </p:stCondLst>
                                        </p:cTn>
                                        <p:tgtEl>
                                          <p:spTgt spid="5"/>
                                        </p:tgtEl>
                                        <p:attrNameLst>
                                          <p:attrName>style.visibility</p:attrName>
                                        </p:attrNameLst>
                                      </p:cBhvr>
                                      <p:to>
                                        <p:strVal val="visible"/>
                                      </p:to>
                                    </p:set>
                                    <p:anim calcmode="lin" valueType="num">
                                      <p:cBhvr additive="base">
                                        <p:cTn id="114" dur="500" fill="hold"/>
                                        <p:tgtEl>
                                          <p:spTgt spid="5"/>
                                        </p:tgtEl>
                                        <p:attrNameLst>
                                          <p:attrName>ppt_x</p:attrName>
                                        </p:attrNameLst>
                                      </p:cBhvr>
                                      <p:tavLst>
                                        <p:tav tm="0">
                                          <p:val>
                                            <p:strVal val="#ppt_x"/>
                                          </p:val>
                                        </p:tav>
                                        <p:tav tm="100000">
                                          <p:val>
                                            <p:strVal val="#ppt_x"/>
                                          </p:val>
                                        </p:tav>
                                      </p:tavLst>
                                    </p:anim>
                                    <p:anim calcmode="lin" valueType="num">
                                      <p:cBhvr additive="base">
                                        <p:cTn id="115" dur="500" fill="hold"/>
                                        <p:tgtEl>
                                          <p:spTgt spid="5"/>
                                        </p:tgtEl>
                                        <p:attrNameLst>
                                          <p:attrName>ppt_y</p:attrName>
                                        </p:attrNameLst>
                                      </p:cBhvr>
                                      <p:tavLst>
                                        <p:tav tm="0">
                                          <p:val>
                                            <p:strVal val="1+#ppt_h/2"/>
                                          </p:val>
                                        </p:tav>
                                        <p:tav tm="100000">
                                          <p:val>
                                            <p:strVal val="#ppt_y"/>
                                          </p:val>
                                        </p:tav>
                                      </p:tavLst>
                                    </p:anim>
                                  </p:childTnLst>
                                </p:cTn>
                              </p:par>
                              <p:par>
                                <p:cTn id="116" presetID="2" presetClass="entr" presetSubtype="4" fill="hold" nodeType="withEffect">
                                  <p:stCondLst>
                                    <p:cond delay="0"/>
                                  </p:stCondLst>
                                  <p:childTnLst>
                                    <p:set>
                                      <p:cBhvr>
                                        <p:cTn id="117" dur="1" fill="hold">
                                          <p:stCondLst>
                                            <p:cond delay="0"/>
                                          </p:stCondLst>
                                        </p:cTn>
                                        <p:tgtEl>
                                          <p:spTgt spid="4"/>
                                        </p:tgtEl>
                                        <p:attrNameLst>
                                          <p:attrName>style.visibility</p:attrName>
                                        </p:attrNameLst>
                                      </p:cBhvr>
                                      <p:to>
                                        <p:strVal val="visible"/>
                                      </p:to>
                                    </p:set>
                                    <p:anim calcmode="lin" valueType="num">
                                      <p:cBhvr additive="base">
                                        <p:cTn id="118" dur="500" fill="hold"/>
                                        <p:tgtEl>
                                          <p:spTgt spid="4"/>
                                        </p:tgtEl>
                                        <p:attrNameLst>
                                          <p:attrName>ppt_x</p:attrName>
                                        </p:attrNameLst>
                                      </p:cBhvr>
                                      <p:tavLst>
                                        <p:tav tm="0">
                                          <p:val>
                                            <p:strVal val="#ppt_x"/>
                                          </p:val>
                                        </p:tav>
                                        <p:tav tm="100000">
                                          <p:val>
                                            <p:strVal val="#ppt_x"/>
                                          </p:val>
                                        </p:tav>
                                      </p:tavLst>
                                    </p:anim>
                                    <p:anim calcmode="lin" valueType="num">
                                      <p:cBhvr additive="base">
                                        <p:cTn id="119" dur="500" fill="hold"/>
                                        <p:tgtEl>
                                          <p:spTgt spid="4"/>
                                        </p:tgtEl>
                                        <p:attrNameLst>
                                          <p:attrName>ppt_y</p:attrName>
                                        </p:attrNameLst>
                                      </p:cBhvr>
                                      <p:tavLst>
                                        <p:tav tm="0">
                                          <p:val>
                                            <p:strVal val="1+#ppt_h/2"/>
                                          </p:val>
                                        </p:tav>
                                        <p:tav tm="100000">
                                          <p:val>
                                            <p:strVal val="#ppt_y"/>
                                          </p:val>
                                        </p:tav>
                                      </p:tavLst>
                                    </p:anim>
                                  </p:childTnLst>
                                </p:cTn>
                              </p:par>
                              <p:par>
                                <p:cTn id="120" presetID="2" presetClass="entr" presetSubtype="4" fill="hold" nodeType="withEffect">
                                  <p:stCondLst>
                                    <p:cond delay="0"/>
                                  </p:stCondLst>
                                  <p:childTnLst>
                                    <p:set>
                                      <p:cBhvr>
                                        <p:cTn id="121" dur="1" fill="hold">
                                          <p:stCondLst>
                                            <p:cond delay="0"/>
                                          </p:stCondLst>
                                        </p:cTn>
                                        <p:tgtEl>
                                          <p:spTgt spid="3"/>
                                        </p:tgtEl>
                                        <p:attrNameLst>
                                          <p:attrName>style.visibility</p:attrName>
                                        </p:attrNameLst>
                                      </p:cBhvr>
                                      <p:to>
                                        <p:strVal val="visible"/>
                                      </p:to>
                                    </p:set>
                                    <p:anim calcmode="lin" valueType="num">
                                      <p:cBhvr additive="base">
                                        <p:cTn id="122" dur="500" fill="hold"/>
                                        <p:tgtEl>
                                          <p:spTgt spid="3"/>
                                        </p:tgtEl>
                                        <p:attrNameLst>
                                          <p:attrName>ppt_x</p:attrName>
                                        </p:attrNameLst>
                                      </p:cBhvr>
                                      <p:tavLst>
                                        <p:tav tm="0">
                                          <p:val>
                                            <p:strVal val="#ppt_x"/>
                                          </p:val>
                                        </p:tav>
                                        <p:tav tm="100000">
                                          <p:val>
                                            <p:strVal val="#ppt_x"/>
                                          </p:val>
                                        </p:tav>
                                      </p:tavLst>
                                    </p:anim>
                                    <p:anim calcmode="lin" valueType="num">
                                      <p:cBhvr additive="base">
                                        <p:cTn id="123" dur="500" fill="hold"/>
                                        <p:tgtEl>
                                          <p:spTgt spid="3"/>
                                        </p:tgtEl>
                                        <p:attrNameLst>
                                          <p:attrName>ppt_y</p:attrName>
                                        </p:attrNameLst>
                                      </p:cBhvr>
                                      <p:tavLst>
                                        <p:tav tm="0">
                                          <p:val>
                                            <p:strVal val="1+#ppt_h/2"/>
                                          </p:val>
                                        </p:tav>
                                        <p:tav tm="100000">
                                          <p:val>
                                            <p:strVal val="#ppt_y"/>
                                          </p:val>
                                        </p:tav>
                                      </p:tavLst>
                                    </p:anim>
                                  </p:childTnLst>
                                </p:cTn>
                              </p:par>
                              <p:par>
                                <p:cTn id="124" presetID="2" presetClass="entr" presetSubtype="4" fill="hold" nodeType="withEffect">
                                  <p:stCondLst>
                                    <p:cond delay="0"/>
                                  </p:stCondLst>
                                  <p:childTnLst>
                                    <p:set>
                                      <p:cBhvr>
                                        <p:cTn id="125" dur="1" fill="hold">
                                          <p:stCondLst>
                                            <p:cond delay="0"/>
                                          </p:stCondLst>
                                        </p:cTn>
                                        <p:tgtEl>
                                          <p:spTgt spid="2"/>
                                        </p:tgtEl>
                                        <p:attrNameLst>
                                          <p:attrName>style.visibility</p:attrName>
                                        </p:attrNameLst>
                                      </p:cBhvr>
                                      <p:to>
                                        <p:strVal val="visible"/>
                                      </p:to>
                                    </p:set>
                                    <p:anim calcmode="lin" valueType="num">
                                      <p:cBhvr additive="base">
                                        <p:cTn id="126" dur="500" fill="hold"/>
                                        <p:tgtEl>
                                          <p:spTgt spid="2"/>
                                        </p:tgtEl>
                                        <p:attrNameLst>
                                          <p:attrName>ppt_x</p:attrName>
                                        </p:attrNameLst>
                                      </p:cBhvr>
                                      <p:tavLst>
                                        <p:tav tm="0">
                                          <p:val>
                                            <p:strVal val="#ppt_x"/>
                                          </p:val>
                                        </p:tav>
                                        <p:tav tm="100000">
                                          <p:val>
                                            <p:strVal val="#ppt_x"/>
                                          </p:val>
                                        </p:tav>
                                      </p:tavLst>
                                    </p:anim>
                                    <p:anim calcmode="lin" valueType="num">
                                      <p:cBhvr additive="base">
                                        <p:cTn id="1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additive="base">
                                        <p:cTn id="132" dur="500" fill="hold"/>
                                        <p:tgtEl>
                                          <p:spTgt spid="53"/>
                                        </p:tgtEl>
                                        <p:attrNameLst>
                                          <p:attrName>ppt_x</p:attrName>
                                        </p:attrNameLst>
                                      </p:cBhvr>
                                      <p:tavLst>
                                        <p:tav tm="0">
                                          <p:val>
                                            <p:strVal val="#ppt_x"/>
                                          </p:val>
                                        </p:tav>
                                        <p:tav tm="100000">
                                          <p:val>
                                            <p:strVal val="#ppt_x"/>
                                          </p:val>
                                        </p:tav>
                                      </p:tavLst>
                                    </p:anim>
                                    <p:anim calcmode="lin" valueType="num">
                                      <p:cBhvr additive="base">
                                        <p:cTn id="13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7"/>
                                        </p:tgtEl>
                                        <p:attrNameLst>
                                          <p:attrName>style.visibility</p:attrName>
                                        </p:attrNameLst>
                                      </p:cBhvr>
                                      <p:to>
                                        <p:strVal val="visible"/>
                                      </p:to>
                                    </p:set>
                                    <p:anim calcmode="lin" valueType="num">
                                      <p:cBhvr additive="base">
                                        <p:cTn id="138" dur="500" fill="hold"/>
                                        <p:tgtEl>
                                          <p:spTgt spid="57"/>
                                        </p:tgtEl>
                                        <p:attrNameLst>
                                          <p:attrName>ppt_x</p:attrName>
                                        </p:attrNameLst>
                                      </p:cBhvr>
                                      <p:tavLst>
                                        <p:tav tm="0">
                                          <p:val>
                                            <p:strVal val="#ppt_x"/>
                                          </p:val>
                                        </p:tav>
                                        <p:tav tm="100000">
                                          <p:val>
                                            <p:strVal val="#ppt_x"/>
                                          </p:val>
                                        </p:tav>
                                      </p:tavLst>
                                    </p:anim>
                                    <p:anim calcmode="lin" valueType="num">
                                      <p:cBhvr additive="base">
                                        <p:cTn id="139"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54"/>
                                        </p:tgtEl>
                                        <p:attrNameLst>
                                          <p:attrName>style.visibility</p:attrName>
                                        </p:attrNameLst>
                                      </p:cBhvr>
                                      <p:to>
                                        <p:strVal val="visible"/>
                                      </p:to>
                                    </p:set>
                                    <p:anim calcmode="lin" valueType="num">
                                      <p:cBhvr additive="base">
                                        <p:cTn id="144" dur="500" fill="hold"/>
                                        <p:tgtEl>
                                          <p:spTgt spid="54"/>
                                        </p:tgtEl>
                                        <p:attrNameLst>
                                          <p:attrName>ppt_x</p:attrName>
                                        </p:attrNameLst>
                                      </p:cBhvr>
                                      <p:tavLst>
                                        <p:tav tm="0">
                                          <p:val>
                                            <p:strVal val="#ppt_x"/>
                                          </p:val>
                                        </p:tav>
                                        <p:tav tm="100000">
                                          <p:val>
                                            <p:strVal val="#ppt_x"/>
                                          </p:val>
                                        </p:tav>
                                      </p:tavLst>
                                    </p:anim>
                                    <p:anim calcmode="lin" valueType="num">
                                      <p:cBhvr additive="base">
                                        <p:cTn id="145"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58"/>
                                        </p:tgtEl>
                                        <p:attrNameLst>
                                          <p:attrName>style.visibility</p:attrName>
                                        </p:attrNameLst>
                                      </p:cBhvr>
                                      <p:to>
                                        <p:strVal val="visible"/>
                                      </p:to>
                                    </p:set>
                                    <p:anim calcmode="lin" valueType="num">
                                      <p:cBhvr additive="base">
                                        <p:cTn id="150" dur="500" fill="hold"/>
                                        <p:tgtEl>
                                          <p:spTgt spid="58"/>
                                        </p:tgtEl>
                                        <p:attrNameLst>
                                          <p:attrName>ppt_x</p:attrName>
                                        </p:attrNameLst>
                                      </p:cBhvr>
                                      <p:tavLst>
                                        <p:tav tm="0">
                                          <p:val>
                                            <p:strVal val="#ppt_x"/>
                                          </p:val>
                                        </p:tav>
                                        <p:tav tm="100000">
                                          <p:val>
                                            <p:strVal val="#ppt_x"/>
                                          </p:val>
                                        </p:tav>
                                      </p:tavLst>
                                    </p:anim>
                                    <p:anim calcmode="lin" valueType="num">
                                      <p:cBhvr additive="base">
                                        <p:cTn id="151"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59"/>
                                        </p:tgtEl>
                                        <p:attrNameLst>
                                          <p:attrName>style.visibility</p:attrName>
                                        </p:attrNameLst>
                                      </p:cBhvr>
                                      <p:to>
                                        <p:strVal val="visible"/>
                                      </p:to>
                                    </p:set>
                                    <p:anim calcmode="lin" valueType="num">
                                      <p:cBhvr additive="base">
                                        <p:cTn id="156" dur="500" fill="hold"/>
                                        <p:tgtEl>
                                          <p:spTgt spid="59"/>
                                        </p:tgtEl>
                                        <p:attrNameLst>
                                          <p:attrName>ppt_x</p:attrName>
                                        </p:attrNameLst>
                                      </p:cBhvr>
                                      <p:tavLst>
                                        <p:tav tm="0">
                                          <p:val>
                                            <p:strVal val="#ppt_x"/>
                                          </p:val>
                                        </p:tav>
                                        <p:tav tm="100000">
                                          <p:val>
                                            <p:strVal val="#ppt_x"/>
                                          </p:val>
                                        </p:tav>
                                      </p:tavLst>
                                    </p:anim>
                                    <p:anim calcmode="lin" valueType="num">
                                      <p:cBhvr additive="base">
                                        <p:cTn id="157"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55"/>
                                        </p:tgtEl>
                                        <p:attrNameLst>
                                          <p:attrName>style.visibility</p:attrName>
                                        </p:attrNameLst>
                                      </p:cBhvr>
                                      <p:to>
                                        <p:strVal val="visible"/>
                                      </p:to>
                                    </p:set>
                                    <p:anim calcmode="lin" valueType="num">
                                      <p:cBhvr additive="base">
                                        <p:cTn id="162" dur="500" fill="hold"/>
                                        <p:tgtEl>
                                          <p:spTgt spid="55"/>
                                        </p:tgtEl>
                                        <p:attrNameLst>
                                          <p:attrName>ppt_x</p:attrName>
                                        </p:attrNameLst>
                                      </p:cBhvr>
                                      <p:tavLst>
                                        <p:tav tm="0">
                                          <p:val>
                                            <p:strVal val="#ppt_x"/>
                                          </p:val>
                                        </p:tav>
                                        <p:tav tm="100000">
                                          <p:val>
                                            <p:strVal val="#ppt_x"/>
                                          </p:val>
                                        </p:tav>
                                      </p:tavLst>
                                    </p:anim>
                                    <p:anim calcmode="lin" valueType="num">
                                      <p:cBhvr additive="base">
                                        <p:cTn id="16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60"/>
                                        </p:tgtEl>
                                        <p:attrNameLst>
                                          <p:attrName>style.visibility</p:attrName>
                                        </p:attrNameLst>
                                      </p:cBhvr>
                                      <p:to>
                                        <p:strVal val="visible"/>
                                      </p:to>
                                    </p:set>
                                    <p:anim calcmode="lin" valueType="num">
                                      <p:cBhvr additive="base">
                                        <p:cTn id="168" dur="500" fill="hold"/>
                                        <p:tgtEl>
                                          <p:spTgt spid="60"/>
                                        </p:tgtEl>
                                        <p:attrNameLst>
                                          <p:attrName>ppt_x</p:attrName>
                                        </p:attrNameLst>
                                      </p:cBhvr>
                                      <p:tavLst>
                                        <p:tav tm="0">
                                          <p:val>
                                            <p:strVal val="#ppt_x"/>
                                          </p:val>
                                        </p:tav>
                                        <p:tav tm="100000">
                                          <p:val>
                                            <p:strVal val="#ppt_x"/>
                                          </p:val>
                                        </p:tav>
                                      </p:tavLst>
                                    </p:anim>
                                    <p:anim calcmode="lin" valueType="num">
                                      <p:cBhvr additive="base">
                                        <p:cTn id="169"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56"/>
                                        </p:tgtEl>
                                        <p:attrNameLst>
                                          <p:attrName>style.visibility</p:attrName>
                                        </p:attrNameLst>
                                      </p:cBhvr>
                                      <p:to>
                                        <p:strVal val="visible"/>
                                      </p:to>
                                    </p:set>
                                    <p:anim calcmode="lin" valueType="num">
                                      <p:cBhvr additive="base">
                                        <p:cTn id="174" dur="500" fill="hold"/>
                                        <p:tgtEl>
                                          <p:spTgt spid="56"/>
                                        </p:tgtEl>
                                        <p:attrNameLst>
                                          <p:attrName>ppt_x</p:attrName>
                                        </p:attrNameLst>
                                      </p:cBhvr>
                                      <p:tavLst>
                                        <p:tav tm="0">
                                          <p:val>
                                            <p:strVal val="#ppt_x"/>
                                          </p:val>
                                        </p:tav>
                                        <p:tav tm="100000">
                                          <p:val>
                                            <p:strVal val="#ppt_x"/>
                                          </p:val>
                                        </p:tav>
                                      </p:tavLst>
                                    </p:anim>
                                    <p:anim calcmode="lin" valueType="num">
                                      <p:cBhvr additive="base">
                                        <p:cTn id="175"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61"/>
                                        </p:tgtEl>
                                        <p:attrNameLst>
                                          <p:attrName>style.visibility</p:attrName>
                                        </p:attrNameLst>
                                      </p:cBhvr>
                                      <p:to>
                                        <p:strVal val="visible"/>
                                      </p:to>
                                    </p:set>
                                    <p:anim calcmode="lin" valueType="num">
                                      <p:cBhvr additive="base">
                                        <p:cTn id="180" dur="500" fill="hold"/>
                                        <p:tgtEl>
                                          <p:spTgt spid="61"/>
                                        </p:tgtEl>
                                        <p:attrNameLst>
                                          <p:attrName>ppt_x</p:attrName>
                                        </p:attrNameLst>
                                      </p:cBhvr>
                                      <p:tavLst>
                                        <p:tav tm="0">
                                          <p:val>
                                            <p:strVal val="#ppt_x"/>
                                          </p:val>
                                        </p:tav>
                                        <p:tav tm="100000">
                                          <p:val>
                                            <p:strVal val="#ppt_x"/>
                                          </p:val>
                                        </p:tav>
                                      </p:tavLst>
                                    </p:anim>
                                    <p:anim calcmode="lin" valueType="num">
                                      <p:cBhvr additive="base">
                                        <p:cTn id="181"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29"/>
                                        </p:tgtEl>
                                        <p:attrNameLst>
                                          <p:attrName>style.visibility</p:attrName>
                                        </p:attrNameLst>
                                      </p:cBhvr>
                                      <p:to>
                                        <p:strVal val="visible"/>
                                      </p:to>
                                    </p:set>
                                    <p:anim calcmode="lin" valueType="num">
                                      <p:cBhvr additive="base">
                                        <p:cTn id="186" dur="500" fill="hold"/>
                                        <p:tgtEl>
                                          <p:spTgt spid="29"/>
                                        </p:tgtEl>
                                        <p:attrNameLst>
                                          <p:attrName>ppt_x</p:attrName>
                                        </p:attrNameLst>
                                      </p:cBhvr>
                                      <p:tavLst>
                                        <p:tav tm="0">
                                          <p:val>
                                            <p:strVal val="#ppt_x"/>
                                          </p:val>
                                        </p:tav>
                                        <p:tav tm="100000">
                                          <p:val>
                                            <p:strVal val="#ppt_x"/>
                                          </p:val>
                                        </p:tav>
                                      </p:tavLst>
                                    </p:anim>
                                    <p:anim calcmode="lin" valueType="num">
                                      <p:cBhvr additive="base">
                                        <p:cTn id="18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5" grpId="0"/>
      <p:bldP spid="26" grpId="0"/>
      <p:bldP spid="24" grpId="0"/>
      <p:bldP spid="29" grpId="0" animBg="1"/>
      <p:bldP spid="14" grpId="0"/>
      <p:bldP spid="15" grpId="0"/>
      <p:bldP spid="16" grpId="0"/>
      <p:bldP spid="17" grpId="0"/>
      <p:bldP spid="18" grpId="0"/>
      <p:bldP spid="19" grpId="0"/>
      <p:bldP spid="30" grpId="0"/>
      <p:bldP spid="31" grpId="0"/>
      <p:bldP spid="32" grpId="0"/>
      <p:bldP spid="33" grpId="0"/>
      <p:bldP spid="34" grpId="0"/>
      <p:bldP spid="35" grpId="0"/>
      <p:bldP spid="36" grpId="0"/>
      <p:bldP spid="37" grpId="0"/>
      <p:bldP spid="53" grpId="0"/>
      <p:bldP spid="54" grpId="0"/>
      <p:bldP spid="55" grpId="0"/>
      <p:bldP spid="56" grpId="0"/>
      <p:bldP spid="57" grpId="0"/>
      <p:bldP spid="58" grpId="0"/>
      <p:bldP spid="59" grpId="0"/>
      <p:bldP spid="60"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ADC8BE-BA4F-4A98-A7CB-AEC13FF44E09}"/>
              </a:ext>
            </a:extLst>
          </p:cNvPr>
          <p:cNvSpPr>
            <a:spLocks noGrp="1"/>
          </p:cNvSpPr>
          <p:nvPr>
            <p:ph idx="1"/>
          </p:nvPr>
        </p:nvSpPr>
        <p:spPr>
          <a:xfrm>
            <a:off x="228600" y="419100"/>
            <a:ext cx="8686800" cy="6019800"/>
          </a:xfrm>
        </p:spPr>
        <p:txBody>
          <a:bodyPr/>
          <a:lstStyle/>
          <a:p>
            <a:pPr marL="0" indent="0" eaLnBrk="1" hangingPunct="1">
              <a:buFont typeface="Arial" panose="020B0604020202020204" pitchFamily="34" charset="0"/>
              <a:buNone/>
            </a:pPr>
            <a:r>
              <a:rPr lang="en-US" altLang="en-US" sz="3600" b="1" i="1"/>
              <a:t>Example:  </a:t>
            </a:r>
            <a:r>
              <a:rPr lang="en-US" altLang="en-US" sz="3600" i="1"/>
              <a:t>What is the empirical formula for a compound that is 69.8% Fe and 30.2% O?</a:t>
            </a:r>
          </a:p>
        </p:txBody>
      </p:sp>
      <p:sp>
        <p:nvSpPr>
          <p:cNvPr id="25" name="TextBox 24">
            <a:extLst>
              <a:ext uri="{FF2B5EF4-FFF2-40B4-BE49-F238E27FC236}">
                <a16:creationId xmlns:a16="http://schemas.microsoft.com/office/drawing/2014/main" id="{EEEBA532-D162-422B-9A5D-61FCAD17C526}"/>
              </a:ext>
            </a:extLst>
          </p:cNvPr>
          <p:cNvSpPr txBox="1">
            <a:spLocks noChangeArrowheads="1"/>
          </p:cNvSpPr>
          <p:nvPr/>
        </p:nvSpPr>
        <p:spPr bwMode="auto">
          <a:xfrm>
            <a:off x="381000" y="2162175"/>
            <a:ext cx="4191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69.8gFe</a:t>
            </a:r>
          </a:p>
          <a:p>
            <a:pPr eaLnBrk="1" hangingPunct="1"/>
            <a:br>
              <a:rPr lang="en-US" altLang="en-US" sz="2800" i="1">
                <a:solidFill>
                  <a:srgbClr val="002060"/>
                </a:solidFill>
                <a:latin typeface="Trebuchet MS" panose="020B0603020202020204" pitchFamily="34" charset="0"/>
              </a:rPr>
            </a:br>
            <a:endParaRPr lang="en-US" altLang="en-US" sz="2800" i="1">
              <a:solidFill>
                <a:srgbClr val="002060"/>
              </a:solidFill>
              <a:latin typeface="Trebuchet MS" panose="020B0603020202020204" pitchFamily="34" charset="0"/>
            </a:endParaRPr>
          </a:p>
          <a:p>
            <a:pPr eaLnBrk="1" hangingPunct="1"/>
            <a:r>
              <a:rPr lang="en-US" altLang="en-US" sz="2800" i="1">
                <a:solidFill>
                  <a:srgbClr val="002060"/>
                </a:solidFill>
                <a:latin typeface="Trebuchet MS" panose="020B0603020202020204" pitchFamily="34" charset="0"/>
              </a:rPr>
              <a:t>30.2gO</a:t>
            </a:r>
          </a:p>
          <a:p>
            <a:pPr eaLnBrk="1" hangingPunct="1"/>
            <a:endParaRPr lang="en-US" altLang="en-US" sz="2800" i="1">
              <a:solidFill>
                <a:srgbClr val="002060"/>
              </a:solidFill>
              <a:latin typeface="Trebuchet MS" panose="020B0603020202020204" pitchFamily="34" charset="0"/>
            </a:endParaRPr>
          </a:p>
        </p:txBody>
      </p:sp>
      <p:sp>
        <p:nvSpPr>
          <p:cNvPr id="26" name="TextBox 25">
            <a:extLst>
              <a:ext uri="{FF2B5EF4-FFF2-40B4-BE49-F238E27FC236}">
                <a16:creationId xmlns:a16="http://schemas.microsoft.com/office/drawing/2014/main" id="{977D75BD-109E-4D6B-8FAF-E7A9F2BD21DC}"/>
              </a:ext>
            </a:extLst>
          </p:cNvPr>
          <p:cNvSpPr txBox="1">
            <a:spLocks noChangeArrowheads="1"/>
          </p:cNvSpPr>
          <p:nvPr/>
        </p:nvSpPr>
        <p:spPr bwMode="auto">
          <a:xfrm>
            <a:off x="1828800" y="2039938"/>
            <a:ext cx="198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 1 mol Fe</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55.85gFe</a:t>
            </a:r>
          </a:p>
        </p:txBody>
      </p:sp>
      <p:sp>
        <p:nvSpPr>
          <p:cNvPr id="24" name="TextBox 23">
            <a:extLst>
              <a:ext uri="{FF2B5EF4-FFF2-40B4-BE49-F238E27FC236}">
                <a16:creationId xmlns:a16="http://schemas.microsoft.com/office/drawing/2014/main" id="{41BC8205-9D80-42B9-B88C-905EBE8670FA}"/>
              </a:ext>
            </a:extLst>
          </p:cNvPr>
          <p:cNvSpPr txBox="1">
            <a:spLocks noChangeArrowheads="1"/>
          </p:cNvSpPr>
          <p:nvPr/>
        </p:nvSpPr>
        <p:spPr bwMode="auto">
          <a:xfrm>
            <a:off x="3581400" y="2265363"/>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29" name="TextBox 28">
            <a:extLst>
              <a:ext uri="{FF2B5EF4-FFF2-40B4-BE49-F238E27FC236}">
                <a16:creationId xmlns:a16="http://schemas.microsoft.com/office/drawing/2014/main" id="{8C53EACE-BC8F-4AAD-93B6-D79D329D5901}"/>
              </a:ext>
            </a:extLst>
          </p:cNvPr>
          <p:cNvSpPr txBox="1">
            <a:spLocks noChangeArrowheads="1"/>
          </p:cNvSpPr>
          <p:nvPr/>
        </p:nvSpPr>
        <p:spPr bwMode="auto">
          <a:xfrm>
            <a:off x="1905000" y="4876800"/>
            <a:ext cx="1981200" cy="70802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i="1">
                <a:solidFill>
                  <a:srgbClr val="FF0000"/>
                </a:solidFill>
                <a:latin typeface="Trebuchet MS" panose="020B0603020202020204" pitchFamily="34" charset="0"/>
              </a:rPr>
              <a:t>Fe</a:t>
            </a:r>
            <a:r>
              <a:rPr lang="en-US" altLang="en-US" sz="4000" b="1" i="1" baseline="-25000">
                <a:solidFill>
                  <a:srgbClr val="FF0000"/>
                </a:solidFill>
                <a:latin typeface="Trebuchet MS" panose="020B0603020202020204" pitchFamily="34" charset="0"/>
              </a:rPr>
              <a:t>2</a:t>
            </a:r>
            <a:r>
              <a:rPr lang="en-US" altLang="en-US" sz="4000" b="1" i="1">
                <a:solidFill>
                  <a:srgbClr val="FF0000"/>
                </a:solidFill>
                <a:latin typeface="Trebuchet MS" panose="020B0603020202020204" pitchFamily="34" charset="0"/>
              </a:rPr>
              <a:t>O</a:t>
            </a:r>
            <a:r>
              <a:rPr lang="en-US" altLang="en-US" sz="4000" b="1" i="1" baseline="-25000">
                <a:solidFill>
                  <a:srgbClr val="FF0000"/>
                </a:solidFill>
                <a:latin typeface="Trebuchet MS" panose="020B0603020202020204" pitchFamily="34" charset="0"/>
              </a:rPr>
              <a:t>3</a:t>
            </a:r>
          </a:p>
        </p:txBody>
      </p:sp>
      <p:sp>
        <p:nvSpPr>
          <p:cNvPr id="14" name="TextBox 13">
            <a:extLst>
              <a:ext uri="{FF2B5EF4-FFF2-40B4-BE49-F238E27FC236}">
                <a16:creationId xmlns:a16="http://schemas.microsoft.com/office/drawing/2014/main" id="{A2002EAE-934D-4B8D-9C78-5FF2668FF288}"/>
              </a:ext>
            </a:extLst>
          </p:cNvPr>
          <p:cNvSpPr txBox="1">
            <a:spLocks noChangeArrowheads="1"/>
          </p:cNvSpPr>
          <p:nvPr/>
        </p:nvSpPr>
        <p:spPr bwMode="auto">
          <a:xfrm>
            <a:off x="1752600" y="22098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15" name="TextBox 14">
            <a:extLst>
              <a:ext uri="{FF2B5EF4-FFF2-40B4-BE49-F238E27FC236}">
                <a16:creationId xmlns:a16="http://schemas.microsoft.com/office/drawing/2014/main" id="{7C6B5BB4-E876-4299-BAA1-8892A8442EA5}"/>
              </a:ext>
            </a:extLst>
          </p:cNvPr>
          <p:cNvSpPr txBox="1">
            <a:spLocks noChangeArrowheads="1"/>
          </p:cNvSpPr>
          <p:nvPr/>
        </p:nvSpPr>
        <p:spPr bwMode="auto">
          <a:xfrm>
            <a:off x="4038600" y="20574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1.25</a:t>
            </a:r>
          </a:p>
        </p:txBody>
      </p:sp>
      <p:sp>
        <p:nvSpPr>
          <p:cNvPr id="30" name="TextBox 29">
            <a:extLst>
              <a:ext uri="{FF2B5EF4-FFF2-40B4-BE49-F238E27FC236}">
                <a16:creationId xmlns:a16="http://schemas.microsoft.com/office/drawing/2014/main" id="{F6B4689E-FB88-44F4-9B1F-582F0262ADE4}"/>
              </a:ext>
            </a:extLst>
          </p:cNvPr>
          <p:cNvSpPr txBox="1">
            <a:spLocks noChangeArrowheads="1"/>
          </p:cNvSpPr>
          <p:nvPr/>
        </p:nvSpPr>
        <p:spPr bwMode="auto">
          <a:xfrm>
            <a:off x="1779588" y="3429000"/>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 1 mol O</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16.00gO</a:t>
            </a:r>
          </a:p>
        </p:txBody>
      </p:sp>
      <p:sp>
        <p:nvSpPr>
          <p:cNvPr id="31" name="TextBox 30">
            <a:extLst>
              <a:ext uri="{FF2B5EF4-FFF2-40B4-BE49-F238E27FC236}">
                <a16:creationId xmlns:a16="http://schemas.microsoft.com/office/drawing/2014/main" id="{3491DECD-3CE6-4081-B570-65197A816B51}"/>
              </a:ext>
            </a:extLst>
          </p:cNvPr>
          <p:cNvSpPr txBox="1">
            <a:spLocks noChangeArrowheads="1"/>
          </p:cNvSpPr>
          <p:nvPr/>
        </p:nvSpPr>
        <p:spPr bwMode="auto">
          <a:xfrm>
            <a:off x="3965575" y="33623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1.89</a:t>
            </a:r>
          </a:p>
        </p:txBody>
      </p:sp>
      <p:sp>
        <p:nvSpPr>
          <p:cNvPr id="32" name="TextBox 31">
            <a:extLst>
              <a:ext uri="{FF2B5EF4-FFF2-40B4-BE49-F238E27FC236}">
                <a16:creationId xmlns:a16="http://schemas.microsoft.com/office/drawing/2014/main" id="{5C5AF561-7BF0-46C2-B0C0-960F6EF2D4CE}"/>
              </a:ext>
            </a:extLst>
          </p:cNvPr>
          <p:cNvSpPr txBox="1">
            <a:spLocks noChangeArrowheads="1"/>
          </p:cNvSpPr>
          <p:nvPr/>
        </p:nvSpPr>
        <p:spPr bwMode="auto">
          <a:xfrm>
            <a:off x="3608388" y="35814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3" name="TextBox 32">
            <a:extLst>
              <a:ext uri="{FF2B5EF4-FFF2-40B4-BE49-F238E27FC236}">
                <a16:creationId xmlns:a16="http://schemas.microsoft.com/office/drawing/2014/main" id="{80AAE371-9460-404B-8190-67709BD02B94}"/>
              </a:ext>
            </a:extLst>
          </p:cNvPr>
          <p:cNvSpPr txBox="1">
            <a:spLocks noChangeArrowheads="1"/>
          </p:cNvSpPr>
          <p:nvPr/>
        </p:nvSpPr>
        <p:spPr bwMode="auto">
          <a:xfrm>
            <a:off x="1747838" y="3548063"/>
            <a:ext cx="457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grpSp>
        <p:nvGrpSpPr>
          <p:cNvPr id="2" name="Group 42">
            <a:extLst>
              <a:ext uri="{FF2B5EF4-FFF2-40B4-BE49-F238E27FC236}">
                <a16:creationId xmlns:a16="http://schemas.microsoft.com/office/drawing/2014/main" id="{826AAA05-3529-4354-9C4C-B8D9E4D86979}"/>
              </a:ext>
            </a:extLst>
          </p:cNvPr>
          <p:cNvGrpSpPr>
            <a:grpSpLocks/>
          </p:cNvGrpSpPr>
          <p:nvPr/>
        </p:nvGrpSpPr>
        <p:grpSpPr bwMode="auto">
          <a:xfrm>
            <a:off x="3962400" y="2514600"/>
            <a:ext cx="1066800" cy="523875"/>
            <a:chOff x="3657600" y="2600980"/>
            <a:chExt cx="1066800" cy="523220"/>
          </a:xfrm>
        </p:grpSpPr>
        <p:cxnSp>
          <p:nvCxnSpPr>
            <p:cNvPr id="39" name="Straight Connector 38">
              <a:extLst>
                <a:ext uri="{FF2B5EF4-FFF2-40B4-BE49-F238E27FC236}">
                  <a16:creationId xmlns:a16="http://schemas.microsoft.com/office/drawing/2014/main" id="{308F7303-DCB4-442F-B0E9-913F631CBE43}"/>
                </a:ext>
              </a:extLst>
            </p:cNvPr>
            <p:cNvCxnSpPr/>
            <p:nvPr/>
          </p:nvCxnSpPr>
          <p:spPr>
            <a:xfrm>
              <a:off x="3733800" y="2618421"/>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7197" name="TextBox 39">
              <a:extLst>
                <a:ext uri="{FF2B5EF4-FFF2-40B4-BE49-F238E27FC236}">
                  <a16:creationId xmlns:a16="http://schemas.microsoft.com/office/drawing/2014/main" id="{50C41FCE-3C28-44CA-B2B7-413341D1A6F5}"/>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1.25</a:t>
              </a:r>
            </a:p>
          </p:txBody>
        </p:sp>
      </p:grpSp>
      <p:grpSp>
        <p:nvGrpSpPr>
          <p:cNvPr id="3" name="Group 46">
            <a:extLst>
              <a:ext uri="{FF2B5EF4-FFF2-40B4-BE49-F238E27FC236}">
                <a16:creationId xmlns:a16="http://schemas.microsoft.com/office/drawing/2014/main" id="{D1665928-27CF-4800-B223-EAB972436DC0}"/>
              </a:ext>
            </a:extLst>
          </p:cNvPr>
          <p:cNvGrpSpPr>
            <a:grpSpLocks/>
          </p:cNvGrpSpPr>
          <p:nvPr/>
        </p:nvGrpSpPr>
        <p:grpSpPr bwMode="auto">
          <a:xfrm>
            <a:off x="3976688" y="3819525"/>
            <a:ext cx="1066800" cy="523875"/>
            <a:chOff x="3657600" y="2600980"/>
            <a:chExt cx="1066800" cy="523220"/>
          </a:xfrm>
        </p:grpSpPr>
        <p:cxnSp>
          <p:nvCxnSpPr>
            <p:cNvPr id="48" name="Straight Connector 47">
              <a:extLst>
                <a:ext uri="{FF2B5EF4-FFF2-40B4-BE49-F238E27FC236}">
                  <a16:creationId xmlns:a16="http://schemas.microsoft.com/office/drawing/2014/main" id="{5875774E-EF49-45AF-ABC0-171ADBC3B724}"/>
                </a:ext>
              </a:extLst>
            </p:cNvPr>
            <p:cNvCxnSpPr/>
            <p:nvPr/>
          </p:nvCxnSpPr>
          <p:spPr>
            <a:xfrm>
              <a:off x="3733800" y="2618421"/>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7195" name="TextBox 48">
              <a:extLst>
                <a:ext uri="{FF2B5EF4-FFF2-40B4-BE49-F238E27FC236}">
                  <a16:creationId xmlns:a16="http://schemas.microsoft.com/office/drawing/2014/main" id="{CF13E739-8F62-4B72-BECB-E3CC2711C4BE}"/>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1.25</a:t>
              </a:r>
            </a:p>
          </p:txBody>
        </p:sp>
      </p:grpSp>
      <p:sp>
        <p:nvSpPr>
          <p:cNvPr id="53" name="TextBox 52">
            <a:extLst>
              <a:ext uri="{FF2B5EF4-FFF2-40B4-BE49-F238E27FC236}">
                <a16:creationId xmlns:a16="http://schemas.microsoft.com/office/drawing/2014/main" id="{46B448C7-B3ED-4C4B-B036-8F18576083DB}"/>
              </a:ext>
            </a:extLst>
          </p:cNvPr>
          <p:cNvSpPr txBox="1">
            <a:spLocks noChangeArrowheads="1"/>
          </p:cNvSpPr>
          <p:nvPr/>
        </p:nvSpPr>
        <p:spPr bwMode="auto">
          <a:xfrm>
            <a:off x="5029200" y="22860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5" name="TextBox 54">
            <a:extLst>
              <a:ext uri="{FF2B5EF4-FFF2-40B4-BE49-F238E27FC236}">
                <a16:creationId xmlns:a16="http://schemas.microsoft.com/office/drawing/2014/main" id="{DE85E22C-8C52-4F5B-9141-2C9D08FE6FAD}"/>
              </a:ext>
            </a:extLst>
          </p:cNvPr>
          <p:cNvSpPr txBox="1">
            <a:spLocks noChangeArrowheads="1"/>
          </p:cNvSpPr>
          <p:nvPr/>
        </p:nvSpPr>
        <p:spPr bwMode="auto">
          <a:xfrm>
            <a:off x="5029200" y="354965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7" name="TextBox 56">
            <a:extLst>
              <a:ext uri="{FF2B5EF4-FFF2-40B4-BE49-F238E27FC236}">
                <a16:creationId xmlns:a16="http://schemas.microsoft.com/office/drawing/2014/main" id="{DBCE2642-891A-471C-BD01-E5FAB84BA6FB}"/>
              </a:ext>
            </a:extLst>
          </p:cNvPr>
          <p:cNvSpPr txBox="1">
            <a:spLocks noChangeArrowheads="1"/>
          </p:cNvSpPr>
          <p:nvPr/>
        </p:nvSpPr>
        <p:spPr bwMode="auto">
          <a:xfrm>
            <a:off x="5486400" y="228600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a:t>
            </a:r>
          </a:p>
        </p:txBody>
      </p:sp>
      <p:sp>
        <p:nvSpPr>
          <p:cNvPr id="60" name="TextBox 59">
            <a:extLst>
              <a:ext uri="{FF2B5EF4-FFF2-40B4-BE49-F238E27FC236}">
                <a16:creationId xmlns:a16="http://schemas.microsoft.com/office/drawing/2014/main" id="{E1487006-041E-4C52-821B-C1A2EC660271}"/>
              </a:ext>
            </a:extLst>
          </p:cNvPr>
          <p:cNvSpPr txBox="1">
            <a:spLocks noChangeArrowheads="1"/>
          </p:cNvSpPr>
          <p:nvPr/>
        </p:nvSpPr>
        <p:spPr bwMode="auto">
          <a:xfrm>
            <a:off x="5486400" y="3514725"/>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1.5</a:t>
            </a:r>
          </a:p>
        </p:txBody>
      </p:sp>
      <p:sp>
        <p:nvSpPr>
          <p:cNvPr id="43" name="TextBox 42">
            <a:extLst>
              <a:ext uri="{FF2B5EF4-FFF2-40B4-BE49-F238E27FC236}">
                <a16:creationId xmlns:a16="http://schemas.microsoft.com/office/drawing/2014/main" id="{072D7A5C-9288-4EE4-A9EF-16B20BCA1FEB}"/>
              </a:ext>
            </a:extLst>
          </p:cNvPr>
          <p:cNvSpPr txBox="1">
            <a:spLocks noChangeArrowheads="1"/>
          </p:cNvSpPr>
          <p:nvPr/>
        </p:nvSpPr>
        <p:spPr bwMode="auto">
          <a:xfrm>
            <a:off x="5715000" y="228600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a:t>
            </a:r>
          </a:p>
        </p:txBody>
      </p:sp>
      <p:sp>
        <p:nvSpPr>
          <p:cNvPr id="44" name="TextBox 43">
            <a:extLst>
              <a:ext uri="{FF2B5EF4-FFF2-40B4-BE49-F238E27FC236}">
                <a16:creationId xmlns:a16="http://schemas.microsoft.com/office/drawing/2014/main" id="{C2E594E4-7BCF-4AE4-A0B1-64A4F876A4A0}"/>
              </a:ext>
            </a:extLst>
          </p:cNvPr>
          <p:cNvSpPr txBox="1">
            <a:spLocks noChangeArrowheads="1"/>
          </p:cNvSpPr>
          <p:nvPr/>
        </p:nvSpPr>
        <p:spPr bwMode="auto">
          <a:xfrm>
            <a:off x="6019800" y="350520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a:t>
            </a:r>
          </a:p>
        </p:txBody>
      </p:sp>
      <p:sp>
        <p:nvSpPr>
          <p:cNvPr id="47" name="TextBox 46">
            <a:extLst>
              <a:ext uri="{FF2B5EF4-FFF2-40B4-BE49-F238E27FC236}">
                <a16:creationId xmlns:a16="http://schemas.microsoft.com/office/drawing/2014/main" id="{5A3C351B-5207-4D2C-A859-FAD65B51A683}"/>
              </a:ext>
            </a:extLst>
          </p:cNvPr>
          <p:cNvSpPr txBox="1">
            <a:spLocks noChangeArrowheads="1"/>
          </p:cNvSpPr>
          <p:nvPr/>
        </p:nvSpPr>
        <p:spPr bwMode="auto">
          <a:xfrm>
            <a:off x="6535738" y="22860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0" name="TextBox 49">
            <a:extLst>
              <a:ext uri="{FF2B5EF4-FFF2-40B4-BE49-F238E27FC236}">
                <a16:creationId xmlns:a16="http://schemas.microsoft.com/office/drawing/2014/main" id="{8D173820-3C97-420B-9600-B441E56307FD}"/>
              </a:ext>
            </a:extLst>
          </p:cNvPr>
          <p:cNvSpPr txBox="1">
            <a:spLocks noChangeArrowheads="1"/>
          </p:cNvSpPr>
          <p:nvPr/>
        </p:nvSpPr>
        <p:spPr bwMode="auto">
          <a:xfrm>
            <a:off x="6553200" y="354647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62" name="TextBox 61">
            <a:extLst>
              <a:ext uri="{FF2B5EF4-FFF2-40B4-BE49-F238E27FC236}">
                <a16:creationId xmlns:a16="http://schemas.microsoft.com/office/drawing/2014/main" id="{5C966899-7B82-47A0-BBB0-1EF4642FD0AF}"/>
              </a:ext>
            </a:extLst>
          </p:cNvPr>
          <p:cNvSpPr txBox="1">
            <a:spLocks noChangeArrowheads="1"/>
          </p:cNvSpPr>
          <p:nvPr/>
        </p:nvSpPr>
        <p:spPr bwMode="auto">
          <a:xfrm>
            <a:off x="6946900" y="228600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a:t>
            </a:r>
          </a:p>
        </p:txBody>
      </p:sp>
      <p:sp>
        <p:nvSpPr>
          <p:cNvPr id="63" name="TextBox 62">
            <a:extLst>
              <a:ext uri="{FF2B5EF4-FFF2-40B4-BE49-F238E27FC236}">
                <a16:creationId xmlns:a16="http://schemas.microsoft.com/office/drawing/2014/main" id="{66E04C16-5DC8-47CE-961D-36DB34F78DF5}"/>
              </a:ext>
            </a:extLst>
          </p:cNvPr>
          <p:cNvSpPr txBox="1">
            <a:spLocks noChangeArrowheads="1"/>
          </p:cNvSpPr>
          <p:nvPr/>
        </p:nvSpPr>
        <p:spPr bwMode="auto">
          <a:xfrm>
            <a:off x="6934200" y="3530600"/>
            <a:ext cx="685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ppt_x"/>
                                          </p:val>
                                        </p:tav>
                                        <p:tav tm="100000">
                                          <p:val>
                                            <p:strVal val="#ppt_x"/>
                                          </p:val>
                                        </p:tav>
                                      </p:tavLst>
                                    </p:anim>
                                    <p:anim calcmode="lin" valueType="num">
                                      <p:cBhvr additive="base">
                                        <p:cTn id="2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ppt_x"/>
                                          </p:val>
                                        </p:tav>
                                        <p:tav tm="100000">
                                          <p:val>
                                            <p:strVal val="#ppt_x"/>
                                          </p:val>
                                        </p:tav>
                                      </p:tavLst>
                                    </p:anim>
                                    <p:anim calcmode="lin" valueType="num">
                                      <p:cBhvr additive="base">
                                        <p:cTn id="4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fill="hold"/>
                                        <p:tgtEl>
                                          <p:spTgt spid="30"/>
                                        </p:tgtEl>
                                        <p:attrNameLst>
                                          <p:attrName>ppt_x</p:attrName>
                                        </p:attrNameLst>
                                      </p:cBhvr>
                                      <p:tavLst>
                                        <p:tav tm="0">
                                          <p:val>
                                            <p:strVal val="#ppt_x"/>
                                          </p:val>
                                        </p:tav>
                                        <p:tav tm="100000">
                                          <p:val>
                                            <p:strVal val="#ppt_x"/>
                                          </p:val>
                                        </p:tav>
                                      </p:tavLst>
                                    </p:anim>
                                    <p:anim calcmode="lin" valueType="num">
                                      <p:cBhvr additive="base">
                                        <p:cTn id="49"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additive="base">
                                        <p:cTn id="54" dur="500" fill="hold"/>
                                        <p:tgtEl>
                                          <p:spTgt spid="32"/>
                                        </p:tgtEl>
                                        <p:attrNameLst>
                                          <p:attrName>ppt_x</p:attrName>
                                        </p:attrNameLst>
                                      </p:cBhvr>
                                      <p:tavLst>
                                        <p:tav tm="0">
                                          <p:val>
                                            <p:strVal val="#ppt_x"/>
                                          </p:val>
                                        </p:tav>
                                        <p:tav tm="100000">
                                          <p:val>
                                            <p:strVal val="#ppt_x"/>
                                          </p:val>
                                        </p:tav>
                                      </p:tavLst>
                                    </p:anim>
                                    <p:anim calcmode="lin" valueType="num">
                                      <p:cBhvr additive="base">
                                        <p:cTn id="5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additive="base">
                                        <p:cTn id="60" dur="500" fill="hold"/>
                                        <p:tgtEl>
                                          <p:spTgt spid="31"/>
                                        </p:tgtEl>
                                        <p:attrNameLst>
                                          <p:attrName>ppt_x</p:attrName>
                                        </p:attrNameLst>
                                      </p:cBhvr>
                                      <p:tavLst>
                                        <p:tav tm="0">
                                          <p:val>
                                            <p:strVal val="#ppt_x"/>
                                          </p:val>
                                        </p:tav>
                                        <p:tav tm="100000">
                                          <p:val>
                                            <p:strVal val="#ppt_x"/>
                                          </p:val>
                                        </p:tav>
                                      </p:tavLst>
                                    </p:anim>
                                    <p:anim calcmode="lin" valueType="num">
                                      <p:cBhvr additive="base">
                                        <p:cTn id="6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additive="base">
                                        <p:cTn id="66" dur="500" fill="hold"/>
                                        <p:tgtEl>
                                          <p:spTgt spid="3"/>
                                        </p:tgtEl>
                                        <p:attrNameLst>
                                          <p:attrName>ppt_x</p:attrName>
                                        </p:attrNameLst>
                                      </p:cBhvr>
                                      <p:tavLst>
                                        <p:tav tm="0">
                                          <p:val>
                                            <p:strVal val="#ppt_x"/>
                                          </p:val>
                                        </p:tav>
                                        <p:tav tm="100000">
                                          <p:val>
                                            <p:strVal val="#ppt_x"/>
                                          </p:val>
                                        </p:tav>
                                      </p:tavLst>
                                    </p:anim>
                                    <p:anim calcmode="lin" valueType="num">
                                      <p:cBhvr additive="base">
                                        <p:cTn id="67" dur="500" fill="hold"/>
                                        <p:tgtEl>
                                          <p:spTgt spid="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2"/>
                                        </p:tgtEl>
                                        <p:attrNameLst>
                                          <p:attrName>style.visibility</p:attrName>
                                        </p:attrNameLst>
                                      </p:cBhvr>
                                      <p:to>
                                        <p:strVal val="visible"/>
                                      </p:to>
                                    </p:set>
                                    <p:anim calcmode="lin" valueType="num">
                                      <p:cBhvr additive="base">
                                        <p:cTn id="70" dur="500" fill="hold"/>
                                        <p:tgtEl>
                                          <p:spTgt spid="2"/>
                                        </p:tgtEl>
                                        <p:attrNameLst>
                                          <p:attrName>ppt_x</p:attrName>
                                        </p:attrNameLst>
                                      </p:cBhvr>
                                      <p:tavLst>
                                        <p:tav tm="0">
                                          <p:val>
                                            <p:strVal val="#ppt_x"/>
                                          </p:val>
                                        </p:tav>
                                        <p:tav tm="100000">
                                          <p:val>
                                            <p:strVal val="#ppt_x"/>
                                          </p:val>
                                        </p:tav>
                                      </p:tavLst>
                                    </p:anim>
                                    <p:anim calcmode="lin" valueType="num">
                                      <p:cBhvr additive="base">
                                        <p:cTn id="7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53"/>
                                        </p:tgtEl>
                                        <p:attrNameLst>
                                          <p:attrName>style.visibility</p:attrName>
                                        </p:attrNameLst>
                                      </p:cBhvr>
                                      <p:to>
                                        <p:strVal val="visible"/>
                                      </p:to>
                                    </p:set>
                                    <p:anim calcmode="lin" valueType="num">
                                      <p:cBhvr additive="base">
                                        <p:cTn id="76" dur="500" fill="hold"/>
                                        <p:tgtEl>
                                          <p:spTgt spid="53"/>
                                        </p:tgtEl>
                                        <p:attrNameLst>
                                          <p:attrName>ppt_x</p:attrName>
                                        </p:attrNameLst>
                                      </p:cBhvr>
                                      <p:tavLst>
                                        <p:tav tm="0">
                                          <p:val>
                                            <p:strVal val="#ppt_x"/>
                                          </p:val>
                                        </p:tav>
                                        <p:tav tm="100000">
                                          <p:val>
                                            <p:strVal val="#ppt_x"/>
                                          </p:val>
                                        </p:tav>
                                      </p:tavLst>
                                    </p:anim>
                                    <p:anim calcmode="lin" valueType="num">
                                      <p:cBhvr additive="base">
                                        <p:cTn id="7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additive="base">
                                        <p:cTn id="82" dur="500" fill="hold"/>
                                        <p:tgtEl>
                                          <p:spTgt spid="57"/>
                                        </p:tgtEl>
                                        <p:attrNameLst>
                                          <p:attrName>ppt_x</p:attrName>
                                        </p:attrNameLst>
                                      </p:cBhvr>
                                      <p:tavLst>
                                        <p:tav tm="0">
                                          <p:val>
                                            <p:strVal val="#ppt_x"/>
                                          </p:val>
                                        </p:tav>
                                        <p:tav tm="100000">
                                          <p:val>
                                            <p:strVal val="#ppt_x"/>
                                          </p:val>
                                        </p:tav>
                                      </p:tavLst>
                                    </p:anim>
                                    <p:anim calcmode="lin" valueType="num">
                                      <p:cBhvr additive="base">
                                        <p:cTn id="83"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55"/>
                                        </p:tgtEl>
                                        <p:attrNameLst>
                                          <p:attrName>style.visibility</p:attrName>
                                        </p:attrNameLst>
                                      </p:cBhvr>
                                      <p:to>
                                        <p:strVal val="visible"/>
                                      </p:to>
                                    </p:set>
                                    <p:anim calcmode="lin" valueType="num">
                                      <p:cBhvr additive="base">
                                        <p:cTn id="88" dur="500" fill="hold"/>
                                        <p:tgtEl>
                                          <p:spTgt spid="55"/>
                                        </p:tgtEl>
                                        <p:attrNameLst>
                                          <p:attrName>ppt_x</p:attrName>
                                        </p:attrNameLst>
                                      </p:cBhvr>
                                      <p:tavLst>
                                        <p:tav tm="0">
                                          <p:val>
                                            <p:strVal val="#ppt_x"/>
                                          </p:val>
                                        </p:tav>
                                        <p:tav tm="100000">
                                          <p:val>
                                            <p:strVal val="#ppt_x"/>
                                          </p:val>
                                        </p:tav>
                                      </p:tavLst>
                                    </p:anim>
                                    <p:anim calcmode="lin" valueType="num">
                                      <p:cBhvr additive="base">
                                        <p:cTn id="8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60"/>
                                        </p:tgtEl>
                                        <p:attrNameLst>
                                          <p:attrName>style.visibility</p:attrName>
                                        </p:attrNameLst>
                                      </p:cBhvr>
                                      <p:to>
                                        <p:strVal val="visible"/>
                                      </p:to>
                                    </p:set>
                                    <p:anim calcmode="lin" valueType="num">
                                      <p:cBhvr additive="base">
                                        <p:cTn id="94" dur="500" fill="hold"/>
                                        <p:tgtEl>
                                          <p:spTgt spid="60"/>
                                        </p:tgtEl>
                                        <p:attrNameLst>
                                          <p:attrName>ppt_x</p:attrName>
                                        </p:attrNameLst>
                                      </p:cBhvr>
                                      <p:tavLst>
                                        <p:tav tm="0">
                                          <p:val>
                                            <p:strVal val="#ppt_x"/>
                                          </p:val>
                                        </p:tav>
                                        <p:tav tm="100000">
                                          <p:val>
                                            <p:strVal val="#ppt_x"/>
                                          </p:val>
                                        </p:tav>
                                      </p:tavLst>
                                    </p:anim>
                                    <p:anim calcmode="lin" valueType="num">
                                      <p:cBhvr additive="base">
                                        <p:cTn id="95"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additive="base">
                                        <p:cTn id="100" dur="500" fill="hold"/>
                                        <p:tgtEl>
                                          <p:spTgt spid="43"/>
                                        </p:tgtEl>
                                        <p:attrNameLst>
                                          <p:attrName>ppt_x</p:attrName>
                                        </p:attrNameLst>
                                      </p:cBhvr>
                                      <p:tavLst>
                                        <p:tav tm="0">
                                          <p:val>
                                            <p:strVal val="#ppt_x"/>
                                          </p:val>
                                        </p:tav>
                                        <p:tav tm="100000">
                                          <p:val>
                                            <p:strVal val="#ppt_x"/>
                                          </p:val>
                                        </p:tav>
                                      </p:tavLst>
                                    </p:anim>
                                    <p:anim calcmode="lin" valueType="num">
                                      <p:cBhvr additive="base">
                                        <p:cTn id="101" dur="500" fill="hold"/>
                                        <p:tgtEl>
                                          <p:spTgt spid="43"/>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44"/>
                                        </p:tgtEl>
                                        <p:attrNameLst>
                                          <p:attrName>style.visibility</p:attrName>
                                        </p:attrNameLst>
                                      </p:cBhvr>
                                      <p:to>
                                        <p:strVal val="visible"/>
                                      </p:to>
                                    </p:set>
                                    <p:anim calcmode="lin" valueType="num">
                                      <p:cBhvr additive="base">
                                        <p:cTn id="104" dur="500" fill="hold"/>
                                        <p:tgtEl>
                                          <p:spTgt spid="44"/>
                                        </p:tgtEl>
                                        <p:attrNameLst>
                                          <p:attrName>ppt_x</p:attrName>
                                        </p:attrNameLst>
                                      </p:cBhvr>
                                      <p:tavLst>
                                        <p:tav tm="0">
                                          <p:val>
                                            <p:strVal val="#ppt_x"/>
                                          </p:val>
                                        </p:tav>
                                        <p:tav tm="100000">
                                          <p:val>
                                            <p:strVal val="#ppt_x"/>
                                          </p:val>
                                        </p:tav>
                                      </p:tavLst>
                                    </p:anim>
                                    <p:anim calcmode="lin" valueType="num">
                                      <p:cBhvr additive="base">
                                        <p:cTn id="105"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47"/>
                                        </p:tgtEl>
                                        <p:attrNameLst>
                                          <p:attrName>style.visibility</p:attrName>
                                        </p:attrNameLst>
                                      </p:cBhvr>
                                      <p:to>
                                        <p:strVal val="visible"/>
                                      </p:to>
                                    </p:set>
                                    <p:anim calcmode="lin" valueType="num">
                                      <p:cBhvr additive="base">
                                        <p:cTn id="110" dur="500" fill="hold"/>
                                        <p:tgtEl>
                                          <p:spTgt spid="47"/>
                                        </p:tgtEl>
                                        <p:attrNameLst>
                                          <p:attrName>ppt_x</p:attrName>
                                        </p:attrNameLst>
                                      </p:cBhvr>
                                      <p:tavLst>
                                        <p:tav tm="0">
                                          <p:val>
                                            <p:strVal val="#ppt_x"/>
                                          </p:val>
                                        </p:tav>
                                        <p:tav tm="100000">
                                          <p:val>
                                            <p:strVal val="#ppt_x"/>
                                          </p:val>
                                        </p:tav>
                                      </p:tavLst>
                                    </p:anim>
                                    <p:anim calcmode="lin" valueType="num">
                                      <p:cBhvr additive="base">
                                        <p:cTn id="11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62"/>
                                        </p:tgtEl>
                                        <p:attrNameLst>
                                          <p:attrName>style.visibility</p:attrName>
                                        </p:attrNameLst>
                                      </p:cBhvr>
                                      <p:to>
                                        <p:strVal val="visible"/>
                                      </p:to>
                                    </p:set>
                                    <p:anim calcmode="lin" valueType="num">
                                      <p:cBhvr additive="base">
                                        <p:cTn id="116" dur="500" fill="hold"/>
                                        <p:tgtEl>
                                          <p:spTgt spid="62"/>
                                        </p:tgtEl>
                                        <p:attrNameLst>
                                          <p:attrName>ppt_x</p:attrName>
                                        </p:attrNameLst>
                                      </p:cBhvr>
                                      <p:tavLst>
                                        <p:tav tm="0">
                                          <p:val>
                                            <p:strVal val="#ppt_x"/>
                                          </p:val>
                                        </p:tav>
                                        <p:tav tm="100000">
                                          <p:val>
                                            <p:strVal val="#ppt_x"/>
                                          </p:val>
                                        </p:tav>
                                      </p:tavLst>
                                    </p:anim>
                                    <p:anim calcmode="lin" valueType="num">
                                      <p:cBhvr additive="base">
                                        <p:cTn id="117"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anim calcmode="lin" valueType="num">
                                      <p:cBhvr additive="base">
                                        <p:cTn id="122" dur="500" fill="hold"/>
                                        <p:tgtEl>
                                          <p:spTgt spid="50"/>
                                        </p:tgtEl>
                                        <p:attrNameLst>
                                          <p:attrName>ppt_x</p:attrName>
                                        </p:attrNameLst>
                                      </p:cBhvr>
                                      <p:tavLst>
                                        <p:tav tm="0">
                                          <p:val>
                                            <p:strVal val="#ppt_x"/>
                                          </p:val>
                                        </p:tav>
                                        <p:tav tm="100000">
                                          <p:val>
                                            <p:strVal val="#ppt_x"/>
                                          </p:val>
                                        </p:tav>
                                      </p:tavLst>
                                    </p:anim>
                                    <p:anim calcmode="lin" valueType="num">
                                      <p:cBhvr additive="base">
                                        <p:cTn id="123"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63"/>
                                        </p:tgtEl>
                                        <p:attrNameLst>
                                          <p:attrName>style.visibility</p:attrName>
                                        </p:attrNameLst>
                                      </p:cBhvr>
                                      <p:to>
                                        <p:strVal val="visible"/>
                                      </p:to>
                                    </p:set>
                                    <p:anim calcmode="lin" valueType="num">
                                      <p:cBhvr additive="base">
                                        <p:cTn id="128" dur="500" fill="hold"/>
                                        <p:tgtEl>
                                          <p:spTgt spid="63"/>
                                        </p:tgtEl>
                                        <p:attrNameLst>
                                          <p:attrName>ppt_x</p:attrName>
                                        </p:attrNameLst>
                                      </p:cBhvr>
                                      <p:tavLst>
                                        <p:tav tm="0">
                                          <p:val>
                                            <p:strVal val="#ppt_x"/>
                                          </p:val>
                                        </p:tav>
                                        <p:tav tm="100000">
                                          <p:val>
                                            <p:strVal val="#ppt_x"/>
                                          </p:val>
                                        </p:tav>
                                      </p:tavLst>
                                    </p:anim>
                                    <p:anim calcmode="lin" valueType="num">
                                      <p:cBhvr additive="base">
                                        <p:cTn id="129"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9"/>
                                        </p:tgtEl>
                                        <p:attrNameLst>
                                          <p:attrName>style.visibility</p:attrName>
                                        </p:attrNameLst>
                                      </p:cBhvr>
                                      <p:to>
                                        <p:strVal val="visible"/>
                                      </p:to>
                                    </p:set>
                                    <p:anim calcmode="lin" valueType="num">
                                      <p:cBhvr additive="base">
                                        <p:cTn id="134" dur="500" fill="hold"/>
                                        <p:tgtEl>
                                          <p:spTgt spid="29"/>
                                        </p:tgtEl>
                                        <p:attrNameLst>
                                          <p:attrName>ppt_x</p:attrName>
                                        </p:attrNameLst>
                                      </p:cBhvr>
                                      <p:tavLst>
                                        <p:tav tm="0">
                                          <p:val>
                                            <p:strVal val="#ppt_x"/>
                                          </p:val>
                                        </p:tav>
                                        <p:tav tm="100000">
                                          <p:val>
                                            <p:strVal val="#ppt_x"/>
                                          </p:val>
                                        </p:tav>
                                      </p:tavLst>
                                    </p:anim>
                                    <p:anim calcmode="lin" valueType="num">
                                      <p:cBhvr additive="base">
                                        <p:cTn id="13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5" grpId="0"/>
      <p:bldP spid="26" grpId="0"/>
      <p:bldP spid="24" grpId="0"/>
      <p:bldP spid="29" grpId="0" animBg="1"/>
      <p:bldP spid="14" grpId="0"/>
      <p:bldP spid="15" grpId="0"/>
      <p:bldP spid="30" grpId="0"/>
      <p:bldP spid="31" grpId="0"/>
      <p:bldP spid="32" grpId="0"/>
      <p:bldP spid="33" grpId="0"/>
      <p:bldP spid="53" grpId="0"/>
      <p:bldP spid="55" grpId="0"/>
      <p:bldP spid="57" grpId="0"/>
      <p:bldP spid="60" grpId="0"/>
      <p:bldP spid="43" grpId="0"/>
      <p:bldP spid="44" grpId="0"/>
      <p:bldP spid="47" grpId="0"/>
      <p:bldP spid="50" grpId="0"/>
      <p:bldP spid="62" grpId="0"/>
      <p:bldP spid="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B57B064-C002-4F3C-AB9A-8123FAF41354}"/>
              </a:ext>
            </a:extLst>
          </p:cNvPr>
          <p:cNvSpPr>
            <a:spLocks noGrp="1"/>
          </p:cNvSpPr>
          <p:nvPr>
            <p:ph type="ctrTitle"/>
          </p:nvPr>
        </p:nvSpPr>
        <p:spPr>
          <a:xfrm>
            <a:off x="304800" y="1981200"/>
            <a:ext cx="8458200" cy="2362200"/>
          </a:xfrm>
        </p:spPr>
        <p:txBody>
          <a:bodyPr/>
          <a:lstStyle/>
          <a:p>
            <a:pPr eaLnBrk="1" hangingPunct="1"/>
            <a:r>
              <a:rPr lang="en-US" altLang="en-US" sz="7200" b="1"/>
              <a:t>Time to Practice!</a:t>
            </a:r>
            <a:br>
              <a:rPr lang="en-US" altLang="en-US" sz="7200" b="1"/>
            </a:br>
            <a:r>
              <a:rPr lang="en-US" altLang="en-US" sz="8000" b="1">
                <a:solidFill>
                  <a:srgbClr val="002060"/>
                </a:solidFill>
                <a:latin typeface="Script MT Bold" panose="03040602040607080904" pitchFamily="66" charset="0"/>
              </a:rPr>
              <a:t>Complete WS 6</a:t>
            </a:r>
            <a:endParaRPr lang="en-US" altLang="en-US" sz="7200" b="1">
              <a:solidFill>
                <a:srgbClr val="002060"/>
              </a:solidFill>
              <a:latin typeface="Script MT Bold" panose="03040602040607080904" pitchFamily="66" charset="0"/>
            </a:endParaRPr>
          </a:p>
        </p:txBody>
      </p:sp>
      <p:pic>
        <p:nvPicPr>
          <p:cNvPr id="8195" name="Picture 3" descr="C:\Users\Karen\AppData\Local\Microsoft\Windows\Temporary Internet Files\Content.IE5\5CJJPO88\MC900140581[1].wmf">
            <a:extLst>
              <a:ext uri="{FF2B5EF4-FFF2-40B4-BE49-F238E27FC236}">
                <a16:creationId xmlns:a16="http://schemas.microsoft.com/office/drawing/2014/main" id="{C73779A9-794F-4F4E-BA74-0F44FE120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48200"/>
            <a:ext cx="28702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306</Words>
  <Application>Microsoft Office PowerPoint</Application>
  <PresentationFormat>On-screen Show (4:3)</PresentationFormat>
  <Paragraphs>87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Script MT Bold</vt:lpstr>
      <vt:lpstr>Trebuchet MS</vt:lpstr>
      <vt:lpstr>1_Office Theme</vt:lpstr>
      <vt:lpstr>Unit: Chemical Quantities</vt:lpstr>
      <vt:lpstr>After today, you should be able to…</vt:lpstr>
      <vt:lpstr>Empirical Formula Determination from % Composition</vt:lpstr>
      <vt:lpstr>To sum up these steps here is a poem for my favorite little chemists:</vt:lpstr>
      <vt:lpstr>PowerPoint Presentation</vt:lpstr>
      <vt:lpstr>PowerPoint Presentation</vt:lpstr>
      <vt:lpstr>Time to Practice! Complete WS 6</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Quantities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38</cp:revision>
  <dcterms:created xsi:type="dcterms:W3CDTF">2013-01-19T22:44:26Z</dcterms:created>
  <dcterms:modified xsi:type="dcterms:W3CDTF">2019-07-22T15:42:22Z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