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258" r:id="rId3"/>
    <p:sldId id="272" r:id="rId4"/>
    <p:sldId id="278" r:id="rId5"/>
    <p:sldId id="273" r:id="rId6"/>
    <p:sldId id="279" r:id="rId7"/>
    <p:sldId id="275" r:id="rId8"/>
    <p:sldId id="276" r:id="rId9"/>
    <p:sldId id="280" r:id="rId10"/>
    <p:sldId id="277" r:id="rId11"/>
    <p:sldId id="281" r:id="rId12"/>
  </p:sldIdLst>
  <p:sldSz cx="9144000" cy="6858000" type="screen4x3"/>
  <p:notesSz cx="7132638" cy="9418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6">
          <p15:clr>
            <a:srgbClr val="A4A3A4"/>
          </p15:clr>
        </p15:guide>
        <p15:guide id="2" pos="224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FF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15" autoAdjust="0"/>
    <p:restoredTop sz="93190" autoAdjust="0"/>
  </p:normalViewPr>
  <p:slideViewPr>
    <p:cSldViewPr>
      <p:cViewPr varScale="1">
        <p:scale>
          <a:sx n="106" d="100"/>
          <a:sy n="106" d="100"/>
        </p:scale>
        <p:origin x="528" y="102"/>
      </p:cViewPr>
      <p:guideLst>
        <p:guide orient="horz" pos="2160"/>
        <p:guide pos="2880"/>
      </p:guideLst>
    </p:cSldViewPr>
  </p:slideViewPr>
  <p:outlineViewPr>
    <p:cViewPr>
      <p:scale>
        <a:sx n="33" d="100"/>
        <a:sy n="33" d="100"/>
      </p:scale>
      <p:origin x="264"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868" y="-96"/>
      </p:cViewPr>
      <p:guideLst>
        <p:guide orient="horz" pos="2966"/>
        <p:guide pos="224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D9799CA-070B-4E30-B0C8-326AC1B68E95}"/>
              </a:ext>
            </a:extLst>
          </p:cNvPr>
          <p:cNvSpPr>
            <a:spLocks noGrp="1" noChangeArrowheads="1"/>
          </p:cNvSpPr>
          <p:nvPr>
            <p:ph type="hdr" sz="quarter"/>
          </p:nvPr>
        </p:nvSpPr>
        <p:spPr bwMode="auto">
          <a:xfrm>
            <a:off x="0" y="0"/>
            <a:ext cx="3090863"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23555" name="Rectangle 3">
            <a:extLst>
              <a:ext uri="{FF2B5EF4-FFF2-40B4-BE49-F238E27FC236}">
                <a16:creationId xmlns:a16="http://schemas.microsoft.com/office/drawing/2014/main" id="{08309367-11CB-4A7E-9B8E-C9B6D8F0B938}"/>
              </a:ext>
            </a:extLst>
          </p:cNvPr>
          <p:cNvSpPr>
            <a:spLocks noGrp="1" noChangeArrowheads="1"/>
          </p:cNvSpPr>
          <p:nvPr>
            <p:ph type="dt" sz="quarter" idx="1"/>
          </p:nvPr>
        </p:nvSpPr>
        <p:spPr bwMode="auto">
          <a:xfrm>
            <a:off x="4040188" y="0"/>
            <a:ext cx="3090862"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E9032B21-FBAF-443D-845A-E89E4E09056C}" type="datetimeFigureOut">
              <a:rPr lang="en-US"/>
              <a:pPr>
                <a:defRPr/>
              </a:pPr>
              <a:t>3/17/2020</a:t>
            </a:fld>
            <a:endParaRPr lang="en-US"/>
          </a:p>
        </p:txBody>
      </p:sp>
      <p:sp>
        <p:nvSpPr>
          <p:cNvPr id="23556" name="Rectangle 4">
            <a:extLst>
              <a:ext uri="{FF2B5EF4-FFF2-40B4-BE49-F238E27FC236}">
                <a16:creationId xmlns:a16="http://schemas.microsoft.com/office/drawing/2014/main" id="{2EFA3480-1449-4665-A275-BF6CC0BCC02E}"/>
              </a:ext>
            </a:extLst>
          </p:cNvPr>
          <p:cNvSpPr>
            <a:spLocks noGrp="1" noChangeArrowheads="1"/>
          </p:cNvSpPr>
          <p:nvPr>
            <p:ph type="ftr" sz="quarter" idx="2"/>
          </p:nvPr>
        </p:nvSpPr>
        <p:spPr bwMode="auto">
          <a:xfrm>
            <a:off x="0" y="8945563"/>
            <a:ext cx="3090863" cy="4714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23557" name="Rectangle 5">
            <a:extLst>
              <a:ext uri="{FF2B5EF4-FFF2-40B4-BE49-F238E27FC236}">
                <a16:creationId xmlns:a16="http://schemas.microsoft.com/office/drawing/2014/main" id="{F4848023-F27E-4330-BB76-5F9D9A185D60}"/>
              </a:ext>
            </a:extLst>
          </p:cNvPr>
          <p:cNvSpPr>
            <a:spLocks noGrp="1" noChangeArrowheads="1"/>
          </p:cNvSpPr>
          <p:nvPr>
            <p:ph type="sldNum" sz="quarter" idx="3"/>
          </p:nvPr>
        </p:nvSpPr>
        <p:spPr bwMode="auto">
          <a:xfrm>
            <a:off x="4040188" y="8945563"/>
            <a:ext cx="3090862" cy="4714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22936843-FACC-4626-AA4C-4DC1991A4E5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10DFF4-ECC3-45F3-BCF1-118EE8FCC280}"/>
              </a:ext>
            </a:extLst>
          </p:cNvPr>
          <p:cNvSpPr>
            <a:spLocks noGrp="1"/>
          </p:cNvSpPr>
          <p:nvPr>
            <p:ph type="hdr" sz="quarter"/>
          </p:nvPr>
        </p:nvSpPr>
        <p:spPr>
          <a:xfrm>
            <a:off x="0" y="0"/>
            <a:ext cx="3090863" cy="4714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62AFE6B5-820C-43D7-A6F9-3CA52C7B73E5}"/>
              </a:ext>
            </a:extLst>
          </p:cNvPr>
          <p:cNvSpPr>
            <a:spLocks noGrp="1"/>
          </p:cNvSpPr>
          <p:nvPr>
            <p:ph type="dt" idx="1"/>
          </p:nvPr>
        </p:nvSpPr>
        <p:spPr>
          <a:xfrm>
            <a:off x="4040188" y="0"/>
            <a:ext cx="3090862" cy="4714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6BA91D13-5DA8-47F4-A6A8-820ED016EECB}" type="datetimeFigureOut">
              <a:rPr lang="en-US"/>
              <a:pPr>
                <a:defRPr/>
              </a:pPr>
              <a:t>3/17/2020</a:t>
            </a:fld>
            <a:endParaRPr lang="en-US"/>
          </a:p>
        </p:txBody>
      </p:sp>
      <p:sp>
        <p:nvSpPr>
          <p:cNvPr id="4" name="Slide Image Placeholder 3">
            <a:extLst>
              <a:ext uri="{FF2B5EF4-FFF2-40B4-BE49-F238E27FC236}">
                <a16:creationId xmlns:a16="http://schemas.microsoft.com/office/drawing/2014/main" id="{F4A4CB71-C8BE-427A-A656-DF3AF76591E1}"/>
              </a:ext>
            </a:extLst>
          </p:cNvPr>
          <p:cNvSpPr>
            <a:spLocks noGrp="1" noRot="1" noChangeAspect="1"/>
          </p:cNvSpPr>
          <p:nvPr>
            <p:ph type="sldImg" idx="2"/>
          </p:nvPr>
        </p:nvSpPr>
        <p:spPr>
          <a:xfrm>
            <a:off x="1211263" y="706438"/>
            <a:ext cx="4710112" cy="35321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7543C83C-5A4D-4403-8406-044394AE8E3E}"/>
              </a:ext>
            </a:extLst>
          </p:cNvPr>
          <p:cNvSpPr>
            <a:spLocks noGrp="1"/>
          </p:cNvSpPr>
          <p:nvPr>
            <p:ph type="body" sz="quarter" idx="3"/>
          </p:nvPr>
        </p:nvSpPr>
        <p:spPr>
          <a:xfrm>
            <a:off x="712788" y="4473575"/>
            <a:ext cx="5707062" cy="42386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8C6B561-B1C7-4D8C-9ACD-BA2DC9E681A9}"/>
              </a:ext>
            </a:extLst>
          </p:cNvPr>
          <p:cNvSpPr>
            <a:spLocks noGrp="1"/>
          </p:cNvSpPr>
          <p:nvPr>
            <p:ph type="ftr" sz="quarter" idx="4"/>
          </p:nvPr>
        </p:nvSpPr>
        <p:spPr>
          <a:xfrm>
            <a:off x="0" y="8945563"/>
            <a:ext cx="3090863" cy="4714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79CE2C44-5AF0-486E-B53B-FC2B0A27293B}"/>
              </a:ext>
            </a:extLst>
          </p:cNvPr>
          <p:cNvSpPr>
            <a:spLocks noGrp="1"/>
          </p:cNvSpPr>
          <p:nvPr>
            <p:ph type="sldNum" sz="quarter" idx="5"/>
          </p:nvPr>
        </p:nvSpPr>
        <p:spPr>
          <a:xfrm>
            <a:off x="4040188" y="8945563"/>
            <a:ext cx="3090862" cy="4714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E4057C3-6E2D-4169-872F-549759CF99F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110ACE59-3B0E-4CA8-8473-11BBE32E95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7B427E4C-C9EF-4A5D-8271-A9884ECDC7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81622C69-2BD6-4AB3-AECA-B3E38B503B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9AC695-DF9D-4939-98D0-8EB4FD362891}"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09DC16C-F5A9-488C-8FFE-81EACCDFAA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046C7C15-EA29-422E-8BA9-06F078C6B9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D98034C-A1E4-4A6A-A5B9-11C7A781FE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A8233D-784B-4BBF-ADC0-ABC5FD57AAA0}" type="slidenum">
              <a:rPr lang="en-US" altLang="en-US" smtClean="0">
                <a:latin typeface="Arial" panose="020B0604020202020204" pitchFamily="34" charset="0"/>
              </a:rPr>
              <a:pPr>
                <a:spcBef>
                  <a:spcPct val="0"/>
                </a:spcBef>
              </a:pPr>
              <a:t>10</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6FF94E1-7AEC-4F7F-B79C-D72443665807}"/>
              </a:ext>
            </a:extLst>
          </p:cNvPr>
          <p:cNvSpPr>
            <a:spLocks noGrp="1"/>
          </p:cNvSpPr>
          <p:nvPr>
            <p:ph type="dt" sz="half" idx="10"/>
          </p:nvPr>
        </p:nvSpPr>
        <p:spPr/>
        <p:txBody>
          <a:bodyPr/>
          <a:lstStyle>
            <a:lvl1pPr>
              <a:defRPr/>
            </a:lvl1pPr>
          </a:lstStyle>
          <a:p>
            <a:pPr>
              <a:defRPr/>
            </a:pPr>
            <a:fld id="{C9BFEC5C-A4F0-48BC-B169-E6E83C0D0A4E}" type="datetimeFigureOut">
              <a:rPr lang="en-US"/>
              <a:pPr>
                <a:defRPr/>
              </a:pPr>
              <a:t>3/17/2020</a:t>
            </a:fld>
            <a:endParaRPr lang="en-US"/>
          </a:p>
        </p:txBody>
      </p:sp>
      <p:sp>
        <p:nvSpPr>
          <p:cNvPr id="5" name="Footer Placeholder 4">
            <a:extLst>
              <a:ext uri="{FF2B5EF4-FFF2-40B4-BE49-F238E27FC236}">
                <a16:creationId xmlns:a16="http://schemas.microsoft.com/office/drawing/2014/main" id="{3314A972-BB5B-4721-B8BE-018532A1294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5FAADBA-048E-4C5D-B527-EB142B00BE1B}"/>
              </a:ext>
            </a:extLst>
          </p:cNvPr>
          <p:cNvSpPr>
            <a:spLocks noGrp="1"/>
          </p:cNvSpPr>
          <p:nvPr>
            <p:ph type="sldNum" sz="quarter" idx="12"/>
          </p:nvPr>
        </p:nvSpPr>
        <p:spPr/>
        <p:txBody>
          <a:bodyPr/>
          <a:lstStyle>
            <a:lvl1pPr>
              <a:defRPr/>
            </a:lvl1pPr>
          </a:lstStyle>
          <a:p>
            <a:pPr>
              <a:defRPr/>
            </a:pPr>
            <a:fld id="{86952833-C11A-41EF-B49E-FD0A74F5D516}" type="slidenum">
              <a:rPr lang="en-US" altLang="en-US"/>
              <a:pPr>
                <a:defRPr/>
              </a:pPr>
              <a:t>‹#›</a:t>
            </a:fld>
            <a:endParaRPr lang="en-US" altLang="en-US"/>
          </a:p>
        </p:txBody>
      </p:sp>
    </p:spTree>
    <p:extLst>
      <p:ext uri="{BB962C8B-B14F-4D97-AF65-F5344CB8AC3E}">
        <p14:creationId xmlns:p14="http://schemas.microsoft.com/office/powerpoint/2010/main" val="389582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891E46-5A62-424A-8A22-2E26A0ED0F15}"/>
              </a:ext>
            </a:extLst>
          </p:cNvPr>
          <p:cNvSpPr>
            <a:spLocks noGrp="1"/>
          </p:cNvSpPr>
          <p:nvPr>
            <p:ph type="dt" sz="half" idx="10"/>
          </p:nvPr>
        </p:nvSpPr>
        <p:spPr/>
        <p:txBody>
          <a:bodyPr/>
          <a:lstStyle>
            <a:lvl1pPr>
              <a:defRPr/>
            </a:lvl1pPr>
          </a:lstStyle>
          <a:p>
            <a:pPr>
              <a:defRPr/>
            </a:pPr>
            <a:fld id="{F89CC3C2-E54F-4083-96BC-A343059CC9CC}" type="datetimeFigureOut">
              <a:rPr lang="en-US"/>
              <a:pPr>
                <a:defRPr/>
              </a:pPr>
              <a:t>3/17/2020</a:t>
            </a:fld>
            <a:endParaRPr lang="en-US"/>
          </a:p>
        </p:txBody>
      </p:sp>
      <p:sp>
        <p:nvSpPr>
          <p:cNvPr id="5" name="Footer Placeholder 4">
            <a:extLst>
              <a:ext uri="{FF2B5EF4-FFF2-40B4-BE49-F238E27FC236}">
                <a16:creationId xmlns:a16="http://schemas.microsoft.com/office/drawing/2014/main" id="{F9CB56B3-8774-453D-A00F-F8E681D7015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DE9A269-4FF3-4FEA-B3BC-B21B9D684AEF}"/>
              </a:ext>
            </a:extLst>
          </p:cNvPr>
          <p:cNvSpPr>
            <a:spLocks noGrp="1"/>
          </p:cNvSpPr>
          <p:nvPr>
            <p:ph type="sldNum" sz="quarter" idx="12"/>
          </p:nvPr>
        </p:nvSpPr>
        <p:spPr/>
        <p:txBody>
          <a:bodyPr/>
          <a:lstStyle>
            <a:lvl1pPr>
              <a:defRPr/>
            </a:lvl1pPr>
          </a:lstStyle>
          <a:p>
            <a:pPr>
              <a:defRPr/>
            </a:pPr>
            <a:fld id="{AF01ED9B-F52D-4634-9E27-934EF181E129}" type="slidenum">
              <a:rPr lang="en-US" altLang="en-US"/>
              <a:pPr>
                <a:defRPr/>
              </a:pPr>
              <a:t>‹#›</a:t>
            </a:fld>
            <a:endParaRPr lang="en-US" altLang="en-US"/>
          </a:p>
        </p:txBody>
      </p:sp>
    </p:spTree>
    <p:extLst>
      <p:ext uri="{BB962C8B-B14F-4D97-AF65-F5344CB8AC3E}">
        <p14:creationId xmlns:p14="http://schemas.microsoft.com/office/powerpoint/2010/main" val="166090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8C016-DD6C-44B6-8ED0-90ABB4A3A46B}"/>
              </a:ext>
            </a:extLst>
          </p:cNvPr>
          <p:cNvSpPr>
            <a:spLocks noGrp="1"/>
          </p:cNvSpPr>
          <p:nvPr>
            <p:ph type="dt" sz="half" idx="10"/>
          </p:nvPr>
        </p:nvSpPr>
        <p:spPr/>
        <p:txBody>
          <a:bodyPr/>
          <a:lstStyle>
            <a:lvl1pPr>
              <a:defRPr/>
            </a:lvl1pPr>
          </a:lstStyle>
          <a:p>
            <a:pPr>
              <a:defRPr/>
            </a:pPr>
            <a:fld id="{CD62ECAE-A5EB-48FC-9325-E126B3DBDC92}" type="datetimeFigureOut">
              <a:rPr lang="en-US"/>
              <a:pPr>
                <a:defRPr/>
              </a:pPr>
              <a:t>3/17/2020</a:t>
            </a:fld>
            <a:endParaRPr lang="en-US"/>
          </a:p>
        </p:txBody>
      </p:sp>
      <p:sp>
        <p:nvSpPr>
          <p:cNvPr id="5" name="Footer Placeholder 4">
            <a:extLst>
              <a:ext uri="{FF2B5EF4-FFF2-40B4-BE49-F238E27FC236}">
                <a16:creationId xmlns:a16="http://schemas.microsoft.com/office/drawing/2014/main" id="{AACC0448-B9E6-468E-B7ED-F24821F3D57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3753F6F-0C51-4C9C-BC8D-26FE95F155DC}"/>
              </a:ext>
            </a:extLst>
          </p:cNvPr>
          <p:cNvSpPr>
            <a:spLocks noGrp="1"/>
          </p:cNvSpPr>
          <p:nvPr>
            <p:ph type="sldNum" sz="quarter" idx="12"/>
          </p:nvPr>
        </p:nvSpPr>
        <p:spPr/>
        <p:txBody>
          <a:bodyPr/>
          <a:lstStyle>
            <a:lvl1pPr>
              <a:defRPr/>
            </a:lvl1pPr>
          </a:lstStyle>
          <a:p>
            <a:pPr>
              <a:defRPr/>
            </a:pPr>
            <a:fld id="{7686358F-20E8-4112-A099-6A78DC463682}" type="slidenum">
              <a:rPr lang="en-US" altLang="en-US"/>
              <a:pPr>
                <a:defRPr/>
              </a:pPr>
              <a:t>‹#›</a:t>
            </a:fld>
            <a:endParaRPr lang="en-US" altLang="en-US"/>
          </a:p>
        </p:txBody>
      </p:sp>
    </p:spTree>
    <p:extLst>
      <p:ext uri="{BB962C8B-B14F-4D97-AF65-F5344CB8AC3E}">
        <p14:creationId xmlns:p14="http://schemas.microsoft.com/office/powerpoint/2010/main" val="3205768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361F97-2F74-4DF7-874E-4CB7AFD89225}"/>
              </a:ext>
            </a:extLst>
          </p:cNvPr>
          <p:cNvSpPr>
            <a:spLocks noGrp="1"/>
          </p:cNvSpPr>
          <p:nvPr>
            <p:ph type="dt" sz="half" idx="10"/>
          </p:nvPr>
        </p:nvSpPr>
        <p:spPr/>
        <p:txBody>
          <a:bodyPr/>
          <a:lstStyle>
            <a:lvl1pPr>
              <a:defRPr/>
            </a:lvl1pPr>
          </a:lstStyle>
          <a:p>
            <a:pPr>
              <a:defRPr/>
            </a:pPr>
            <a:fld id="{36FDDC0F-DFA6-46A4-A32B-AF037E692483}" type="datetimeFigureOut">
              <a:rPr lang="en-US"/>
              <a:pPr>
                <a:defRPr/>
              </a:pPr>
              <a:t>3/17/2020</a:t>
            </a:fld>
            <a:endParaRPr lang="en-US"/>
          </a:p>
        </p:txBody>
      </p:sp>
      <p:sp>
        <p:nvSpPr>
          <p:cNvPr id="5" name="Footer Placeholder 4">
            <a:extLst>
              <a:ext uri="{FF2B5EF4-FFF2-40B4-BE49-F238E27FC236}">
                <a16:creationId xmlns:a16="http://schemas.microsoft.com/office/drawing/2014/main" id="{F5DA632C-E24F-44AF-8C34-603FFAA2C9B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9C6D94-5C9B-41DF-B82D-1F3F9E34B46A}"/>
              </a:ext>
            </a:extLst>
          </p:cNvPr>
          <p:cNvSpPr>
            <a:spLocks noGrp="1"/>
          </p:cNvSpPr>
          <p:nvPr>
            <p:ph type="sldNum" sz="quarter" idx="12"/>
          </p:nvPr>
        </p:nvSpPr>
        <p:spPr/>
        <p:txBody>
          <a:bodyPr/>
          <a:lstStyle>
            <a:lvl1pPr>
              <a:defRPr/>
            </a:lvl1pPr>
          </a:lstStyle>
          <a:p>
            <a:pPr>
              <a:defRPr/>
            </a:pPr>
            <a:fld id="{5E048EE5-1520-460F-8EA9-BA3DD425B926}" type="slidenum">
              <a:rPr lang="en-US" altLang="en-US"/>
              <a:pPr>
                <a:defRPr/>
              </a:pPr>
              <a:t>‹#›</a:t>
            </a:fld>
            <a:endParaRPr lang="en-US" altLang="en-US"/>
          </a:p>
        </p:txBody>
      </p:sp>
    </p:spTree>
    <p:extLst>
      <p:ext uri="{BB962C8B-B14F-4D97-AF65-F5344CB8AC3E}">
        <p14:creationId xmlns:p14="http://schemas.microsoft.com/office/powerpoint/2010/main" val="1686457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05727A-0608-4B86-831E-EDBBB4E1B0D7}"/>
              </a:ext>
            </a:extLst>
          </p:cNvPr>
          <p:cNvSpPr>
            <a:spLocks noGrp="1"/>
          </p:cNvSpPr>
          <p:nvPr>
            <p:ph type="dt" sz="half" idx="10"/>
          </p:nvPr>
        </p:nvSpPr>
        <p:spPr/>
        <p:txBody>
          <a:bodyPr/>
          <a:lstStyle>
            <a:lvl1pPr>
              <a:defRPr/>
            </a:lvl1pPr>
          </a:lstStyle>
          <a:p>
            <a:pPr>
              <a:defRPr/>
            </a:pPr>
            <a:fld id="{3E171B37-888F-4203-944B-7A55507A68DD}" type="datetimeFigureOut">
              <a:rPr lang="en-US"/>
              <a:pPr>
                <a:defRPr/>
              </a:pPr>
              <a:t>3/17/2020</a:t>
            </a:fld>
            <a:endParaRPr lang="en-US"/>
          </a:p>
        </p:txBody>
      </p:sp>
      <p:sp>
        <p:nvSpPr>
          <p:cNvPr id="5" name="Footer Placeholder 4">
            <a:extLst>
              <a:ext uri="{FF2B5EF4-FFF2-40B4-BE49-F238E27FC236}">
                <a16:creationId xmlns:a16="http://schemas.microsoft.com/office/drawing/2014/main" id="{6057C426-89B8-4ACC-A2C4-0ABE469F56F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DA49996-A45A-4658-9AB5-6156191F2D20}"/>
              </a:ext>
            </a:extLst>
          </p:cNvPr>
          <p:cNvSpPr>
            <a:spLocks noGrp="1"/>
          </p:cNvSpPr>
          <p:nvPr>
            <p:ph type="sldNum" sz="quarter" idx="12"/>
          </p:nvPr>
        </p:nvSpPr>
        <p:spPr/>
        <p:txBody>
          <a:bodyPr/>
          <a:lstStyle>
            <a:lvl1pPr>
              <a:defRPr/>
            </a:lvl1pPr>
          </a:lstStyle>
          <a:p>
            <a:pPr>
              <a:defRPr/>
            </a:pPr>
            <a:fld id="{70EBE161-0524-438E-9348-034BD9FE0677}" type="slidenum">
              <a:rPr lang="en-US" altLang="en-US"/>
              <a:pPr>
                <a:defRPr/>
              </a:pPr>
              <a:t>‹#›</a:t>
            </a:fld>
            <a:endParaRPr lang="en-US" altLang="en-US"/>
          </a:p>
        </p:txBody>
      </p:sp>
    </p:spTree>
    <p:extLst>
      <p:ext uri="{BB962C8B-B14F-4D97-AF65-F5344CB8AC3E}">
        <p14:creationId xmlns:p14="http://schemas.microsoft.com/office/powerpoint/2010/main" val="1932132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051B6F0-2B75-4BF4-BE86-AA4202EC9967}"/>
              </a:ext>
            </a:extLst>
          </p:cNvPr>
          <p:cNvSpPr>
            <a:spLocks noGrp="1"/>
          </p:cNvSpPr>
          <p:nvPr>
            <p:ph type="dt" sz="half" idx="10"/>
          </p:nvPr>
        </p:nvSpPr>
        <p:spPr/>
        <p:txBody>
          <a:bodyPr/>
          <a:lstStyle>
            <a:lvl1pPr>
              <a:defRPr/>
            </a:lvl1pPr>
          </a:lstStyle>
          <a:p>
            <a:pPr>
              <a:defRPr/>
            </a:pPr>
            <a:fld id="{BA8B7176-8A98-42F3-9223-245A9992C70C}" type="datetimeFigureOut">
              <a:rPr lang="en-US"/>
              <a:pPr>
                <a:defRPr/>
              </a:pPr>
              <a:t>3/17/2020</a:t>
            </a:fld>
            <a:endParaRPr lang="en-US"/>
          </a:p>
        </p:txBody>
      </p:sp>
      <p:sp>
        <p:nvSpPr>
          <p:cNvPr id="6" name="Footer Placeholder 4">
            <a:extLst>
              <a:ext uri="{FF2B5EF4-FFF2-40B4-BE49-F238E27FC236}">
                <a16:creationId xmlns:a16="http://schemas.microsoft.com/office/drawing/2014/main" id="{D4858DCC-DD99-4F50-B40F-9BCAFF289B3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397A97D-B1BB-4806-91DD-F0451EC02731}"/>
              </a:ext>
            </a:extLst>
          </p:cNvPr>
          <p:cNvSpPr>
            <a:spLocks noGrp="1"/>
          </p:cNvSpPr>
          <p:nvPr>
            <p:ph type="sldNum" sz="quarter" idx="12"/>
          </p:nvPr>
        </p:nvSpPr>
        <p:spPr/>
        <p:txBody>
          <a:bodyPr/>
          <a:lstStyle>
            <a:lvl1pPr>
              <a:defRPr/>
            </a:lvl1pPr>
          </a:lstStyle>
          <a:p>
            <a:pPr>
              <a:defRPr/>
            </a:pPr>
            <a:fld id="{9C0E3931-109A-4B52-ABD0-5E68BA3E10DF}" type="slidenum">
              <a:rPr lang="en-US" altLang="en-US"/>
              <a:pPr>
                <a:defRPr/>
              </a:pPr>
              <a:t>‹#›</a:t>
            </a:fld>
            <a:endParaRPr lang="en-US" altLang="en-US"/>
          </a:p>
        </p:txBody>
      </p:sp>
    </p:spTree>
    <p:extLst>
      <p:ext uri="{BB962C8B-B14F-4D97-AF65-F5344CB8AC3E}">
        <p14:creationId xmlns:p14="http://schemas.microsoft.com/office/powerpoint/2010/main" val="507207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7226DA9-CBFE-4C3E-9C31-76676CF38F63}"/>
              </a:ext>
            </a:extLst>
          </p:cNvPr>
          <p:cNvSpPr>
            <a:spLocks noGrp="1"/>
          </p:cNvSpPr>
          <p:nvPr>
            <p:ph type="dt" sz="half" idx="10"/>
          </p:nvPr>
        </p:nvSpPr>
        <p:spPr/>
        <p:txBody>
          <a:bodyPr/>
          <a:lstStyle>
            <a:lvl1pPr>
              <a:defRPr/>
            </a:lvl1pPr>
          </a:lstStyle>
          <a:p>
            <a:pPr>
              <a:defRPr/>
            </a:pPr>
            <a:fld id="{FAA0E117-D238-4DE3-9E1E-E466CEDD2C80}" type="datetimeFigureOut">
              <a:rPr lang="en-US"/>
              <a:pPr>
                <a:defRPr/>
              </a:pPr>
              <a:t>3/17/2020</a:t>
            </a:fld>
            <a:endParaRPr lang="en-US"/>
          </a:p>
        </p:txBody>
      </p:sp>
      <p:sp>
        <p:nvSpPr>
          <p:cNvPr id="8" name="Footer Placeholder 4">
            <a:extLst>
              <a:ext uri="{FF2B5EF4-FFF2-40B4-BE49-F238E27FC236}">
                <a16:creationId xmlns:a16="http://schemas.microsoft.com/office/drawing/2014/main" id="{3B498D85-268C-426E-B0DD-B2AAB2A4B84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A0E14C6-2D79-4B29-A5E7-9102D1A5C62E}"/>
              </a:ext>
            </a:extLst>
          </p:cNvPr>
          <p:cNvSpPr>
            <a:spLocks noGrp="1"/>
          </p:cNvSpPr>
          <p:nvPr>
            <p:ph type="sldNum" sz="quarter" idx="12"/>
          </p:nvPr>
        </p:nvSpPr>
        <p:spPr/>
        <p:txBody>
          <a:bodyPr/>
          <a:lstStyle>
            <a:lvl1pPr>
              <a:defRPr/>
            </a:lvl1pPr>
          </a:lstStyle>
          <a:p>
            <a:pPr>
              <a:defRPr/>
            </a:pPr>
            <a:fld id="{20ED5389-3BE5-4175-8BEE-E65A63CD5539}" type="slidenum">
              <a:rPr lang="en-US" altLang="en-US"/>
              <a:pPr>
                <a:defRPr/>
              </a:pPr>
              <a:t>‹#›</a:t>
            </a:fld>
            <a:endParaRPr lang="en-US" altLang="en-US"/>
          </a:p>
        </p:txBody>
      </p:sp>
    </p:spTree>
    <p:extLst>
      <p:ext uri="{BB962C8B-B14F-4D97-AF65-F5344CB8AC3E}">
        <p14:creationId xmlns:p14="http://schemas.microsoft.com/office/powerpoint/2010/main" val="2506132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756377E-03CE-4B2A-AAEA-BBCF52FAACB9}"/>
              </a:ext>
            </a:extLst>
          </p:cNvPr>
          <p:cNvSpPr>
            <a:spLocks noGrp="1"/>
          </p:cNvSpPr>
          <p:nvPr>
            <p:ph type="dt" sz="half" idx="10"/>
          </p:nvPr>
        </p:nvSpPr>
        <p:spPr/>
        <p:txBody>
          <a:bodyPr/>
          <a:lstStyle>
            <a:lvl1pPr>
              <a:defRPr/>
            </a:lvl1pPr>
          </a:lstStyle>
          <a:p>
            <a:pPr>
              <a:defRPr/>
            </a:pPr>
            <a:fld id="{A538E744-0D26-40AE-ADDE-603370A7AE89}" type="datetimeFigureOut">
              <a:rPr lang="en-US"/>
              <a:pPr>
                <a:defRPr/>
              </a:pPr>
              <a:t>3/17/2020</a:t>
            </a:fld>
            <a:endParaRPr lang="en-US"/>
          </a:p>
        </p:txBody>
      </p:sp>
      <p:sp>
        <p:nvSpPr>
          <p:cNvPr id="4" name="Footer Placeholder 4">
            <a:extLst>
              <a:ext uri="{FF2B5EF4-FFF2-40B4-BE49-F238E27FC236}">
                <a16:creationId xmlns:a16="http://schemas.microsoft.com/office/drawing/2014/main" id="{DA624353-29A1-4621-8EDB-04D509D9285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6699EB6-7459-4919-BEAA-17C8DB93D42B}"/>
              </a:ext>
            </a:extLst>
          </p:cNvPr>
          <p:cNvSpPr>
            <a:spLocks noGrp="1"/>
          </p:cNvSpPr>
          <p:nvPr>
            <p:ph type="sldNum" sz="quarter" idx="12"/>
          </p:nvPr>
        </p:nvSpPr>
        <p:spPr/>
        <p:txBody>
          <a:bodyPr/>
          <a:lstStyle>
            <a:lvl1pPr>
              <a:defRPr/>
            </a:lvl1pPr>
          </a:lstStyle>
          <a:p>
            <a:pPr>
              <a:defRPr/>
            </a:pPr>
            <a:fld id="{E83B783A-0FD9-49F9-80A4-0DE3AD0D9396}" type="slidenum">
              <a:rPr lang="en-US" altLang="en-US"/>
              <a:pPr>
                <a:defRPr/>
              </a:pPr>
              <a:t>‹#›</a:t>
            </a:fld>
            <a:endParaRPr lang="en-US" altLang="en-US"/>
          </a:p>
        </p:txBody>
      </p:sp>
    </p:spTree>
    <p:extLst>
      <p:ext uri="{BB962C8B-B14F-4D97-AF65-F5344CB8AC3E}">
        <p14:creationId xmlns:p14="http://schemas.microsoft.com/office/powerpoint/2010/main" val="3663882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58D7B2E-A88E-4555-99F7-1D95BC64A064}"/>
              </a:ext>
            </a:extLst>
          </p:cNvPr>
          <p:cNvSpPr>
            <a:spLocks noGrp="1"/>
          </p:cNvSpPr>
          <p:nvPr>
            <p:ph type="dt" sz="half" idx="10"/>
          </p:nvPr>
        </p:nvSpPr>
        <p:spPr/>
        <p:txBody>
          <a:bodyPr/>
          <a:lstStyle>
            <a:lvl1pPr>
              <a:defRPr/>
            </a:lvl1pPr>
          </a:lstStyle>
          <a:p>
            <a:pPr>
              <a:defRPr/>
            </a:pPr>
            <a:fld id="{4A69C1DC-E09B-46F9-B8A1-BFD2AB0E508D}" type="datetimeFigureOut">
              <a:rPr lang="en-US"/>
              <a:pPr>
                <a:defRPr/>
              </a:pPr>
              <a:t>3/17/2020</a:t>
            </a:fld>
            <a:endParaRPr lang="en-US"/>
          </a:p>
        </p:txBody>
      </p:sp>
      <p:sp>
        <p:nvSpPr>
          <p:cNvPr id="3" name="Footer Placeholder 4">
            <a:extLst>
              <a:ext uri="{FF2B5EF4-FFF2-40B4-BE49-F238E27FC236}">
                <a16:creationId xmlns:a16="http://schemas.microsoft.com/office/drawing/2014/main" id="{5629A0D8-4954-48EC-BB1A-15F519471C1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4CC1133-3562-4FD5-AF26-C9A748EBFC54}"/>
              </a:ext>
            </a:extLst>
          </p:cNvPr>
          <p:cNvSpPr>
            <a:spLocks noGrp="1"/>
          </p:cNvSpPr>
          <p:nvPr>
            <p:ph type="sldNum" sz="quarter" idx="12"/>
          </p:nvPr>
        </p:nvSpPr>
        <p:spPr/>
        <p:txBody>
          <a:bodyPr/>
          <a:lstStyle>
            <a:lvl1pPr>
              <a:defRPr/>
            </a:lvl1pPr>
          </a:lstStyle>
          <a:p>
            <a:pPr>
              <a:defRPr/>
            </a:pPr>
            <a:fld id="{787C1D79-7984-4186-8704-B889CCDEC163}" type="slidenum">
              <a:rPr lang="en-US" altLang="en-US"/>
              <a:pPr>
                <a:defRPr/>
              </a:pPr>
              <a:t>‹#›</a:t>
            </a:fld>
            <a:endParaRPr lang="en-US" altLang="en-US"/>
          </a:p>
        </p:txBody>
      </p:sp>
    </p:spTree>
    <p:extLst>
      <p:ext uri="{BB962C8B-B14F-4D97-AF65-F5344CB8AC3E}">
        <p14:creationId xmlns:p14="http://schemas.microsoft.com/office/powerpoint/2010/main" val="85315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A236B3B-9908-4FE6-8410-B894A7EF4688}"/>
              </a:ext>
            </a:extLst>
          </p:cNvPr>
          <p:cNvSpPr>
            <a:spLocks noGrp="1"/>
          </p:cNvSpPr>
          <p:nvPr>
            <p:ph type="dt" sz="half" idx="10"/>
          </p:nvPr>
        </p:nvSpPr>
        <p:spPr/>
        <p:txBody>
          <a:bodyPr/>
          <a:lstStyle>
            <a:lvl1pPr>
              <a:defRPr/>
            </a:lvl1pPr>
          </a:lstStyle>
          <a:p>
            <a:pPr>
              <a:defRPr/>
            </a:pPr>
            <a:fld id="{5B0ED6EC-903F-45B4-9B5E-39BD91976199}" type="datetimeFigureOut">
              <a:rPr lang="en-US"/>
              <a:pPr>
                <a:defRPr/>
              </a:pPr>
              <a:t>3/17/2020</a:t>
            </a:fld>
            <a:endParaRPr lang="en-US"/>
          </a:p>
        </p:txBody>
      </p:sp>
      <p:sp>
        <p:nvSpPr>
          <p:cNvPr id="6" name="Footer Placeholder 4">
            <a:extLst>
              <a:ext uri="{FF2B5EF4-FFF2-40B4-BE49-F238E27FC236}">
                <a16:creationId xmlns:a16="http://schemas.microsoft.com/office/drawing/2014/main" id="{A30EFD10-7434-4403-B62E-BD1F06CABA2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F98D59F-F968-4724-BBA6-2DD796E1C95E}"/>
              </a:ext>
            </a:extLst>
          </p:cNvPr>
          <p:cNvSpPr>
            <a:spLocks noGrp="1"/>
          </p:cNvSpPr>
          <p:nvPr>
            <p:ph type="sldNum" sz="quarter" idx="12"/>
          </p:nvPr>
        </p:nvSpPr>
        <p:spPr/>
        <p:txBody>
          <a:bodyPr/>
          <a:lstStyle>
            <a:lvl1pPr>
              <a:defRPr/>
            </a:lvl1pPr>
          </a:lstStyle>
          <a:p>
            <a:pPr>
              <a:defRPr/>
            </a:pPr>
            <a:fld id="{B4ED63F8-E338-4E59-B2D4-A32D2E33CFD1}" type="slidenum">
              <a:rPr lang="en-US" altLang="en-US"/>
              <a:pPr>
                <a:defRPr/>
              </a:pPr>
              <a:t>‹#›</a:t>
            </a:fld>
            <a:endParaRPr lang="en-US" altLang="en-US"/>
          </a:p>
        </p:txBody>
      </p:sp>
    </p:spTree>
    <p:extLst>
      <p:ext uri="{BB962C8B-B14F-4D97-AF65-F5344CB8AC3E}">
        <p14:creationId xmlns:p14="http://schemas.microsoft.com/office/powerpoint/2010/main" val="3558796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5C7FBF5-9DCE-4305-8429-72975F663528}"/>
              </a:ext>
            </a:extLst>
          </p:cNvPr>
          <p:cNvSpPr>
            <a:spLocks noGrp="1"/>
          </p:cNvSpPr>
          <p:nvPr>
            <p:ph type="dt" sz="half" idx="10"/>
          </p:nvPr>
        </p:nvSpPr>
        <p:spPr/>
        <p:txBody>
          <a:bodyPr/>
          <a:lstStyle>
            <a:lvl1pPr>
              <a:defRPr/>
            </a:lvl1pPr>
          </a:lstStyle>
          <a:p>
            <a:pPr>
              <a:defRPr/>
            </a:pPr>
            <a:fld id="{B7E0A3A1-9C10-4116-A876-73BD056EACF0}" type="datetimeFigureOut">
              <a:rPr lang="en-US"/>
              <a:pPr>
                <a:defRPr/>
              </a:pPr>
              <a:t>3/17/2020</a:t>
            </a:fld>
            <a:endParaRPr lang="en-US"/>
          </a:p>
        </p:txBody>
      </p:sp>
      <p:sp>
        <p:nvSpPr>
          <p:cNvPr id="6" name="Footer Placeholder 4">
            <a:extLst>
              <a:ext uri="{FF2B5EF4-FFF2-40B4-BE49-F238E27FC236}">
                <a16:creationId xmlns:a16="http://schemas.microsoft.com/office/drawing/2014/main" id="{0E3D400C-822A-4ABC-8642-A363E92C93B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D2D1741-EF5C-44DC-AD3B-9F07DE9EDF73}"/>
              </a:ext>
            </a:extLst>
          </p:cNvPr>
          <p:cNvSpPr>
            <a:spLocks noGrp="1"/>
          </p:cNvSpPr>
          <p:nvPr>
            <p:ph type="sldNum" sz="quarter" idx="12"/>
          </p:nvPr>
        </p:nvSpPr>
        <p:spPr/>
        <p:txBody>
          <a:bodyPr/>
          <a:lstStyle>
            <a:lvl1pPr>
              <a:defRPr/>
            </a:lvl1pPr>
          </a:lstStyle>
          <a:p>
            <a:pPr>
              <a:defRPr/>
            </a:pPr>
            <a:fld id="{E982FB44-633C-46E4-A3F8-D8BA94057873}" type="slidenum">
              <a:rPr lang="en-US" altLang="en-US"/>
              <a:pPr>
                <a:defRPr/>
              </a:pPr>
              <a:t>‹#›</a:t>
            </a:fld>
            <a:endParaRPr lang="en-US" altLang="en-US"/>
          </a:p>
        </p:txBody>
      </p:sp>
    </p:spTree>
    <p:extLst>
      <p:ext uri="{BB962C8B-B14F-4D97-AF65-F5344CB8AC3E}">
        <p14:creationId xmlns:p14="http://schemas.microsoft.com/office/powerpoint/2010/main" val="3856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F72CD3E8-AFB0-472B-84A2-7321DE999C87}"/>
              </a:ext>
            </a:extLst>
          </p:cNvPr>
          <p:cNvSpPr>
            <a:spLocks noChangeArrowheads="1"/>
          </p:cNvSpPr>
          <p:nvPr userDrawn="1"/>
        </p:nvSpPr>
        <p:spPr bwMode="auto">
          <a:xfrm>
            <a:off x="7010400" y="6642100"/>
            <a:ext cx="2133600" cy="215900"/>
          </a:xfrm>
          <a:prstGeom prst="rect">
            <a:avLst/>
          </a:prstGeom>
          <a:noFill/>
          <a:ln>
            <a:noFill/>
          </a:ln>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n-US" altLang="en-US" sz="800">
                <a:latin typeface="Trebuchet MS" panose="020B0603020202020204" pitchFamily="34" charset="0"/>
                <a:cs typeface="Times New Roman" panose="02020603050405020304" pitchFamily="18" charset="0"/>
              </a:rPr>
              <a:t>Copyright © 2011 MsRazz ChemClass</a:t>
            </a:r>
            <a:endParaRPr lang="en-US" altLang="en-US">
              <a:latin typeface="Trebuchet MS" panose="020B0603020202020204" pitchFamily="34" charset="0"/>
            </a:endParaRPr>
          </a:p>
        </p:txBody>
      </p:sp>
      <p:grpSp>
        <p:nvGrpSpPr>
          <p:cNvPr id="1027" name="Group 3">
            <a:extLst>
              <a:ext uri="{FF2B5EF4-FFF2-40B4-BE49-F238E27FC236}">
                <a16:creationId xmlns:a16="http://schemas.microsoft.com/office/drawing/2014/main" id="{FE9D67F8-1D85-4C67-BF7B-858B1F346510}"/>
              </a:ext>
            </a:extLst>
          </p:cNvPr>
          <p:cNvGrpSpPr>
            <a:grpSpLocks/>
          </p:cNvGrpSpPr>
          <p:nvPr userDrawn="1"/>
        </p:nvGrpSpPr>
        <p:grpSpPr bwMode="auto">
          <a:xfrm>
            <a:off x="-2209800" y="-914400"/>
            <a:ext cx="12573000" cy="9906000"/>
            <a:chOff x="-2209800" y="-914400"/>
            <a:chExt cx="12573000" cy="9906000"/>
          </a:xfrm>
        </p:grpSpPr>
        <p:pic>
          <p:nvPicPr>
            <p:cNvPr id="1033" name="Picture 4" descr="C:\Users\Karen\AppData\Local\Microsoft\Windows\Temporary Internet Files\Content.IE5\513ZEDHM\MCj04322450000[1].wmf">
              <a:extLst>
                <a:ext uri="{FF2B5EF4-FFF2-40B4-BE49-F238E27FC236}">
                  <a16:creationId xmlns:a16="http://schemas.microsoft.com/office/drawing/2014/main" id="{3AC24D3E-7F4C-489C-8CB4-DCC0B7C043C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29828" y="0"/>
              <a:ext cx="452753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7" descr="C:\Users\Karen\AppData\Local\Microsoft\Windows\Temporary Internet Files\Content.IE5\E8AMT6SS\MCj04347310000[1].png">
              <a:extLst>
                <a:ext uri="{FF2B5EF4-FFF2-40B4-BE49-F238E27FC236}">
                  <a16:creationId xmlns:a16="http://schemas.microsoft.com/office/drawing/2014/main" id="{FAC52D08-8EEC-4D69-8FD4-F38068EEF154}"/>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09800" y="-228600"/>
              <a:ext cx="5638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9" descr="C:\Users\Karen\AppData\Local\Microsoft\Windows\Temporary Internet Files\Content.IE5\5K89MSC0\MCj04401140000[1].png">
              <a:extLst>
                <a:ext uri="{FF2B5EF4-FFF2-40B4-BE49-F238E27FC236}">
                  <a16:creationId xmlns:a16="http://schemas.microsoft.com/office/drawing/2014/main" id="{BBCDC482-DB5B-4981-A5F0-023A1B821360}"/>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29200" y="-914400"/>
              <a:ext cx="5334000" cy="59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0" descr="C:\Users\Karen\AppData\Local\Microsoft\Windows\Temporary Internet Files\Content.IE5\1V97O85U\MCj04380570000[1].png">
              <a:extLst>
                <a:ext uri="{FF2B5EF4-FFF2-40B4-BE49-F238E27FC236}">
                  <a16:creationId xmlns:a16="http://schemas.microsoft.com/office/drawing/2014/main" id="{B26DD794-5D15-411E-A011-1B54BB5340F7}"/>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00200" y="3200400"/>
              <a:ext cx="57912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1" descr="C:\Users\Karen\AppData\Local\Microsoft\Windows\Temporary Internet Files\Content.IE5\QR3TAH8P\MPj04373570000[1].jpg">
              <a:extLst>
                <a:ext uri="{FF2B5EF4-FFF2-40B4-BE49-F238E27FC236}">
                  <a16:creationId xmlns:a16="http://schemas.microsoft.com/office/drawing/2014/main" id="{A724534B-A1B9-4BDB-A071-1013728B55FD}"/>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48400" y="2666999"/>
              <a:ext cx="3193143" cy="4191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8" name="Title Placeholder 1">
            <a:extLst>
              <a:ext uri="{FF2B5EF4-FFF2-40B4-BE49-F238E27FC236}">
                <a16:creationId xmlns:a16="http://schemas.microsoft.com/office/drawing/2014/main" id="{1EE59FBE-DF75-4135-A71E-4677C33C94A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Text Placeholder 2">
            <a:extLst>
              <a:ext uri="{FF2B5EF4-FFF2-40B4-BE49-F238E27FC236}">
                <a16:creationId xmlns:a16="http://schemas.microsoft.com/office/drawing/2014/main" id="{89FD4748-E182-4DB2-AFD5-D6C14A01366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4E67307-B5C3-4E80-A6AC-2E1F67289FE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B60666F-FF76-416E-9C02-F30E81BF8BF8}" type="datetimeFigureOut">
              <a:rPr lang="en-US"/>
              <a:pPr>
                <a:defRPr/>
              </a:pPr>
              <a:t>3/17/2020</a:t>
            </a:fld>
            <a:endParaRPr lang="en-US"/>
          </a:p>
        </p:txBody>
      </p:sp>
      <p:sp>
        <p:nvSpPr>
          <p:cNvPr id="5" name="Footer Placeholder 4">
            <a:extLst>
              <a:ext uri="{FF2B5EF4-FFF2-40B4-BE49-F238E27FC236}">
                <a16:creationId xmlns:a16="http://schemas.microsoft.com/office/drawing/2014/main" id="{70E01913-7B9C-4FBB-8C0C-090DA332288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9F1E3F83-6BBC-4975-B0F5-C624213E1D9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5514BE86-3EC6-41DD-AA3C-B8D2AB7C3673}"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9898CD56-D24D-458E-9D74-CC7AC631CAA2}"/>
              </a:ext>
            </a:extLst>
          </p:cNvPr>
          <p:cNvSpPr>
            <a:spLocks noGrp="1"/>
          </p:cNvSpPr>
          <p:nvPr>
            <p:ph type="ctrTitle"/>
          </p:nvPr>
        </p:nvSpPr>
        <p:spPr>
          <a:xfrm>
            <a:off x="381000" y="2057400"/>
            <a:ext cx="8458200" cy="1927225"/>
          </a:xfrm>
          <a:solidFill>
            <a:schemeClr val="bg1">
              <a:alpha val="90195"/>
            </a:schemeClr>
          </a:solidFill>
        </p:spPr>
        <p:txBody>
          <a:bodyPr/>
          <a:lstStyle/>
          <a:p>
            <a:pPr eaLnBrk="1" hangingPunct="1"/>
            <a:r>
              <a:rPr lang="en-US" altLang="en-US" sz="5400" b="1">
                <a:latin typeface="Trebuchet MS" panose="020B0603020202020204" pitchFamily="34" charset="0"/>
              </a:rPr>
              <a:t>Unit: Thermochemistry</a:t>
            </a:r>
          </a:p>
        </p:txBody>
      </p:sp>
      <p:sp>
        <p:nvSpPr>
          <p:cNvPr id="3" name="Subtitle 2">
            <a:extLst>
              <a:ext uri="{FF2B5EF4-FFF2-40B4-BE49-F238E27FC236}">
                <a16:creationId xmlns:a16="http://schemas.microsoft.com/office/drawing/2014/main" id="{293314FA-8888-487A-9CE1-18D38F02573A}"/>
              </a:ext>
            </a:extLst>
          </p:cNvPr>
          <p:cNvSpPr>
            <a:spLocks noGrp="1"/>
          </p:cNvSpPr>
          <p:nvPr>
            <p:ph type="subTitle" idx="1"/>
          </p:nvPr>
        </p:nvSpPr>
        <p:spPr>
          <a:xfrm>
            <a:off x="381000" y="4038600"/>
            <a:ext cx="8458200" cy="762000"/>
          </a:xfrm>
          <a:solidFill>
            <a:schemeClr val="bg1">
              <a:alpha val="90000"/>
            </a:schemeClr>
          </a:solidFill>
        </p:spPr>
        <p:txBody>
          <a:bodyPr rtlCol="0">
            <a:normAutofit/>
          </a:bodyPr>
          <a:lstStyle/>
          <a:p>
            <a:pPr algn="r" eaLnBrk="1" fontAlgn="auto" hangingPunct="1">
              <a:spcAft>
                <a:spcPts val="0"/>
              </a:spcAft>
              <a:defRPr/>
            </a:pPr>
            <a:r>
              <a:rPr lang="en-US" sz="3600" i="1" dirty="0" err="1">
                <a:latin typeface="Trebuchet MS" pitchFamily="34" charset="0"/>
              </a:rPr>
              <a:t>Thermochemical</a:t>
            </a:r>
            <a:r>
              <a:rPr lang="en-US" sz="3600" i="1" dirty="0">
                <a:latin typeface="Trebuchet MS" pitchFamily="34" charset="0"/>
              </a:rPr>
              <a:t> Equations</a:t>
            </a:r>
          </a:p>
        </p:txBody>
      </p:sp>
      <p:sp>
        <p:nvSpPr>
          <p:cNvPr id="4100" name="AutoShape 12">
            <a:extLst>
              <a:ext uri="{FF2B5EF4-FFF2-40B4-BE49-F238E27FC236}">
                <a16:creationId xmlns:a16="http://schemas.microsoft.com/office/drawing/2014/main" id="{5A35457E-D624-478F-8F27-56FC604A3271}"/>
              </a:ext>
            </a:extLst>
          </p:cNvPr>
          <p:cNvSpPr>
            <a:spLocks noChangeArrowheads="1"/>
          </p:cNvSpPr>
          <p:nvPr/>
        </p:nvSpPr>
        <p:spPr bwMode="auto">
          <a:xfrm rot="1025398">
            <a:off x="5302250" y="1439863"/>
            <a:ext cx="4675188" cy="1254125"/>
          </a:xfrm>
          <a:prstGeom prst="irregularSeal1">
            <a:avLst/>
          </a:prstGeom>
          <a:solidFill>
            <a:schemeClr val="bg1">
              <a:alpha val="90195"/>
            </a:schemeClr>
          </a:solidFill>
          <a:ln w="9525">
            <a:solidFill>
              <a:schemeClr val="tx1"/>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ts val="1000"/>
              </a:spcAft>
              <a:buFontTx/>
              <a:buNone/>
            </a:pPr>
            <a:r>
              <a:rPr lang="en-US" altLang="en-US" sz="2800" b="1">
                <a:solidFill>
                  <a:srgbClr val="00B0F0"/>
                </a:solidFill>
                <a:latin typeface="Script MT Bold" panose="03040602040607080904" pitchFamily="66" charset="0"/>
              </a:rPr>
              <a:t>Day 3 - Notes</a:t>
            </a:r>
            <a:endParaRPr lang="en-US" altLang="en-US" sz="4400" b="1">
              <a:solidFill>
                <a:srgbClr val="00B0F0"/>
              </a:solidFill>
              <a:latin typeface="Script MT Bold" panose="03040602040607080904"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32CBCE21-2C4E-49DA-AF98-1995432B78CC}"/>
              </a:ext>
            </a:extLst>
          </p:cNvPr>
          <p:cNvSpPr>
            <a:spLocks noGrp="1"/>
          </p:cNvSpPr>
          <p:nvPr>
            <p:ph idx="1"/>
          </p:nvPr>
        </p:nvSpPr>
        <p:spPr/>
        <p:txBody>
          <a:bodyPr/>
          <a:lstStyle/>
          <a:p>
            <a:pPr algn="ctr">
              <a:buFont typeface="Arial" panose="020B0604020202020204" pitchFamily="34" charset="0"/>
              <a:buNone/>
            </a:pPr>
            <a:endParaRPr lang="en-US" altLang="en-US">
              <a:latin typeface="Trebuchet MS" panose="020B0603020202020204" pitchFamily="34" charset="0"/>
            </a:endParaRPr>
          </a:p>
          <a:p>
            <a:pPr>
              <a:buFont typeface="Arial" panose="020B0604020202020204" pitchFamily="34" charset="0"/>
              <a:buNone/>
            </a:pPr>
            <a:endParaRPr lang="en-US" altLang="en-US" baseline="-25000">
              <a:latin typeface="Trebuchet MS" panose="020B0603020202020204" pitchFamily="34" charset="0"/>
              <a:sym typeface="Wingdings" panose="05000000000000000000" pitchFamily="2" charset="2"/>
            </a:endParaRPr>
          </a:p>
          <a:p>
            <a:pPr>
              <a:buFont typeface="Arial" panose="020B0604020202020204" pitchFamily="34" charset="0"/>
              <a:buNone/>
            </a:pPr>
            <a:endParaRPr lang="en-US" altLang="en-US"/>
          </a:p>
        </p:txBody>
      </p:sp>
      <p:sp>
        <p:nvSpPr>
          <p:cNvPr id="4" name="Content Placeholder 2">
            <a:extLst>
              <a:ext uri="{FF2B5EF4-FFF2-40B4-BE49-F238E27FC236}">
                <a16:creationId xmlns:a16="http://schemas.microsoft.com/office/drawing/2014/main" id="{1FD88430-21E1-4978-8F52-81631D49D375}"/>
              </a:ext>
            </a:extLst>
          </p:cNvPr>
          <p:cNvSpPr txBox="1">
            <a:spLocks/>
          </p:cNvSpPr>
          <p:nvPr/>
        </p:nvSpPr>
        <p:spPr bwMode="auto">
          <a:xfrm>
            <a:off x="457200" y="609600"/>
            <a:ext cx="8229600" cy="5211763"/>
          </a:xfrm>
          <a:prstGeom prst="rect">
            <a:avLst/>
          </a:prstGeom>
          <a:solidFill>
            <a:schemeClr val="bg1">
              <a:alpha val="90000"/>
            </a:schemeClr>
          </a:solidFill>
          <a:ln w="9525">
            <a:noFill/>
            <a:miter lim="800000"/>
            <a:headEnd/>
            <a:tailEnd/>
          </a:ln>
        </p:spPr>
        <p:txBody>
          <a:bodyPr/>
          <a:lstStyle/>
          <a:p>
            <a:pPr>
              <a:spcBef>
                <a:spcPct val="20000"/>
              </a:spcBef>
              <a:buFont typeface="Arial" charset="0"/>
              <a:buNone/>
              <a:defRPr/>
            </a:pPr>
            <a:r>
              <a:rPr lang="en-US" sz="3000" dirty="0">
                <a:latin typeface="Trebuchet MS" pitchFamily="34" charset="0"/>
                <a:cs typeface="+mn-cs"/>
              </a:rPr>
              <a:t>How much energy is produced when 75.0g of oxygen reacts with excess ethanol (</a:t>
            </a:r>
            <a:r>
              <a:rPr lang="en-US" sz="3000" dirty="0" err="1">
                <a:latin typeface="Trebuchet MS" pitchFamily="34" charset="0"/>
                <a:cs typeface="+mn-cs"/>
              </a:rPr>
              <a:t>C</a:t>
            </a:r>
            <a:r>
              <a:rPr lang="en-US" sz="3000" baseline="-25000" dirty="0" err="1">
                <a:latin typeface="Trebuchet MS" pitchFamily="34" charset="0"/>
                <a:cs typeface="+mn-cs"/>
              </a:rPr>
              <a:t>2</a:t>
            </a:r>
            <a:r>
              <a:rPr lang="en-US" sz="3000" dirty="0" err="1">
                <a:latin typeface="Trebuchet MS" pitchFamily="34" charset="0"/>
                <a:cs typeface="+mn-cs"/>
              </a:rPr>
              <a:t>H</a:t>
            </a:r>
            <a:r>
              <a:rPr lang="en-US" sz="3000" baseline="-25000" dirty="0" err="1">
                <a:latin typeface="Trebuchet MS" pitchFamily="34" charset="0"/>
                <a:cs typeface="+mn-cs"/>
              </a:rPr>
              <a:t>5</a:t>
            </a:r>
            <a:r>
              <a:rPr lang="en-US" sz="3000" dirty="0" err="1">
                <a:latin typeface="Trebuchet MS" pitchFamily="34" charset="0"/>
                <a:cs typeface="+mn-cs"/>
              </a:rPr>
              <a:t>OH</a:t>
            </a:r>
            <a:r>
              <a:rPr lang="en-US" sz="3000" dirty="0">
                <a:latin typeface="Trebuchet MS" pitchFamily="34" charset="0"/>
                <a:cs typeface="+mn-cs"/>
              </a:rPr>
              <a:t>)?</a:t>
            </a:r>
            <a:endParaRPr lang="en-US" sz="3000" dirty="0">
              <a:solidFill>
                <a:srgbClr val="C00000"/>
              </a:solidFill>
              <a:latin typeface="Trebuchet MS" pitchFamily="34" charset="0"/>
              <a:cs typeface="+mn-cs"/>
            </a:endParaRPr>
          </a:p>
          <a:p>
            <a:pPr marL="342900" indent="-342900" algn="ctr">
              <a:spcBef>
                <a:spcPct val="20000"/>
              </a:spcBef>
              <a:defRPr/>
            </a:pPr>
            <a:r>
              <a:rPr lang="en-US" sz="3000" dirty="0" err="1">
                <a:latin typeface="Trebuchet MS" pitchFamily="34" charset="0"/>
                <a:cs typeface="+mn-cs"/>
              </a:rPr>
              <a:t>C</a:t>
            </a:r>
            <a:r>
              <a:rPr lang="en-US" sz="3000" baseline="-25000" dirty="0" err="1">
                <a:latin typeface="Trebuchet MS" pitchFamily="34" charset="0"/>
                <a:cs typeface="+mn-cs"/>
              </a:rPr>
              <a:t>2</a:t>
            </a:r>
            <a:r>
              <a:rPr lang="en-US" sz="3000" dirty="0" err="1">
                <a:latin typeface="Trebuchet MS" pitchFamily="34" charset="0"/>
                <a:cs typeface="+mn-cs"/>
              </a:rPr>
              <a:t>H</a:t>
            </a:r>
            <a:r>
              <a:rPr lang="en-US" sz="3000" baseline="-25000" dirty="0" err="1">
                <a:latin typeface="Trebuchet MS" pitchFamily="34" charset="0"/>
                <a:cs typeface="+mn-cs"/>
              </a:rPr>
              <a:t>5</a:t>
            </a:r>
            <a:r>
              <a:rPr lang="en-US" sz="3000" dirty="0" err="1">
                <a:latin typeface="Trebuchet MS" pitchFamily="34" charset="0"/>
                <a:cs typeface="+mn-cs"/>
              </a:rPr>
              <a:t>OH</a:t>
            </a:r>
            <a:r>
              <a:rPr lang="en-US" sz="3000" baseline="-25000" dirty="0">
                <a:latin typeface="Trebuchet MS" pitchFamily="34" charset="0"/>
                <a:cs typeface="+mn-cs"/>
              </a:rPr>
              <a:t>(l) </a:t>
            </a:r>
            <a:r>
              <a:rPr lang="en-US" sz="3000" dirty="0">
                <a:latin typeface="Trebuchet MS" pitchFamily="34" charset="0"/>
                <a:cs typeface="+mn-cs"/>
              </a:rPr>
              <a:t>+ 3O</a:t>
            </a:r>
            <a:r>
              <a:rPr lang="en-US" sz="3000" baseline="-25000" dirty="0">
                <a:latin typeface="Trebuchet MS" pitchFamily="34" charset="0"/>
                <a:cs typeface="+mn-cs"/>
              </a:rPr>
              <a:t>2(g) </a:t>
            </a:r>
            <a:r>
              <a:rPr lang="en-US" sz="3000" dirty="0">
                <a:latin typeface="Trebuchet MS" pitchFamily="34" charset="0"/>
                <a:cs typeface="+mn-cs"/>
                <a:sym typeface="Wingdings" pitchFamily="2" charset="2"/>
              </a:rPr>
              <a:t> 2CO</a:t>
            </a:r>
            <a:r>
              <a:rPr lang="en-US" sz="3000" baseline="-25000" dirty="0">
                <a:latin typeface="Trebuchet MS" pitchFamily="34" charset="0"/>
                <a:cs typeface="+mn-cs"/>
                <a:sym typeface="Wingdings" pitchFamily="2" charset="2"/>
              </a:rPr>
              <a:t>2(l) </a:t>
            </a:r>
            <a:r>
              <a:rPr lang="en-US" sz="3000" dirty="0">
                <a:latin typeface="Trebuchet MS" pitchFamily="34" charset="0"/>
                <a:cs typeface="Arial" charset="0"/>
                <a:sym typeface="Wingdings" pitchFamily="2" charset="2"/>
              </a:rPr>
              <a:t>+ 3H</a:t>
            </a:r>
            <a:r>
              <a:rPr lang="en-US" sz="3000" baseline="-25000" dirty="0">
                <a:latin typeface="Trebuchet MS" pitchFamily="34" charset="0"/>
                <a:cs typeface="Arial" charset="0"/>
                <a:sym typeface="Wingdings" pitchFamily="2" charset="2"/>
              </a:rPr>
              <a:t>2</a:t>
            </a:r>
            <a:r>
              <a:rPr lang="en-US" sz="3000" dirty="0">
                <a:latin typeface="Trebuchet MS" pitchFamily="34" charset="0"/>
                <a:cs typeface="Arial" charset="0"/>
                <a:sym typeface="Wingdings" pitchFamily="2" charset="2"/>
              </a:rPr>
              <a:t>O</a:t>
            </a:r>
            <a:r>
              <a:rPr lang="en-US" sz="3000" baseline="-25000" dirty="0">
                <a:latin typeface="Trebuchet MS" pitchFamily="34" charset="0"/>
                <a:cs typeface="Arial" charset="0"/>
                <a:sym typeface="Wingdings" pitchFamily="2" charset="2"/>
              </a:rPr>
              <a:t>(g) </a:t>
            </a:r>
            <a:r>
              <a:rPr lang="en-US" sz="3000" dirty="0">
                <a:latin typeface="Trebuchet MS" pitchFamily="34" charset="0"/>
                <a:cs typeface="Arial" charset="0"/>
                <a:sym typeface="Wingdings" pitchFamily="2" charset="2"/>
              </a:rPr>
              <a:t>+ 1235kJ</a:t>
            </a:r>
            <a:endParaRPr lang="en-US" sz="3000" baseline="-25000" dirty="0">
              <a:latin typeface="Trebuchet MS" pitchFamily="34" charset="0"/>
              <a:cs typeface="+mn-cs"/>
              <a:sym typeface="Wingdings" pitchFamily="2" charset="2"/>
            </a:endParaRPr>
          </a:p>
          <a:p>
            <a:pPr marL="342900" indent="-342900" algn="ctr">
              <a:spcBef>
                <a:spcPct val="20000"/>
              </a:spcBef>
              <a:defRPr/>
            </a:pPr>
            <a:endParaRPr lang="en-US" sz="3000" dirty="0">
              <a:latin typeface="Trebuchet MS" pitchFamily="34" charset="0"/>
              <a:cs typeface="+mn-cs"/>
            </a:endParaRPr>
          </a:p>
          <a:p>
            <a:pPr marL="342900" indent="-342900" algn="ctr">
              <a:spcBef>
                <a:spcPct val="20000"/>
              </a:spcBef>
              <a:defRPr/>
            </a:pPr>
            <a:endParaRPr lang="en-US" sz="3000" dirty="0">
              <a:latin typeface="Trebuchet MS" pitchFamily="34" charset="0"/>
              <a:cs typeface="+mn-cs"/>
            </a:endParaRPr>
          </a:p>
          <a:p>
            <a:pPr marL="342900" indent="-342900">
              <a:spcBef>
                <a:spcPct val="20000"/>
              </a:spcBef>
              <a:defRPr/>
            </a:pPr>
            <a:r>
              <a:rPr lang="en-US" sz="3000" i="1" dirty="0" err="1">
                <a:solidFill>
                  <a:srgbClr val="00B0F0"/>
                </a:solidFill>
                <a:latin typeface="Trebuchet MS" pitchFamily="34" charset="0"/>
                <a:cs typeface="+mn-cs"/>
              </a:rPr>
              <a:t>75.0gO</a:t>
            </a:r>
            <a:r>
              <a:rPr lang="en-US" sz="3000" i="1" baseline="-25000" dirty="0" err="1">
                <a:solidFill>
                  <a:srgbClr val="00B0F0"/>
                </a:solidFill>
                <a:latin typeface="Trebuchet MS" pitchFamily="34" charset="0"/>
                <a:cs typeface="+mn-cs"/>
              </a:rPr>
              <a:t>2</a:t>
            </a:r>
            <a:r>
              <a:rPr lang="en-US" sz="3000" i="1" dirty="0">
                <a:solidFill>
                  <a:srgbClr val="00B0F0"/>
                </a:solidFill>
                <a:latin typeface="Trebuchet MS" pitchFamily="34" charset="0"/>
                <a:cs typeface="+mn-cs"/>
              </a:rPr>
              <a:t> x _________</a:t>
            </a:r>
            <a:r>
              <a:rPr lang="en-US" sz="3000" i="1" dirty="0">
                <a:solidFill>
                  <a:srgbClr val="00B0F0"/>
                </a:solidFill>
                <a:latin typeface="Trebuchet MS" pitchFamily="34" charset="0"/>
                <a:cs typeface="Arial" charset="0"/>
              </a:rPr>
              <a:t> x _________</a:t>
            </a:r>
            <a:r>
              <a:rPr lang="en-US" sz="3000" i="1" dirty="0">
                <a:solidFill>
                  <a:srgbClr val="00B0F0"/>
                </a:solidFill>
                <a:latin typeface="Trebuchet MS" pitchFamily="34" charset="0"/>
                <a:cs typeface="+mn-cs"/>
              </a:rPr>
              <a:t>=</a:t>
            </a:r>
          </a:p>
          <a:p>
            <a:pPr marL="342900" indent="-342900" algn="ctr">
              <a:spcBef>
                <a:spcPct val="20000"/>
              </a:spcBef>
              <a:buFont typeface="Arial" charset="0"/>
              <a:buNone/>
              <a:defRPr/>
            </a:pPr>
            <a:endParaRPr lang="en-US" sz="3000" i="1" dirty="0">
              <a:solidFill>
                <a:srgbClr val="00B0F0"/>
              </a:solidFill>
              <a:latin typeface="Trebuchet MS" pitchFamily="34" charset="0"/>
              <a:cs typeface="+mn-cs"/>
            </a:endParaRPr>
          </a:p>
          <a:p>
            <a:pPr marL="342900" indent="-342900">
              <a:spcBef>
                <a:spcPct val="20000"/>
              </a:spcBef>
              <a:buFont typeface="Arial" charset="0"/>
              <a:buNone/>
              <a:defRPr/>
            </a:pPr>
            <a:endParaRPr lang="en-US" sz="3000" i="1" baseline="-25000" dirty="0">
              <a:solidFill>
                <a:srgbClr val="00B0F0"/>
              </a:solidFill>
              <a:latin typeface="Trebuchet MS" pitchFamily="34" charset="0"/>
              <a:cs typeface="+mn-cs"/>
              <a:sym typeface="Wingdings" pitchFamily="2" charset="2"/>
            </a:endParaRPr>
          </a:p>
          <a:p>
            <a:pPr marL="342900" indent="-342900">
              <a:spcBef>
                <a:spcPct val="20000"/>
              </a:spcBef>
              <a:buFont typeface="Arial" charset="0"/>
              <a:buNone/>
              <a:defRPr/>
            </a:pPr>
            <a:endParaRPr lang="en-US" sz="3000" dirty="0">
              <a:latin typeface="Trebuchet MS" pitchFamily="34" charset="0"/>
              <a:cs typeface="+mn-cs"/>
            </a:endParaRPr>
          </a:p>
        </p:txBody>
      </p:sp>
      <p:sp>
        <p:nvSpPr>
          <p:cNvPr id="5" name="Oval 4">
            <a:extLst>
              <a:ext uri="{FF2B5EF4-FFF2-40B4-BE49-F238E27FC236}">
                <a16:creationId xmlns:a16="http://schemas.microsoft.com/office/drawing/2014/main" id="{39E5FB06-023D-417D-9986-FE5987C09458}"/>
              </a:ext>
            </a:extLst>
          </p:cNvPr>
          <p:cNvSpPr/>
          <p:nvPr/>
        </p:nvSpPr>
        <p:spPr>
          <a:xfrm>
            <a:off x="2636838" y="1517650"/>
            <a:ext cx="914400" cy="83820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Oval 5">
            <a:extLst>
              <a:ext uri="{FF2B5EF4-FFF2-40B4-BE49-F238E27FC236}">
                <a16:creationId xmlns:a16="http://schemas.microsoft.com/office/drawing/2014/main" id="{15B1DF97-34C2-483D-8DAB-835D10B37CB2}"/>
              </a:ext>
            </a:extLst>
          </p:cNvPr>
          <p:cNvSpPr/>
          <p:nvPr/>
        </p:nvSpPr>
        <p:spPr>
          <a:xfrm>
            <a:off x="7042150" y="1547813"/>
            <a:ext cx="1524000" cy="76200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TextBox 6">
            <a:extLst>
              <a:ext uri="{FF2B5EF4-FFF2-40B4-BE49-F238E27FC236}">
                <a16:creationId xmlns:a16="http://schemas.microsoft.com/office/drawing/2014/main" id="{93E56F58-9245-4DCA-90E7-FED8080FA454}"/>
              </a:ext>
            </a:extLst>
          </p:cNvPr>
          <p:cNvSpPr txBox="1">
            <a:spLocks noChangeArrowheads="1"/>
          </p:cNvSpPr>
          <p:nvPr/>
        </p:nvSpPr>
        <p:spPr bwMode="auto">
          <a:xfrm>
            <a:off x="2105025" y="3689350"/>
            <a:ext cx="2057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000" i="1">
                <a:solidFill>
                  <a:srgbClr val="00B0F0"/>
                </a:solidFill>
                <a:latin typeface="Trebuchet MS" panose="020B0603020202020204" pitchFamily="34" charset="0"/>
              </a:rPr>
              <a:t>32.00gO</a:t>
            </a:r>
            <a:r>
              <a:rPr lang="en-US" altLang="en-US" sz="3000" i="1" baseline="-25000">
                <a:solidFill>
                  <a:srgbClr val="00B0F0"/>
                </a:solidFill>
                <a:latin typeface="Trebuchet MS" panose="020B0603020202020204" pitchFamily="34" charset="0"/>
              </a:rPr>
              <a:t>2</a:t>
            </a:r>
          </a:p>
        </p:txBody>
      </p:sp>
      <p:sp>
        <p:nvSpPr>
          <p:cNvPr id="9" name="TextBox 8">
            <a:extLst>
              <a:ext uri="{FF2B5EF4-FFF2-40B4-BE49-F238E27FC236}">
                <a16:creationId xmlns:a16="http://schemas.microsoft.com/office/drawing/2014/main" id="{0C5E3DA2-C8F6-49B3-9D81-30ACA5F07982}"/>
              </a:ext>
            </a:extLst>
          </p:cNvPr>
          <p:cNvSpPr txBox="1">
            <a:spLocks noChangeArrowheads="1"/>
          </p:cNvSpPr>
          <p:nvPr/>
        </p:nvSpPr>
        <p:spPr bwMode="auto">
          <a:xfrm>
            <a:off x="2074863" y="3170238"/>
            <a:ext cx="20574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000" i="1">
                <a:solidFill>
                  <a:srgbClr val="00B0F0"/>
                </a:solidFill>
                <a:latin typeface="Trebuchet MS" panose="020B0603020202020204" pitchFamily="34" charset="0"/>
              </a:rPr>
              <a:t>1 mol O</a:t>
            </a:r>
            <a:r>
              <a:rPr lang="en-US" altLang="en-US" sz="3000" i="1" baseline="-25000">
                <a:solidFill>
                  <a:srgbClr val="00B0F0"/>
                </a:solidFill>
                <a:latin typeface="Trebuchet MS" panose="020B0603020202020204" pitchFamily="34" charset="0"/>
              </a:rPr>
              <a:t>2</a:t>
            </a:r>
          </a:p>
        </p:txBody>
      </p:sp>
      <p:sp>
        <p:nvSpPr>
          <p:cNvPr id="10" name="TextBox 9">
            <a:extLst>
              <a:ext uri="{FF2B5EF4-FFF2-40B4-BE49-F238E27FC236}">
                <a16:creationId xmlns:a16="http://schemas.microsoft.com/office/drawing/2014/main" id="{61CC01DF-2C3B-493A-993B-55B3AFCB0578}"/>
              </a:ext>
            </a:extLst>
          </p:cNvPr>
          <p:cNvSpPr txBox="1">
            <a:spLocks noChangeArrowheads="1"/>
          </p:cNvSpPr>
          <p:nvPr/>
        </p:nvSpPr>
        <p:spPr bwMode="auto">
          <a:xfrm>
            <a:off x="4243388" y="3668713"/>
            <a:ext cx="20574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000" i="1">
                <a:solidFill>
                  <a:srgbClr val="00B0F0"/>
                </a:solidFill>
                <a:latin typeface="Trebuchet MS" panose="020B0603020202020204" pitchFamily="34" charset="0"/>
              </a:rPr>
              <a:t>3 mol O</a:t>
            </a:r>
            <a:r>
              <a:rPr lang="en-US" altLang="en-US" sz="3000" i="1" baseline="-25000">
                <a:solidFill>
                  <a:srgbClr val="00B0F0"/>
                </a:solidFill>
                <a:latin typeface="Trebuchet MS" panose="020B0603020202020204" pitchFamily="34" charset="0"/>
              </a:rPr>
              <a:t>2</a:t>
            </a:r>
          </a:p>
        </p:txBody>
      </p:sp>
      <p:sp>
        <p:nvSpPr>
          <p:cNvPr id="11" name="TextBox 10">
            <a:extLst>
              <a:ext uri="{FF2B5EF4-FFF2-40B4-BE49-F238E27FC236}">
                <a16:creationId xmlns:a16="http://schemas.microsoft.com/office/drawing/2014/main" id="{E8A5AC93-E2A3-4241-97D6-E3B5FA447023}"/>
              </a:ext>
            </a:extLst>
          </p:cNvPr>
          <p:cNvSpPr txBox="1">
            <a:spLocks noChangeArrowheads="1"/>
          </p:cNvSpPr>
          <p:nvPr/>
        </p:nvSpPr>
        <p:spPr bwMode="auto">
          <a:xfrm>
            <a:off x="4114800" y="3179763"/>
            <a:ext cx="20574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000" i="1">
                <a:solidFill>
                  <a:srgbClr val="00B0F0"/>
                </a:solidFill>
                <a:latin typeface="Trebuchet MS" panose="020B0603020202020204" pitchFamily="34" charset="0"/>
              </a:rPr>
              <a:t>-1235kJ</a:t>
            </a:r>
            <a:endParaRPr lang="en-US" altLang="en-US" sz="3000" i="1" baseline="-25000">
              <a:solidFill>
                <a:srgbClr val="00B0F0"/>
              </a:solidFill>
              <a:latin typeface="Trebuchet MS" panose="020B0603020202020204" pitchFamily="34" charset="0"/>
            </a:endParaRPr>
          </a:p>
        </p:txBody>
      </p:sp>
      <p:sp>
        <p:nvSpPr>
          <p:cNvPr id="12" name="TextBox 11">
            <a:extLst>
              <a:ext uri="{FF2B5EF4-FFF2-40B4-BE49-F238E27FC236}">
                <a16:creationId xmlns:a16="http://schemas.microsoft.com/office/drawing/2014/main" id="{23A242B4-19E1-4FD7-9978-18939743C81C}"/>
              </a:ext>
            </a:extLst>
          </p:cNvPr>
          <p:cNvSpPr txBox="1">
            <a:spLocks noChangeArrowheads="1"/>
          </p:cNvSpPr>
          <p:nvPr/>
        </p:nvSpPr>
        <p:spPr bwMode="auto">
          <a:xfrm>
            <a:off x="6562725" y="3287713"/>
            <a:ext cx="1558925" cy="55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000" i="1">
                <a:solidFill>
                  <a:srgbClr val="00B0F0"/>
                </a:solidFill>
                <a:latin typeface="Trebuchet MS" panose="020B0603020202020204" pitchFamily="34" charset="0"/>
              </a:rPr>
              <a:t>-965kJ</a:t>
            </a:r>
            <a:endParaRPr lang="en-US" altLang="en-US" sz="3000" i="1" baseline="-25000">
              <a:solidFill>
                <a:srgbClr val="00B0F0"/>
              </a:solidFill>
              <a:latin typeface="Trebuchet MS" panose="020B0603020202020204" pitchFamily="34" charset="0"/>
            </a:endParaRPr>
          </a:p>
        </p:txBody>
      </p:sp>
      <p:cxnSp>
        <p:nvCxnSpPr>
          <p:cNvPr id="19" name="Straight Connector 18">
            <a:extLst>
              <a:ext uri="{FF2B5EF4-FFF2-40B4-BE49-F238E27FC236}">
                <a16:creationId xmlns:a16="http://schemas.microsoft.com/office/drawing/2014/main" id="{CEEF01C6-EF99-4EDA-AD52-92FA00E148F1}"/>
              </a:ext>
            </a:extLst>
          </p:cNvPr>
          <p:cNvCxnSpPr/>
          <p:nvPr/>
        </p:nvCxnSpPr>
        <p:spPr>
          <a:xfrm flipV="1">
            <a:off x="3262313" y="3900488"/>
            <a:ext cx="609600" cy="19843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46DFAC6-DAA8-4A33-9196-D27BF7258EDE}"/>
              </a:ext>
            </a:extLst>
          </p:cNvPr>
          <p:cNvCxnSpPr/>
          <p:nvPr/>
        </p:nvCxnSpPr>
        <p:spPr>
          <a:xfrm flipV="1">
            <a:off x="1203325" y="3473450"/>
            <a:ext cx="609600" cy="19843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8CE087A-F12B-41CA-8915-6659030FC5FB}"/>
              </a:ext>
            </a:extLst>
          </p:cNvPr>
          <p:cNvCxnSpPr/>
          <p:nvPr/>
        </p:nvCxnSpPr>
        <p:spPr>
          <a:xfrm flipV="1">
            <a:off x="4816475" y="3917950"/>
            <a:ext cx="1066800" cy="12065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902897-B412-425A-B22C-DBAAE1847AE8}"/>
              </a:ext>
            </a:extLst>
          </p:cNvPr>
          <p:cNvCxnSpPr/>
          <p:nvPr/>
        </p:nvCxnSpPr>
        <p:spPr>
          <a:xfrm flipV="1">
            <a:off x="2635250" y="3414713"/>
            <a:ext cx="1066800" cy="12065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34961851-CA59-416A-A2FC-418BAA91A86C}"/>
              </a:ext>
            </a:extLst>
          </p:cNvPr>
          <p:cNvSpPr/>
          <p:nvPr/>
        </p:nvSpPr>
        <p:spPr>
          <a:xfrm>
            <a:off x="4022725" y="669925"/>
            <a:ext cx="1646238" cy="5334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26" name="Straight Arrow Connector 25">
            <a:extLst>
              <a:ext uri="{FF2B5EF4-FFF2-40B4-BE49-F238E27FC236}">
                <a16:creationId xmlns:a16="http://schemas.microsoft.com/office/drawing/2014/main" id="{2E4535B7-0E28-42D5-99D1-DF3FD52D0F3D}"/>
              </a:ext>
            </a:extLst>
          </p:cNvPr>
          <p:cNvCxnSpPr/>
          <p:nvPr/>
        </p:nvCxnSpPr>
        <p:spPr>
          <a:xfrm>
            <a:off x="4838700" y="1189038"/>
            <a:ext cx="1943100" cy="2316162"/>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366AEFD-F2A9-4D0C-92C9-6F634453AD19}"/>
              </a:ext>
            </a:extLst>
          </p:cNvPr>
          <p:cNvSpPr txBox="1">
            <a:spLocks noChangeArrowheads="1"/>
          </p:cNvSpPr>
          <p:nvPr/>
        </p:nvSpPr>
        <p:spPr bwMode="auto">
          <a:xfrm>
            <a:off x="152400" y="2362200"/>
            <a:ext cx="30480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000" i="1">
                <a:solidFill>
                  <a:srgbClr val="00B0F0"/>
                </a:solidFill>
                <a:latin typeface="Trebuchet MS" panose="020B0603020202020204" pitchFamily="34" charset="0"/>
              </a:rPr>
              <a:t>K: 75.0 gO</a:t>
            </a:r>
            <a:r>
              <a:rPr lang="en-US" altLang="en-US" sz="3000" i="1" baseline="-25000">
                <a:solidFill>
                  <a:srgbClr val="00B0F0"/>
                </a:solidFill>
                <a:latin typeface="Trebuchet MS" panose="020B0603020202020204" pitchFamily="34" charset="0"/>
              </a:rPr>
              <a:t>2</a:t>
            </a:r>
          </a:p>
        </p:txBody>
      </p:sp>
      <p:sp>
        <p:nvSpPr>
          <p:cNvPr id="27" name="TextBox 26">
            <a:extLst>
              <a:ext uri="{FF2B5EF4-FFF2-40B4-BE49-F238E27FC236}">
                <a16:creationId xmlns:a16="http://schemas.microsoft.com/office/drawing/2014/main" id="{2BDF2305-2A35-4F3E-BDB3-B958FB2E4A4D}"/>
              </a:ext>
            </a:extLst>
          </p:cNvPr>
          <p:cNvSpPr txBox="1">
            <a:spLocks noChangeArrowheads="1"/>
          </p:cNvSpPr>
          <p:nvPr/>
        </p:nvSpPr>
        <p:spPr bwMode="auto">
          <a:xfrm>
            <a:off x="274638" y="2744788"/>
            <a:ext cx="19367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000" i="1">
                <a:solidFill>
                  <a:srgbClr val="00B0F0"/>
                </a:solidFill>
                <a:latin typeface="Trebuchet MS" panose="020B0603020202020204" pitchFamily="34" charset="0"/>
              </a:rPr>
              <a:t>U: ? kJ</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5"/>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P spid="10" grpId="0"/>
      <p:bldP spid="11" grpId="0"/>
      <p:bldP spid="12" grpId="0" animBg="1"/>
      <p:bldP spid="25" grpId="0" animBg="1"/>
      <p:bldP spid="23"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40">
            <a:extLst>
              <a:ext uri="{FF2B5EF4-FFF2-40B4-BE49-F238E27FC236}">
                <a16:creationId xmlns:a16="http://schemas.microsoft.com/office/drawing/2014/main" id="{3BCB2491-6462-478E-9975-6816CC0B9EC5}"/>
              </a:ext>
            </a:extLst>
          </p:cNvPr>
          <p:cNvSpPr txBox="1">
            <a:spLocks noChangeArrowheads="1"/>
          </p:cNvSpPr>
          <p:nvPr/>
        </p:nvSpPr>
        <p:spPr bwMode="auto">
          <a:xfrm>
            <a:off x="122238" y="1449388"/>
            <a:ext cx="8915400" cy="2970212"/>
          </a:xfrm>
          <a:prstGeom prst="rect">
            <a:avLst/>
          </a:prstGeom>
          <a:solidFill>
            <a:schemeClr val="bg1">
              <a:alpha val="9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1500" b="1" i="1">
                <a:latin typeface="Trebuchet MS" panose="020B0603020202020204" pitchFamily="34" charset="0"/>
              </a:rPr>
              <a:t>Questions?</a:t>
            </a:r>
          </a:p>
          <a:p>
            <a:pPr algn="ctr" eaLnBrk="1" hangingPunct="1">
              <a:spcBef>
                <a:spcPct val="0"/>
              </a:spcBef>
              <a:buFontTx/>
              <a:buNone/>
            </a:pPr>
            <a:r>
              <a:rPr lang="en-US" altLang="en-US" sz="6600" b="1">
                <a:latin typeface="Trebuchet MS" panose="020B0603020202020204" pitchFamily="34" charset="0"/>
              </a:rPr>
              <a:t>Begin Worksheet #3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097F793A-B068-45B0-B243-4698411618C0}"/>
              </a:ext>
            </a:extLst>
          </p:cNvPr>
          <p:cNvSpPr>
            <a:spLocks noGrp="1"/>
          </p:cNvSpPr>
          <p:nvPr>
            <p:ph type="title"/>
          </p:nvPr>
        </p:nvSpPr>
        <p:spPr>
          <a:xfrm>
            <a:off x="457200" y="376238"/>
            <a:ext cx="8229600" cy="1143000"/>
          </a:xfrm>
          <a:solidFill>
            <a:schemeClr val="bg1">
              <a:alpha val="90195"/>
            </a:schemeClr>
          </a:solidFill>
        </p:spPr>
        <p:txBody>
          <a:bodyPr/>
          <a:lstStyle/>
          <a:p>
            <a:pPr eaLnBrk="1" hangingPunct="1"/>
            <a:r>
              <a:rPr lang="en-US" altLang="en-US" sz="3700" b="1">
                <a:latin typeface="Trebuchet MS" panose="020B0603020202020204" pitchFamily="34" charset="0"/>
              </a:rPr>
              <a:t>After today you should be able to…</a:t>
            </a:r>
          </a:p>
        </p:txBody>
      </p:sp>
      <p:sp>
        <p:nvSpPr>
          <p:cNvPr id="6147" name="Content Placeholder 2">
            <a:extLst>
              <a:ext uri="{FF2B5EF4-FFF2-40B4-BE49-F238E27FC236}">
                <a16:creationId xmlns:a16="http://schemas.microsoft.com/office/drawing/2014/main" id="{D6D99AE3-A671-404C-8419-1602AF0522E5}"/>
              </a:ext>
            </a:extLst>
          </p:cNvPr>
          <p:cNvSpPr>
            <a:spLocks noGrp="1"/>
          </p:cNvSpPr>
          <p:nvPr>
            <p:ph idx="1"/>
          </p:nvPr>
        </p:nvSpPr>
        <p:spPr>
          <a:solidFill>
            <a:schemeClr val="bg1">
              <a:alpha val="90195"/>
            </a:schemeClr>
          </a:solidFill>
        </p:spPr>
        <p:txBody>
          <a:bodyPr/>
          <a:lstStyle/>
          <a:p>
            <a:pPr eaLnBrk="1" hangingPunct="1"/>
            <a:r>
              <a:rPr lang="en-US" altLang="en-US" sz="3600">
                <a:latin typeface="Trebuchet MS" panose="020B0603020202020204" pitchFamily="34" charset="0"/>
              </a:rPr>
              <a:t>Define what a thermochemical equation is and use its information to calculate the energy used or produced in a chemical reaction</a:t>
            </a:r>
          </a:p>
          <a:p>
            <a:pPr eaLnBrk="1" hangingPunct="1"/>
            <a:r>
              <a:rPr lang="en-US" altLang="en-US" sz="3600">
                <a:latin typeface="Trebuchet MS" panose="020B0603020202020204" pitchFamily="34" charset="0"/>
              </a:rPr>
              <a:t>Explain what the </a:t>
            </a:r>
            <a:r>
              <a:rPr lang="el-GR" altLang="en-US" sz="3600">
                <a:latin typeface="Trebuchet MS" panose="020B0603020202020204" pitchFamily="34" charset="0"/>
              </a:rPr>
              <a:t>Δ</a:t>
            </a:r>
            <a:r>
              <a:rPr lang="en-US" altLang="en-US" sz="3600">
                <a:latin typeface="Trebuchet MS" panose="020B0603020202020204" pitchFamily="34" charset="0"/>
              </a:rPr>
              <a:t>H of a reaction is and how it can be found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DD7FEF-4BA9-41D0-817E-1704D40F89C8}"/>
              </a:ext>
            </a:extLst>
          </p:cNvPr>
          <p:cNvSpPr>
            <a:spLocks noGrp="1"/>
          </p:cNvSpPr>
          <p:nvPr>
            <p:ph idx="1"/>
          </p:nvPr>
        </p:nvSpPr>
        <p:spPr>
          <a:xfrm>
            <a:off x="457200" y="914400"/>
            <a:ext cx="8229600" cy="4648200"/>
          </a:xfrm>
          <a:solidFill>
            <a:schemeClr val="bg1">
              <a:alpha val="90195"/>
            </a:schemeClr>
          </a:solidFill>
        </p:spPr>
        <p:txBody>
          <a:bodyPr anchor="ctr"/>
          <a:lstStyle/>
          <a:p>
            <a:pPr marL="0" indent="0" eaLnBrk="1" hangingPunct="1">
              <a:buFont typeface="Arial" panose="020B0604020202020204" pitchFamily="34" charset="0"/>
              <a:buNone/>
            </a:pPr>
            <a:r>
              <a:rPr lang="en-US" altLang="en-US" sz="4400" b="1" u="sng">
                <a:latin typeface="Trebuchet MS" panose="020B0603020202020204" pitchFamily="34" charset="0"/>
              </a:rPr>
              <a:t>Thermochemical equation:</a:t>
            </a:r>
            <a:r>
              <a:rPr lang="en-US" altLang="en-US" sz="4400">
                <a:latin typeface="Trebuchet MS" panose="020B0603020202020204" pitchFamily="34" charset="0"/>
              </a:rPr>
              <a:t> </a:t>
            </a:r>
            <a:r>
              <a:rPr lang="en-US" altLang="en-US" sz="4400" i="1">
                <a:solidFill>
                  <a:srgbClr val="00B0F0"/>
                </a:solidFill>
                <a:latin typeface="Trebuchet MS" panose="020B0603020202020204" pitchFamily="34" charset="0"/>
              </a:rPr>
              <a:t>A chemical equation which includes the energy used or produced in a chemical reaction.  (Every reaction has an energy change associated!)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F2989F-78E3-40C4-9D7F-905DEFDCECCD}"/>
              </a:ext>
            </a:extLst>
          </p:cNvPr>
          <p:cNvSpPr>
            <a:spLocks noGrp="1"/>
          </p:cNvSpPr>
          <p:nvPr>
            <p:ph idx="1"/>
          </p:nvPr>
        </p:nvSpPr>
        <p:spPr>
          <a:xfrm>
            <a:off x="457200" y="914400"/>
            <a:ext cx="8229600" cy="4449763"/>
          </a:xfrm>
          <a:solidFill>
            <a:schemeClr val="bg1">
              <a:alpha val="90000"/>
            </a:schemeClr>
          </a:solidFill>
        </p:spPr>
        <p:txBody>
          <a:bodyPr anchor="ctr"/>
          <a:lstStyle/>
          <a:p>
            <a:pPr marL="0" indent="0" eaLnBrk="1" hangingPunct="1">
              <a:buFont typeface="Arial" charset="0"/>
              <a:buNone/>
              <a:defRPr/>
            </a:pPr>
            <a:r>
              <a:rPr lang="en-US" sz="4000" b="1" u="sng" dirty="0">
                <a:latin typeface="Trebuchet MS" pitchFamily="34" charset="0"/>
              </a:rPr>
              <a:t>Enthalpy:</a:t>
            </a:r>
            <a:r>
              <a:rPr lang="en-US" sz="4000" b="1" i="1" dirty="0">
                <a:latin typeface="Trebuchet MS" pitchFamily="34" charset="0"/>
              </a:rPr>
              <a:t> </a:t>
            </a:r>
            <a:r>
              <a:rPr lang="en-US" sz="4000" i="1" dirty="0">
                <a:solidFill>
                  <a:srgbClr val="00B0F0"/>
                </a:solidFill>
                <a:latin typeface="Trebuchet MS" pitchFamily="34" charset="0"/>
              </a:rPr>
              <a:t>(H) Heat content of a substance at constant pressure.</a:t>
            </a:r>
          </a:p>
          <a:p>
            <a:pPr marL="174625" indent="-174625" eaLnBrk="1" hangingPunct="1">
              <a:buFont typeface="Arial" charset="0"/>
              <a:buChar char="•"/>
              <a:defRPr/>
            </a:pPr>
            <a:r>
              <a:rPr lang="en-US" sz="4000" i="1" dirty="0">
                <a:solidFill>
                  <a:srgbClr val="00B0F0"/>
                </a:solidFill>
                <a:latin typeface="Trebuchet MS" pitchFamily="34" charset="0"/>
              </a:rPr>
              <a:t>“Heat of a reaction” - heat that is absorbed or released during a chemical reaction</a:t>
            </a:r>
          </a:p>
          <a:p>
            <a:pPr marL="0" indent="0" eaLnBrk="1" hangingPunct="1">
              <a:buFont typeface="Arial" charset="0"/>
              <a:buChar char="•"/>
              <a:defRPr/>
            </a:pPr>
            <a:r>
              <a:rPr lang="el-GR" sz="4000" dirty="0">
                <a:latin typeface="Trebuchet MS" pitchFamily="34" charset="0"/>
              </a:rPr>
              <a:t>Δ</a:t>
            </a:r>
            <a:r>
              <a:rPr lang="en-US" sz="4000" dirty="0">
                <a:latin typeface="Trebuchet MS" pitchFamily="34" charset="0"/>
              </a:rPr>
              <a:t>H=</a:t>
            </a:r>
            <a:r>
              <a:rPr lang="en-US" sz="4000" i="1" dirty="0">
                <a:latin typeface="Trebuchet MS" pitchFamily="34" charset="0"/>
              </a:rPr>
              <a:t> </a:t>
            </a:r>
            <a:r>
              <a:rPr lang="en-US" sz="4000" i="1" dirty="0">
                <a:solidFill>
                  <a:srgbClr val="00B0F0"/>
                </a:solidFill>
                <a:latin typeface="Trebuchet MS" pitchFamily="34" charset="0"/>
              </a:rPr>
              <a:t>change in enthalpy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75494F6-0B46-43E3-88FF-442DD344D969}"/>
              </a:ext>
            </a:extLst>
          </p:cNvPr>
          <p:cNvSpPr>
            <a:spLocks noGrp="1"/>
          </p:cNvSpPr>
          <p:nvPr>
            <p:ph type="title"/>
          </p:nvPr>
        </p:nvSpPr>
        <p:spPr>
          <a:xfrm>
            <a:off x="457200" y="274638"/>
            <a:ext cx="8229600" cy="1249362"/>
          </a:xfrm>
          <a:solidFill>
            <a:schemeClr val="bg1">
              <a:alpha val="90195"/>
            </a:schemeClr>
          </a:solidFill>
        </p:spPr>
        <p:txBody>
          <a:bodyPr/>
          <a:lstStyle/>
          <a:p>
            <a:r>
              <a:rPr lang="en-US" altLang="en-US" sz="4000" b="1">
                <a:latin typeface="Trebuchet MS" panose="020B0603020202020204" pitchFamily="34" charset="0"/>
              </a:rPr>
              <a:t>Exothermic Reactions can be shown </a:t>
            </a:r>
            <a:r>
              <a:rPr lang="en-US" altLang="en-US" sz="4000" b="1" u="sng">
                <a:latin typeface="Trebuchet MS" panose="020B0603020202020204" pitchFamily="34" charset="0"/>
              </a:rPr>
              <a:t>two</a:t>
            </a:r>
            <a:r>
              <a:rPr lang="en-US" altLang="en-US" sz="4000" b="1">
                <a:latin typeface="Trebuchet MS" panose="020B0603020202020204" pitchFamily="34" charset="0"/>
              </a:rPr>
              <a:t> ways:</a:t>
            </a:r>
          </a:p>
        </p:txBody>
      </p:sp>
      <p:sp>
        <p:nvSpPr>
          <p:cNvPr id="4099" name="Content Placeholder 2">
            <a:extLst>
              <a:ext uri="{FF2B5EF4-FFF2-40B4-BE49-F238E27FC236}">
                <a16:creationId xmlns:a16="http://schemas.microsoft.com/office/drawing/2014/main" id="{B8EE3325-A363-4B4F-8954-BD0E7306A51B}"/>
              </a:ext>
            </a:extLst>
          </p:cNvPr>
          <p:cNvSpPr>
            <a:spLocks noGrp="1"/>
          </p:cNvSpPr>
          <p:nvPr>
            <p:ph idx="1"/>
          </p:nvPr>
        </p:nvSpPr>
        <p:spPr>
          <a:xfrm>
            <a:off x="457200" y="1647825"/>
            <a:ext cx="8229600" cy="4144963"/>
          </a:xfrm>
          <a:solidFill>
            <a:schemeClr val="bg1">
              <a:alpha val="90195"/>
            </a:schemeClr>
          </a:solidFill>
        </p:spPr>
        <p:txBody>
          <a:bodyPr/>
          <a:lstStyle/>
          <a:p>
            <a:pPr>
              <a:buFont typeface="Arial" panose="020B0604020202020204" pitchFamily="34" charset="0"/>
              <a:buNone/>
            </a:pPr>
            <a:endParaRPr lang="en-US" altLang="en-US">
              <a:solidFill>
                <a:srgbClr val="00B0F0"/>
              </a:solidFill>
              <a:latin typeface="Trebuchet MS" panose="020B0603020202020204" pitchFamily="34" charset="0"/>
            </a:endParaRPr>
          </a:p>
          <a:p>
            <a:pPr algn="ctr">
              <a:buFont typeface="Arial" panose="020B0604020202020204" pitchFamily="34" charset="0"/>
              <a:buNone/>
            </a:pPr>
            <a:r>
              <a:rPr lang="en-US" altLang="en-US" sz="3000">
                <a:latin typeface="Trebuchet MS" panose="020B0603020202020204" pitchFamily="34" charset="0"/>
              </a:rPr>
              <a:t>CH</a:t>
            </a:r>
            <a:r>
              <a:rPr lang="en-US" altLang="en-US" sz="3000" baseline="-25000">
                <a:latin typeface="Trebuchet MS" panose="020B0603020202020204" pitchFamily="34" charset="0"/>
              </a:rPr>
              <a:t>4(g)</a:t>
            </a:r>
            <a:r>
              <a:rPr lang="en-US" altLang="en-US" sz="3000">
                <a:latin typeface="Trebuchet MS" panose="020B0603020202020204" pitchFamily="34" charset="0"/>
              </a:rPr>
              <a:t> + 2O</a:t>
            </a:r>
            <a:r>
              <a:rPr lang="en-US" altLang="en-US" sz="3000" baseline="-25000">
                <a:latin typeface="Trebuchet MS" panose="020B0603020202020204" pitchFamily="34" charset="0"/>
              </a:rPr>
              <a:t>2(g)</a:t>
            </a:r>
            <a:r>
              <a:rPr lang="en-US" altLang="en-US" sz="3000">
                <a:latin typeface="Trebuchet MS" panose="020B0603020202020204" pitchFamily="34" charset="0"/>
              </a:rPr>
              <a:t> </a:t>
            </a:r>
            <a:r>
              <a:rPr lang="en-US" altLang="en-US" sz="3000">
                <a:latin typeface="Trebuchet MS" panose="020B0603020202020204" pitchFamily="34" charset="0"/>
                <a:sym typeface="Wingdings" panose="05000000000000000000" pitchFamily="2" charset="2"/>
              </a:rPr>
              <a:t> CO</a:t>
            </a:r>
            <a:r>
              <a:rPr lang="en-US" altLang="en-US" sz="3000" baseline="-25000">
                <a:latin typeface="Trebuchet MS" panose="020B0603020202020204" pitchFamily="34" charset="0"/>
                <a:sym typeface="Wingdings" panose="05000000000000000000" pitchFamily="2" charset="2"/>
              </a:rPr>
              <a:t>2(g)</a:t>
            </a:r>
            <a:r>
              <a:rPr lang="en-US" altLang="en-US" sz="3000">
                <a:latin typeface="Trebuchet MS" panose="020B0603020202020204" pitchFamily="34" charset="0"/>
                <a:sym typeface="Wingdings" panose="05000000000000000000" pitchFamily="2" charset="2"/>
              </a:rPr>
              <a:t> + 2H</a:t>
            </a:r>
            <a:r>
              <a:rPr lang="en-US" altLang="en-US" sz="3000" baseline="-25000">
                <a:latin typeface="Trebuchet MS" panose="020B0603020202020204" pitchFamily="34" charset="0"/>
                <a:sym typeface="Wingdings" panose="05000000000000000000" pitchFamily="2" charset="2"/>
              </a:rPr>
              <a:t>2</a:t>
            </a:r>
            <a:r>
              <a:rPr lang="en-US" altLang="en-US" sz="3000">
                <a:latin typeface="Trebuchet MS" panose="020B0603020202020204" pitchFamily="34" charset="0"/>
                <a:sym typeface="Wingdings" panose="05000000000000000000" pitchFamily="2" charset="2"/>
              </a:rPr>
              <a:t>O</a:t>
            </a:r>
            <a:r>
              <a:rPr lang="en-US" altLang="en-US" sz="3000" baseline="-25000">
                <a:latin typeface="Trebuchet MS" panose="020B0603020202020204" pitchFamily="34" charset="0"/>
                <a:sym typeface="Wingdings" panose="05000000000000000000" pitchFamily="2" charset="2"/>
              </a:rPr>
              <a:t>(g)	</a:t>
            </a:r>
            <a:r>
              <a:rPr lang="en-US" altLang="en-US" sz="3000">
                <a:solidFill>
                  <a:srgbClr val="00B0F0"/>
                </a:solidFill>
                <a:latin typeface="Trebuchet MS" panose="020B0603020202020204" pitchFamily="34" charset="0"/>
                <a:sym typeface="Wingdings" panose="05000000000000000000" pitchFamily="2" charset="2"/>
              </a:rPr>
              <a:t> </a:t>
            </a:r>
            <a:r>
              <a:rPr lang="el-GR" altLang="en-US" sz="3000">
                <a:solidFill>
                  <a:srgbClr val="00B0F0"/>
                </a:solidFill>
                <a:latin typeface="Trebuchet MS" panose="020B0603020202020204" pitchFamily="34" charset="0"/>
              </a:rPr>
              <a:t>Δ</a:t>
            </a:r>
            <a:r>
              <a:rPr lang="en-US" altLang="en-US" sz="3000">
                <a:solidFill>
                  <a:srgbClr val="00B0F0"/>
                </a:solidFill>
                <a:latin typeface="Trebuchet MS" panose="020B0603020202020204" pitchFamily="34" charset="0"/>
              </a:rPr>
              <a:t>H= -890.4kJ</a:t>
            </a:r>
          </a:p>
          <a:p>
            <a:pPr>
              <a:buFont typeface="Arial" panose="020B0604020202020204" pitchFamily="34" charset="0"/>
              <a:buNone/>
            </a:pPr>
            <a:endParaRPr lang="en-US" altLang="en-US" sz="3000">
              <a:solidFill>
                <a:srgbClr val="00B0F0"/>
              </a:solidFill>
              <a:latin typeface="Trebuchet MS" panose="020B0603020202020204" pitchFamily="34" charset="0"/>
            </a:endParaRPr>
          </a:p>
          <a:p>
            <a:pPr>
              <a:buFont typeface="Arial" panose="020B0604020202020204" pitchFamily="34" charset="0"/>
              <a:buNone/>
            </a:pPr>
            <a:endParaRPr lang="en-US" altLang="en-US" sz="3000">
              <a:solidFill>
                <a:srgbClr val="00B0F0"/>
              </a:solidFill>
              <a:latin typeface="Trebuchet MS" panose="020B0603020202020204" pitchFamily="34" charset="0"/>
            </a:endParaRPr>
          </a:p>
          <a:p>
            <a:pPr algn="ctr">
              <a:buFont typeface="Arial" panose="020B0604020202020204" pitchFamily="34" charset="0"/>
              <a:buNone/>
            </a:pPr>
            <a:r>
              <a:rPr lang="en-US" altLang="en-US" sz="3000">
                <a:latin typeface="Trebuchet MS" panose="020B0603020202020204" pitchFamily="34" charset="0"/>
              </a:rPr>
              <a:t>CH</a:t>
            </a:r>
            <a:r>
              <a:rPr lang="en-US" altLang="en-US" sz="3000" baseline="-25000">
                <a:latin typeface="Trebuchet MS" panose="020B0603020202020204" pitchFamily="34" charset="0"/>
              </a:rPr>
              <a:t>4(g)</a:t>
            </a:r>
            <a:r>
              <a:rPr lang="en-US" altLang="en-US" sz="3000">
                <a:latin typeface="Trebuchet MS" panose="020B0603020202020204" pitchFamily="34" charset="0"/>
              </a:rPr>
              <a:t> + 2O</a:t>
            </a:r>
            <a:r>
              <a:rPr lang="en-US" altLang="en-US" sz="3000" baseline="-25000">
                <a:latin typeface="Trebuchet MS" panose="020B0603020202020204" pitchFamily="34" charset="0"/>
              </a:rPr>
              <a:t>2(g)</a:t>
            </a:r>
            <a:r>
              <a:rPr lang="en-US" altLang="en-US" sz="3000">
                <a:latin typeface="Trebuchet MS" panose="020B0603020202020204" pitchFamily="34" charset="0"/>
              </a:rPr>
              <a:t> </a:t>
            </a:r>
            <a:r>
              <a:rPr lang="en-US" altLang="en-US" sz="3000">
                <a:latin typeface="Trebuchet MS" panose="020B0603020202020204" pitchFamily="34" charset="0"/>
                <a:sym typeface="Wingdings" panose="05000000000000000000" pitchFamily="2" charset="2"/>
              </a:rPr>
              <a:t> CO</a:t>
            </a:r>
            <a:r>
              <a:rPr lang="en-US" altLang="en-US" sz="3000" baseline="-25000">
                <a:latin typeface="Trebuchet MS" panose="020B0603020202020204" pitchFamily="34" charset="0"/>
                <a:sym typeface="Wingdings" panose="05000000000000000000" pitchFamily="2" charset="2"/>
              </a:rPr>
              <a:t>2(g)</a:t>
            </a:r>
            <a:r>
              <a:rPr lang="en-US" altLang="en-US" sz="3000">
                <a:latin typeface="Trebuchet MS" panose="020B0603020202020204" pitchFamily="34" charset="0"/>
                <a:sym typeface="Wingdings" panose="05000000000000000000" pitchFamily="2" charset="2"/>
              </a:rPr>
              <a:t> + 2H</a:t>
            </a:r>
            <a:r>
              <a:rPr lang="en-US" altLang="en-US" sz="3000" baseline="-25000">
                <a:latin typeface="Trebuchet MS" panose="020B0603020202020204" pitchFamily="34" charset="0"/>
                <a:sym typeface="Wingdings" panose="05000000000000000000" pitchFamily="2" charset="2"/>
              </a:rPr>
              <a:t>2</a:t>
            </a:r>
            <a:r>
              <a:rPr lang="en-US" altLang="en-US" sz="3000">
                <a:latin typeface="Trebuchet MS" panose="020B0603020202020204" pitchFamily="34" charset="0"/>
                <a:sym typeface="Wingdings" panose="05000000000000000000" pitchFamily="2" charset="2"/>
              </a:rPr>
              <a:t>O</a:t>
            </a:r>
            <a:r>
              <a:rPr lang="en-US" altLang="en-US" sz="3000" baseline="-25000">
                <a:latin typeface="Trebuchet MS" panose="020B0603020202020204" pitchFamily="34" charset="0"/>
                <a:sym typeface="Wingdings" panose="05000000000000000000" pitchFamily="2" charset="2"/>
              </a:rPr>
              <a:t>(g) </a:t>
            </a:r>
            <a:r>
              <a:rPr lang="en-US" altLang="en-US" sz="3000">
                <a:latin typeface="Trebuchet MS" panose="020B0603020202020204" pitchFamily="34" charset="0"/>
                <a:sym typeface="Wingdings" panose="05000000000000000000" pitchFamily="2" charset="2"/>
              </a:rPr>
              <a:t>+</a:t>
            </a:r>
            <a:r>
              <a:rPr lang="en-US" altLang="en-US" sz="3000" baseline="-25000">
                <a:latin typeface="Trebuchet MS" panose="020B0603020202020204" pitchFamily="34" charset="0"/>
                <a:sym typeface="Wingdings" panose="05000000000000000000" pitchFamily="2" charset="2"/>
              </a:rPr>
              <a:t>   </a:t>
            </a:r>
            <a:r>
              <a:rPr lang="en-US" altLang="en-US" sz="3000">
                <a:solidFill>
                  <a:srgbClr val="00B0F0"/>
                </a:solidFill>
                <a:latin typeface="Trebuchet MS" panose="020B0603020202020204" pitchFamily="34" charset="0"/>
              </a:rPr>
              <a:t>890.4kJ</a:t>
            </a:r>
          </a:p>
        </p:txBody>
      </p:sp>
      <p:cxnSp>
        <p:nvCxnSpPr>
          <p:cNvPr id="12" name="Straight Arrow Connector 11">
            <a:extLst>
              <a:ext uri="{FF2B5EF4-FFF2-40B4-BE49-F238E27FC236}">
                <a16:creationId xmlns:a16="http://schemas.microsoft.com/office/drawing/2014/main" id="{E1130FB8-090A-40A7-93A4-8E6C259F4A95}"/>
              </a:ext>
            </a:extLst>
          </p:cNvPr>
          <p:cNvCxnSpPr/>
          <p:nvPr/>
        </p:nvCxnSpPr>
        <p:spPr>
          <a:xfrm flipV="1">
            <a:off x="5810250" y="2590800"/>
            <a:ext cx="121920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79AE190-2331-46E8-A667-4B8B24A1E196}"/>
              </a:ext>
            </a:extLst>
          </p:cNvPr>
          <p:cNvSpPr txBox="1">
            <a:spLocks noChangeArrowheads="1"/>
          </p:cNvSpPr>
          <p:nvPr/>
        </p:nvSpPr>
        <p:spPr bwMode="auto">
          <a:xfrm>
            <a:off x="3657600" y="2971800"/>
            <a:ext cx="4114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i="1" u="sng">
                <a:solidFill>
                  <a:srgbClr val="00B0F0"/>
                </a:solidFill>
                <a:latin typeface="Trebuchet MS" panose="020B0603020202020204" pitchFamily="34" charset="0"/>
              </a:rPr>
              <a:t>Negative</a:t>
            </a:r>
            <a:r>
              <a:rPr lang="en-US" altLang="en-US" sz="2400" b="1" i="1">
                <a:solidFill>
                  <a:srgbClr val="00B0F0"/>
                </a:solidFill>
                <a:latin typeface="Trebuchet MS" panose="020B0603020202020204" pitchFamily="34" charset="0"/>
              </a:rPr>
              <a:t> sign means the reaction is exothermic!</a:t>
            </a:r>
          </a:p>
        </p:txBody>
      </p:sp>
      <p:cxnSp>
        <p:nvCxnSpPr>
          <p:cNvPr id="17" name="Straight Arrow Connector 16">
            <a:extLst>
              <a:ext uri="{FF2B5EF4-FFF2-40B4-BE49-F238E27FC236}">
                <a16:creationId xmlns:a16="http://schemas.microsoft.com/office/drawing/2014/main" id="{1E5CB079-6AE2-4206-82F8-1B61CC40913E}"/>
              </a:ext>
            </a:extLst>
          </p:cNvPr>
          <p:cNvCxnSpPr/>
          <p:nvPr/>
        </p:nvCxnSpPr>
        <p:spPr>
          <a:xfrm flipV="1">
            <a:off x="5489575" y="4267200"/>
            <a:ext cx="1292225"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F63B46B-850B-4290-8A65-6882BD445B53}"/>
              </a:ext>
            </a:extLst>
          </p:cNvPr>
          <p:cNvSpPr txBox="1">
            <a:spLocks noChangeArrowheads="1"/>
          </p:cNvSpPr>
          <p:nvPr/>
        </p:nvSpPr>
        <p:spPr bwMode="auto">
          <a:xfrm>
            <a:off x="3367088" y="4648200"/>
            <a:ext cx="4114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i="1">
                <a:solidFill>
                  <a:srgbClr val="00B0F0"/>
                </a:solidFill>
                <a:latin typeface="Trebuchet MS" panose="020B0603020202020204" pitchFamily="34" charset="0"/>
              </a:rPr>
              <a:t>Energy is a </a:t>
            </a:r>
            <a:r>
              <a:rPr lang="en-US" altLang="en-US" sz="2400" b="1" i="1" u="sng">
                <a:solidFill>
                  <a:srgbClr val="00B0F0"/>
                </a:solidFill>
                <a:latin typeface="Trebuchet MS" panose="020B0603020202020204" pitchFamily="34" charset="0"/>
              </a:rPr>
              <a:t>product</a:t>
            </a:r>
            <a:r>
              <a:rPr lang="en-US" altLang="en-US" sz="2400" b="1" i="1">
                <a:solidFill>
                  <a:srgbClr val="00B0F0"/>
                </a:solidFill>
                <a:latin typeface="Trebuchet MS" panose="020B0603020202020204" pitchFamily="34" charset="0"/>
              </a:rPr>
              <a:t> in an exothermic reaction!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BDE9597-2F10-456E-A483-278A580EF166}"/>
              </a:ext>
            </a:extLst>
          </p:cNvPr>
          <p:cNvSpPr>
            <a:spLocks noGrp="1"/>
          </p:cNvSpPr>
          <p:nvPr>
            <p:ph type="title"/>
          </p:nvPr>
        </p:nvSpPr>
        <p:spPr>
          <a:xfrm>
            <a:off x="457200" y="274638"/>
            <a:ext cx="8229600" cy="1249362"/>
          </a:xfrm>
          <a:solidFill>
            <a:schemeClr val="bg1">
              <a:alpha val="90195"/>
            </a:schemeClr>
          </a:solidFill>
        </p:spPr>
        <p:txBody>
          <a:bodyPr/>
          <a:lstStyle/>
          <a:p>
            <a:r>
              <a:rPr lang="en-US" altLang="en-US" sz="4000" b="1">
                <a:latin typeface="Trebuchet MS" panose="020B0603020202020204" pitchFamily="34" charset="0"/>
              </a:rPr>
              <a:t>Endothermic Reactions can be shown </a:t>
            </a:r>
            <a:r>
              <a:rPr lang="en-US" altLang="en-US" sz="4000" b="1" u="sng">
                <a:latin typeface="Trebuchet MS" panose="020B0603020202020204" pitchFamily="34" charset="0"/>
              </a:rPr>
              <a:t>two</a:t>
            </a:r>
            <a:r>
              <a:rPr lang="en-US" altLang="en-US" sz="4000" b="1">
                <a:latin typeface="Trebuchet MS" panose="020B0603020202020204" pitchFamily="34" charset="0"/>
              </a:rPr>
              <a:t> ways:</a:t>
            </a:r>
          </a:p>
        </p:txBody>
      </p:sp>
      <p:sp>
        <p:nvSpPr>
          <p:cNvPr id="4099" name="Content Placeholder 2">
            <a:extLst>
              <a:ext uri="{FF2B5EF4-FFF2-40B4-BE49-F238E27FC236}">
                <a16:creationId xmlns:a16="http://schemas.microsoft.com/office/drawing/2014/main" id="{68EFC032-9BF8-4C44-9803-0E3FDD2AEBE0}"/>
              </a:ext>
            </a:extLst>
          </p:cNvPr>
          <p:cNvSpPr>
            <a:spLocks noGrp="1"/>
          </p:cNvSpPr>
          <p:nvPr>
            <p:ph idx="1"/>
          </p:nvPr>
        </p:nvSpPr>
        <p:spPr>
          <a:xfrm>
            <a:off x="457200" y="1647825"/>
            <a:ext cx="8229600" cy="4144963"/>
          </a:xfrm>
          <a:solidFill>
            <a:schemeClr val="bg1">
              <a:alpha val="90195"/>
            </a:schemeClr>
          </a:solidFill>
        </p:spPr>
        <p:txBody>
          <a:bodyPr/>
          <a:lstStyle/>
          <a:p>
            <a:pPr algn="ctr">
              <a:buFont typeface="Arial" panose="020B0604020202020204" pitchFamily="34" charset="0"/>
              <a:buNone/>
            </a:pPr>
            <a:r>
              <a:rPr lang="en-US" altLang="en-US" sz="3600">
                <a:latin typeface="Trebuchet MS" panose="020B0603020202020204" pitchFamily="34" charset="0"/>
              </a:rPr>
              <a:t>C</a:t>
            </a:r>
            <a:r>
              <a:rPr lang="en-US" altLang="en-US" sz="3600" baseline="-25000">
                <a:latin typeface="Trebuchet MS" panose="020B0603020202020204" pitchFamily="34" charset="0"/>
              </a:rPr>
              <a:t>(s) </a:t>
            </a:r>
            <a:r>
              <a:rPr lang="en-US" altLang="en-US" sz="3600">
                <a:latin typeface="Trebuchet MS" panose="020B0603020202020204" pitchFamily="34" charset="0"/>
              </a:rPr>
              <a:t> +  2S</a:t>
            </a:r>
            <a:r>
              <a:rPr lang="en-US" altLang="en-US" sz="3600" baseline="-25000">
                <a:latin typeface="Trebuchet MS" panose="020B0603020202020204" pitchFamily="34" charset="0"/>
              </a:rPr>
              <a:t>(s) </a:t>
            </a:r>
            <a:r>
              <a:rPr lang="en-US" altLang="en-US" sz="3600">
                <a:latin typeface="Trebuchet MS" panose="020B0603020202020204" pitchFamily="34" charset="0"/>
              </a:rPr>
              <a:t> </a:t>
            </a:r>
            <a:r>
              <a:rPr lang="en-US" altLang="en-US" sz="3600">
                <a:latin typeface="Trebuchet MS" panose="020B0603020202020204" pitchFamily="34" charset="0"/>
                <a:sym typeface="Wingdings" panose="05000000000000000000" pitchFamily="2" charset="2"/>
              </a:rPr>
              <a:t>  CS</a:t>
            </a:r>
            <a:r>
              <a:rPr lang="en-US" altLang="en-US" sz="3600" baseline="-25000">
                <a:latin typeface="Trebuchet MS" panose="020B0603020202020204" pitchFamily="34" charset="0"/>
                <a:sym typeface="Wingdings" panose="05000000000000000000" pitchFamily="2" charset="2"/>
              </a:rPr>
              <a:t>2(l)</a:t>
            </a:r>
            <a:r>
              <a:rPr lang="en-US" altLang="en-US" sz="3600">
                <a:latin typeface="Trebuchet MS" panose="020B0603020202020204" pitchFamily="34" charset="0"/>
                <a:sym typeface="Wingdings" panose="05000000000000000000" pitchFamily="2" charset="2"/>
              </a:rPr>
              <a:t> 	   </a:t>
            </a:r>
            <a:r>
              <a:rPr lang="el-GR" altLang="en-US" sz="3600">
                <a:solidFill>
                  <a:srgbClr val="00B0F0"/>
                </a:solidFill>
                <a:latin typeface="Trebuchet MS" panose="020B0603020202020204" pitchFamily="34" charset="0"/>
              </a:rPr>
              <a:t>Δ</a:t>
            </a:r>
            <a:r>
              <a:rPr lang="en-US" altLang="en-US" sz="3600">
                <a:solidFill>
                  <a:srgbClr val="00B0F0"/>
                </a:solidFill>
                <a:latin typeface="Trebuchet MS" panose="020B0603020202020204" pitchFamily="34" charset="0"/>
              </a:rPr>
              <a:t>H= +89.3kJ</a:t>
            </a:r>
          </a:p>
          <a:p>
            <a:pPr algn="ctr">
              <a:buFont typeface="Arial" panose="020B0604020202020204" pitchFamily="34" charset="0"/>
              <a:buNone/>
            </a:pPr>
            <a:endParaRPr lang="en-US" altLang="en-US" sz="3600">
              <a:latin typeface="Trebuchet MS" panose="020B0603020202020204" pitchFamily="34" charset="0"/>
            </a:endParaRPr>
          </a:p>
          <a:p>
            <a:pPr algn="ctr">
              <a:buFont typeface="Arial" panose="020B0604020202020204" pitchFamily="34" charset="0"/>
              <a:buNone/>
            </a:pPr>
            <a:endParaRPr lang="en-US" altLang="en-US" sz="3600">
              <a:latin typeface="Trebuchet MS" panose="020B0603020202020204" pitchFamily="34" charset="0"/>
            </a:endParaRPr>
          </a:p>
          <a:p>
            <a:pPr algn="ctr">
              <a:buFont typeface="Arial" panose="020B0604020202020204" pitchFamily="34" charset="0"/>
              <a:buNone/>
            </a:pPr>
            <a:r>
              <a:rPr lang="en-US" altLang="en-US" sz="3600">
                <a:latin typeface="Trebuchet MS" panose="020B0603020202020204" pitchFamily="34" charset="0"/>
              </a:rPr>
              <a:t>C</a:t>
            </a:r>
            <a:r>
              <a:rPr lang="en-US" altLang="en-US" sz="3600" baseline="-25000">
                <a:latin typeface="Trebuchet MS" panose="020B0603020202020204" pitchFamily="34" charset="0"/>
              </a:rPr>
              <a:t>(s) </a:t>
            </a:r>
            <a:r>
              <a:rPr lang="en-US" altLang="en-US" sz="3600">
                <a:latin typeface="Trebuchet MS" panose="020B0603020202020204" pitchFamily="34" charset="0"/>
              </a:rPr>
              <a:t> +  2S</a:t>
            </a:r>
            <a:r>
              <a:rPr lang="en-US" altLang="en-US" sz="3600" baseline="-25000">
                <a:latin typeface="Trebuchet MS" panose="020B0603020202020204" pitchFamily="34" charset="0"/>
              </a:rPr>
              <a:t>(s)</a:t>
            </a:r>
            <a:r>
              <a:rPr lang="en-US" altLang="en-US" sz="3600" baseline="-25000">
                <a:solidFill>
                  <a:srgbClr val="C00000"/>
                </a:solidFill>
                <a:latin typeface="Trebuchet MS" panose="020B0603020202020204" pitchFamily="34" charset="0"/>
              </a:rPr>
              <a:t> </a:t>
            </a:r>
            <a:r>
              <a:rPr lang="en-US" altLang="en-US" sz="3600">
                <a:latin typeface="Trebuchet MS" panose="020B0603020202020204" pitchFamily="34" charset="0"/>
              </a:rPr>
              <a:t>+</a:t>
            </a:r>
            <a:r>
              <a:rPr lang="en-US" altLang="en-US" sz="3600">
                <a:solidFill>
                  <a:srgbClr val="00B0F0"/>
                </a:solidFill>
                <a:latin typeface="Trebuchet MS" panose="020B0603020202020204" pitchFamily="34" charset="0"/>
              </a:rPr>
              <a:t> 89.3kJ </a:t>
            </a:r>
            <a:r>
              <a:rPr lang="en-US" altLang="en-US" sz="3600">
                <a:latin typeface="Trebuchet MS" panose="020B0603020202020204" pitchFamily="34" charset="0"/>
                <a:sym typeface="Wingdings" panose="05000000000000000000" pitchFamily="2" charset="2"/>
              </a:rPr>
              <a:t>  CS</a:t>
            </a:r>
            <a:r>
              <a:rPr lang="en-US" altLang="en-US" sz="3600" baseline="-25000">
                <a:latin typeface="Trebuchet MS" panose="020B0603020202020204" pitchFamily="34" charset="0"/>
                <a:sym typeface="Wingdings" panose="05000000000000000000" pitchFamily="2" charset="2"/>
              </a:rPr>
              <a:t>2(l)</a:t>
            </a:r>
          </a:p>
        </p:txBody>
      </p:sp>
      <p:cxnSp>
        <p:nvCxnSpPr>
          <p:cNvPr id="12" name="Straight Arrow Connector 11">
            <a:extLst>
              <a:ext uri="{FF2B5EF4-FFF2-40B4-BE49-F238E27FC236}">
                <a16:creationId xmlns:a16="http://schemas.microsoft.com/office/drawing/2014/main" id="{F3C74BC9-3BE0-419F-B1D6-402765A101EC}"/>
              </a:ext>
            </a:extLst>
          </p:cNvPr>
          <p:cNvCxnSpPr/>
          <p:nvPr/>
        </p:nvCxnSpPr>
        <p:spPr>
          <a:xfrm flipV="1">
            <a:off x="5551488" y="2133600"/>
            <a:ext cx="121920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B95FF5DB-DD26-4C41-8FEB-8D91F8516982}"/>
              </a:ext>
            </a:extLst>
          </p:cNvPr>
          <p:cNvSpPr txBox="1">
            <a:spLocks noChangeArrowheads="1"/>
          </p:cNvSpPr>
          <p:nvPr/>
        </p:nvSpPr>
        <p:spPr bwMode="auto">
          <a:xfrm>
            <a:off x="3429000" y="2514600"/>
            <a:ext cx="4114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i="1" u="sng">
                <a:solidFill>
                  <a:srgbClr val="00B0F0"/>
                </a:solidFill>
                <a:latin typeface="Trebuchet MS" panose="020B0603020202020204" pitchFamily="34" charset="0"/>
              </a:rPr>
              <a:t>Positive</a:t>
            </a:r>
            <a:r>
              <a:rPr lang="en-US" altLang="en-US" sz="2400" b="1" i="1">
                <a:solidFill>
                  <a:srgbClr val="00B0F0"/>
                </a:solidFill>
                <a:latin typeface="Trebuchet MS" panose="020B0603020202020204" pitchFamily="34" charset="0"/>
              </a:rPr>
              <a:t> sign means  the reaction is endothermic!</a:t>
            </a:r>
          </a:p>
        </p:txBody>
      </p:sp>
      <p:cxnSp>
        <p:nvCxnSpPr>
          <p:cNvPr id="17" name="Straight Arrow Connector 16">
            <a:extLst>
              <a:ext uri="{FF2B5EF4-FFF2-40B4-BE49-F238E27FC236}">
                <a16:creationId xmlns:a16="http://schemas.microsoft.com/office/drawing/2014/main" id="{9A58A4D2-D476-4DFA-B01A-6D0170621A99}"/>
              </a:ext>
            </a:extLst>
          </p:cNvPr>
          <p:cNvCxnSpPr/>
          <p:nvPr/>
        </p:nvCxnSpPr>
        <p:spPr>
          <a:xfrm flipV="1">
            <a:off x="3036888" y="4191000"/>
            <a:ext cx="121920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2C759AA-72CD-41C8-BD28-6FDD40CE2C02}"/>
              </a:ext>
            </a:extLst>
          </p:cNvPr>
          <p:cNvSpPr txBox="1">
            <a:spLocks noChangeArrowheads="1"/>
          </p:cNvSpPr>
          <p:nvPr/>
        </p:nvSpPr>
        <p:spPr bwMode="auto">
          <a:xfrm>
            <a:off x="914400" y="4572000"/>
            <a:ext cx="4114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i="1">
                <a:solidFill>
                  <a:srgbClr val="00B0F0"/>
                </a:solidFill>
                <a:latin typeface="Trebuchet MS" panose="020B0603020202020204" pitchFamily="34" charset="0"/>
              </a:rPr>
              <a:t>Energy is a </a:t>
            </a:r>
            <a:r>
              <a:rPr lang="en-US" altLang="en-US" sz="2400" b="1" i="1" u="sng">
                <a:solidFill>
                  <a:srgbClr val="00B0F0"/>
                </a:solidFill>
                <a:latin typeface="Trebuchet MS" panose="020B0603020202020204" pitchFamily="34" charset="0"/>
              </a:rPr>
              <a:t>reactant</a:t>
            </a:r>
            <a:r>
              <a:rPr lang="en-US" altLang="en-US" sz="2400" b="1" i="1">
                <a:solidFill>
                  <a:srgbClr val="00B0F0"/>
                </a:solidFill>
                <a:latin typeface="Trebuchet MS" panose="020B0603020202020204" pitchFamily="34" charset="0"/>
              </a:rPr>
              <a:t> in an endothermic reaction!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8AE20B-3930-4D47-8C54-6BF021112749}"/>
              </a:ext>
            </a:extLst>
          </p:cNvPr>
          <p:cNvSpPr>
            <a:spLocks noGrp="1"/>
          </p:cNvSpPr>
          <p:nvPr>
            <p:ph idx="1"/>
          </p:nvPr>
        </p:nvSpPr>
        <p:spPr>
          <a:xfrm>
            <a:off x="457200" y="685800"/>
            <a:ext cx="8229600" cy="4724400"/>
          </a:xfrm>
          <a:solidFill>
            <a:schemeClr val="bg1">
              <a:alpha val="90195"/>
            </a:schemeClr>
          </a:solidFill>
        </p:spPr>
        <p:txBody>
          <a:bodyPr/>
          <a:lstStyle/>
          <a:p>
            <a:pPr marL="0" indent="0">
              <a:buFont typeface="Arial" panose="020B0604020202020204" pitchFamily="34" charset="0"/>
              <a:buNone/>
            </a:pPr>
            <a:r>
              <a:rPr lang="en-US" altLang="en-US" sz="3400">
                <a:latin typeface="Trebuchet MS" panose="020B0603020202020204" pitchFamily="34" charset="0"/>
              </a:rPr>
              <a:t>The heat of a reaction (</a:t>
            </a:r>
            <a:r>
              <a:rPr lang="el-GR" altLang="en-US" sz="3400">
                <a:latin typeface="Trebuchet MS" panose="020B0603020202020204" pitchFamily="34" charset="0"/>
              </a:rPr>
              <a:t>Δ</a:t>
            </a:r>
            <a:r>
              <a:rPr lang="en-US" altLang="en-US" sz="3400">
                <a:latin typeface="Trebuchet MS" panose="020B0603020202020204" pitchFamily="34" charset="0"/>
              </a:rPr>
              <a:t>H) </a:t>
            </a:r>
            <a:r>
              <a:rPr lang="en-US" altLang="en-US" sz="3400" i="1">
                <a:solidFill>
                  <a:srgbClr val="00B0F0"/>
                </a:solidFill>
                <a:latin typeface="Trebuchet MS" panose="020B0603020202020204" pitchFamily="34" charset="0"/>
              </a:rPr>
              <a:t>is the amount of energy used or produced when the coefficient equals the number of moles in a reaction.</a:t>
            </a:r>
          </a:p>
          <a:p>
            <a:pPr marL="0" indent="0">
              <a:buFont typeface="Arial" panose="020B0604020202020204" pitchFamily="34" charset="0"/>
              <a:buNone/>
            </a:pPr>
            <a:endParaRPr lang="en-US" altLang="en-US" sz="3400" i="1">
              <a:solidFill>
                <a:srgbClr val="00B0F0"/>
              </a:solidFill>
              <a:latin typeface="Trebuchet MS" panose="020B0603020202020204" pitchFamily="34" charset="0"/>
            </a:endParaRPr>
          </a:p>
          <a:p>
            <a:pPr marL="0" indent="0">
              <a:buFont typeface="Arial" panose="020B0604020202020204" pitchFamily="34" charset="0"/>
              <a:buNone/>
            </a:pPr>
            <a:endParaRPr lang="en-US" altLang="en-US" sz="3400" i="1">
              <a:solidFill>
                <a:srgbClr val="00B0F0"/>
              </a:solidFill>
              <a:latin typeface="Trebuchet MS" panose="020B0603020202020204" pitchFamily="34" charset="0"/>
            </a:endParaRPr>
          </a:p>
          <a:p>
            <a:pPr marL="0" indent="0" algn="r">
              <a:buFont typeface="Arial" panose="020B0604020202020204" pitchFamily="34" charset="0"/>
              <a:buNone/>
            </a:pPr>
            <a:r>
              <a:rPr lang="en-US" altLang="en-US" sz="3400" i="1">
                <a:solidFill>
                  <a:srgbClr val="00B0F0"/>
                </a:solidFill>
                <a:latin typeface="Trebuchet MS" panose="020B0603020202020204" pitchFamily="34" charset="0"/>
              </a:rPr>
              <a:t>Coefficient of any substance = </a:t>
            </a:r>
            <a:r>
              <a:rPr lang="el-GR" altLang="en-US" sz="3400" i="1">
                <a:solidFill>
                  <a:srgbClr val="00B0F0"/>
                </a:solidFill>
                <a:latin typeface="Trebuchet MS" panose="020B0603020202020204" pitchFamily="34" charset="0"/>
              </a:rPr>
              <a:t>Δ</a:t>
            </a:r>
            <a:r>
              <a:rPr lang="en-US" altLang="en-US" sz="3400" i="1">
                <a:solidFill>
                  <a:srgbClr val="00B0F0"/>
                </a:solidFill>
                <a:latin typeface="Trebuchet MS" panose="020B0603020202020204" pitchFamily="34" charset="0"/>
              </a:rPr>
              <a:t>H</a:t>
            </a:r>
          </a:p>
          <a:p>
            <a:pPr marL="0" indent="0" algn="r">
              <a:buFont typeface="Arial" panose="020B0604020202020204" pitchFamily="34" charset="0"/>
              <a:buNone/>
            </a:pPr>
            <a:r>
              <a:rPr lang="en-US" altLang="en-US" sz="3400" i="1">
                <a:solidFill>
                  <a:srgbClr val="00B0F0"/>
                </a:solidFill>
                <a:latin typeface="Trebuchet MS" panose="020B0603020202020204" pitchFamily="34" charset="0"/>
              </a:rPr>
              <a:t> </a:t>
            </a:r>
          </a:p>
        </p:txBody>
      </p:sp>
      <p:sp>
        <p:nvSpPr>
          <p:cNvPr id="9" name="AutoShape 12">
            <a:extLst>
              <a:ext uri="{FF2B5EF4-FFF2-40B4-BE49-F238E27FC236}">
                <a16:creationId xmlns:a16="http://schemas.microsoft.com/office/drawing/2014/main" id="{BCB0C406-8F33-4D15-B99F-82466C2491CB}"/>
              </a:ext>
            </a:extLst>
          </p:cNvPr>
          <p:cNvSpPr>
            <a:spLocks noChangeArrowheads="1"/>
          </p:cNvSpPr>
          <p:nvPr/>
        </p:nvSpPr>
        <p:spPr bwMode="auto">
          <a:xfrm rot="-1175705">
            <a:off x="-401638" y="2941638"/>
            <a:ext cx="4675188" cy="1660525"/>
          </a:xfrm>
          <a:prstGeom prst="irregularSeal1">
            <a:avLst/>
          </a:prstGeom>
          <a:solidFill>
            <a:schemeClr val="bg1">
              <a:alpha val="90195"/>
            </a:schemeClr>
          </a:solidFill>
          <a:ln w="9525">
            <a:solidFill>
              <a:schemeClr val="tx1"/>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ts val="1000"/>
              </a:spcAft>
              <a:buFontTx/>
              <a:buNone/>
            </a:pPr>
            <a:r>
              <a:rPr lang="en-US" altLang="en-US" sz="2000" i="1">
                <a:solidFill>
                  <a:srgbClr val="00B0F0"/>
                </a:solidFill>
                <a:latin typeface="Trebuchet MS" panose="020B0603020202020204" pitchFamily="34" charset="0"/>
              </a:rPr>
              <a:t>NEW conversion factor:</a:t>
            </a:r>
            <a:endParaRPr lang="en-US" altLang="en-US" sz="3600" i="1">
              <a:solidFill>
                <a:srgbClr val="00B0F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A1FEF62-49A1-4EAB-AA85-3A81320879EF}"/>
              </a:ext>
            </a:extLst>
          </p:cNvPr>
          <p:cNvSpPr>
            <a:spLocks noGrp="1"/>
          </p:cNvSpPr>
          <p:nvPr>
            <p:ph type="title"/>
          </p:nvPr>
        </p:nvSpPr>
        <p:spPr>
          <a:xfrm>
            <a:off x="457200" y="141288"/>
            <a:ext cx="8229600" cy="1036637"/>
          </a:xfrm>
          <a:solidFill>
            <a:schemeClr val="bg1">
              <a:alpha val="90195"/>
            </a:schemeClr>
          </a:solidFill>
        </p:spPr>
        <p:txBody>
          <a:bodyPr/>
          <a:lstStyle/>
          <a:p>
            <a:r>
              <a:rPr lang="en-US" altLang="en-US" sz="6000">
                <a:latin typeface="Trebuchet MS" panose="020B0603020202020204" pitchFamily="34" charset="0"/>
              </a:rPr>
              <a:t>Examples</a:t>
            </a:r>
          </a:p>
        </p:txBody>
      </p:sp>
      <p:sp>
        <p:nvSpPr>
          <p:cNvPr id="3" name="Content Placeholder 2">
            <a:extLst>
              <a:ext uri="{FF2B5EF4-FFF2-40B4-BE49-F238E27FC236}">
                <a16:creationId xmlns:a16="http://schemas.microsoft.com/office/drawing/2014/main" id="{8C3333BC-2226-42EA-B78C-170BE0B10C77}"/>
              </a:ext>
            </a:extLst>
          </p:cNvPr>
          <p:cNvSpPr>
            <a:spLocks noGrp="1"/>
          </p:cNvSpPr>
          <p:nvPr>
            <p:ph idx="1"/>
          </p:nvPr>
        </p:nvSpPr>
        <p:spPr>
          <a:xfrm>
            <a:off x="457200" y="1295400"/>
            <a:ext cx="8229600" cy="4525963"/>
          </a:xfrm>
          <a:solidFill>
            <a:schemeClr val="bg1">
              <a:alpha val="90000"/>
            </a:schemeClr>
          </a:solidFill>
        </p:spPr>
        <p:txBody>
          <a:bodyPr/>
          <a:lstStyle/>
          <a:p>
            <a:pPr marL="0" indent="0">
              <a:buFont typeface="Arial" charset="0"/>
              <a:buNone/>
              <a:defRPr/>
            </a:pPr>
            <a:r>
              <a:rPr lang="en-US" dirty="0">
                <a:latin typeface="Trebuchet MS" pitchFamily="34" charset="0"/>
              </a:rPr>
              <a:t>How much energy is needed when 1.27 moles of sulfur reacts with excess carbon?</a:t>
            </a:r>
          </a:p>
          <a:p>
            <a:pPr algn="ctr">
              <a:buFont typeface="Arial" charset="0"/>
              <a:buNone/>
              <a:defRPr/>
            </a:pPr>
            <a:r>
              <a:rPr lang="en-US" dirty="0">
                <a:latin typeface="Trebuchet MS" pitchFamily="34" charset="0"/>
              </a:rPr>
              <a:t>C</a:t>
            </a:r>
            <a:r>
              <a:rPr lang="en-US" baseline="-25000" dirty="0">
                <a:latin typeface="Trebuchet MS" pitchFamily="34" charset="0"/>
              </a:rPr>
              <a:t>(s) </a:t>
            </a:r>
            <a:r>
              <a:rPr lang="en-US" dirty="0">
                <a:latin typeface="Trebuchet MS" pitchFamily="34" charset="0"/>
              </a:rPr>
              <a:t> +  </a:t>
            </a:r>
            <a:r>
              <a:rPr lang="en-US" dirty="0" err="1">
                <a:latin typeface="Trebuchet MS" pitchFamily="34" charset="0"/>
              </a:rPr>
              <a:t>2S</a:t>
            </a:r>
            <a:r>
              <a:rPr lang="en-US" baseline="-25000" dirty="0">
                <a:latin typeface="Trebuchet MS" pitchFamily="34" charset="0"/>
              </a:rPr>
              <a:t>(s)</a:t>
            </a:r>
            <a:r>
              <a:rPr lang="en-US" baseline="-25000" dirty="0">
                <a:solidFill>
                  <a:srgbClr val="C00000"/>
                </a:solidFill>
                <a:latin typeface="Trebuchet MS" pitchFamily="34" charset="0"/>
              </a:rPr>
              <a:t> </a:t>
            </a:r>
            <a:r>
              <a:rPr lang="en-US" dirty="0">
                <a:latin typeface="Trebuchet MS" pitchFamily="34" charset="0"/>
              </a:rPr>
              <a:t> </a:t>
            </a:r>
            <a:r>
              <a:rPr lang="en-US" dirty="0">
                <a:latin typeface="Trebuchet MS" pitchFamily="34" charset="0"/>
                <a:sym typeface="Wingdings" pitchFamily="2" charset="2"/>
              </a:rPr>
              <a:t>  </a:t>
            </a:r>
            <a:r>
              <a:rPr lang="en-US" dirty="0" err="1">
                <a:latin typeface="Trebuchet MS" pitchFamily="34" charset="0"/>
                <a:sym typeface="Wingdings" pitchFamily="2" charset="2"/>
              </a:rPr>
              <a:t>CS</a:t>
            </a:r>
            <a:r>
              <a:rPr lang="en-US" baseline="-25000" dirty="0" err="1">
                <a:latin typeface="Trebuchet MS" pitchFamily="34" charset="0"/>
                <a:sym typeface="Wingdings" pitchFamily="2" charset="2"/>
              </a:rPr>
              <a:t>2</a:t>
            </a:r>
            <a:r>
              <a:rPr lang="en-US" baseline="-25000" dirty="0">
                <a:latin typeface="Trebuchet MS" pitchFamily="34" charset="0"/>
                <a:sym typeface="Wingdings" pitchFamily="2" charset="2"/>
              </a:rPr>
              <a:t>(l) 	</a:t>
            </a:r>
            <a:r>
              <a:rPr lang="el-GR" dirty="0">
                <a:latin typeface="Trebuchet MS" pitchFamily="34" charset="0"/>
              </a:rPr>
              <a:t>Δ</a:t>
            </a:r>
            <a:r>
              <a:rPr lang="en-US" dirty="0">
                <a:latin typeface="Trebuchet MS" pitchFamily="34" charset="0"/>
              </a:rPr>
              <a:t>H= +</a:t>
            </a:r>
            <a:r>
              <a:rPr lang="en-US" dirty="0" err="1">
                <a:latin typeface="Trebuchet MS" pitchFamily="34" charset="0"/>
              </a:rPr>
              <a:t>89.3kJ</a:t>
            </a:r>
            <a:endParaRPr lang="en-US" dirty="0">
              <a:latin typeface="Trebuchet MS" pitchFamily="34" charset="0"/>
            </a:endParaRPr>
          </a:p>
          <a:p>
            <a:pPr>
              <a:buFont typeface="Arial" charset="0"/>
              <a:buNone/>
              <a:defRPr/>
            </a:pPr>
            <a:endParaRPr lang="en-US" dirty="0">
              <a:latin typeface="Trebuchet MS" pitchFamily="34" charset="0"/>
            </a:endParaRPr>
          </a:p>
          <a:p>
            <a:pPr>
              <a:buFont typeface="Arial" charset="0"/>
              <a:buNone/>
              <a:defRPr/>
            </a:pPr>
            <a:endParaRPr lang="en-US" dirty="0">
              <a:latin typeface="Trebuchet MS" pitchFamily="34" charset="0"/>
            </a:endParaRPr>
          </a:p>
          <a:p>
            <a:pPr>
              <a:buFont typeface="Arial" charset="0"/>
              <a:buNone/>
              <a:defRPr/>
            </a:pPr>
            <a:r>
              <a:rPr lang="en-US" i="1" dirty="0">
                <a:solidFill>
                  <a:srgbClr val="00B0F0"/>
                </a:solidFill>
                <a:latin typeface="Trebuchet MS" pitchFamily="34" charset="0"/>
              </a:rPr>
              <a:t>1.27 mol S x __________ =</a:t>
            </a:r>
          </a:p>
        </p:txBody>
      </p:sp>
      <p:sp>
        <p:nvSpPr>
          <p:cNvPr id="4" name="Oval 3">
            <a:extLst>
              <a:ext uri="{FF2B5EF4-FFF2-40B4-BE49-F238E27FC236}">
                <a16:creationId xmlns:a16="http://schemas.microsoft.com/office/drawing/2014/main" id="{F6859AD8-40EC-452B-860A-0C804EF325C5}"/>
              </a:ext>
            </a:extLst>
          </p:cNvPr>
          <p:cNvSpPr/>
          <p:nvPr/>
        </p:nvSpPr>
        <p:spPr>
          <a:xfrm>
            <a:off x="2286000" y="2333625"/>
            <a:ext cx="838200" cy="76200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Oval 4">
            <a:extLst>
              <a:ext uri="{FF2B5EF4-FFF2-40B4-BE49-F238E27FC236}">
                <a16:creationId xmlns:a16="http://schemas.microsoft.com/office/drawing/2014/main" id="{96266AC3-1D71-4713-B104-DB68DA3282DF}"/>
              </a:ext>
            </a:extLst>
          </p:cNvPr>
          <p:cNvSpPr/>
          <p:nvPr/>
        </p:nvSpPr>
        <p:spPr>
          <a:xfrm>
            <a:off x="5410200" y="2286000"/>
            <a:ext cx="2895600" cy="76200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TextBox 5">
            <a:extLst>
              <a:ext uri="{FF2B5EF4-FFF2-40B4-BE49-F238E27FC236}">
                <a16:creationId xmlns:a16="http://schemas.microsoft.com/office/drawing/2014/main" id="{06591D95-D2BE-4EFD-937C-3541AF3AA721}"/>
              </a:ext>
            </a:extLst>
          </p:cNvPr>
          <p:cNvSpPr txBox="1">
            <a:spLocks noChangeArrowheads="1"/>
          </p:cNvSpPr>
          <p:nvPr/>
        </p:nvSpPr>
        <p:spPr bwMode="auto">
          <a:xfrm>
            <a:off x="2847975" y="4597400"/>
            <a:ext cx="2057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i="1">
                <a:solidFill>
                  <a:srgbClr val="00B0F0"/>
                </a:solidFill>
                <a:latin typeface="Trebuchet MS" panose="020B0603020202020204" pitchFamily="34" charset="0"/>
              </a:rPr>
              <a:t>2 mol S</a:t>
            </a:r>
          </a:p>
        </p:txBody>
      </p:sp>
      <p:sp>
        <p:nvSpPr>
          <p:cNvPr id="7" name="TextBox 6">
            <a:extLst>
              <a:ext uri="{FF2B5EF4-FFF2-40B4-BE49-F238E27FC236}">
                <a16:creationId xmlns:a16="http://schemas.microsoft.com/office/drawing/2014/main" id="{0DA3BE01-0DF6-44BE-BDFF-A04BA1AB27EB}"/>
              </a:ext>
            </a:extLst>
          </p:cNvPr>
          <p:cNvSpPr txBox="1">
            <a:spLocks noChangeArrowheads="1"/>
          </p:cNvSpPr>
          <p:nvPr/>
        </p:nvSpPr>
        <p:spPr bwMode="auto">
          <a:xfrm>
            <a:off x="2847975" y="4013200"/>
            <a:ext cx="2057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i="1">
                <a:solidFill>
                  <a:srgbClr val="00B0F0"/>
                </a:solidFill>
                <a:latin typeface="Trebuchet MS" panose="020B0603020202020204" pitchFamily="34" charset="0"/>
              </a:rPr>
              <a:t>+ 89.3 kJ</a:t>
            </a:r>
          </a:p>
        </p:txBody>
      </p:sp>
      <p:sp>
        <p:nvSpPr>
          <p:cNvPr id="8" name="TextBox 7">
            <a:extLst>
              <a:ext uri="{FF2B5EF4-FFF2-40B4-BE49-F238E27FC236}">
                <a16:creationId xmlns:a16="http://schemas.microsoft.com/office/drawing/2014/main" id="{F339F3E4-C4BC-46C3-B469-F0209F44F8A8}"/>
              </a:ext>
            </a:extLst>
          </p:cNvPr>
          <p:cNvSpPr txBox="1">
            <a:spLocks noChangeArrowheads="1"/>
          </p:cNvSpPr>
          <p:nvPr/>
        </p:nvSpPr>
        <p:spPr bwMode="auto">
          <a:xfrm>
            <a:off x="5562600" y="4140200"/>
            <a:ext cx="2057400" cy="58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i="1">
                <a:solidFill>
                  <a:srgbClr val="00B0F0"/>
                </a:solidFill>
                <a:latin typeface="Trebuchet MS" panose="020B0603020202020204" pitchFamily="34" charset="0"/>
              </a:rPr>
              <a:t>+56.7kJ</a:t>
            </a:r>
          </a:p>
        </p:txBody>
      </p:sp>
      <p:sp>
        <p:nvSpPr>
          <p:cNvPr id="15" name="TextBox 14">
            <a:extLst>
              <a:ext uri="{FF2B5EF4-FFF2-40B4-BE49-F238E27FC236}">
                <a16:creationId xmlns:a16="http://schemas.microsoft.com/office/drawing/2014/main" id="{C41ADAA5-3CD2-4360-886C-3C484AB83B34}"/>
              </a:ext>
            </a:extLst>
          </p:cNvPr>
          <p:cNvSpPr txBox="1">
            <a:spLocks noChangeArrowheads="1"/>
          </p:cNvSpPr>
          <p:nvPr/>
        </p:nvSpPr>
        <p:spPr bwMode="auto">
          <a:xfrm>
            <a:off x="609600" y="3073400"/>
            <a:ext cx="3048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i="1">
                <a:solidFill>
                  <a:srgbClr val="00B0F0"/>
                </a:solidFill>
                <a:latin typeface="Trebuchet MS" panose="020B0603020202020204" pitchFamily="34" charset="0"/>
              </a:rPr>
              <a:t>K: 1.27 mol S</a:t>
            </a:r>
          </a:p>
        </p:txBody>
      </p:sp>
      <p:sp>
        <p:nvSpPr>
          <p:cNvPr id="16" name="TextBox 15">
            <a:extLst>
              <a:ext uri="{FF2B5EF4-FFF2-40B4-BE49-F238E27FC236}">
                <a16:creationId xmlns:a16="http://schemas.microsoft.com/office/drawing/2014/main" id="{44F3C469-4708-40F9-8E0B-F2C4929A0BF5}"/>
              </a:ext>
            </a:extLst>
          </p:cNvPr>
          <p:cNvSpPr txBox="1">
            <a:spLocks noChangeArrowheads="1"/>
          </p:cNvSpPr>
          <p:nvPr/>
        </p:nvSpPr>
        <p:spPr bwMode="auto">
          <a:xfrm>
            <a:off x="487363" y="3449638"/>
            <a:ext cx="18288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i="1">
                <a:solidFill>
                  <a:srgbClr val="00B0F0"/>
                </a:solidFill>
                <a:latin typeface="Trebuchet MS" panose="020B0603020202020204" pitchFamily="34" charset="0"/>
              </a:rPr>
              <a:t>U: ? kJ</a:t>
            </a:r>
          </a:p>
        </p:txBody>
      </p:sp>
      <p:cxnSp>
        <p:nvCxnSpPr>
          <p:cNvPr id="18" name="Straight Connector 17">
            <a:extLst>
              <a:ext uri="{FF2B5EF4-FFF2-40B4-BE49-F238E27FC236}">
                <a16:creationId xmlns:a16="http://schemas.microsoft.com/office/drawing/2014/main" id="{54983BAC-6EE5-45EE-AAB4-E7DF62DD3714}"/>
              </a:ext>
            </a:extLst>
          </p:cNvPr>
          <p:cNvCxnSpPr/>
          <p:nvPr/>
        </p:nvCxnSpPr>
        <p:spPr>
          <a:xfrm flipV="1">
            <a:off x="3505200" y="4800600"/>
            <a:ext cx="99060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64880E1-61A5-4C5D-AD48-A007646E458B}"/>
              </a:ext>
            </a:extLst>
          </p:cNvPr>
          <p:cNvCxnSpPr/>
          <p:nvPr/>
        </p:nvCxnSpPr>
        <p:spPr>
          <a:xfrm flipV="1">
            <a:off x="1447800" y="4297363"/>
            <a:ext cx="99060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7935C69F-235A-4552-822C-3B94E4EBC659}"/>
              </a:ext>
            </a:extLst>
          </p:cNvPr>
          <p:cNvSpPr/>
          <p:nvPr/>
        </p:nvSpPr>
        <p:spPr>
          <a:xfrm>
            <a:off x="4252913" y="1355725"/>
            <a:ext cx="1462087" cy="5334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23" name="Straight Arrow Connector 22">
            <a:extLst>
              <a:ext uri="{FF2B5EF4-FFF2-40B4-BE49-F238E27FC236}">
                <a16:creationId xmlns:a16="http://schemas.microsoft.com/office/drawing/2014/main" id="{FE519D01-7463-4028-A6A1-DFED6AB1C451}"/>
              </a:ext>
            </a:extLst>
          </p:cNvPr>
          <p:cNvCxnSpPr>
            <a:stCxn id="21" idx="2"/>
          </p:cNvCxnSpPr>
          <p:nvPr/>
        </p:nvCxnSpPr>
        <p:spPr>
          <a:xfrm>
            <a:off x="4983163" y="1889125"/>
            <a:ext cx="915987" cy="2454275"/>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animBg="1"/>
      <p:bldP spid="15" grpId="0"/>
      <p:bldP spid="16" grpId="0"/>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BD1751F-C6CC-4FD2-B76E-2E8C1882AE16}"/>
              </a:ext>
            </a:extLst>
          </p:cNvPr>
          <p:cNvSpPr>
            <a:spLocks noGrp="1"/>
          </p:cNvSpPr>
          <p:nvPr>
            <p:ph type="title"/>
          </p:nvPr>
        </p:nvSpPr>
        <p:spPr>
          <a:xfrm>
            <a:off x="457200" y="141288"/>
            <a:ext cx="8229600" cy="1036637"/>
          </a:xfrm>
          <a:solidFill>
            <a:schemeClr val="bg1">
              <a:alpha val="90195"/>
            </a:schemeClr>
          </a:solidFill>
        </p:spPr>
        <p:txBody>
          <a:bodyPr/>
          <a:lstStyle/>
          <a:p>
            <a:r>
              <a:rPr lang="en-US" altLang="en-US" sz="6000">
                <a:latin typeface="Trebuchet MS" panose="020B0603020202020204" pitchFamily="34" charset="0"/>
              </a:rPr>
              <a:t>Examples</a:t>
            </a:r>
          </a:p>
        </p:txBody>
      </p:sp>
      <p:sp>
        <p:nvSpPr>
          <p:cNvPr id="3" name="Content Placeholder 2">
            <a:extLst>
              <a:ext uri="{FF2B5EF4-FFF2-40B4-BE49-F238E27FC236}">
                <a16:creationId xmlns:a16="http://schemas.microsoft.com/office/drawing/2014/main" id="{6BF9DD38-08A3-487B-93A9-750375991FDF}"/>
              </a:ext>
            </a:extLst>
          </p:cNvPr>
          <p:cNvSpPr>
            <a:spLocks noGrp="1"/>
          </p:cNvSpPr>
          <p:nvPr>
            <p:ph idx="1"/>
          </p:nvPr>
        </p:nvSpPr>
        <p:spPr>
          <a:xfrm>
            <a:off x="457200" y="1295400"/>
            <a:ext cx="8229600" cy="5181600"/>
          </a:xfrm>
          <a:solidFill>
            <a:schemeClr val="bg1">
              <a:alpha val="90000"/>
            </a:schemeClr>
          </a:solidFill>
        </p:spPr>
        <p:txBody>
          <a:bodyPr/>
          <a:lstStyle/>
          <a:p>
            <a:pPr marL="0" indent="0">
              <a:buFont typeface="Arial" charset="0"/>
              <a:buNone/>
              <a:defRPr/>
            </a:pPr>
            <a:r>
              <a:rPr lang="en-US" dirty="0">
                <a:latin typeface="Trebuchet MS" pitchFamily="34" charset="0"/>
              </a:rPr>
              <a:t>How many moles of water would be produced if this reaction gave off </a:t>
            </a:r>
            <a:r>
              <a:rPr lang="en-US" dirty="0" err="1">
                <a:latin typeface="Trebuchet MS" pitchFamily="34" charset="0"/>
              </a:rPr>
              <a:t>347.1kJ</a:t>
            </a:r>
            <a:r>
              <a:rPr lang="en-US" dirty="0">
                <a:latin typeface="Trebuchet MS" pitchFamily="34" charset="0"/>
              </a:rPr>
              <a:t> of energy?</a:t>
            </a:r>
          </a:p>
          <a:p>
            <a:pPr algn="ctr">
              <a:buFont typeface="Arial" charset="0"/>
              <a:buNone/>
              <a:defRPr/>
            </a:pPr>
            <a:r>
              <a:rPr lang="en-US" dirty="0" err="1">
                <a:latin typeface="Trebuchet MS" pitchFamily="34" charset="0"/>
              </a:rPr>
              <a:t>CH</a:t>
            </a:r>
            <a:r>
              <a:rPr lang="en-US" baseline="-25000" dirty="0" err="1">
                <a:latin typeface="Trebuchet MS" pitchFamily="34" charset="0"/>
              </a:rPr>
              <a:t>4</a:t>
            </a:r>
            <a:r>
              <a:rPr lang="en-US" baseline="-25000" dirty="0">
                <a:latin typeface="Trebuchet MS" pitchFamily="34" charset="0"/>
              </a:rPr>
              <a:t>(g)</a:t>
            </a:r>
            <a:r>
              <a:rPr lang="en-US" dirty="0">
                <a:latin typeface="Trebuchet MS" pitchFamily="34" charset="0"/>
              </a:rPr>
              <a:t> + </a:t>
            </a:r>
            <a:r>
              <a:rPr lang="en-US" dirty="0" err="1">
                <a:latin typeface="Trebuchet MS" pitchFamily="34" charset="0"/>
              </a:rPr>
              <a:t>2O</a:t>
            </a:r>
            <a:r>
              <a:rPr lang="en-US" baseline="-25000" dirty="0" err="1">
                <a:latin typeface="Trebuchet MS" pitchFamily="34" charset="0"/>
              </a:rPr>
              <a:t>2</a:t>
            </a:r>
            <a:r>
              <a:rPr lang="en-US" baseline="-25000" dirty="0">
                <a:latin typeface="Trebuchet MS" pitchFamily="34" charset="0"/>
              </a:rPr>
              <a:t>(g)</a:t>
            </a:r>
            <a:r>
              <a:rPr lang="en-US" dirty="0">
                <a:latin typeface="Trebuchet MS" pitchFamily="34" charset="0"/>
              </a:rPr>
              <a:t> </a:t>
            </a:r>
            <a:r>
              <a:rPr lang="en-US" dirty="0">
                <a:latin typeface="Trebuchet MS" pitchFamily="34" charset="0"/>
                <a:sym typeface="Wingdings" pitchFamily="2" charset="2"/>
              </a:rPr>
              <a:t> CO</a:t>
            </a:r>
            <a:r>
              <a:rPr lang="en-US" baseline="-25000" dirty="0">
                <a:latin typeface="Trebuchet MS" pitchFamily="34" charset="0"/>
                <a:sym typeface="Wingdings" pitchFamily="2" charset="2"/>
              </a:rPr>
              <a:t>2(g)</a:t>
            </a:r>
            <a:r>
              <a:rPr lang="en-US" dirty="0">
                <a:latin typeface="Trebuchet MS" pitchFamily="34" charset="0"/>
                <a:sym typeface="Wingdings" pitchFamily="2" charset="2"/>
              </a:rPr>
              <a:t> + </a:t>
            </a:r>
            <a:r>
              <a:rPr lang="en-US" dirty="0" err="1">
                <a:latin typeface="Trebuchet MS" pitchFamily="34" charset="0"/>
                <a:sym typeface="Wingdings" pitchFamily="2" charset="2"/>
              </a:rPr>
              <a:t>2H</a:t>
            </a:r>
            <a:r>
              <a:rPr lang="en-US" baseline="-25000" dirty="0" err="1">
                <a:latin typeface="Trebuchet MS" pitchFamily="34" charset="0"/>
                <a:sym typeface="Wingdings" pitchFamily="2" charset="2"/>
              </a:rPr>
              <a:t>2</a:t>
            </a:r>
            <a:r>
              <a:rPr lang="en-US" dirty="0" err="1">
                <a:latin typeface="Trebuchet MS" pitchFamily="34" charset="0"/>
                <a:sym typeface="Wingdings" pitchFamily="2" charset="2"/>
              </a:rPr>
              <a:t>O</a:t>
            </a:r>
            <a:r>
              <a:rPr lang="en-US" baseline="-25000" dirty="0">
                <a:latin typeface="Trebuchet MS" pitchFamily="34" charset="0"/>
                <a:sym typeface="Wingdings" pitchFamily="2" charset="2"/>
              </a:rPr>
              <a:t>(g) </a:t>
            </a:r>
            <a:r>
              <a:rPr lang="en-US" dirty="0">
                <a:latin typeface="Trebuchet MS" pitchFamily="34" charset="0"/>
              </a:rPr>
              <a:t>+ </a:t>
            </a:r>
            <a:r>
              <a:rPr lang="en-US" dirty="0" err="1">
                <a:latin typeface="Trebuchet MS" pitchFamily="34" charset="0"/>
              </a:rPr>
              <a:t>890.4kJ</a:t>
            </a:r>
            <a:endParaRPr lang="en-US" dirty="0">
              <a:latin typeface="Trebuchet MS" pitchFamily="34" charset="0"/>
            </a:endParaRPr>
          </a:p>
          <a:p>
            <a:pPr>
              <a:buFont typeface="Arial" charset="0"/>
              <a:buNone/>
              <a:defRPr/>
            </a:pPr>
            <a:endParaRPr lang="en-US" dirty="0">
              <a:latin typeface="Trebuchet MS" pitchFamily="34" charset="0"/>
            </a:endParaRPr>
          </a:p>
          <a:p>
            <a:pPr>
              <a:buFont typeface="Arial" charset="0"/>
              <a:buNone/>
              <a:defRPr/>
            </a:pPr>
            <a:endParaRPr lang="en-US" dirty="0">
              <a:latin typeface="Trebuchet MS" pitchFamily="34" charset="0"/>
            </a:endParaRPr>
          </a:p>
          <a:p>
            <a:pPr>
              <a:buFont typeface="Arial" charset="0"/>
              <a:buNone/>
              <a:defRPr/>
            </a:pPr>
            <a:r>
              <a:rPr lang="en-US" i="1" dirty="0">
                <a:solidFill>
                  <a:srgbClr val="00B0F0"/>
                </a:solidFill>
                <a:latin typeface="Trebuchet MS" pitchFamily="34" charset="0"/>
              </a:rPr>
              <a:t>-347.1 kJ x __________ =</a:t>
            </a:r>
          </a:p>
        </p:txBody>
      </p:sp>
      <p:sp>
        <p:nvSpPr>
          <p:cNvPr id="4" name="Oval 3">
            <a:extLst>
              <a:ext uri="{FF2B5EF4-FFF2-40B4-BE49-F238E27FC236}">
                <a16:creationId xmlns:a16="http://schemas.microsoft.com/office/drawing/2014/main" id="{40419210-6A1F-4C38-B2BC-FB9CA1148C47}"/>
              </a:ext>
            </a:extLst>
          </p:cNvPr>
          <p:cNvSpPr/>
          <p:nvPr/>
        </p:nvSpPr>
        <p:spPr>
          <a:xfrm>
            <a:off x="5226050" y="2773363"/>
            <a:ext cx="1204913" cy="76200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Oval 4">
            <a:extLst>
              <a:ext uri="{FF2B5EF4-FFF2-40B4-BE49-F238E27FC236}">
                <a16:creationId xmlns:a16="http://schemas.microsoft.com/office/drawing/2014/main" id="{DD108E07-67F7-43AC-96D3-7C161DDC8B0D}"/>
              </a:ext>
            </a:extLst>
          </p:cNvPr>
          <p:cNvSpPr/>
          <p:nvPr/>
        </p:nvSpPr>
        <p:spPr>
          <a:xfrm>
            <a:off x="6765925" y="2774950"/>
            <a:ext cx="1600200" cy="76200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TextBox 5">
            <a:extLst>
              <a:ext uri="{FF2B5EF4-FFF2-40B4-BE49-F238E27FC236}">
                <a16:creationId xmlns:a16="http://schemas.microsoft.com/office/drawing/2014/main" id="{937DE558-CEA9-4E5D-86D2-9A70C1B77208}"/>
              </a:ext>
            </a:extLst>
          </p:cNvPr>
          <p:cNvSpPr txBox="1">
            <a:spLocks noChangeArrowheads="1"/>
          </p:cNvSpPr>
          <p:nvPr/>
        </p:nvSpPr>
        <p:spPr bwMode="auto">
          <a:xfrm>
            <a:off x="2711450" y="4597400"/>
            <a:ext cx="2057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i="1">
                <a:solidFill>
                  <a:srgbClr val="00B0F0"/>
                </a:solidFill>
                <a:latin typeface="Trebuchet MS" panose="020B0603020202020204" pitchFamily="34" charset="0"/>
              </a:rPr>
              <a:t>2 mol H</a:t>
            </a:r>
            <a:r>
              <a:rPr lang="en-US" altLang="en-US" i="1" baseline="-25000">
                <a:solidFill>
                  <a:srgbClr val="00B0F0"/>
                </a:solidFill>
                <a:latin typeface="Trebuchet MS" panose="020B0603020202020204" pitchFamily="34" charset="0"/>
              </a:rPr>
              <a:t>2</a:t>
            </a:r>
            <a:r>
              <a:rPr lang="en-US" altLang="en-US" i="1">
                <a:solidFill>
                  <a:srgbClr val="00B0F0"/>
                </a:solidFill>
                <a:latin typeface="Trebuchet MS" panose="020B0603020202020204" pitchFamily="34" charset="0"/>
              </a:rPr>
              <a:t>O</a:t>
            </a:r>
          </a:p>
        </p:txBody>
      </p:sp>
      <p:sp>
        <p:nvSpPr>
          <p:cNvPr id="7" name="TextBox 6">
            <a:extLst>
              <a:ext uri="{FF2B5EF4-FFF2-40B4-BE49-F238E27FC236}">
                <a16:creationId xmlns:a16="http://schemas.microsoft.com/office/drawing/2014/main" id="{17275F12-6F6B-47BD-B5F8-C585FE6EB420}"/>
              </a:ext>
            </a:extLst>
          </p:cNvPr>
          <p:cNvSpPr txBox="1">
            <a:spLocks noChangeArrowheads="1"/>
          </p:cNvSpPr>
          <p:nvPr/>
        </p:nvSpPr>
        <p:spPr bwMode="auto">
          <a:xfrm>
            <a:off x="2590800" y="5075238"/>
            <a:ext cx="2057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i="1">
                <a:solidFill>
                  <a:srgbClr val="00B0F0"/>
                </a:solidFill>
                <a:latin typeface="Trebuchet MS" panose="020B0603020202020204" pitchFamily="34" charset="0"/>
              </a:rPr>
              <a:t>-890.4 kJ</a:t>
            </a:r>
          </a:p>
        </p:txBody>
      </p:sp>
      <p:sp>
        <p:nvSpPr>
          <p:cNvPr id="8" name="TextBox 7">
            <a:extLst>
              <a:ext uri="{FF2B5EF4-FFF2-40B4-BE49-F238E27FC236}">
                <a16:creationId xmlns:a16="http://schemas.microsoft.com/office/drawing/2014/main" id="{870EBFAE-C7EB-4809-A9F0-9CDCAA8D6BE1}"/>
              </a:ext>
            </a:extLst>
          </p:cNvPr>
          <p:cNvSpPr txBox="1">
            <a:spLocks noChangeArrowheads="1"/>
          </p:cNvSpPr>
          <p:nvPr/>
        </p:nvSpPr>
        <p:spPr bwMode="auto">
          <a:xfrm>
            <a:off x="5227638" y="4627563"/>
            <a:ext cx="3048000" cy="5857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i="1">
                <a:solidFill>
                  <a:srgbClr val="00B0F0"/>
                </a:solidFill>
                <a:latin typeface="Trebuchet MS" panose="020B0603020202020204" pitchFamily="34" charset="0"/>
              </a:rPr>
              <a:t>0.7796 mol H</a:t>
            </a:r>
            <a:r>
              <a:rPr lang="en-US" altLang="en-US" i="1" baseline="-25000">
                <a:solidFill>
                  <a:srgbClr val="00B0F0"/>
                </a:solidFill>
                <a:latin typeface="Trebuchet MS" panose="020B0603020202020204" pitchFamily="34" charset="0"/>
              </a:rPr>
              <a:t>2</a:t>
            </a:r>
            <a:r>
              <a:rPr lang="en-US" altLang="en-US" i="1">
                <a:solidFill>
                  <a:srgbClr val="00B0F0"/>
                </a:solidFill>
                <a:latin typeface="Trebuchet MS" panose="020B0603020202020204" pitchFamily="34" charset="0"/>
              </a:rPr>
              <a:t>O</a:t>
            </a:r>
          </a:p>
        </p:txBody>
      </p:sp>
      <p:sp>
        <p:nvSpPr>
          <p:cNvPr id="15" name="TextBox 14">
            <a:extLst>
              <a:ext uri="{FF2B5EF4-FFF2-40B4-BE49-F238E27FC236}">
                <a16:creationId xmlns:a16="http://schemas.microsoft.com/office/drawing/2014/main" id="{DE9931C0-AFFF-4ED9-8581-A29AF78CCF99}"/>
              </a:ext>
            </a:extLst>
          </p:cNvPr>
          <p:cNvSpPr txBox="1">
            <a:spLocks noChangeArrowheads="1"/>
          </p:cNvSpPr>
          <p:nvPr/>
        </p:nvSpPr>
        <p:spPr bwMode="auto">
          <a:xfrm>
            <a:off x="365125" y="3454400"/>
            <a:ext cx="3048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i="1">
                <a:solidFill>
                  <a:srgbClr val="00B0F0"/>
                </a:solidFill>
                <a:latin typeface="Trebuchet MS" panose="020B0603020202020204" pitchFamily="34" charset="0"/>
              </a:rPr>
              <a:t>K: -347.1kJ</a:t>
            </a:r>
          </a:p>
        </p:txBody>
      </p:sp>
      <p:sp>
        <p:nvSpPr>
          <p:cNvPr id="16" name="TextBox 15">
            <a:extLst>
              <a:ext uri="{FF2B5EF4-FFF2-40B4-BE49-F238E27FC236}">
                <a16:creationId xmlns:a16="http://schemas.microsoft.com/office/drawing/2014/main" id="{43B07B94-0A9E-49EA-B53D-2F9C087CC465}"/>
              </a:ext>
            </a:extLst>
          </p:cNvPr>
          <p:cNvSpPr txBox="1">
            <a:spLocks noChangeArrowheads="1"/>
          </p:cNvSpPr>
          <p:nvPr/>
        </p:nvSpPr>
        <p:spPr bwMode="auto">
          <a:xfrm>
            <a:off x="561975" y="3821113"/>
            <a:ext cx="28654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i="1">
                <a:solidFill>
                  <a:srgbClr val="00B0F0"/>
                </a:solidFill>
                <a:latin typeface="Trebuchet MS" panose="020B0603020202020204" pitchFamily="34" charset="0"/>
              </a:rPr>
              <a:t>U: ? mol H</a:t>
            </a:r>
            <a:r>
              <a:rPr lang="en-US" altLang="en-US" i="1" baseline="-25000">
                <a:solidFill>
                  <a:srgbClr val="00B0F0"/>
                </a:solidFill>
                <a:latin typeface="Trebuchet MS" panose="020B0603020202020204" pitchFamily="34" charset="0"/>
              </a:rPr>
              <a:t>2</a:t>
            </a:r>
            <a:r>
              <a:rPr lang="en-US" altLang="en-US" i="1">
                <a:solidFill>
                  <a:srgbClr val="00B0F0"/>
                </a:solidFill>
                <a:latin typeface="Trebuchet MS" panose="020B0603020202020204" pitchFamily="34" charset="0"/>
              </a:rPr>
              <a:t>O</a:t>
            </a:r>
          </a:p>
        </p:txBody>
      </p:sp>
      <p:cxnSp>
        <p:nvCxnSpPr>
          <p:cNvPr id="18" name="Straight Connector 17">
            <a:extLst>
              <a:ext uri="{FF2B5EF4-FFF2-40B4-BE49-F238E27FC236}">
                <a16:creationId xmlns:a16="http://schemas.microsoft.com/office/drawing/2014/main" id="{320AE398-A6F9-4B31-A4FD-5AB6878EC607}"/>
              </a:ext>
            </a:extLst>
          </p:cNvPr>
          <p:cNvCxnSpPr/>
          <p:nvPr/>
        </p:nvCxnSpPr>
        <p:spPr>
          <a:xfrm flipV="1">
            <a:off x="4021138" y="5273675"/>
            <a:ext cx="533400" cy="15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DF6F637-196C-448B-BD57-31E6805DFBC7}"/>
              </a:ext>
            </a:extLst>
          </p:cNvPr>
          <p:cNvCxnSpPr/>
          <p:nvPr/>
        </p:nvCxnSpPr>
        <p:spPr>
          <a:xfrm flipV="1">
            <a:off x="1782763" y="4800600"/>
            <a:ext cx="457200" cy="15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AC27AC7B-97D7-427E-9F0F-ECC9708F02FB}"/>
              </a:ext>
            </a:extLst>
          </p:cNvPr>
          <p:cNvSpPr/>
          <p:nvPr/>
        </p:nvSpPr>
        <p:spPr>
          <a:xfrm>
            <a:off x="5105400" y="1830388"/>
            <a:ext cx="1600200" cy="5334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23" name="Straight Arrow Connector 22">
            <a:extLst>
              <a:ext uri="{FF2B5EF4-FFF2-40B4-BE49-F238E27FC236}">
                <a16:creationId xmlns:a16="http://schemas.microsoft.com/office/drawing/2014/main" id="{EBD9D614-77F2-4E13-A96D-4A56CB5721F2}"/>
              </a:ext>
            </a:extLst>
          </p:cNvPr>
          <p:cNvCxnSpPr>
            <a:stCxn id="21" idx="2"/>
          </p:cNvCxnSpPr>
          <p:nvPr/>
        </p:nvCxnSpPr>
        <p:spPr>
          <a:xfrm flipH="1">
            <a:off x="1447800" y="2363788"/>
            <a:ext cx="4457700" cy="1370012"/>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animBg="1"/>
      <p:bldP spid="15" grpId="0"/>
      <p:bldP spid="16" grpId="0"/>
      <p:bldP spid="2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941</TotalTime>
  <Words>483</Words>
  <Application>Microsoft Office PowerPoint</Application>
  <PresentationFormat>On-screen Show (4:3)</PresentationFormat>
  <Paragraphs>71</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Script MT Bold</vt:lpstr>
      <vt:lpstr>Trebuchet MS</vt:lpstr>
      <vt:lpstr>Office Theme</vt:lpstr>
      <vt:lpstr>Unit: Thermochemistry</vt:lpstr>
      <vt:lpstr>After today you should be able to…</vt:lpstr>
      <vt:lpstr>PowerPoint Presentation</vt:lpstr>
      <vt:lpstr>PowerPoint Presentation</vt:lpstr>
      <vt:lpstr>Exothermic Reactions can be shown two ways:</vt:lpstr>
      <vt:lpstr>Endothermic Reactions can be shown two ways:</vt:lpstr>
      <vt:lpstr>PowerPoint Presentation</vt:lpstr>
      <vt:lpstr>Examples</vt:lpstr>
      <vt:lpstr>Examples</vt:lpstr>
      <vt:lpstr>PowerPoint Presentation</vt:lpstr>
      <vt:lpstr>PowerPoint Presentation</vt:lpstr>
    </vt:vector>
  </TitlesOfParts>
  <Company>MsRazz ChemClass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rights are reserved by the author. This product is for personal classroom use only and may not be redistributed or posted to any website or educational blog in part or in its entirety. Store Copyright © 2011 by Karen Randazzo (a.k.a. MsRazz ChemClass);</dc:title>
  <dc:subject>All rights are reserved by the author. This product is for personal classroom use only and may not be redistributed or posted to any website or educational blog in part or in its entirety. Store Copyright © 2011 by Karen Randazzo (a.k.a. MsRazz ChemClass);</dc:subject>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100</cp:revision>
  <dcterms:created xsi:type="dcterms:W3CDTF">2009-03-17T23:27:38Z</dcterms:created>
  <dcterms:modified xsi:type="dcterms:W3CDTF">2020-03-17T23:21:54Z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