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258" r:id="rId3"/>
    <p:sldId id="259" r:id="rId4"/>
    <p:sldId id="260" r:id="rId5"/>
    <p:sldId id="261" r:id="rId6"/>
    <p:sldId id="263" r:id="rId7"/>
    <p:sldId id="264" r:id="rId8"/>
    <p:sldId id="265" r:id="rId9"/>
    <p:sldId id="266" r:id="rId10"/>
    <p:sldId id="267" r:id="rId11"/>
    <p:sldId id="268" r:id="rId12"/>
  </p:sldIdLst>
  <p:sldSz cx="9144000" cy="6858000" type="screen4x3"/>
  <p:notesSz cx="7132638" cy="9418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6">
          <p15:clr>
            <a:srgbClr val="A4A3A4"/>
          </p15:clr>
        </p15:guide>
        <p15:guide id="2" pos="224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FF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33" autoAdjust="0"/>
  </p:normalViewPr>
  <p:slideViewPr>
    <p:cSldViewPr>
      <p:cViewPr varScale="1">
        <p:scale>
          <a:sx n="100" d="100"/>
          <a:sy n="100" d="100"/>
        </p:scale>
        <p:origin x="1464" y="78"/>
      </p:cViewPr>
      <p:guideLst>
        <p:guide orient="horz" pos="2160"/>
        <p:guide pos="2880"/>
      </p:guideLst>
    </p:cSldViewPr>
  </p:slideViewPr>
  <p:outlineViewPr>
    <p:cViewPr>
      <p:scale>
        <a:sx n="33" d="100"/>
        <a:sy n="33" d="100"/>
      </p:scale>
      <p:origin x="264"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868" y="-96"/>
      </p:cViewPr>
      <p:guideLst>
        <p:guide orient="horz" pos="2966"/>
        <p:guide pos="224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29C7EDB-2851-4B77-9054-918E778171DF}"/>
              </a:ext>
            </a:extLst>
          </p:cNvPr>
          <p:cNvSpPr>
            <a:spLocks noGrp="1" noChangeArrowheads="1"/>
          </p:cNvSpPr>
          <p:nvPr>
            <p:ph type="hdr" sz="quarter"/>
          </p:nvPr>
        </p:nvSpPr>
        <p:spPr bwMode="auto">
          <a:xfrm>
            <a:off x="0" y="0"/>
            <a:ext cx="3090863"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23555" name="Rectangle 3">
            <a:extLst>
              <a:ext uri="{FF2B5EF4-FFF2-40B4-BE49-F238E27FC236}">
                <a16:creationId xmlns:a16="http://schemas.microsoft.com/office/drawing/2014/main" id="{9B1C7C48-EF34-4709-9FC4-B1D067CE23FD}"/>
              </a:ext>
            </a:extLst>
          </p:cNvPr>
          <p:cNvSpPr>
            <a:spLocks noGrp="1" noChangeArrowheads="1"/>
          </p:cNvSpPr>
          <p:nvPr>
            <p:ph type="dt" sz="quarter" idx="1"/>
          </p:nvPr>
        </p:nvSpPr>
        <p:spPr bwMode="auto">
          <a:xfrm>
            <a:off x="4040188" y="0"/>
            <a:ext cx="3090862"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BA131CB6-3A46-465D-B3BF-846C3609E721}" type="datetimeFigureOut">
              <a:rPr lang="en-US"/>
              <a:pPr>
                <a:defRPr/>
              </a:pPr>
              <a:t>3/17/2020</a:t>
            </a:fld>
            <a:endParaRPr lang="en-US"/>
          </a:p>
        </p:txBody>
      </p:sp>
      <p:sp>
        <p:nvSpPr>
          <p:cNvPr id="23556" name="Rectangle 4">
            <a:extLst>
              <a:ext uri="{FF2B5EF4-FFF2-40B4-BE49-F238E27FC236}">
                <a16:creationId xmlns:a16="http://schemas.microsoft.com/office/drawing/2014/main" id="{CE286E2D-1F2C-4631-AA19-9C51647BDA2A}"/>
              </a:ext>
            </a:extLst>
          </p:cNvPr>
          <p:cNvSpPr>
            <a:spLocks noGrp="1" noChangeArrowheads="1"/>
          </p:cNvSpPr>
          <p:nvPr>
            <p:ph type="ftr" sz="quarter" idx="2"/>
          </p:nvPr>
        </p:nvSpPr>
        <p:spPr bwMode="auto">
          <a:xfrm>
            <a:off x="0" y="8945563"/>
            <a:ext cx="3090863" cy="4714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23557" name="Rectangle 5">
            <a:extLst>
              <a:ext uri="{FF2B5EF4-FFF2-40B4-BE49-F238E27FC236}">
                <a16:creationId xmlns:a16="http://schemas.microsoft.com/office/drawing/2014/main" id="{FB2BAB3B-3710-40AB-9DEF-2A2EBFFB86DD}"/>
              </a:ext>
            </a:extLst>
          </p:cNvPr>
          <p:cNvSpPr>
            <a:spLocks noGrp="1" noChangeArrowheads="1"/>
          </p:cNvSpPr>
          <p:nvPr>
            <p:ph type="sldNum" sz="quarter" idx="3"/>
          </p:nvPr>
        </p:nvSpPr>
        <p:spPr bwMode="auto">
          <a:xfrm>
            <a:off x="4040188" y="8945563"/>
            <a:ext cx="3090862" cy="4714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AE750FA-7FA1-4460-B701-68FA08B81C2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8D10D2-9F82-423D-99D9-D2A70D8B175E}"/>
              </a:ext>
            </a:extLst>
          </p:cNvPr>
          <p:cNvSpPr>
            <a:spLocks noGrp="1"/>
          </p:cNvSpPr>
          <p:nvPr>
            <p:ph type="hdr" sz="quarter"/>
          </p:nvPr>
        </p:nvSpPr>
        <p:spPr>
          <a:xfrm>
            <a:off x="0" y="0"/>
            <a:ext cx="3090863" cy="4714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21750635-C39C-49AE-925C-A25DDF5DDFB9}"/>
              </a:ext>
            </a:extLst>
          </p:cNvPr>
          <p:cNvSpPr>
            <a:spLocks noGrp="1"/>
          </p:cNvSpPr>
          <p:nvPr>
            <p:ph type="dt" idx="1"/>
          </p:nvPr>
        </p:nvSpPr>
        <p:spPr>
          <a:xfrm>
            <a:off x="4040188" y="0"/>
            <a:ext cx="3090862" cy="4714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E06D5925-5511-4B9A-B1D1-EC2CFF52C3E4}" type="datetimeFigureOut">
              <a:rPr lang="en-US"/>
              <a:pPr>
                <a:defRPr/>
              </a:pPr>
              <a:t>3/17/2020</a:t>
            </a:fld>
            <a:endParaRPr lang="en-US"/>
          </a:p>
        </p:txBody>
      </p:sp>
      <p:sp>
        <p:nvSpPr>
          <p:cNvPr id="4" name="Slide Image Placeholder 3">
            <a:extLst>
              <a:ext uri="{FF2B5EF4-FFF2-40B4-BE49-F238E27FC236}">
                <a16:creationId xmlns:a16="http://schemas.microsoft.com/office/drawing/2014/main" id="{E44EBF86-93FA-4206-968A-792C5ED906E0}"/>
              </a:ext>
            </a:extLst>
          </p:cNvPr>
          <p:cNvSpPr>
            <a:spLocks noGrp="1" noRot="1" noChangeAspect="1"/>
          </p:cNvSpPr>
          <p:nvPr>
            <p:ph type="sldImg" idx="2"/>
          </p:nvPr>
        </p:nvSpPr>
        <p:spPr>
          <a:xfrm>
            <a:off x="1211263" y="706438"/>
            <a:ext cx="4710112" cy="35321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4834086-C9D9-471C-87D4-C5F6FAAA786F}"/>
              </a:ext>
            </a:extLst>
          </p:cNvPr>
          <p:cNvSpPr>
            <a:spLocks noGrp="1"/>
          </p:cNvSpPr>
          <p:nvPr>
            <p:ph type="body" sz="quarter" idx="3"/>
          </p:nvPr>
        </p:nvSpPr>
        <p:spPr>
          <a:xfrm>
            <a:off x="712788" y="4473575"/>
            <a:ext cx="5707062" cy="42386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17D1F1A-87B0-461C-87EF-3819EBC244A8}"/>
              </a:ext>
            </a:extLst>
          </p:cNvPr>
          <p:cNvSpPr>
            <a:spLocks noGrp="1"/>
          </p:cNvSpPr>
          <p:nvPr>
            <p:ph type="ftr" sz="quarter" idx="4"/>
          </p:nvPr>
        </p:nvSpPr>
        <p:spPr>
          <a:xfrm>
            <a:off x="0" y="8945563"/>
            <a:ext cx="3090863" cy="4714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BDCA503C-9118-4A89-9261-B195D66FB6E5}"/>
              </a:ext>
            </a:extLst>
          </p:cNvPr>
          <p:cNvSpPr>
            <a:spLocks noGrp="1"/>
          </p:cNvSpPr>
          <p:nvPr>
            <p:ph type="sldNum" sz="quarter" idx="5"/>
          </p:nvPr>
        </p:nvSpPr>
        <p:spPr>
          <a:xfrm>
            <a:off x="4040188" y="8945563"/>
            <a:ext cx="3090862" cy="4714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B1EF79-8329-4870-A641-D966C654058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6F359B71-B765-4FFA-9C90-9A6B083804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744F7F02-28FE-4CD7-80B2-66325C629F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E122B656-EB37-43A1-AD81-8A65AE0AD1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9AA724-27C0-4608-AE3C-D79577BCC1F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E99AB5B8-D4DF-479E-9F66-0A60E17960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3AF54B66-9C18-4B04-A030-D431B88C50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52DC516F-60AF-41B1-A4DA-8C7C48C6F8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CD62B1-F4EC-460E-8419-6F4B5A88EBD5}" type="slidenum">
              <a:rPr lang="en-US" altLang="en-US" smtClean="0">
                <a:latin typeface="Arial" panose="020B0604020202020204" pitchFamily="34" charset="0"/>
              </a:rPr>
              <a:pPr>
                <a:spcBef>
                  <a:spcPct val="0"/>
                </a:spcBef>
              </a:pPr>
              <a:t>3</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5C34362-EC67-4FBC-B247-9CDFEA9FCF07}"/>
              </a:ext>
            </a:extLst>
          </p:cNvPr>
          <p:cNvSpPr>
            <a:spLocks noGrp="1"/>
          </p:cNvSpPr>
          <p:nvPr>
            <p:ph type="dt" sz="half" idx="10"/>
          </p:nvPr>
        </p:nvSpPr>
        <p:spPr/>
        <p:txBody>
          <a:bodyPr/>
          <a:lstStyle>
            <a:lvl1pPr>
              <a:defRPr/>
            </a:lvl1pPr>
          </a:lstStyle>
          <a:p>
            <a:pPr>
              <a:defRPr/>
            </a:pPr>
            <a:fld id="{F73976C7-96AF-49E2-9A5F-F64E9F075E82}" type="datetimeFigureOut">
              <a:rPr lang="en-US"/>
              <a:pPr>
                <a:defRPr/>
              </a:pPr>
              <a:t>3/17/2020</a:t>
            </a:fld>
            <a:endParaRPr lang="en-US"/>
          </a:p>
        </p:txBody>
      </p:sp>
      <p:sp>
        <p:nvSpPr>
          <p:cNvPr id="5" name="Footer Placeholder 4">
            <a:extLst>
              <a:ext uri="{FF2B5EF4-FFF2-40B4-BE49-F238E27FC236}">
                <a16:creationId xmlns:a16="http://schemas.microsoft.com/office/drawing/2014/main" id="{46E9F5B7-DADA-4469-8930-3A1B51CBF20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81362ED-E6F9-4E90-90E1-33BEA0AC64AA}"/>
              </a:ext>
            </a:extLst>
          </p:cNvPr>
          <p:cNvSpPr>
            <a:spLocks noGrp="1"/>
          </p:cNvSpPr>
          <p:nvPr>
            <p:ph type="sldNum" sz="quarter" idx="12"/>
          </p:nvPr>
        </p:nvSpPr>
        <p:spPr/>
        <p:txBody>
          <a:bodyPr/>
          <a:lstStyle>
            <a:lvl1pPr>
              <a:defRPr/>
            </a:lvl1pPr>
          </a:lstStyle>
          <a:p>
            <a:pPr>
              <a:defRPr/>
            </a:pPr>
            <a:fld id="{8B4F4E21-8346-4A7D-92E0-0A04C1A2EEBC}" type="slidenum">
              <a:rPr lang="en-US" altLang="en-US"/>
              <a:pPr>
                <a:defRPr/>
              </a:pPr>
              <a:t>‹#›</a:t>
            </a:fld>
            <a:endParaRPr lang="en-US" altLang="en-US"/>
          </a:p>
        </p:txBody>
      </p:sp>
    </p:spTree>
    <p:extLst>
      <p:ext uri="{BB962C8B-B14F-4D97-AF65-F5344CB8AC3E}">
        <p14:creationId xmlns:p14="http://schemas.microsoft.com/office/powerpoint/2010/main" val="251789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C84265-A36B-473E-91CB-0B7A8A8697F1}"/>
              </a:ext>
            </a:extLst>
          </p:cNvPr>
          <p:cNvSpPr>
            <a:spLocks noGrp="1"/>
          </p:cNvSpPr>
          <p:nvPr>
            <p:ph type="dt" sz="half" idx="10"/>
          </p:nvPr>
        </p:nvSpPr>
        <p:spPr/>
        <p:txBody>
          <a:bodyPr/>
          <a:lstStyle>
            <a:lvl1pPr>
              <a:defRPr/>
            </a:lvl1pPr>
          </a:lstStyle>
          <a:p>
            <a:pPr>
              <a:defRPr/>
            </a:pPr>
            <a:fld id="{E826150E-D936-4896-ACD5-7089A37FAEF0}" type="datetimeFigureOut">
              <a:rPr lang="en-US"/>
              <a:pPr>
                <a:defRPr/>
              </a:pPr>
              <a:t>3/17/2020</a:t>
            </a:fld>
            <a:endParaRPr lang="en-US"/>
          </a:p>
        </p:txBody>
      </p:sp>
      <p:sp>
        <p:nvSpPr>
          <p:cNvPr id="5" name="Footer Placeholder 4">
            <a:extLst>
              <a:ext uri="{FF2B5EF4-FFF2-40B4-BE49-F238E27FC236}">
                <a16:creationId xmlns:a16="http://schemas.microsoft.com/office/drawing/2014/main" id="{EAFA2519-CAB3-4A89-9251-C726AC3C9A4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DD62818-EC04-4559-B3FA-808B80C858A4}"/>
              </a:ext>
            </a:extLst>
          </p:cNvPr>
          <p:cNvSpPr>
            <a:spLocks noGrp="1"/>
          </p:cNvSpPr>
          <p:nvPr>
            <p:ph type="sldNum" sz="quarter" idx="12"/>
          </p:nvPr>
        </p:nvSpPr>
        <p:spPr/>
        <p:txBody>
          <a:bodyPr/>
          <a:lstStyle>
            <a:lvl1pPr>
              <a:defRPr/>
            </a:lvl1pPr>
          </a:lstStyle>
          <a:p>
            <a:pPr>
              <a:defRPr/>
            </a:pPr>
            <a:fld id="{96D61AF6-F5A3-4FF7-A3E8-6216C26E44E3}" type="slidenum">
              <a:rPr lang="en-US" altLang="en-US"/>
              <a:pPr>
                <a:defRPr/>
              </a:pPr>
              <a:t>‹#›</a:t>
            </a:fld>
            <a:endParaRPr lang="en-US" altLang="en-US"/>
          </a:p>
        </p:txBody>
      </p:sp>
    </p:spTree>
    <p:extLst>
      <p:ext uri="{BB962C8B-B14F-4D97-AF65-F5344CB8AC3E}">
        <p14:creationId xmlns:p14="http://schemas.microsoft.com/office/powerpoint/2010/main" val="79379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270D41-7E35-4212-AA4E-68D767A4E613}"/>
              </a:ext>
            </a:extLst>
          </p:cNvPr>
          <p:cNvSpPr>
            <a:spLocks noGrp="1"/>
          </p:cNvSpPr>
          <p:nvPr>
            <p:ph type="dt" sz="half" idx="10"/>
          </p:nvPr>
        </p:nvSpPr>
        <p:spPr/>
        <p:txBody>
          <a:bodyPr/>
          <a:lstStyle>
            <a:lvl1pPr>
              <a:defRPr/>
            </a:lvl1pPr>
          </a:lstStyle>
          <a:p>
            <a:pPr>
              <a:defRPr/>
            </a:pPr>
            <a:fld id="{B4648EA3-A8E1-4CDD-B3CC-265E50639CB4}" type="datetimeFigureOut">
              <a:rPr lang="en-US"/>
              <a:pPr>
                <a:defRPr/>
              </a:pPr>
              <a:t>3/17/2020</a:t>
            </a:fld>
            <a:endParaRPr lang="en-US"/>
          </a:p>
        </p:txBody>
      </p:sp>
      <p:sp>
        <p:nvSpPr>
          <p:cNvPr id="5" name="Footer Placeholder 4">
            <a:extLst>
              <a:ext uri="{FF2B5EF4-FFF2-40B4-BE49-F238E27FC236}">
                <a16:creationId xmlns:a16="http://schemas.microsoft.com/office/drawing/2014/main" id="{E34D07F2-2EFA-4B7C-9BAD-3A8B462FB59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6BEFB38-619C-4917-BDDC-ADDFF7854DAC}"/>
              </a:ext>
            </a:extLst>
          </p:cNvPr>
          <p:cNvSpPr>
            <a:spLocks noGrp="1"/>
          </p:cNvSpPr>
          <p:nvPr>
            <p:ph type="sldNum" sz="quarter" idx="12"/>
          </p:nvPr>
        </p:nvSpPr>
        <p:spPr/>
        <p:txBody>
          <a:bodyPr/>
          <a:lstStyle>
            <a:lvl1pPr>
              <a:defRPr/>
            </a:lvl1pPr>
          </a:lstStyle>
          <a:p>
            <a:pPr>
              <a:defRPr/>
            </a:pPr>
            <a:fld id="{1C68AB3A-0276-48F9-930B-1CA73D911CAE}" type="slidenum">
              <a:rPr lang="en-US" altLang="en-US"/>
              <a:pPr>
                <a:defRPr/>
              </a:pPr>
              <a:t>‹#›</a:t>
            </a:fld>
            <a:endParaRPr lang="en-US" altLang="en-US"/>
          </a:p>
        </p:txBody>
      </p:sp>
    </p:spTree>
    <p:extLst>
      <p:ext uri="{BB962C8B-B14F-4D97-AF65-F5344CB8AC3E}">
        <p14:creationId xmlns:p14="http://schemas.microsoft.com/office/powerpoint/2010/main" val="2120846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D3C428-CC96-45B1-AD5F-2EDD3AB52B19}"/>
              </a:ext>
            </a:extLst>
          </p:cNvPr>
          <p:cNvSpPr>
            <a:spLocks noGrp="1"/>
          </p:cNvSpPr>
          <p:nvPr>
            <p:ph type="dt" sz="half" idx="10"/>
          </p:nvPr>
        </p:nvSpPr>
        <p:spPr/>
        <p:txBody>
          <a:bodyPr/>
          <a:lstStyle>
            <a:lvl1pPr>
              <a:defRPr/>
            </a:lvl1pPr>
          </a:lstStyle>
          <a:p>
            <a:pPr>
              <a:defRPr/>
            </a:pPr>
            <a:fld id="{4B1167E4-72CC-4D09-ABE4-531D98109599}" type="datetimeFigureOut">
              <a:rPr lang="en-US"/>
              <a:pPr>
                <a:defRPr/>
              </a:pPr>
              <a:t>3/17/2020</a:t>
            </a:fld>
            <a:endParaRPr lang="en-US"/>
          </a:p>
        </p:txBody>
      </p:sp>
      <p:sp>
        <p:nvSpPr>
          <p:cNvPr id="5" name="Footer Placeholder 4">
            <a:extLst>
              <a:ext uri="{FF2B5EF4-FFF2-40B4-BE49-F238E27FC236}">
                <a16:creationId xmlns:a16="http://schemas.microsoft.com/office/drawing/2014/main" id="{160120B0-B2AD-4D0A-AE0B-ED8A7BF8267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6213F7B-C04C-4E23-8E80-E29135920F18}"/>
              </a:ext>
            </a:extLst>
          </p:cNvPr>
          <p:cNvSpPr>
            <a:spLocks noGrp="1"/>
          </p:cNvSpPr>
          <p:nvPr>
            <p:ph type="sldNum" sz="quarter" idx="12"/>
          </p:nvPr>
        </p:nvSpPr>
        <p:spPr/>
        <p:txBody>
          <a:bodyPr/>
          <a:lstStyle>
            <a:lvl1pPr>
              <a:defRPr/>
            </a:lvl1pPr>
          </a:lstStyle>
          <a:p>
            <a:pPr>
              <a:defRPr/>
            </a:pPr>
            <a:fld id="{72DA482D-09D4-4A89-9691-06040750B5EF}" type="slidenum">
              <a:rPr lang="en-US" altLang="en-US"/>
              <a:pPr>
                <a:defRPr/>
              </a:pPr>
              <a:t>‹#›</a:t>
            </a:fld>
            <a:endParaRPr lang="en-US" altLang="en-US"/>
          </a:p>
        </p:txBody>
      </p:sp>
    </p:spTree>
    <p:extLst>
      <p:ext uri="{BB962C8B-B14F-4D97-AF65-F5344CB8AC3E}">
        <p14:creationId xmlns:p14="http://schemas.microsoft.com/office/powerpoint/2010/main" val="24920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78DD2A-F67E-49EC-8857-71EA4EAE14DC}"/>
              </a:ext>
            </a:extLst>
          </p:cNvPr>
          <p:cNvSpPr>
            <a:spLocks noGrp="1"/>
          </p:cNvSpPr>
          <p:nvPr>
            <p:ph type="dt" sz="half" idx="10"/>
          </p:nvPr>
        </p:nvSpPr>
        <p:spPr/>
        <p:txBody>
          <a:bodyPr/>
          <a:lstStyle>
            <a:lvl1pPr>
              <a:defRPr/>
            </a:lvl1pPr>
          </a:lstStyle>
          <a:p>
            <a:pPr>
              <a:defRPr/>
            </a:pPr>
            <a:fld id="{3B1E5A31-15A9-4045-BE99-49D782558400}" type="datetimeFigureOut">
              <a:rPr lang="en-US"/>
              <a:pPr>
                <a:defRPr/>
              </a:pPr>
              <a:t>3/17/2020</a:t>
            </a:fld>
            <a:endParaRPr lang="en-US"/>
          </a:p>
        </p:txBody>
      </p:sp>
      <p:sp>
        <p:nvSpPr>
          <p:cNvPr id="5" name="Footer Placeholder 4">
            <a:extLst>
              <a:ext uri="{FF2B5EF4-FFF2-40B4-BE49-F238E27FC236}">
                <a16:creationId xmlns:a16="http://schemas.microsoft.com/office/drawing/2014/main" id="{5C3499F0-4469-4260-9BB1-0895F52DB42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6D0B0AF-70F9-4ACF-87CB-9CE5616146A6}"/>
              </a:ext>
            </a:extLst>
          </p:cNvPr>
          <p:cNvSpPr>
            <a:spLocks noGrp="1"/>
          </p:cNvSpPr>
          <p:nvPr>
            <p:ph type="sldNum" sz="quarter" idx="12"/>
          </p:nvPr>
        </p:nvSpPr>
        <p:spPr/>
        <p:txBody>
          <a:bodyPr/>
          <a:lstStyle>
            <a:lvl1pPr>
              <a:defRPr/>
            </a:lvl1pPr>
          </a:lstStyle>
          <a:p>
            <a:pPr>
              <a:defRPr/>
            </a:pPr>
            <a:fld id="{76AA6B8A-3A4C-40FE-861C-5E9609E69653}" type="slidenum">
              <a:rPr lang="en-US" altLang="en-US"/>
              <a:pPr>
                <a:defRPr/>
              </a:pPr>
              <a:t>‹#›</a:t>
            </a:fld>
            <a:endParaRPr lang="en-US" altLang="en-US"/>
          </a:p>
        </p:txBody>
      </p:sp>
    </p:spTree>
    <p:extLst>
      <p:ext uri="{BB962C8B-B14F-4D97-AF65-F5344CB8AC3E}">
        <p14:creationId xmlns:p14="http://schemas.microsoft.com/office/powerpoint/2010/main" val="414363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C15F0CB-C7E9-4740-8493-1E4321AA5DCE}"/>
              </a:ext>
            </a:extLst>
          </p:cNvPr>
          <p:cNvSpPr>
            <a:spLocks noGrp="1"/>
          </p:cNvSpPr>
          <p:nvPr>
            <p:ph type="dt" sz="half" idx="10"/>
          </p:nvPr>
        </p:nvSpPr>
        <p:spPr/>
        <p:txBody>
          <a:bodyPr/>
          <a:lstStyle>
            <a:lvl1pPr>
              <a:defRPr/>
            </a:lvl1pPr>
          </a:lstStyle>
          <a:p>
            <a:pPr>
              <a:defRPr/>
            </a:pPr>
            <a:fld id="{6DB6832C-7627-467A-8CDC-76B782D055FC}" type="datetimeFigureOut">
              <a:rPr lang="en-US"/>
              <a:pPr>
                <a:defRPr/>
              </a:pPr>
              <a:t>3/17/2020</a:t>
            </a:fld>
            <a:endParaRPr lang="en-US"/>
          </a:p>
        </p:txBody>
      </p:sp>
      <p:sp>
        <p:nvSpPr>
          <p:cNvPr id="6" name="Footer Placeholder 4">
            <a:extLst>
              <a:ext uri="{FF2B5EF4-FFF2-40B4-BE49-F238E27FC236}">
                <a16:creationId xmlns:a16="http://schemas.microsoft.com/office/drawing/2014/main" id="{B2E0F2BB-4D30-43A3-B4E9-ADC185FAC0C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EBE0B79-449C-4A8B-939C-2E81CC46215D}"/>
              </a:ext>
            </a:extLst>
          </p:cNvPr>
          <p:cNvSpPr>
            <a:spLocks noGrp="1"/>
          </p:cNvSpPr>
          <p:nvPr>
            <p:ph type="sldNum" sz="quarter" idx="12"/>
          </p:nvPr>
        </p:nvSpPr>
        <p:spPr/>
        <p:txBody>
          <a:bodyPr/>
          <a:lstStyle>
            <a:lvl1pPr>
              <a:defRPr/>
            </a:lvl1pPr>
          </a:lstStyle>
          <a:p>
            <a:pPr>
              <a:defRPr/>
            </a:pPr>
            <a:fld id="{AB5C271B-5493-4FBF-A577-A35CD6569CC6}" type="slidenum">
              <a:rPr lang="en-US" altLang="en-US"/>
              <a:pPr>
                <a:defRPr/>
              </a:pPr>
              <a:t>‹#›</a:t>
            </a:fld>
            <a:endParaRPr lang="en-US" altLang="en-US"/>
          </a:p>
        </p:txBody>
      </p:sp>
    </p:spTree>
    <p:extLst>
      <p:ext uri="{BB962C8B-B14F-4D97-AF65-F5344CB8AC3E}">
        <p14:creationId xmlns:p14="http://schemas.microsoft.com/office/powerpoint/2010/main" val="2888900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55B9D62-E96B-4194-B7AE-50333B899BF1}"/>
              </a:ext>
            </a:extLst>
          </p:cNvPr>
          <p:cNvSpPr>
            <a:spLocks noGrp="1"/>
          </p:cNvSpPr>
          <p:nvPr>
            <p:ph type="dt" sz="half" idx="10"/>
          </p:nvPr>
        </p:nvSpPr>
        <p:spPr/>
        <p:txBody>
          <a:bodyPr/>
          <a:lstStyle>
            <a:lvl1pPr>
              <a:defRPr/>
            </a:lvl1pPr>
          </a:lstStyle>
          <a:p>
            <a:pPr>
              <a:defRPr/>
            </a:pPr>
            <a:fld id="{7867E972-95F6-4CA1-981A-D16A6646ADFA}" type="datetimeFigureOut">
              <a:rPr lang="en-US"/>
              <a:pPr>
                <a:defRPr/>
              </a:pPr>
              <a:t>3/17/2020</a:t>
            </a:fld>
            <a:endParaRPr lang="en-US"/>
          </a:p>
        </p:txBody>
      </p:sp>
      <p:sp>
        <p:nvSpPr>
          <p:cNvPr id="8" name="Footer Placeholder 4">
            <a:extLst>
              <a:ext uri="{FF2B5EF4-FFF2-40B4-BE49-F238E27FC236}">
                <a16:creationId xmlns:a16="http://schemas.microsoft.com/office/drawing/2014/main" id="{51F2ACA1-786F-400F-A95A-9DC89520245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6C21758-B7B1-460A-BD57-A1701BEEE80F}"/>
              </a:ext>
            </a:extLst>
          </p:cNvPr>
          <p:cNvSpPr>
            <a:spLocks noGrp="1"/>
          </p:cNvSpPr>
          <p:nvPr>
            <p:ph type="sldNum" sz="quarter" idx="12"/>
          </p:nvPr>
        </p:nvSpPr>
        <p:spPr/>
        <p:txBody>
          <a:bodyPr/>
          <a:lstStyle>
            <a:lvl1pPr>
              <a:defRPr/>
            </a:lvl1pPr>
          </a:lstStyle>
          <a:p>
            <a:pPr>
              <a:defRPr/>
            </a:pPr>
            <a:fld id="{0E4D535E-0D38-49E2-AE02-A8C39CD08143}" type="slidenum">
              <a:rPr lang="en-US" altLang="en-US"/>
              <a:pPr>
                <a:defRPr/>
              </a:pPr>
              <a:t>‹#›</a:t>
            </a:fld>
            <a:endParaRPr lang="en-US" altLang="en-US"/>
          </a:p>
        </p:txBody>
      </p:sp>
    </p:spTree>
    <p:extLst>
      <p:ext uri="{BB962C8B-B14F-4D97-AF65-F5344CB8AC3E}">
        <p14:creationId xmlns:p14="http://schemas.microsoft.com/office/powerpoint/2010/main" val="1715805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BAC0426-A1FB-4032-A7CB-731C7E69DB0B}"/>
              </a:ext>
            </a:extLst>
          </p:cNvPr>
          <p:cNvSpPr>
            <a:spLocks noGrp="1"/>
          </p:cNvSpPr>
          <p:nvPr>
            <p:ph type="dt" sz="half" idx="10"/>
          </p:nvPr>
        </p:nvSpPr>
        <p:spPr/>
        <p:txBody>
          <a:bodyPr/>
          <a:lstStyle>
            <a:lvl1pPr>
              <a:defRPr/>
            </a:lvl1pPr>
          </a:lstStyle>
          <a:p>
            <a:pPr>
              <a:defRPr/>
            </a:pPr>
            <a:fld id="{FD24345A-A8BE-438E-9B94-13A157FC1920}" type="datetimeFigureOut">
              <a:rPr lang="en-US"/>
              <a:pPr>
                <a:defRPr/>
              </a:pPr>
              <a:t>3/17/2020</a:t>
            </a:fld>
            <a:endParaRPr lang="en-US"/>
          </a:p>
        </p:txBody>
      </p:sp>
      <p:sp>
        <p:nvSpPr>
          <p:cNvPr id="4" name="Footer Placeholder 4">
            <a:extLst>
              <a:ext uri="{FF2B5EF4-FFF2-40B4-BE49-F238E27FC236}">
                <a16:creationId xmlns:a16="http://schemas.microsoft.com/office/drawing/2014/main" id="{8263D784-E880-4A75-80A7-8975E967370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0E917DB-DEE7-48D9-AA0C-B255004CE198}"/>
              </a:ext>
            </a:extLst>
          </p:cNvPr>
          <p:cNvSpPr>
            <a:spLocks noGrp="1"/>
          </p:cNvSpPr>
          <p:nvPr>
            <p:ph type="sldNum" sz="quarter" idx="12"/>
          </p:nvPr>
        </p:nvSpPr>
        <p:spPr/>
        <p:txBody>
          <a:bodyPr/>
          <a:lstStyle>
            <a:lvl1pPr>
              <a:defRPr/>
            </a:lvl1pPr>
          </a:lstStyle>
          <a:p>
            <a:pPr>
              <a:defRPr/>
            </a:pPr>
            <a:fld id="{51E58D3D-E9FA-4F3B-A951-D68F981671E0}" type="slidenum">
              <a:rPr lang="en-US" altLang="en-US"/>
              <a:pPr>
                <a:defRPr/>
              </a:pPr>
              <a:t>‹#›</a:t>
            </a:fld>
            <a:endParaRPr lang="en-US" altLang="en-US"/>
          </a:p>
        </p:txBody>
      </p:sp>
    </p:spTree>
    <p:extLst>
      <p:ext uri="{BB962C8B-B14F-4D97-AF65-F5344CB8AC3E}">
        <p14:creationId xmlns:p14="http://schemas.microsoft.com/office/powerpoint/2010/main" val="1219843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8F13258-1FE5-4633-9A12-F8CA7D61F2C2}"/>
              </a:ext>
            </a:extLst>
          </p:cNvPr>
          <p:cNvSpPr>
            <a:spLocks noGrp="1"/>
          </p:cNvSpPr>
          <p:nvPr>
            <p:ph type="dt" sz="half" idx="10"/>
          </p:nvPr>
        </p:nvSpPr>
        <p:spPr/>
        <p:txBody>
          <a:bodyPr/>
          <a:lstStyle>
            <a:lvl1pPr>
              <a:defRPr/>
            </a:lvl1pPr>
          </a:lstStyle>
          <a:p>
            <a:pPr>
              <a:defRPr/>
            </a:pPr>
            <a:fld id="{D955A8D5-5B26-43BC-802C-6605EF79A863}" type="datetimeFigureOut">
              <a:rPr lang="en-US"/>
              <a:pPr>
                <a:defRPr/>
              </a:pPr>
              <a:t>3/17/2020</a:t>
            </a:fld>
            <a:endParaRPr lang="en-US"/>
          </a:p>
        </p:txBody>
      </p:sp>
      <p:sp>
        <p:nvSpPr>
          <p:cNvPr id="3" name="Footer Placeholder 4">
            <a:extLst>
              <a:ext uri="{FF2B5EF4-FFF2-40B4-BE49-F238E27FC236}">
                <a16:creationId xmlns:a16="http://schemas.microsoft.com/office/drawing/2014/main" id="{C93F3941-83BB-419A-BA4A-4D1D82288D1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3E97F8C-BD0D-4022-9422-A7FA68BD3E5A}"/>
              </a:ext>
            </a:extLst>
          </p:cNvPr>
          <p:cNvSpPr>
            <a:spLocks noGrp="1"/>
          </p:cNvSpPr>
          <p:nvPr>
            <p:ph type="sldNum" sz="quarter" idx="12"/>
          </p:nvPr>
        </p:nvSpPr>
        <p:spPr/>
        <p:txBody>
          <a:bodyPr/>
          <a:lstStyle>
            <a:lvl1pPr>
              <a:defRPr/>
            </a:lvl1pPr>
          </a:lstStyle>
          <a:p>
            <a:pPr>
              <a:defRPr/>
            </a:pPr>
            <a:fld id="{01823F9E-178D-4A37-9C3A-16BBD85616F9}" type="slidenum">
              <a:rPr lang="en-US" altLang="en-US"/>
              <a:pPr>
                <a:defRPr/>
              </a:pPr>
              <a:t>‹#›</a:t>
            </a:fld>
            <a:endParaRPr lang="en-US" altLang="en-US"/>
          </a:p>
        </p:txBody>
      </p:sp>
    </p:spTree>
    <p:extLst>
      <p:ext uri="{BB962C8B-B14F-4D97-AF65-F5344CB8AC3E}">
        <p14:creationId xmlns:p14="http://schemas.microsoft.com/office/powerpoint/2010/main" val="115870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C3869B9-BCF0-4090-A940-8CA97663C725}"/>
              </a:ext>
            </a:extLst>
          </p:cNvPr>
          <p:cNvSpPr>
            <a:spLocks noGrp="1"/>
          </p:cNvSpPr>
          <p:nvPr>
            <p:ph type="dt" sz="half" idx="10"/>
          </p:nvPr>
        </p:nvSpPr>
        <p:spPr/>
        <p:txBody>
          <a:bodyPr/>
          <a:lstStyle>
            <a:lvl1pPr>
              <a:defRPr/>
            </a:lvl1pPr>
          </a:lstStyle>
          <a:p>
            <a:pPr>
              <a:defRPr/>
            </a:pPr>
            <a:fld id="{1A7DC9F2-FAD8-4ED8-9020-0F91B4B94356}" type="datetimeFigureOut">
              <a:rPr lang="en-US"/>
              <a:pPr>
                <a:defRPr/>
              </a:pPr>
              <a:t>3/17/2020</a:t>
            </a:fld>
            <a:endParaRPr lang="en-US"/>
          </a:p>
        </p:txBody>
      </p:sp>
      <p:sp>
        <p:nvSpPr>
          <p:cNvPr id="6" name="Footer Placeholder 4">
            <a:extLst>
              <a:ext uri="{FF2B5EF4-FFF2-40B4-BE49-F238E27FC236}">
                <a16:creationId xmlns:a16="http://schemas.microsoft.com/office/drawing/2014/main" id="{3BFEFA5F-D525-49E5-AE2C-96FA4BEE208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653B6C0-2669-420D-85DD-C1E5C2267B5E}"/>
              </a:ext>
            </a:extLst>
          </p:cNvPr>
          <p:cNvSpPr>
            <a:spLocks noGrp="1"/>
          </p:cNvSpPr>
          <p:nvPr>
            <p:ph type="sldNum" sz="quarter" idx="12"/>
          </p:nvPr>
        </p:nvSpPr>
        <p:spPr/>
        <p:txBody>
          <a:bodyPr/>
          <a:lstStyle>
            <a:lvl1pPr>
              <a:defRPr/>
            </a:lvl1pPr>
          </a:lstStyle>
          <a:p>
            <a:pPr>
              <a:defRPr/>
            </a:pPr>
            <a:fld id="{0BC755AE-3DE2-4116-851E-C7FF4331813E}" type="slidenum">
              <a:rPr lang="en-US" altLang="en-US"/>
              <a:pPr>
                <a:defRPr/>
              </a:pPr>
              <a:t>‹#›</a:t>
            </a:fld>
            <a:endParaRPr lang="en-US" altLang="en-US"/>
          </a:p>
        </p:txBody>
      </p:sp>
    </p:spTree>
    <p:extLst>
      <p:ext uri="{BB962C8B-B14F-4D97-AF65-F5344CB8AC3E}">
        <p14:creationId xmlns:p14="http://schemas.microsoft.com/office/powerpoint/2010/main" val="724305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CD38BED-66C6-4F2F-88A3-3FA4F4392F78}"/>
              </a:ext>
            </a:extLst>
          </p:cNvPr>
          <p:cNvSpPr>
            <a:spLocks noGrp="1"/>
          </p:cNvSpPr>
          <p:nvPr>
            <p:ph type="dt" sz="half" idx="10"/>
          </p:nvPr>
        </p:nvSpPr>
        <p:spPr/>
        <p:txBody>
          <a:bodyPr/>
          <a:lstStyle>
            <a:lvl1pPr>
              <a:defRPr/>
            </a:lvl1pPr>
          </a:lstStyle>
          <a:p>
            <a:pPr>
              <a:defRPr/>
            </a:pPr>
            <a:fld id="{7A46B0F8-EC7A-4CF1-A579-1067BB01F175}" type="datetimeFigureOut">
              <a:rPr lang="en-US"/>
              <a:pPr>
                <a:defRPr/>
              </a:pPr>
              <a:t>3/17/2020</a:t>
            </a:fld>
            <a:endParaRPr lang="en-US"/>
          </a:p>
        </p:txBody>
      </p:sp>
      <p:sp>
        <p:nvSpPr>
          <p:cNvPr id="6" name="Footer Placeholder 4">
            <a:extLst>
              <a:ext uri="{FF2B5EF4-FFF2-40B4-BE49-F238E27FC236}">
                <a16:creationId xmlns:a16="http://schemas.microsoft.com/office/drawing/2014/main" id="{2DC0B41A-EC97-44DF-9E6B-14AF4ADE9AE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028EA69-64E5-4EF6-BA30-3A1FAD93D105}"/>
              </a:ext>
            </a:extLst>
          </p:cNvPr>
          <p:cNvSpPr>
            <a:spLocks noGrp="1"/>
          </p:cNvSpPr>
          <p:nvPr>
            <p:ph type="sldNum" sz="quarter" idx="12"/>
          </p:nvPr>
        </p:nvSpPr>
        <p:spPr/>
        <p:txBody>
          <a:bodyPr/>
          <a:lstStyle>
            <a:lvl1pPr>
              <a:defRPr/>
            </a:lvl1pPr>
          </a:lstStyle>
          <a:p>
            <a:pPr>
              <a:defRPr/>
            </a:pPr>
            <a:fld id="{F0247525-7469-4433-A888-AF8A476198B2}" type="slidenum">
              <a:rPr lang="en-US" altLang="en-US"/>
              <a:pPr>
                <a:defRPr/>
              </a:pPr>
              <a:t>‹#›</a:t>
            </a:fld>
            <a:endParaRPr lang="en-US" altLang="en-US"/>
          </a:p>
        </p:txBody>
      </p:sp>
    </p:spTree>
    <p:extLst>
      <p:ext uri="{BB962C8B-B14F-4D97-AF65-F5344CB8AC3E}">
        <p14:creationId xmlns:p14="http://schemas.microsoft.com/office/powerpoint/2010/main" val="168543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4B344904-1B12-41C6-B29B-AA82DA4464BF}"/>
              </a:ext>
            </a:extLst>
          </p:cNvPr>
          <p:cNvSpPr>
            <a:spLocks noChangeArrowheads="1"/>
          </p:cNvSpPr>
          <p:nvPr userDrawn="1"/>
        </p:nvSpPr>
        <p:spPr bwMode="auto">
          <a:xfrm>
            <a:off x="7010400" y="6642100"/>
            <a:ext cx="2133600" cy="215900"/>
          </a:xfrm>
          <a:prstGeom prst="rect">
            <a:avLst/>
          </a:prstGeom>
          <a:noFill/>
          <a:ln>
            <a:noFill/>
          </a:ln>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n-US" altLang="en-US" sz="800">
                <a:solidFill>
                  <a:schemeClr val="bg1"/>
                </a:solidFill>
                <a:latin typeface="Trebuchet MS" panose="020B0603020202020204" pitchFamily="34" charset="0"/>
                <a:cs typeface="Times New Roman" panose="02020603050405020304" pitchFamily="18" charset="0"/>
              </a:rPr>
              <a:t>Copyright © 2011 MsRazz ChemClass</a:t>
            </a:r>
            <a:endParaRPr lang="en-US" altLang="en-US">
              <a:solidFill>
                <a:schemeClr val="bg1"/>
              </a:solidFill>
              <a:latin typeface="Trebuchet MS" panose="020B0603020202020204" pitchFamily="34" charset="0"/>
            </a:endParaRPr>
          </a:p>
        </p:txBody>
      </p:sp>
      <p:grpSp>
        <p:nvGrpSpPr>
          <p:cNvPr id="1027" name="Group 16">
            <a:extLst>
              <a:ext uri="{FF2B5EF4-FFF2-40B4-BE49-F238E27FC236}">
                <a16:creationId xmlns:a16="http://schemas.microsoft.com/office/drawing/2014/main" id="{8722133D-7BC7-4008-8831-0125965A0B30}"/>
              </a:ext>
            </a:extLst>
          </p:cNvPr>
          <p:cNvGrpSpPr>
            <a:grpSpLocks/>
          </p:cNvGrpSpPr>
          <p:nvPr userDrawn="1"/>
        </p:nvGrpSpPr>
        <p:grpSpPr bwMode="auto">
          <a:xfrm>
            <a:off x="-2209800" y="-914400"/>
            <a:ext cx="12573000" cy="9906000"/>
            <a:chOff x="-2209800" y="-914400"/>
            <a:chExt cx="12573000" cy="9906000"/>
          </a:xfrm>
        </p:grpSpPr>
        <p:pic>
          <p:nvPicPr>
            <p:cNvPr id="1033" name="Picture 4" descr="C:\Users\Karen\AppData\Local\Microsoft\Windows\Temporary Internet Files\Content.IE5\513ZEDHM\MCj04322450000[1].wmf">
              <a:extLst>
                <a:ext uri="{FF2B5EF4-FFF2-40B4-BE49-F238E27FC236}">
                  <a16:creationId xmlns:a16="http://schemas.microsoft.com/office/drawing/2014/main" id="{C2A6C4F1-690D-422B-98E7-1731ED8C0212}"/>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29828" y="0"/>
              <a:ext cx="452753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7" descr="C:\Users\Karen\AppData\Local\Microsoft\Windows\Temporary Internet Files\Content.IE5\E8AMT6SS\MCj04347310000[1].png">
              <a:extLst>
                <a:ext uri="{FF2B5EF4-FFF2-40B4-BE49-F238E27FC236}">
                  <a16:creationId xmlns:a16="http://schemas.microsoft.com/office/drawing/2014/main" id="{FF5AA27C-EEEB-4F62-AB69-7B0ED9C918F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09800" y="-228600"/>
              <a:ext cx="5638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9" descr="C:\Users\Karen\AppData\Local\Microsoft\Windows\Temporary Internet Files\Content.IE5\5K89MSC0\MCj04401140000[1].png">
              <a:extLst>
                <a:ext uri="{FF2B5EF4-FFF2-40B4-BE49-F238E27FC236}">
                  <a16:creationId xmlns:a16="http://schemas.microsoft.com/office/drawing/2014/main" id="{B867B2FD-C6BF-4DE2-AA58-BC0E59A116F3}"/>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29200" y="-914400"/>
              <a:ext cx="5334000" cy="59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0" descr="C:\Users\Karen\AppData\Local\Microsoft\Windows\Temporary Internet Files\Content.IE5\1V97O85U\MCj04380570000[1].png">
              <a:extLst>
                <a:ext uri="{FF2B5EF4-FFF2-40B4-BE49-F238E27FC236}">
                  <a16:creationId xmlns:a16="http://schemas.microsoft.com/office/drawing/2014/main" id="{3B8DF8A1-B499-4777-B437-4E534BE69CCE}"/>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00200" y="3200400"/>
              <a:ext cx="57912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1" descr="C:\Users\Karen\AppData\Local\Microsoft\Windows\Temporary Internet Files\Content.IE5\QR3TAH8P\MPj04373570000[1].jpg">
              <a:extLst>
                <a:ext uri="{FF2B5EF4-FFF2-40B4-BE49-F238E27FC236}">
                  <a16:creationId xmlns:a16="http://schemas.microsoft.com/office/drawing/2014/main" id="{44DE05F1-5C82-417C-8A7B-DF514DC65422}"/>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48400" y="2666999"/>
              <a:ext cx="3193143" cy="4191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8" name="Title Placeholder 1">
            <a:extLst>
              <a:ext uri="{FF2B5EF4-FFF2-40B4-BE49-F238E27FC236}">
                <a16:creationId xmlns:a16="http://schemas.microsoft.com/office/drawing/2014/main" id="{9624AD4A-F33E-4997-A4C6-C9BAF68FC63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Text Placeholder 2">
            <a:extLst>
              <a:ext uri="{FF2B5EF4-FFF2-40B4-BE49-F238E27FC236}">
                <a16:creationId xmlns:a16="http://schemas.microsoft.com/office/drawing/2014/main" id="{1812DACE-DB68-4647-BE83-BCD8F15841E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BD711B6-3EE2-4C09-8777-F055661A33E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568564E-8EF3-4644-A0E6-4FE5015F1C80}" type="datetimeFigureOut">
              <a:rPr lang="en-US"/>
              <a:pPr>
                <a:defRPr/>
              </a:pPr>
              <a:t>3/17/2020</a:t>
            </a:fld>
            <a:endParaRPr lang="en-US"/>
          </a:p>
        </p:txBody>
      </p:sp>
      <p:sp>
        <p:nvSpPr>
          <p:cNvPr id="5" name="Footer Placeholder 4">
            <a:extLst>
              <a:ext uri="{FF2B5EF4-FFF2-40B4-BE49-F238E27FC236}">
                <a16:creationId xmlns:a16="http://schemas.microsoft.com/office/drawing/2014/main" id="{C0383A5A-0588-47A5-80EE-D3563CDB31E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9D0A7BEF-498A-42C0-BCEE-6263D1D5E2E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F10593B9-EE32-411A-91C7-6BD339CB5C87}"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2308DB33-BB7C-42FF-AED7-1198A2B3C80F}"/>
              </a:ext>
            </a:extLst>
          </p:cNvPr>
          <p:cNvSpPr>
            <a:spLocks noGrp="1"/>
          </p:cNvSpPr>
          <p:nvPr>
            <p:ph type="ctrTitle"/>
          </p:nvPr>
        </p:nvSpPr>
        <p:spPr>
          <a:xfrm>
            <a:off x="381000" y="2057400"/>
            <a:ext cx="8458200" cy="1927225"/>
          </a:xfrm>
          <a:solidFill>
            <a:schemeClr val="bg1">
              <a:alpha val="90195"/>
            </a:schemeClr>
          </a:solidFill>
        </p:spPr>
        <p:txBody>
          <a:bodyPr/>
          <a:lstStyle/>
          <a:p>
            <a:pPr eaLnBrk="1" hangingPunct="1"/>
            <a:r>
              <a:rPr lang="en-US" altLang="en-US" sz="5400" b="1">
                <a:latin typeface="Trebuchet MS" panose="020B0603020202020204" pitchFamily="34" charset="0"/>
              </a:rPr>
              <a:t>Unit: Thermochemistry</a:t>
            </a:r>
          </a:p>
        </p:txBody>
      </p:sp>
      <p:sp>
        <p:nvSpPr>
          <p:cNvPr id="3" name="Subtitle 2">
            <a:extLst>
              <a:ext uri="{FF2B5EF4-FFF2-40B4-BE49-F238E27FC236}">
                <a16:creationId xmlns:a16="http://schemas.microsoft.com/office/drawing/2014/main" id="{5918013C-4154-4CE9-859E-7E3B937E5BA5}"/>
              </a:ext>
            </a:extLst>
          </p:cNvPr>
          <p:cNvSpPr>
            <a:spLocks noGrp="1"/>
          </p:cNvSpPr>
          <p:nvPr>
            <p:ph type="subTitle" idx="1"/>
          </p:nvPr>
        </p:nvSpPr>
        <p:spPr>
          <a:xfrm>
            <a:off x="381000" y="4038600"/>
            <a:ext cx="8458200" cy="762000"/>
          </a:xfrm>
          <a:solidFill>
            <a:schemeClr val="bg1">
              <a:alpha val="90000"/>
            </a:schemeClr>
          </a:solidFill>
        </p:spPr>
        <p:txBody>
          <a:bodyPr rtlCol="0">
            <a:normAutofit/>
          </a:bodyPr>
          <a:lstStyle/>
          <a:p>
            <a:pPr algn="r" eaLnBrk="1" fontAlgn="auto" hangingPunct="1">
              <a:spcAft>
                <a:spcPts val="0"/>
              </a:spcAft>
              <a:defRPr/>
            </a:pPr>
            <a:r>
              <a:rPr lang="en-US" i="1" dirty="0">
                <a:latin typeface="Trebuchet MS" pitchFamily="34" charset="0"/>
              </a:rPr>
              <a:t>Heat, Temperature, Energy Conversions</a:t>
            </a:r>
          </a:p>
        </p:txBody>
      </p:sp>
      <p:sp>
        <p:nvSpPr>
          <p:cNvPr id="4100" name="AutoShape 12">
            <a:extLst>
              <a:ext uri="{FF2B5EF4-FFF2-40B4-BE49-F238E27FC236}">
                <a16:creationId xmlns:a16="http://schemas.microsoft.com/office/drawing/2014/main" id="{F663E9C9-2CF4-473A-A9D7-951C00E256C0}"/>
              </a:ext>
            </a:extLst>
          </p:cNvPr>
          <p:cNvSpPr>
            <a:spLocks noChangeArrowheads="1"/>
          </p:cNvSpPr>
          <p:nvPr/>
        </p:nvSpPr>
        <p:spPr bwMode="auto">
          <a:xfrm rot="1025398">
            <a:off x="5302250" y="1439863"/>
            <a:ext cx="4675188" cy="1254125"/>
          </a:xfrm>
          <a:prstGeom prst="irregularSeal1">
            <a:avLst/>
          </a:prstGeom>
          <a:solidFill>
            <a:schemeClr val="bg1">
              <a:alpha val="90195"/>
            </a:schemeClr>
          </a:solidFill>
          <a:ln w="9525">
            <a:solidFill>
              <a:schemeClr val="tx1"/>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ts val="1000"/>
              </a:spcAft>
              <a:buFontTx/>
              <a:buNone/>
            </a:pPr>
            <a:r>
              <a:rPr lang="en-US" altLang="en-US" sz="2800" b="1">
                <a:solidFill>
                  <a:srgbClr val="00B0F0"/>
                </a:solidFill>
                <a:latin typeface="Script MT Bold" panose="03040602040607080904" pitchFamily="66" charset="0"/>
              </a:rPr>
              <a:t>Day 1 - Notes</a:t>
            </a:r>
            <a:endParaRPr lang="en-US" altLang="en-US" sz="4400" b="1">
              <a:solidFill>
                <a:srgbClr val="00B0F0"/>
              </a:solidFill>
              <a:latin typeface="Script MT Bold" panose="03040602040607080904"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62452109-1402-4047-9C33-5415303830DA}"/>
              </a:ext>
            </a:extLst>
          </p:cNvPr>
          <p:cNvSpPr>
            <a:spLocks noGrp="1"/>
          </p:cNvSpPr>
          <p:nvPr>
            <p:ph type="title"/>
          </p:nvPr>
        </p:nvSpPr>
        <p:spPr>
          <a:xfrm>
            <a:off x="457200" y="311150"/>
            <a:ext cx="8229600" cy="884238"/>
          </a:xfrm>
          <a:solidFill>
            <a:schemeClr val="bg1">
              <a:alpha val="90195"/>
            </a:schemeClr>
          </a:solidFill>
        </p:spPr>
        <p:txBody>
          <a:bodyPr/>
          <a:lstStyle/>
          <a:p>
            <a:pPr eaLnBrk="1" hangingPunct="1"/>
            <a:r>
              <a:rPr lang="en-US" altLang="en-US" sz="3600" b="1">
                <a:latin typeface="Trebuchet MS" panose="020B0603020202020204" pitchFamily="34" charset="0"/>
              </a:rPr>
              <a:t>Conversions between energy units:</a:t>
            </a:r>
          </a:p>
        </p:txBody>
      </p:sp>
      <p:sp>
        <p:nvSpPr>
          <p:cNvPr id="15363" name="Content Placeholder 2">
            <a:extLst>
              <a:ext uri="{FF2B5EF4-FFF2-40B4-BE49-F238E27FC236}">
                <a16:creationId xmlns:a16="http://schemas.microsoft.com/office/drawing/2014/main" id="{CD8F2B2C-5B75-4B31-9D74-885DEE3F29A5}"/>
              </a:ext>
            </a:extLst>
          </p:cNvPr>
          <p:cNvSpPr>
            <a:spLocks noGrp="1"/>
          </p:cNvSpPr>
          <p:nvPr>
            <p:ph idx="1"/>
          </p:nvPr>
        </p:nvSpPr>
        <p:spPr>
          <a:xfrm>
            <a:off x="457200" y="1265238"/>
            <a:ext cx="8229600" cy="4525962"/>
          </a:xfrm>
          <a:solidFill>
            <a:schemeClr val="bg1">
              <a:alpha val="90195"/>
            </a:schemeClr>
          </a:solidFill>
        </p:spPr>
        <p:txBody>
          <a:bodyPr/>
          <a:lstStyle/>
          <a:p>
            <a:pPr eaLnBrk="1" hangingPunct="1">
              <a:buFont typeface="Arial" panose="020B0604020202020204" pitchFamily="34" charset="0"/>
              <a:buNone/>
            </a:pPr>
            <a:r>
              <a:rPr lang="en-US" altLang="en-US" sz="3100">
                <a:latin typeface="Trebuchet MS" panose="020B0603020202020204" pitchFamily="34" charset="0"/>
              </a:rPr>
              <a:t>Example: How many kJ are equal to 1478cal?</a:t>
            </a:r>
          </a:p>
          <a:p>
            <a:pPr eaLnBrk="1" hangingPunct="1">
              <a:buFont typeface="Arial" panose="020B0604020202020204" pitchFamily="34" charset="0"/>
              <a:buNone/>
            </a:pPr>
            <a:endParaRPr lang="en-US" altLang="en-US">
              <a:solidFill>
                <a:srgbClr val="00B0F0"/>
              </a:solidFill>
              <a:latin typeface="Trebuchet MS" panose="020B0603020202020204" pitchFamily="34" charset="0"/>
            </a:endParaRPr>
          </a:p>
          <a:p>
            <a:pPr eaLnBrk="1" hangingPunct="1">
              <a:buFont typeface="Arial" panose="020B0604020202020204" pitchFamily="34" charset="0"/>
              <a:buNone/>
            </a:pPr>
            <a:endParaRPr lang="en-US" altLang="en-US">
              <a:solidFill>
                <a:srgbClr val="00B0F0"/>
              </a:solidFill>
              <a:latin typeface="Trebuchet MS" panose="020B0603020202020204" pitchFamily="34" charset="0"/>
            </a:endParaRPr>
          </a:p>
          <a:p>
            <a:pPr eaLnBrk="1" hangingPunct="1">
              <a:buFont typeface="Arial" panose="020B0604020202020204" pitchFamily="34" charset="0"/>
              <a:buNone/>
            </a:pPr>
            <a:endParaRPr lang="en-US" altLang="en-US">
              <a:solidFill>
                <a:srgbClr val="00B0F0"/>
              </a:solidFill>
              <a:latin typeface="Trebuchet MS" panose="020B0603020202020204" pitchFamily="34" charset="0"/>
            </a:endParaRPr>
          </a:p>
          <a:p>
            <a:pPr eaLnBrk="1" hangingPunct="1">
              <a:buFont typeface="Arial" panose="020B0604020202020204" pitchFamily="34" charset="0"/>
              <a:buNone/>
            </a:pPr>
            <a:endParaRPr lang="en-US" altLang="en-US">
              <a:solidFill>
                <a:srgbClr val="00B0F0"/>
              </a:solidFill>
              <a:latin typeface="Trebuchet MS" panose="020B0603020202020204" pitchFamily="34" charset="0"/>
            </a:endParaRPr>
          </a:p>
        </p:txBody>
      </p:sp>
      <p:sp>
        <p:nvSpPr>
          <p:cNvPr id="4" name="TextBox 3">
            <a:extLst>
              <a:ext uri="{FF2B5EF4-FFF2-40B4-BE49-F238E27FC236}">
                <a16:creationId xmlns:a16="http://schemas.microsoft.com/office/drawing/2014/main" id="{43B6EC5E-D69E-46CA-9861-367E341648A5}"/>
              </a:ext>
            </a:extLst>
          </p:cNvPr>
          <p:cNvSpPr txBox="1">
            <a:spLocks noChangeArrowheads="1"/>
          </p:cNvSpPr>
          <p:nvPr/>
        </p:nvSpPr>
        <p:spPr bwMode="auto">
          <a:xfrm>
            <a:off x="609600" y="1828800"/>
            <a:ext cx="2209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a:solidFill>
                  <a:srgbClr val="00B0F0"/>
                </a:solidFill>
                <a:latin typeface="Trebuchet MS" panose="020B0603020202020204" pitchFamily="34" charset="0"/>
              </a:rPr>
              <a:t>K: 1478cal</a:t>
            </a:r>
          </a:p>
        </p:txBody>
      </p:sp>
      <p:sp>
        <p:nvSpPr>
          <p:cNvPr id="5" name="TextBox 4">
            <a:extLst>
              <a:ext uri="{FF2B5EF4-FFF2-40B4-BE49-F238E27FC236}">
                <a16:creationId xmlns:a16="http://schemas.microsoft.com/office/drawing/2014/main" id="{8A0D4D0D-A080-4388-8312-1B2DAE89419F}"/>
              </a:ext>
            </a:extLst>
          </p:cNvPr>
          <p:cNvSpPr txBox="1">
            <a:spLocks noChangeArrowheads="1"/>
          </p:cNvSpPr>
          <p:nvPr/>
        </p:nvSpPr>
        <p:spPr bwMode="auto">
          <a:xfrm>
            <a:off x="609600" y="2286000"/>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a:solidFill>
                  <a:srgbClr val="00B0F0"/>
                </a:solidFill>
                <a:latin typeface="Trebuchet MS" panose="020B0603020202020204" pitchFamily="34" charset="0"/>
              </a:rPr>
              <a:t>U: ? kJ</a:t>
            </a:r>
          </a:p>
        </p:txBody>
      </p:sp>
      <p:sp>
        <p:nvSpPr>
          <p:cNvPr id="6" name="TextBox 5">
            <a:extLst>
              <a:ext uri="{FF2B5EF4-FFF2-40B4-BE49-F238E27FC236}">
                <a16:creationId xmlns:a16="http://schemas.microsoft.com/office/drawing/2014/main" id="{6ACDAF62-B351-492E-AC5D-6EA8F10B7570}"/>
              </a:ext>
            </a:extLst>
          </p:cNvPr>
          <p:cNvSpPr txBox="1">
            <a:spLocks noChangeArrowheads="1"/>
          </p:cNvSpPr>
          <p:nvPr/>
        </p:nvSpPr>
        <p:spPr bwMode="auto">
          <a:xfrm>
            <a:off x="381000" y="3124200"/>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a:solidFill>
                  <a:srgbClr val="00B0F0"/>
                </a:solidFill>
                <a:latin typeface="Trebuchet MS" panose="020B0603020202020204" pitchFamily="34" charset="0"/>
              </a:rPr>
              <a:t>1478 cal </a:t>
            </a:r>
          </a:p>
        </p:txBody>
      </p:sp>
      <p:sp>
        <p:nvSpPr>
          <p:cNvPr id="7" name="TextBox 6">
            <a:extLst>
              <a:ext uri="{FF2B5EF4-FFF2-40B4-BE49-F238E27FC236}">
                <a16:creationId xmlns:a16="http://schemas.microsoft.com/office/drawing/2014/main" id="{81AC7E2B-7F05-4F05-B093-667A85EBE4A3}"/>
              </a:ext>
            </a:extLst>
          </p:cNvPr>
          <p:cNvSpPr txBox="1">
            <a:spLocks noChangeArrowheads="1"/>
          </p:cNvSpPr>
          <p:nvPr/>
        </p:nvSpPr>
        <p:spPr bwMode="auto">
          <a:xfrm>
            <a:off x="685800" y="3625850"/>
            <a:ext cx="1295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a:solidFill>
                  <a:srgbClr val="00B0F0"/>
                </a:solidFill>
                <a:latin typeface="Trebuchet MS" panose="020B0603020202020204" pitchFamily="34" charset="0"/>
              </a:rPr>
              <a:t>1</a:t>
            </a:r>
          </a:p>
        </p:txBody>
      </p:sp>
      <p:sp>
        <p:nvSpPr>
          <p:cNvPr id="8" name="TextBox 7">
            <a:extLst>
              <a:ext uri="{FF2B5EF4-FFF2-40B4-BE49-F238E27FC236}">
                <a16:creationId xmlns:a16="http://schemas.microsoft.com/office/drawing/2014/main" id="{3D194F43-701C-4075-AA46-FA83BEA3FBCE}"/>
              </a:ext>
            </a:extLst>
          </p:cNvPr>
          <p:cNvSpPr txBox="1">
            <a:spLocks noChangeArrowheads="1"/>
          </p:cNvSpPr>
          <p:nvPr/>
        </p:nvSpPr>
        <p:spPr bwMode="auto">
          <a:xfrm>
            <a:off x="2362200" y="3602038"/>
            <a:ext cx="152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a:solidFill>
                  <a:srgbClr val="00B0F0"/>
                </a:solidFill>
                <a:latin typeface="Trebuchet MS" panose="020B0603020202020204" pitchFamily="34" charset="0"/>
              </a:rPr>
              <a:t>1 cal</a:t>
            </a:r>
          </a:p>
        </p:txBody>
      </p:sp>
      <p:sp>
        <p:nvSpPr>
          <p:cNvPr id="9" name="TextBox 8">
            <a:extLst>
              <a:ext uri="{FF2B5EF4-FFF2-40B4-BE49-F238E27FC236}">
                <a16:creationId xmlns:a16="http://schemas.microsoft.com/office/drawing/2014/main" id="{B8763AAB-134D-48F8-8DF8-EE8EE00246DA}"/>
              </a:ext>
            </a:extLst>
          </p:cNvPr>
          <p:cNvSpPr txBox="1">
            <a:spLocks noChangeArrowheads="1"/>
          </p:cNvSpPr>
          <p:nvPr/>
        </p:nvSpPr>
        <p:spPr bwMode="auto">
          <a:xfrm>
            <a:off x="2362200" y="3124200"/>
            <a:ext cx="152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a:solidFill>
                  <a:srgbClr val="00B0F0"/>
                </a:solidFill>
                <a:latin typeface="Trebuchet MS" panose="020B0603020202020204" pitchFamily="34" charset="0"/>
              </a:rPr>
              <a:t>4.18 J</a:t>
            </a:r>
          </a:p>
        </p:txBody>
      </p:sp>
      <p:sp>
        <p:nvSpPr>
          <p:cNvPr id="11" name="TextBox 10">
            <a:extLst>
              <a:ext uri="{FF2B5EF4-FFF2-40B4-BE49-F238E27FC236}">
                <a16:creationId xmlns:a16="http://schemas.microsoft.com/office/drawing/2014/main" id="{27EEB1BE-47E5-4BEF-B720-FC07EA4723A1}"/>
              </a:ext>
            </a:extLst>
          </p:cNvPr>
          <p:cNvSpPr txBox="1"/>
          <p:nvPr/>
        </p:nvSpPr>
        <p:spPr>
          <a:xfrm>
            <a:off x="6019800" y="3352800"/>
            <a:ext cx="2133600" cy="584200"/>
          </a:xfrm>
          <a:prstGeom prst="rect">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a:spAutoFit/>
          </a:bodyPr>
          <a:lstStyle/>
          <a:p>
            <a:pPr algn="ctr" eaLnBrk="1" hangingPunct="1">
              <a:defRPr/>
            </a:pPr>
            <a:r>
              <a:rPr lang="en-US" sz="3200" b="1" i="1" dirty="0">
                <a:solidFill>
                  <a:schemeClr val="tx1"/>
                </a:solidFill>
                <a:latin typeface="Trebuchet MS" pitchFamily="34" charset="0"/>
                <a:cs typeface="Arial" charset="0"/>
              </a:rPr>
              <a:t>6.178 kJ</a:t>
            </a:r>
          </a:p>
        </p:txBody>
      </p:sp>
      <p:cxnSp>
        <p:nvCxnSpPr>
          <p:cNvPr id="19" name="Straight Connector 18">
            <a:extLst>
              <a:ext uri="{FF2B5EF4-FFF2-40B4-BE49-F238E27FC236}">
                <a16:creationId xmlns:a16="http://schemas.microsoft.com/office/drawing/2014/main" id="{FD19C3FE-825D-4F70-AD82-4DB9EFCE10A7}"/>
              </a:ext>
            </a:extLst>
          </p:cNvPr>
          <p:cNvCxnSpPr/>
          <p:nvPr/>
        </p:nvCxnSpPr>
        <p:spPr>
          <a:xfrm>
            <a:off x="609600" y="3657600"/>
            <a:ext cx="146367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3B081A6-E290-4906-B3D8-8566F5CAF98E}"/>
              </a:ext>
            </a:extLst>
          </p:cNvPr>
          <p:cNvSpPr txBox="1">
            <a:spLocks noChangeArrowheads="1"/>
          </p:cNvSpPr>
          <p:nvPr/>
        </p:nvSpPr>
        <p:spPr bwMode="auto">
          <a:xfrm>
            <a:off x="1828800" y="3346450"/>
            <a:ext cx="76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a:solidFill>
                  <a:srgbClr val="00B0F0"/>
                </a:solidFill>
                <a:latin typeface="Trebuchet MS" panose="020B0603020202020204" pitchFamily="34" charset="0"/>
              </a:rPr>
              <a:t>x</a:t>
            </a:r>
          </a:p>
        </p:txBody>
      </p:sp>
      <p:cxnSp>
        <p:nvCxnSpPr>
          <p:cNvPr id="22" name="Straight Connector 21">
            <a:extLst>
              <a:ext uri="{FF2B5EF4-FFF2-40B4-BE49-F238E27FC236}">
                <a16:creationId xmlns:a16="http://schemas.microsoft.com/office/drawing/2014/main" id="{27AEABAD-CC47-4C65-BCF5-79DCB1784F6B}"/>
              </a:ext>
            </a:extLst>
          </p:cNvPr>
          <p:cNvCxnSpPr/>
          <p:nvPr/>
        </p:nvCxnSpPr>
        <p:spPr>
          <a:xfrm>
            <a:off x="2362200" y="3657600"/>
            <a:ext cx="146367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9C40FE78-EB5C-4854-8C8A-8B52B3F89A27}"/>
              </a:ext>
            </a:extLst>
          </p:cNvPr>
          <p:cNvSpPr txBox="1">
            <a:spLocks noChangeArrowheads="1"/>
          </p:cNvSpPr>
          <p:nvPr/>
        </p:nvSpPr>
        <p:spPr bwMode="auto">
          <a:xfrm>
            <a:off x="5343525" y="3390900"/>
            <a:ext cx="76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a:solidFill>
                  <a:srgbClr val="00B0F0"/>
                </a:solidFill>
                <a:latin typeface="Trebuchet MS" panose="020B0603020202020204" pitchFamily="34" charset="0"/>
              </a:rPr>
              <a:t>=</a:t>
            </a:r>
          </a:p>
        </p:txBody>
      </p:sp>
      <p:cxnSp>
        <p:nvCxnSpPr>
          <p:cNvPr id="25" name="Straight Connector 24">
            <a:extLst>
              <a:ext uri="{FF2B5EF4-FFF2-40B4-BE49-F238E27FC236}">
                <a16:creationId xmlns:a16="http://schemas.microsoft.com/office/drawing/2014/main" id="{8521BCFE-D5B2-47F6-91A7-CFF1E93B6D1B}"/>
              </a:ext>
            </a:extLst>
          </p:cNvPr>
          <p:cNvCxnSpPr/>
          <p:nvPr/>
        </p:nvCxnSpPr>
        <p:spPr>
          <a:xfrm flipV="1">
            <a:off x="3000375" y="3876675"/>
            <a:ext cx="609600" cy="952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FE55110-751A-425A-A1E0-B3566298353B}"/>
              </a:ext>
            </a:extLst>
          </p:cNvPr>
          <p:cNvCxnSpPr/>
          <p:nvPr/>
        </p:nvCxnSpPr>
        <p:spPr>
          <a:xfrm flipV="1">
            <a:off x="1508125" y="3429000"/>
            <a:ext cx="549275"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6894887-D364-46A3-B243-1BBA52FDEAD7}"/>
              </a:ext>
            </a:extLst>
          </p:cNvPr>
          <p:cNvSpPr txBox="1">
            <a:spLocks noChangeArrowheads="1"/>
          </p:cNvSpPr>
          <p:nvPr/>
        </p:nvSpPr>
        <p:spPr bwMode="auto">
          <a:xfrm>
            <a:off x="3565525" y="3352800"/>
            <a:ext cx="76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a:solidFill>
                  <a:srgbClr val="00B0F0"/>
                </a:solidFill>
                <a:latin typeface="Trebuchet MS" panose="020B0603020202020204" pitchFamily="34" charset="0"/>
              </a:rPr>
              <a:t>x</a:t>
            </a:r>
          </a:p>
        </p:txBody>
      </p:sp>
      <p:cxnSp>
        <p:nvCxnSpPr>
          <p:cNvPr id="29" name="Straight Connector 28">
            <a:extLst>
              <a:ext uri="{FF2B5EF4-FFF2-40B4-BE49-F238E27FC236}">
                <a16:creationId xmlns:a16="http://schemas.microsoft.com/office/drawing/2014/main" id="{735E9AD3-8CBA-4E52-B7C9-B825DCAB0940}"/>
              </a:ext>
            </a:extLst>
          </p:cNvPr>
          <p:cNvCxnSpPr/>
          <p:nvPr/>
        </p:nvCxnSpPr>
        <p:spPr>
          <a:xfrm>
            <a:off x="4098925" y="3663950"/>
            <a:ext cx="146367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E84DC76-6451-4E69-894D-A5C40BF4CFA4}"/>
              </a:ext>
            </a:extLst>
          </p:cNvPr>
          <p:cNvSpPr txBox="1">
            <a:spLocks noChangeArrowheads="1"/>
          </p:cNvSpPr>
          <p:nvPr/>
        </p:nvSpPr>
        <p:spPr bwMode="auto">
          <a:xfrm>
            <a:off x="4048125" y="3600450"/>
            <a:ext cx="152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a:solidFill>
                  <a:srgbClr val="00B0F0"/>
                </a:solidFill>
                <a:latin typeface="Trebuchet MS" panose="020B0603020202020204" pitchFamily="34" charset="0"/>
              </a:rPr>
              <a:t>1000 J</a:t>
            </a:r>
          </a:p>
        </p:txBody>
      </p:sp>
      <p:sp>
        <p:nvSpPr>
          <p:cNvPr id="31" name="TextBox 30">
            <a:extLst>
              <a:ext uri="{FF2B5EF4-FFF2-40B4-BE49-F238E27FC236}">
                <a16:creationId xmlns:a16="http://schemas.microsoft.com/office/drawing/2014/main" id="{C5CDC179-3D4F-4566-87B7-50F5B307FED3}"/>
              </a:ext>
            </a:extLst>
          </p:cNvPr>
          <p:cNvSpPr txBox="1">
            <a:spLocks noChangeArrowheads="1"/>
          </p:cNvSpPr>
          <p:nvPr/>
        </p:nvSpPr>
        <p:spPr bwMode="auto">
          <a:xfrm>
            <a:off x="4048125" y="3143250"/>
            <a:ext cx="152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a:solidFill>
                  <a:srgbClr val="00B0F0"/>
                </a:solidFill>
                <a:latin typeface="Trebuchet MS" panose="020B0603020202020204" pitchFamily="34" charset="0"/>
              </a:rPr>
              <a:t>1 kJ</a:t>
            </a:r>
          </a:p>
        </p:txBody>
      </p:sp>
      <p:cxnSp>
        <p:nvCxnSpPr>
          <p:cNvPr id="32" name="Straight Connector 31">
            <a:extLst>
              <a:ext uri="{FF2B5EF4-FFF2-40B4-BE49-F238E27FC236}">
                <a16:creationId xmlns:a16="http://schemas.microsoft.com/office/drawing/2014/main" id="{91506C72-2218-4BCC-859F-F85E13687F00}"/>
              </a:ext>
            </a:extLst>
          </p:cNvPr>
          <p:cNvCxnSpPr/>
          <p:nvPr/>
        </p:nvCxnSpPr>
        <p:spPr>
          <a:xfrm flipV="1">
            <a:off x="5172075" y="3838575"/>
            <a:ext cx="304800" cy="952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97C802C-4692-4108-9411-BE2D00A2F323}"/>
              </a:ext>
            </a:extLst>
          </p:cNvPr>
          <p:cNvCxnSpPr/>
          <p:nvPr/>
        </p:nvCxnSpPr>
        <p:spPr>
          <a:xfrm flipV="1">
            <a:off x="3562350" y="3362325"/>
            <a:ext cx="304800" cy="952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3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1" grpId="0" animBg="1"/>
      <p:bldP spid="21" grpId="0"/>
      <p:bldP spid="23" grpId="0"/>
      <p:bldP spid="27" grpId="0"/>
      <p:bldP spid="30" grpId="0"/>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40">
            <a:extLst>
              <a:ext uri="{FF2B5EF4-FFF2-40B4-BE49-F238E27FC236}">
                <a16:creationId xmlns:a16="http://schemas.microsoft.com/office/drawing/2014/main" id="{6738550D-9436-4B04-B6DD-91BED55797AA}"/>
              </a:ext>
            </a:extLst>
          </p:cNvPr>
          <p:cNvSpPr txBox="1">
            <a:spLocks noChangeArrowheads="1"/>
          </p:cNvSpPr>
          <p:nvPr/>
        </p:nvSpPr>
        <p:spPr bwMode="auto">
          <a:xfrm>
            <a:off x="122238" y="1449388"/>
            <a:ext cx="8915400" cy="2970212"/>
          </a:xfrm>
          <a:prstGeom prst="rect">
            <a:avLst/>
          </a:prstGeom>
          <a:solidFill>
            <a:schemeClr val="bg1">
              <a:alpha val="9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1500" b="1" i="1">
                <a:latin typeface="Trebuchet MS" panose="020B0603020202020204" pitchFamily="34" charset="0"/>
              </a:rPr>
              <a:t>Questions?</a:t>
            </a:r>
          </a:p>
          <a:p>
            <a:pPr algn="ctr" eaLnBrk="1" hangingPunct="1">
              <a:spcBef>
                <a:spcPct val="0"/>
              </a:spcBef>
              <a:buFontTx/>
              <a:buNone/>
            </a:pPr>
            <a:r>
              <a:rPr lang="en-US" altLang="en-US" sz="6600" b="1">
                <a:latin typeface="Trebuchet MS" panose="020B0603020202020204" pitchFamily="34" charset="0"/>
              </a:rPr>
              <a:t>Begin Worksheet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AA1B081-3343-481E-864F-F8B08B246B96}"/>
              </a:ext>
            </a:extLst>
          </p:cNvPr>
          <p:cNvSpPr>
            <a:spLocks noGrp="1"/>
          </p:cNvSpPr>
          <p:nvPr>
            <p:ph type="title"/>
          </p:nvPr>
        </p:nvSpPr>
        <p:spPr>
          <a:solidFill>
            <a:schemeClr val="bg1">
              <a:alpha val="90195"/>
            </a:schemeClr>
          </a:solidFill>
        </p:spPr>
        <p:txBody>
          <a:bodyPr/>
          <a:lstStyle/>
          <a:p>
            <a:pPr eaLnBrk="1" hangingPunct="1"/>
            <a:r>
              <a:rPr lang="en-US" altLang="en-US" sz="3700" b="1">
                <a:latin typeface="Trebuchet MS" panose="020B0603020202020204" pitchFamily="34" charset="0"/>
              </a:rPr>
              <a:t>After today, you should be able to…</a:t>
            </a:r>
          </a:p>
        </p:txBody>
      </p:sp>
      <p:sp>
        <p:nvSpPr>
          <p:cNvPr id="6147" name="Content Placeholder 2">
            <a:extLst>
              <a:ext uri="{FF2B5EF4-FFF2-40B4-BE49-F238E27FC236}">
                <a16:creationId xmlns:a16="http://schemas.microsoft.com/office/drawing/2014/main" id="{D9F2C622-C9A8-4270-9C14-1AE519A8B1B9}"/>
              </a:ext>
            </a:extLst>
          </p:cNvPr>
          <p:cNvSpPr>
            <a:spLocks noGrp="1"/>
          </p:cNvSpPr>
          <p:nvPr>
            <p:ph idx="1"/>
          </p:nvPr>
        </p:nvSpPr>
        <p:spPr>
          <a:solidFill>
            <a:schemeClr val="bg1">
              <a:alpha val="90195"/>
            </a:schemeClr>
          </a:solidFill>
        </p:spPr>
        <p:txBody>
          <a:bodyPr/>
          <a:lstStyle/>
          <a:p>
            <a:pPr eaLnBrk="1" hangingPunct="1"/>
            <a:r>
              <a:rPr lang="en-US" altLang="en-US" sz="3600">
                <a:latin typeface="Trebuchet MS" panose="020B0603020202020204" pitchFamily="34" charset="0"/>
              </a:rPr>
              <a:t>Explain what thermochemistry is</a:t>
            </a:r>
          </a:p>
          <a:p>
            <a:pPr eaLnBrk="1" hangingPunct="1"/>
            <a:r>
              <a:rPr lang="en-US" altLang="en-US" sz="3600">
                <a:latin typeface="Trebuchet MS" panose="020B0603020202020204" pitchFamily="34" charset="0"/>
              </a:rPr>
              <a:t>List different types of energy</a:t>
            </a:r>
          </a:p>
          <a:p>
            <a:pPr eaLnBrk="1" hangingPunct="1"/>
            <a:r>
              <a:rPr lang="en-US" altLang="en-US" sz="3600">
                <a:latin typeface="Trebuchet MS" panose="020B0603020202020204" pitchFamily="34" charset="0"/>
              </a:rPr>
              <a:t>Explain what happens to particle motion when heat energy is added</a:t>
            </a:r>
          </a:p>
          <a:p>
            <a:pPr eaLnBrk="1" hangingPunct="1"/>
            <a:r>
              <a:rPr lang="en-US" altLang="en-US" sz="3600">
                <a:latin typeface="Trebuchet MS" panose="020B0603020202020204" pitchFamily="34" charset="0"/>
              </a:rPr>
              <a:t>Convert between units of calories (cal), Joules (J) , and kilo-Joules (kJ)</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BE5C6F07-B31E-4DC6-82BE-BD11AEEDC82C}"/>
              </a:ext>
            </a:extLst>
          </p:cNvPr>
          <p:cNvSpPr>
            <a:spLocks noGrp="1"/>
          </p:cNvSpPr>
          <p:nvPr>
            <p:ph idx="1"/>
          </p:nvPr>
        </p:nvSpPr>
        <p:spPr>
          <a:xfrm>
            <a:off x="457200" y="838200"/>
            <a:ext cx="8229600" cy="5135563"/>
          </a:xfrm>
          <a:solidFill>
            <a:schemeClr val="bg1">
              <a:alpha val="90000"/>
            </a:schemeClr>
          </a:solidFill>
        </p:spPr>
        <p:txBody>
          <a:bodyPr/>
          <a:lstStyle/>
          <a:p>
            <a:pPr marL="0" indent="0" eaLnBrk="1" hangingPunct="1">
              <a:buFont typeface="Arial" charset="0"/>
              <a:buNone/>
              <a:defRPr/>
            </a:pPr>
            <a:r>
              <a:rPr lang="en-US" sz="4000" b="1" u="sng" dirty="0">
                <a:latin typeface="Trebuchet MS" pitchFamily="34" charset="0"/>
              </a:rPr>
              <a:t>Thermochemistry:</a:t>
            </a:r>
            <a:r>
              <a:rPr lang="en-US" sz="4000" b="1" dirty="0">
                <a:latin typeface="Trebuchet MS" pitchFamily="34" charset="0"/>
              </a:rPr>
              <a:t> </a:t>
            </a:r>
            <a:r>
              <a:rPr lang="en-US" sz="4000" i="1" dirty="0">
                <a:solidFill>
                  <a:srgbClr val="00B0F0"/>
                </a:solidFill>
                <a:latin typeface="Trebuchet MS" pitchFamily="34" charset="0"/>
              </a:rPr>
              <a:t>The study of heat changes that occur during chemical reactions and physical changes of state.</a:t>
            </a:r>
          </a:p>
          <a:p>
            <a:pPr eaLnBrk="1" hangingPunct="1">
              <a:buFont typeface="Arial" charset="0"/>
              <a:buChar char="•"/>
              <a:defRPr/>
            </a:pPr>
            <a:endParaRPr lang="en-US" sz="4000" dirty="0">
              <a:latin typeface="Trebuchet MS" pitchFamily="34" charset="0"/>
            </a:endParaRPr>
          </a:p>
          <a:p>
            <a:pPr marL="0" indent="0" eaLnBrk="1" hangingPunct="1">
              <a:buFont typeface="Arial" charset="0"/>
              <a:buNone/>
              <a:defRPr/>
            </a:pPr>
            <a:r>
              <a:rPr lang="en-US" sz="4000" b="1" u="sng" dirty="0">
                <a:latin typeface="Trebuchet MS" pitchFamily="34" charset="0"/>
              </a:rPr>
              <a:t>Energy:</a:t>
            </a:r>
            <a:r>
              <a:rPr lang="en-US" sz="4000" b="1" dirty="0">
                <a:latin typeface="Trebuchet MS" pitchFamily="34" charset="0"/>
              </a:rPr>
              <a:t> </a:t>
            </a:r>
            <a:r>
              <a:rPr lang="en-US" sz="4000" i="1" dirty="0">
                <a:solidFill>
                  <a:srgbClr val="00B0F0"/>
                </a:solidFill>
                <a:latin typeface="Trebuchet MS" pitchFamily="34" charset="0"/>
              </a:rPr>
              <a:t>The ability to do work or supply heat.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8BA26E4-3213-49AB-B49C-96E0DC16BCC0}"/>
              </a:ext>
            </a:extLst>
          </p:cNvPr>
          <p:cNvSpPr>
            <a:spLocks noGrp="1"/>
          </p:cNvSpPr>
          <p:nvPr>
            <p:ph type="title"/>
          </p:nvPr>
        </p:nvSpPr>
        <p:spPr>
          <a:solidFill>
            <a:schemeClr val="bg1">
              <a:alpha val="90195"/>
            </a:schemeClr>
          </a:solidFill>
        </p:spPr>
        <p:txBody>
          <a:bodyPr/>
          <a:lstStyle/>
          <a:p>
            <a:pPr eaLnBrk="1" hangingPunct="1"/>
            <a:r>
              <a:rPr lang="en-US" altLang="en-US" sz="5200" b="1">
                <a:latin typeface="Trebuchet MS" panose="020B0603020202020204" pitchFamily="34" charset="0"/>
              </a:rPr>
              <a:t>Different Forms of Energy</a:t>
            </a:r>
          </a:p>
        </p:txBody>
      </p:sp>
      <p:sp>
        <p:nvSpPr>
          <p:cNvPr id="3" name="Content Placeholder 2">
            <a:extLst>
              <a:ext uri="{FF2B5EF4-FFF2-40B4-BE49-F238E27FC236}">
                <a16:creationId xmlns:a16="http://schemas.microsoft.com/office/drawing/2014/main" id="{1D2CA876-CD5F-4F13-95F6-7ED699522EDF}"/>
              </a:ext>
            </a:extLst>
          </p:cNvPr>
          <p:cNvSpPr>
            <a:spLocks noGrp="1"/>
          </p:cNvSpPr>
          <p:nvPr>
            <p:ph sz="half" idx="2"/>
          </p:nvPr>
        </p:nvSpPr>
        <p:spPr>
          <a:xfrm>
            <a:off x="457200" y="1524000"/>
            <a:ext cx="4040188" cy="4602163"/>
          </a:xfrm>
          <a:solidFill>
            <a:schemeClr val="bg1">
              <a:alpha val="90195"/>
            </a:schemeClr>
          </a:solidFill>
        </p:spPr>
        <p:txBody>
          <a:bodyPr/>
          <a:lstStyle/>
          <a:p>
            <a:pPr eaLnBrk="1" hangingPunct="1"/>
            <a:r>
              <a:rPr lang="en-US" altLang="en-US" sz="5400" i="1">
                <a:solidFill>
                  <a:srgbClr val="00B0F0"/>
                </a:solidFill>
                <a:latin typeface="Trebuchet MS" panose="020B0603020202020204" pitchFamily="34" charset="0"/>
              </a:rPr>
              <a:t>Kinetic</a:t>
            </a:r>
          </a:p>
          <a:p>
            <a:pPr eaLnBrk="1" hangingPunct="1"/>
            <a:r>
              <a:rPr lang="en-US" altLang="en-US" sz="5400" i="1">
                <a:solidFill>
                  <a:srgbClr val="00B0F0"/>
                </a:solidFill>
                <a:latin typeface="Trebuchet MS" panose="020B0603020202020204" pitchFamily="34" charset="0"/>
              </a:rPr>
              <a:t>Potential</a:t>
            </a:r>
          </a:p>
          <a:p>
            <a:pPr eaLnBrk="1" hangingPunct="1"/>
            <a:r>
              <a:rPr lang="en-US" altLang="en-US" sz="5400" i="1">
                <a:solidFill>
                  <a:srgbClr val="00B0F0"/>
                </a:solidFill>
                <a:latin typeface="Trebuchet MS" panose="020B0603020202020204" pitchFamily="34" charset="0"/>
              </a:rPr>
              <a:t>Heat</a:t>
            </a:r>
          </a:p>
          <a:p>
            <a:pPr eaLnBrk="1" hangingPunct="1"/>
            <a:r>
              <a:rPr lang="en-US" altLang="en-US" sz="5400" i="1">
                <a:solidFill>
                  <a:srgbClr val="00B0F0"/>
                </a:solidFill>
                <a:latin typeface="Trebuchet MS" panose="020B0603020202020204" pitchFamily="34" charset="0"/>
              </a:rPr>
              <a:t>Solar</a:t>
            </a:r>
          </a:p>
        </p:txBody>
      </p:sp>
      <p:sp>
        <p:nvSpPr>
          <p:cNvPr id="18" name="Content Placeholder 17">
            <a:extLst>
              <a:ext uri="{FF2B5EF4-FFF2-40B4-BE49-F238E27FC236}">
                <a16:creationId xmlns:a16="http://schemas.microsoft.com/office/drawing/2014/main" id="{C9817F89-7780-4ED4-9F06-CAD2AF2E2B67}"/>
              </a:ext>
            </a:extLst>
          </p:cNvPr>
          <p:cNvSpPr>
            <a:spLocks noGrp="1"/>
          </p:cNvSpPr>
          <p:nvPr>
            <p:ph sz="quarter" idx="4"/>
          </p:nvPr>
        </p:nvSpPr>
        <p:spPr>
          <a:xfrm>
            <a:off x="4645025" y="1524000"/>
            <a:ext cx="4041775" cy="4602163"/>
          </a:xfrm>
          <a:solidFill>
            <a:schemeClr val="bg1">
              <a:alpha val="90195"/>
            </a:schemeClr>
          </a:solidFill>
        </p:spPr>
        <p:txBody>
          <a:bodyPr/>
          <a:lstStyle/>
          <a:p>
            <a:pPr eaLnBrk="1" hangingPunct="1"/>
            <a:r>
              <a:rPr lang="en-US" altLang="en-US" sz="5400" i="1">
                <a:solidFill>
                  <a:srgbClr val="00B0F0"/>
                </a:solidFill>
                <a:latin typeface="Trebuchet MS" panose="020B0603020202020204" pitchFamily="34" charset="0"/>
              </a:rPr>
              <a:t>Nuclear</a:t>
            </a:r>
          </a:p>
          <a:p>
            <a:pPr eaLnBrk="1" hangingPunct="1"/>
            <a:r>
              <a:rPr lang="en-US" altLang="en-US" sz="5400" i="1">
                <a:solidFill>
                  <a:srgbClr val="00B0F0"/>
                </a:solidFill>
                <a:latin typeface="Trebuchet MS" panose="020B0603020202020204" pitchFamily="34" charset="0"/>
              </a:rPr>
              <a:t>Wind</a:t>
            </a:r>
          </a:p>
          <a:p>
            <a:pPr eaLnBrk="1" hangingPunct="1"/>
            <a:r>
              <a:rPr lang="en-US" altLang="en-US" sz="5400" i="1">
                <a:solidFill>
                  <a:srgbClr val="00B0F0"/>
                </a:solidFill>
                <a:latin typeface="Trebuchet MS" panose="020B0603020202020204" pitchFamily="34" charset="0"/>
              </a:rPr>
              <a:t>Sound</a:t>
            </a:r>
          </a:p>
          <a:p>
            <a:pPr eaLnBrk="1" hangingPunct="1"/>
            <a:r>
              <a:rPr lang="en-US" altLang="en-US" sz="5400" i="1">
                <a:solidFill>
                  <a:srgbClr val="00B0F0"/>
                </a:solidFill>
                <a:latin typeface="Trebuchet MS" panose="020B0603020202020204" pitchFamily="34" charset="0"/>
              </a:rPr>
              <a:t>Magnetic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a:extLst>
              <a:ext uri="{FF2B5EF4-FFF2-40B4-BE49-F238E27FC236}">
                <a16:creationId xmlns:a16="http://schemas.microsoft.com/office/drawing/2014/main" id="{F3540A4E-3A3D-4A6D-9E28-5F9DA5DA25C8}"/>
              </a:ext>
            </a:extLst>
          </p:cNvPr>
          <p:cNvSpPr>
            <a:spLocks noGrp="1"/>
          </p:cNvSpPr>
          <p:nvPr>
            <p:ph idx="1"/>
          </p:nvPr>
        </p:nvSpPr>
        <p:spPr>
          <a:xfrm>
            <a:off x="228600" y="457200"/>
            <a:ext cx="8686800" cy="5668963"/>
          </a:xfrm>
          <a:solidFill>
            <a:schemeClr val="bg1">
              <a:alpha val="90195"/>
            </a:schemeClr>
          </a:solidFill>
        </p:spPr>
        <p:txBody>
          <a:bodyPr/>
          <a:lstStyle/>
          <a:p>
            <a:pPr eaLnBrk="1" hangingPunct="1">
              <a:buFont typeface="Arial" panose="020B0604020202020204" pitchFamily="34" charset="0"/>
              <a:buNone/>
            </a:pPr>
            <a:r>
              <a:rPr lang="en-US" altLang="en-US" sz="3600" b="1" u="sng">
                <a:latin typeface="Trebuchet MS" panose="020B0603020202020204" pitchFamily="34" charset="0"/>
              </a:rPr>
              <a:t>Heat:</a:t>
            </a:r>
            <a:r>
              <a:rPr lang="en-US" altLang="en-US" sz="3600" b="1">
                <a:latin typeface="Trebuchet MS" panose="020B0603020202020204" pitchFamily="34" charset="0"/>
              </a:rPr>
              <a:t> </a:t>
            </a:r>
            <a:r>
              <a:rPr lang="en-US" altLang="en-US" sz="3600" i="1">
                <a:solidFill>
                  <a:srgbClr val="00B0F0"/>
                </a:solidFill>
                <a:latin typeface="Trebuchet MS" panose="020B0603020202020204" pitchFamily="34" charset="0"/>
              </a:rPr>
              <a:t>(q) a form of energy</a:t>
            </a:r>
          </a:p>
          <a:p>
            <a:pPr eaLnBrk="1" hangingPunct="1"/>
            <a:r>
              <a:rPr lang="en-US" altLang="en-US" sz="3600" i="1">
                <a:solidFill>
                  <a:srgbClr val="00B0F0"/>
                </a:solidFill>
                <a:latin typeface="Trebuchet MS" panose="020B0603020202020204" pitchFamily="34" charset="0"/>
              </a:rPr>
              <a:t>Flows from warmer objects to cooler objects</a:t>
            </a:r>
          </a:p>
          <a:p>
            <a:pPr eaLnBrk="1" hangingPunct="1"/>
            <a:r>
              <a:rPr lang="en-US" altLang="en-US" sz="3600" i="1">
                <a:solidFill>
                  <a:srgbClr val="00B0F0"/>
                </a:solidFill>
                <a:latin typeface="Trebuchet MS" panose="020B0603020202020204" pitchFamily="34" charset="0"/>
              </a:rPr>
              <a:t>If two objects come into contact with one another, heat will move from the warmer object to the cooler object until they are the same temperature.</a:t>
            </a:r>
          </a:p>
          <a:p>
            <a:pPr lvl="2" eaLnBrk="1" hangingPunct="1">
              <a:buFont typeface="Arial" panose="020B0604020202020204" pitchFamily="34" charset="0"/>
              <a:buNone/>
            </a:pPr>
            <a:r>
              <a:rPr lang="en-US" altLang="en-US" sz="3600">
                <a:latin typeface="Trebuchet MS" panose="020B0603020202020204" pitchFamily="34" charset="0"/>
              </a:rPr>
              <a:t>-At this point, </a:t>
            </a:r>
            <a:r>
              <a:rPr lang="en-US" altLang="en-US" sz="3600" i="1">
                <a:solidFill>
                  <a:srgbClr val="00B0F0"/>
                </a:solidFill>
                <a:latin typeface="Trebuchet MS" panose="020B0603020202020204" pitchFamily="34" charset="0"/>
              </a:rPr>
              <a:t>equilibrium</a:t>
            </a:r>
            <a:r>
              <a:rPr lang="en-US" altLang="en-US" sz="3600">
                <a:latin typeface="Trebuchet MS" panose="020B0603020202020204" pitchFamily="34" charset="0"/>
              </a:rPr>
              <a:t> is reached.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a:extLst>
              <a:ext uri="{FF2B5EF4-FFF2-40B4-BE49-F238E27FC236}">
                <a16:creationId xmlns:a16="http://schemas.microsoft.com/office/drawing/2014/main" id="{3E3EA0B5-23F9-4B9D-A28C-2C204D89CD7D}"/>
              </a:ext>
            </a:extLst>
          </p:cNvPr>
          <p:cNvSpPr>
            <a:spLocks noGrp="1"/>
          </p:cNvSpPr>
          <p:nvPr>
            <p:ph idx="1"/>
          </p:nvPr>
        </p:nvSpPr>
        <p:spPr>
          <a:xfrm>
            <a:off x="457200" y="685800"/>
            <a:ext cx="8229600" cy="5440363"/>
          </a:xfrm>
          <a:solidFill>
            <a:schemeClr val="bg1">
              <a:alpha val="90000"/>
            </a:schemeClr>
          </a:solidFill>
        </p:spPr>
        <p:txBody>
          <a:bodyPr/>
          <a:lstStyle/>
          <a:p>
            <a:pPr marL="0" indent="0" eaLnBrk="1" hangingPunct="1">
              <a:buFont typeface="Arial" charset="0"/>
              <a:buNone/>
              <a:defRPr/>
            </a:pPr>
            <a:r>
              <a:rPr lang="en-US" sz="3400" dirty="0">
                <a:latin typeface="Trebuchet MS" pitchFamily="34" charset="0"/>
              </a:rPr>
              <a:t>When you add heat energy, </a:t>
            </a:r>
            <a:r>
              <a:rPr lang="en-US" sz="3400" i="1" dirty="0">
                <a:solidFill>
                  <a:srgbClr val="00B0F0"/>
                </a:solidFill>
                <a:latin typeface="Trebuchet MS" pitchFamily="34" charset="0"/>
              </a:rPr>
              <a:t>molecules move faster; temperature increases.</a:t>
            </a:r>
          </a:p>
          <a:p>
            <a:pPr eaLnBrk="1" hangingPunct="1">
              <a:buFont typeface="Arial" charset="0"/>
              <a:buChar char="•"/>
              <a:defRPr/>
            </a:pPr>
            <a:r>
              <a:rPr lang="en-US" sz="3400" b="1" u="sng" dirty="0">
                <a:latin typeface="Trebuchet MS" pitchFamily="34" charset="0"/>
              </a:rPr>
              <a:t>Temperature:</a:t>
            </a:r>
            <a:r>
              <a:rPr lang="en-US" sz="3400" dirty="0">
                <a:latin typeface="Trebuchet MS" pitchFamily="34" charset="0"/>
              </a:rPr>
              <a:t>  </a:t>
            </a:r>
            <a:r>
              <a:rPr lang="en-US" sz="3400" i="1" dirty="0">
                <a:solidFill>
                  <a:srgbClr val="00B0F0"/>
                </a:solidFill>
                <a:latin typeface="Trebuchet MS" pitchFamily="34" charset="0"/>
              </a:rPr>
              <a:t>a measure of heat, increase heat, increase temperature</a:t>
            </a:r>
          </a:p>
          <a:p>
            <a:pPr lvl="1" eaLnBrk="1" hangingPunct="1">
              <a:buFont typeface="Arial" charset="0"/>
              <a:buChar char="–"/>
              <a:defRPr/>
            </a:pPr>
            <a:endParaRPr lang="en-US" sz="3400" dirty="0">
              <a:latin typeface="Trebuchet MS" pitchFamily="34" charset="0"/>
            </a:endParaRPr>
          </a:p>
          <a:p>
            <a:pPr marL="0" indent="0" eaLnBrk="1" hangingPunct="1">
              <a:buFont typeface="Arial" charset="0"/>
              <a:buNone/>
              <a:defRPr/>
            </a:pPr>
            <a:r>
              <a:rPr lang="en-US" sz="3400" b="1" u="sng" dirty="0">
                <a:latin typeface="Trebuchet MS" pitchFamily="34" charset="0"/>
              </a:rPr>
              <a:t>Chemical Potential Energy:</a:t>
            </a:r>
            <a:r>
              <a:rPr lang="en-US" sz="3400" b="1" dirty="0">
                <a:latin typeface="Trebuchet MS" pitchFamily="34" charset="0"/>
              </a:rPr>
              <a:t> </a:t>
            </a:r>
            <a:r>
              <a:rPr lang="en-US" sz="3400" i="1" dirty="0">
                <a:solidFill>
                  <a:srgbClr val="00B0F0"/>
                </a:solidFill>
                <a:latin typeface="Trebuchet MS" pitchFamily="34" charset="0"/>
              </a:rPr>
              <a:t>stored energy in chemical bonds</a:t>
            </a:r>
          </a:p>
          <a:p>
            <a:pPr eaLnBrk="1" hangingPunct="1">
              <a:buFont typeface="Arial" charset="0"/>
              <a:buChar char="•"/>
              <a:defRPr/>
            </a:pPr>
            <a:r>
              <a:rPr lang="en-US" sz="3400" dirty="0">
                <a:latin typeface="Trebuchet MS" pitchFamily="34" charset="0"/>
              </a:rPr>
              <a:t>Depends on </a:t>
            </a:r>
            <a:r>
              <a:rPr lang="en-US" sz="3400" i="1" dirty="0">
                <a:solidFill>
                  <a:srgbClr val="00B0F0"/>
                </a:solidFill>
                <a:latin typeface="Trebuchet MS" pitchFamily="34" charset="0"/>
              </a:rPr>
              <a:t>the type of atoms and arrangement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2337AA82-9070-4843-8B00-C3501DE649B7}"/>
              </a:ext>
            </a:extLst>
          </p:cNvPr>
          <p:cNvSpPr>
            <a:spLocks noGrp="1"/>
          </p:cNvSpPr>
          <p:nvPr>
            <p:ph idx="1"/>
          </p:nvPr>
        </p:nvSpPr>
        <p:spPr>
          <a:xfrm>
            <a:off x="228600" y="1066800"/>
            <a:ext cx="8686800" cy="4648200"/>
          </a:xfrm>
          <a:solidFill>
            <a:schemeClr val="bg1">
              <a:alpha val="90195"/>
            </a:schemeClr>
          </a:solidFill>
        </p:spPr>
        <p:txBody>
          <a:bodyPr anchor="ctr"/>
          <a:lstStyle/>
          <a:p>
            <a:pPr eaLnBrk="1" hangingPunct="1">
              <a:buFont typeface="Arial" panose="020B0604020202020204" pitchFamily="34" charset="0"/>
              <a:buNone/>
            </a:pPr>
            <a:r>
              <a:rPr lang="en-US" altLang="en-US" sz="4400">
                <a:latin typeface="Trebuchet MS" panose="020B0603020202020204" pitchFamily="34" charset="0"/>
              </a:rPr>
              <a:t>In a chemical reaction, either:</a:t>
            </a:r>
          </a:p>
          <a:p>
            <a:pPr eaLnBrk="1" hangingPunct="1"/>
            <a:r>
              <a:rPr lang="en-US" altLang="en-US" sz="4200" i="1">
                <a:solidFill>
                  <a:srgbClr val="00B0F0"/>
                </a:solidFill>
                <a:latin typeface="Trebuchet MS" panose="020B0603020202020204" pitchFamily="34" charset="0"/>
              </a:rPr>
              <a:t>PE is converted to heat (heat is given off – feels hot, exothermic)</a:t>
            </a:r>
          </a:p>
          <a:p>
            <a:pPr eaLnBrk="1" hangingPunct="1"/>
            <a:r>
              <a:rPr lang="en-US" altLang="en-US" sz="4200" i="1">
                <a:solidFill>
                  <a:srgbClr val="00B0F0"/>
                </a:solidFill>
                <a:latin typeface="Trebuchet MS" panose="020B0603020202020204" pitchFamily="34" charset="0"/>
              </a:rPr>
              <a:t>Heat is absorbed and converted to PE (feels cool, endothermic)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FCE86B-FDB5-4969-AB9D-097BD0E4270F}"/>
              </a:ext>
            </a:extLst>
          </p:cNvPr>
          <p:cNvSpPr>
            <a:spLocks noGrp="1"/>
          </p:cNvSpPr>
          <p:nvPr>
            <p:ph idx="1"/>
          </p:nvPr>
        </p:nvSpPr>
        <p:spPr>
          <a:xfrm>
            <a:off x="457200" y="609600"/>
            <a:ext cx="8229600" cy="5364163"/>
          </a:xfrm>
          <a:solidFill>
            <a:schemeClr val="bg1">
              <a:alpha val="90000"/>
            </a:schemeClr>
          </a:solidFill>
        </p:spPr>
        <p:txBody>
          <a:bodyPr rtlCol="0">
            <a:normAutofit lnSpcReduction="10000"/>
          </a:bodyPr>
          <a:lstStyle/>
          <a:p>
            <a:pPr marL="0" indent="0" eaLnBrk="1" fontAlgn="auto" hangingPunct="1">
              <a:spcAft>
                <a:spcPts val="0"/>
              </a:spcAft>
              <a:buFont typeface="Arial" charset="0"/>
              <a:buNone/>
              <a:defRPr/>
            </a:pPr>
            <a:r>
              <a:rPr lang="en-US" b="1" u="sng" dirty="0">
                <a:latin typeface="Trebuchet MS" pitchFamily="34" charset="0"/>
              </a:rPr>
              <a:t>Law of Conservation of Energy:</a:t>
            </a:r>
            <a:r>
              <a:rPr lang="en-US" b="1" dirty="0">
                <a:latin typeface="Trebuchet MS" pitchFamily="34" charset="0"/>
              </a:rPr>
              <a:t> </a:t>
            </a:r>
            <a:r>
              <a:rPr lang="en-US" i="1" dirty="0">
                <a:solidFill>
                  <a:srgbClr val="00B0F0"/>
                </a:solidFill>
                <a:latin typeface="Trebuchet MS" pitchFamily="34" charset="0"/>
              </a:rPr>
              <a:t>Energy can neither be created nor destroyed, only converted from one form to another.</a:t>
            </a:r>
          </a:p>
          <a:p>
            <a:pPr eaLnBrk="1" fontAlgn="auto" hangingPunct="1">
              <a:spcAft>
                <a:spcPts val="0"/>
              </a:spcAft>
              <a:buFont typeface="Arial" charset="0"/>
              <a:buNone/>
              <a:defRPr/>
            </a:pPr>
            <a:endParaRPr lang="en-US" sz="1800" dirty="0">
              <a:latin typeface="Trebuchet MS" pitchFamily="34" charset="0"/>
            </a:endParaRPr>
          </a:p>
          <a:p>
            <a:pPr eaLnBrk="1" fontAlgn="auto" hangingPunct="1">
              <a:spcAft>
                <a:spcPts val="0"/>
              </a:spcAft>
              <a:buFont typeface="Arial" charset="0"/>
              <a:buNone/>
              <a:defRPr/>
            </a:pPr>
            <a:r>
              <a:rPr lang="en-US" b="1" dirty="0">
                <a:latin typeface="Trebuchet MS" pitchFamily="34" charset="0"/>
              </a:rPr>
              <a:t>Units of Energy:</a:t>
            </a:r>
          </a:p>
          <a:p>
            <a:pPr eaLnBrk="1" fontAlgn="auto" hangingPunct="1">
              <a:spcAft>
                <a:spcPts val="0"/>
              </a:spcAft>
              <a:buFont typeface="Arial" charset="0"/>
              <a:buChar char="•"/>
              <a:defRPr/>
            </a:pPr>
            <a:r>
              <a:rPr lang="en-US" i="1" dirty="0">
                <a:solidFill>
                  <a:srgbClr val="00B0F0"/>
                </a:solidFill>
                <a:latin typeface="Trebuchet MS" pitchFamily="34" charset="0"/>
              </a:rPr>
              <a:t>Joule (J)</a:t>
            </a:r>
          </a:p>
          <a:p>
            <a:pPr eaLnBrk="1" fontAlgn="auto" hangingPunct="1">
              <a:spcAft>
                <a:spcPts val="0"/>
              </a:spcAft>
              <a:buFont typeface="Arial" charset="0"/>
              <a:buChar char="•"/>
              <a:defRPr/>
            </a:pPr>
            <a:r>
              <a:rPr lang="en-US" i="1" dirty="0">
                <a:solidFill>
                  <a:srgbClr val="00B0F0"/>
                </a:solidFill>
                <a:latin typeface="Trebuchet MS" pitchFamily="34" charset="0"/>
              </a:rPr>
              <a:t>calorie (cal): chemistry calorie!</a:t>
            </a:r>
          </a:p>
          <a:p>
            <a:pPr eaLnBrk="1" fontAlgn="auto" hangingPunct="1">
              <a:spcAft>
                <a:spcPts val="0"/>
              </a:spcAft>
              <a:buFont typeface="Arial" charset="0"/>
              <a:buChar char="•"/>
              <a:defRPr/>
            </a:pPr>
            <a:r>
              <a:rPr lang="en-US" i="1" dirty="0">
                <a:solidFill>
                  <a:srgbClr val="00B0F0"/>
                </a:solidFill>
                <a:latin typeface="Trebuchet MS" pitchFamily="34" charset="0"/>
              </a:rPr>
              <a:t>Calorie (Cal): food calorie</a:t>
            </a:r>
          </a:p>
          <a:p>
            <a:pPr lvl="1" eaLnBrk="1" fontAlgn="auto" hangingPunct="1">
              <a:spcAft>
                <a:spcPts val="0"/>
              </a:spcAft>
              <a:buFont typeface="Arial" charset="0"/>
              <a:buNone/>
              <a:defRPr/>
            </a:pPr>
            <a:r>
              <a:rPr lang="en-US" i="1" dirty="0">
                <a:solidFill>
                  <a:srgbClr val="00B0F0"/>
                </a:solidFill>
                <a:latin typeface="Trebuchet MS" pitchFamily="34" charset="0"/>
              </a:rPr>
              <a:t>		</a:t>
            </a:r>
            <a:r>
              <a:rPr lang="en-US" sz="3200" i="1" dirty="0">
                <a:solidFill>
                  <a:srgbClr val="00B0F0"/>
                </a:solidFill>
                <a:latin typeface="Trebuchet MS" pitchFamily="34" charset="0"/>
              </a:rPr>
              <a:t>- 1 food Cal = 1000 chemistry cal</a:t>
            </a:r>
          </a:p>
          <a:p>
            <a:pPr lvl="2" eaLnBrk="1" fontAlgn="auto" hangingPunct="1">
              <a:spcAft>
                <a:spcPts val="0"/>
              </a:spcAft>
              <a:buFont typeface="Arial" charset="0"/>
              <a:buNone/>
              <a:defRPr/>
            </a:pPr>
            <a:r>
              <a:rPr lang="en-US" sz="3200" i="1" dirty="0">
                <a:solidFill>
                  <a:srgbClr val="00B0F0"/>
                </a:solidFill>
                <a:latin typeface="Trebuchet MS" pitchFamily="34" charset="0"/>
              </a:rPr>
              <a:t>- 1 cal = 4.18J</a:t>
            </a:r>
            <a:endParaRPr lang="en-US" sz="3200" i="1" dirty="0">
              <a:solidFill>
                <a:srgbClr val="00B0F0"/>
              </a:solidFill>
              <a:latin typeface="Trebuchet MS" pitchFamily="34" charset="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B3C7017-6AEE-4377-9390-4856AF9FF59E}"/>
              </a:ext>
            </a:extLst>
          </p:cNvPr>
          <p:cNvSpPr>
            <a:spLocks noGrp="1"/>
          </p:cNvSpPr>
          <p:nvPr>
            <p:ph type="title"/>
          </p:nvPr>
        </p:nvSpPr>
        <p:spPr>
          <a:xfrm>
            <a:off x="457200" y="311150"/>
            <a:ext cx="8229600" cy="884238"/>
          </a:xfrm>
          <a:solidFill>
            <a:schemeClr val="bg1">
              <a:alpha val="90195"/>
            </a:schemeClr>
          </a:solidFill>
        </p:spPr>
        <p:txBody>
          <a:bodyPr/>
          <a:lstStyle/>
          <a:p>
            <a:pPr eaLnBrk="1" hangingPunct="1"/>
            <a:r>
              <a:rPr lang="en-US" altLang="en-US" sz="3600" b="1">
                <a:latin typeface="Trebuchet MS" panose="020B0603020202020204" pitchFamily="34" charset="0"/>
              </a:rPr>
              <a:t>Conversions between energy units:</a:t>
            </a:r>
          </a:p>
        </p:txBody>
      </p:sp>
      <p:sp>
        <p:nvSpPr>
          <p:cNvPr id="14339" name="Content Placeholder 2">
            <a:extLst>
              <a:ext uri="{FF2B5EF4-FFF2-40B4-BE49-F238E27FC236}">
                <a16:creationId xmlns:a16="http://schemas.microsoft.com/office/drawing/2014/main" id="{4D749C64-DBB7-483E-8337-7319DAFC75FE}"/>
              </a:ext>
            </a:extLst>
          </p:cNvPr>
          <p:cNvSpPr>
            <a:spLocks noGrp="1"/>
          </p:cNvSpPr>
          <p:nvPr>
            <p:ph idx="1"/>
          </p:nvPr>
        </p:nvSpPr>
        <p:spPr>
          <a:xfrm>
            <a:off x="457200" y="1265238"/>
            <a:ext cx="8229600" cy="4525962"/>
          </a:xfrm>
          <a:solidFill>
            <a:schemeClr val="bg1">
              <a:alpha val="90195"/>
            </a:schemeClr>
          </a:solidFill>
        </p:spPr>
        <p:txBody>
          <a:bodyPr/>
          <a:lstStyle/>
          <a:p>
            <a:pPr eaLnBrk="1" hangingPunct="1">
              <a:buFont typeface="Arial" panose="020B0604020202020204" pitchFamily="34" charset="0"/>
              <a:buNone/>
            </a:pPr>
            <a:r>
              <a:rPr lang="en-US" altLang="en-US">
                <a:latin typeface="Trebuchet MS" panose="020B0603020202020204" pitchFamily="34" charset="0"/>
              </a:rPr>
              <a:t>Example: How many calories are in 287J?</a:t>
            </a:r>
          </a:p>
          <a:p>
            <a:pPr eaLnBrk="1" hangingPunct="1">
              <a:buFont typeface="Arial" panose="020B0604020202020204" pitchFamily="34" charset="0"/>
              <a:buNone/>
            </a:pPr>
            <a:endParaRPr lang="en-US" altLang="en-US">
              <a:solidFill>
                <a:srgbClr val="00B0F0"/>
              </a:solidFill>
              <a:latin typeface="Trebuchet MS" panose="020B0603020202020204" pitchFamily="34" charset="0"/>
            </a:endParaRPr>
          </a:p>
          <a:p>
            <a:pPr eaLnBrk="1" hangingPunct="1">
              <a:buFont typeface="Arial" panose="020B0604020202020204" pitchFamily="34" charset="0"/>
              <a:buNone/>
            </a:pPr>
            <a:endParaRPr lang="en-US" altLang="en-US">
              <a:solidFill>
                <a:srgbClr val="00B0F0"/>
              </a:solidFill>
              <a:latin typeface="Trebuchet MS" panose="020B0603020202020204" pitchFamily="34" charset="0"/>
            </a:endParaRPr>
          </a:p>
          <a:p>
            <a:pPr eaLnBrk="1" hangingPunct="1">
              <a:buFont typeface="Arial" panose="020B0604020202020204" pitchFamily="34" charset="0"/>
              <a:buNone/>
            </a:pPr>
            <a:endParaRPr lang="en-US" altLang="en-US">
              <a:solidFill>
                <a:srgbClr val="00B0F0"/>
              </a:solidFill>
              <a:latin typeface="Trebuchet MS" panose="020B0603020202020204" pitchFamily="34" charset="0"/>
            </a:endParaRPr>
          </a:p>
          <a:p>
            <a:pPr eaLnBrk="1" hangingPunct="1">
              <a:buFont typeface="Arial" panose="020B0604020202020204" pitchFamily="34" charset="0"/>
              <a:buNone/>
            </a:pPr>
            <a:endParaRPr lang="en-US" altLang="en-US">
              <a:solidFill>
                <a:srgbClr val="00B0F0"/>
              </a:solidFill>
              <a:latin typeface="Trebuchet MS" panose="020B0603020202020204" pitchFamily="34" charset="0"/>
            </a:endParaRPr>
          </a:p>
        </p:txBody>
      </p:sp>
      <p:sp>
        <p:nvSpPr>
          <p:cNvPr id="4" name="TextBox 3">
            <a:extLst>
              <a:ext uri="{FF2B5EF4-FFF2-40B4-BE49-F238E27FC236}">
                <a16:creationId xmlns:a16="http://schemas.microsoft.com/office/drawing/2014/main" id="{33DB62C8-8444-468B-AB65-FE9FE5814F7A}"/>
              </a:ext>
            </a:extLst>
          </p:cNvPr>
          <p:cNvSpPr txBox="1">
            <a:spLocks noChangeArrowheads="1"/>
          </p:cNvSpPr>
          <p:nvPr/>
        </p:nvSpPr>
        <p:spPr bwMode="auto">
          <a:xfrm>
            <a:off x="609600" y="1828800"/>
            <a:ext cx="198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a:solidFill>
                  <a:srgbClr val="00B0F0"/>
                </a:solidFill>
                <a:latin typeface="Trebuchet MS" panose="020B0603020202020204" pitchFamily="34" charset="0"/>
              </a:rPr>
              <a:t>K: 287 J</a:t>
            </a:r>
          </a:p>
        </p:txBody>
      </p:sp>
      <p:sp>
        <p:nvSpPr>
          <p:cNvPr id="5" name="TextBox 4">
            <a:extLst>
              <a:ext uri="{FF2B5EF4-FFF2-40B4-BE49-F238E27FC236}">
                <a16:creationId xmlns:a16="http://schemas.microsoft.com/office/drawing/2014/main" id="{D455907A-F0AA-442F-AE4B-7D19556BB540}"/>
              </a:ext>
            </a:extLst>
          </p:cNvPr>
          <p:cNvSpPr txBox="1">
            <a:spLocks noChangeArrowheads="1"/>
          </p:cNvSpPr>
          <p:nvPr/>
        </p:nvSpPr>
        <p:spPr bwMode="auto">
          <a:xfrm>
            <a:off x="609600" y="2286000"/>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a:solidFill>
                  <a:srgbClr val="00B0F0"/>
                </a:solidFill>
                <a:latin typeface="Trebuchet MS" panose="020B0603020202020204" pitchFamily="34" charset="0"/>
              </a:rPr>
              <a:t>U: ? cal</a:t>
            </a:r>
          </a:p>
        </p:txBody>
      </p:sp>
      <p:sp>
        <p:nvSpPr>
          <p:cNvPr id="6" name="TextBox 5">
            <a:extLst>
              <a:ext uri="{FF2B5EF4-FFF2-40B4-BE49-F238E27FC236}">
                <a16:creationId xmlns:a16="http://schemas.microsoft.com/office/drawing/2014/main" id="{8879EEC9-59C6-4D19-A6BF-0FB31B26A570}"/>
              </a:ext>
            </a:extLst>
          </p:cNvPr>
          <p:cNvSpPr txBox="1">
            <a:spLocks noChangeArrowheads="1"/>
          </p:cNvSpPr>
          <p:nvPr/>
        </p:nvSpPr>
        <p:spPr bwMode="auto">
          <a:xfrm>
            <a:off x="762000" y="3124200"/>
            <a:ext cx="1295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a:solidFill>
                  <a:srgbClr val="00B0F0"/>
                </a:solidFill>
                <a:latin typeface="Trebuchet MS" panose="020B0603020202020204" pitchFamily="34" charset="0"/>
              </a:rPr>
              <a:t>287 J</a:t>
            </a:r>
          </a:p>
        </p:txBody>
      </p:sp>
      <p:sp>
        <p:nvSpPr>
          <p:cNvPr id="7" name="TextBox 6">
            <a:extLst>
              <a:ext uri="{FF2B5EF4-FFF2-40B4-BE49-F238E27FC236}">
                <a16:creationId xmlns:a16="http://schemas.microsoft.com/office/drawing/2014/main" id="{2E29E520-C5D9-4838-AED3-72CED42261D6}"/>
              </a:ext>
            </a:extLst>
          </p:cNvPr>
          <p:cNvSpPr txBox="1">
            <a:spLocks noChangeArrowheads="1"/>
          </p:cNvSpPr>
          <p:nvPr/>
        </p:nvSpPr>
        <p:spPr bwMode="auto">
          <a:xfrm>
            <a:off x="685800" y="3625850"/>
            <a:ext cx="1295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a:solidFill>
                  <a:srgbClr val="00B0F0"/>
                </a:solidFill>
                <a:latin typeface="Trebuchet MS" panose="020B0603020202020204" pitchFamily="34" charset="0"/>
              </a:rPr>
              <a:t>1</a:t>
            </a:r>
          </a:p>
        </p:txBody>
      </p:sp>
      <p:sp>
        <p:nvSpPr>
          <p:cNvPr id="8" name="TextBox 7">
            <a:extLst>
              <a:ext uri="{FF2B5EF4-FFF2-40B4-BE49-F238E27FC236}">
                <a16:creationId xmlns:a16="http://schemas.microsoft.com/office/drawing/2014/main" id="{5F539DF6-24FC-431F-AF76-A93ECAE3BB7A}"/>
              </a:ext>
            </a:extLst>
          </p:cNvPr>
          <p:cNvSpPr txBox="1">
            <a:spLocks noChangeArrowheads="1"/>
          </p:cNvSpPr>
          <p:nvPr/>
        </p:nvSpPr>
        <p:spPr bwMode="auto">
          <a:xfrm>
            <a:off x="2362200" y="3602038"/>
            <a:ext cx="152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a:solidFill>
                  <a:srgbClr val="00B0F0"/>
                </a:solidFill>
                <a:latin typeface="Trebuchet MS" panose="020B0603020202020204" pitchFamily="34" charset="0"/>
              </a:rPr>
              <a:t>4.18 J</a:t>
            </a:r>
          </a:p>
        </p:txBody>
      </p:sp>
      <p:sp>
        <p:nvSpPr>
          <p:cNvPr id="9" name="TextBox 8">
            <a:extLst>
              <a:ext uri="{FF2B5EF4-FFF2-40B4-BE49-F238E27FC236}">
                <a16:creationId xmlns:a16="http://schemas.microsoft.com/office/drawing/2014/main" id="{1116AA8B-5FA4-4451-AAAB-22CE0353AE5D}"/>
              </a:ext>
            </a:extLst>
          </p:cNvPr>
          <p:cNvSpPr txBox="1">
            <a:spLocks noChangeArrowheads="1"/>
          </p:cNvSpPr>
          <p:nvPr/>
        </p:nvSpPr>
        <p:spPr bwMode="auto">
          <a:xfrm>
            <a:off x="2438400" y="3124200"/>
            <a:ext cx="1295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a:solidFill>
                  <a:srgbClr val="00B0F0"/>
                </a:solidFill>
                <a:latin typeface="Trebuchet MS" panose="020B0603020202020204" pitchFamily="34" charset="0"/>
              </a:rPr>
              <a:t>1 cal</a:t>
            </a:r>
          </a:p>
        </p:txBody>
      </p:sp>
      <p:sp>
        <p:nvSpPr>
          <p:cNvPr id="11" name="TextBox 10">
            <a:extLst>
              <a:ext uri="{FF2B5EF4-FFF2-40B4-BE49-F238E27FC236}">
                <a16:creationId xmlns:a16="http://schemas.microsoft.com/office/drawing/2014/main" id="{26B129FC-0F23-497E-B550-3181431D9A5C}"/>
              </a:ext>
            </a:extLst>
          </p:cNvPr>
          <p:cNvSpPr txBox="1"/>
          <p:nvPr/>
        </p:nvSpPr>
        <p:spPr>
          <a:xfrm>
            <a:off x="4267200" y="3352800"/>
            <a:ext cx="1828800" cy="604838"/>
          </a:xfrm>
          <a:prstGeom prst="rect">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a:spAutoFit/>
          </a:bodyPr>
          <a:lstStyle/>
          <a:p>
            <a:pPr algn="ctr" eaLnBrk="1" hangingPunct="1">
              <a:defRPr/>
            </a:pPr>
            <a:r>
              <a:rPr lang="en-US" sz="3200" b="1" i="1" dirty="0">
                <a:solidFill>
                  <a:schemeClr val="tx1"/>
                </a:solidFill>
                <a:latin typeface="Trebuchet MS" pitchFamily="34" charset="0"/>
                <a:cs typeface="Arial" charset="0"/>
              </a:rPr>
              <a:t>68.7 </a:t>
            </a:r>
            <a:r>
              <a:rPr lang="en-US" sz="3200" b="1" i="1" dirty="0" err="1">
                <a:solidFill>
                  <a:schemeClr val="tx1"/>
                </a:solidFill>
                <a:latin typeface="Trebuchet MS" pitchFamily="34" charset="0"/>
                <a:cs typeface="Arial" charset="0"/>
              </a:rPr>
              <a:t>cal</a:t>
            </a:r>
            <a:endParaRPr lang="en-US" sz="3200" b="1" i="1" dirty="0">
              <a:solidFill>
                <a:schemeClr val="tx1"/>
              </a:solidFill>
              <a:latin typeface="Trebuchet MS" pitchFamily="34" charset="0"/>
              <a:cs typeface="Arial" charset="0"/>
            </a:endParaRPr>
          </a:p>
        </p:txBody>
      </p:sp>
      <p:cxnSp>
        <p:nvCxnSpPr>
          <p:cNvPr id="19" name="Straight Connector 18">
            <a:extLst>
              <a:ext uri="{FF2B5EF4-FFF2-40B4-BE49-F238E27FC236}">
                <a16:creationId xmlns:a16="http://schemas.microsoft.com/office/drawing/2014/main" id="{BC1B9C5E-59B4-4099-8EC2-035A759BC58E}"/>
              </a:ext>
            </a:extLst>
          </p:cNvPr>
          <p:cNvCxnSpPr/>
          <p:nvPr/>
        </p:nvCxnSpPr>
        <p:spPr>
          <a:xfrm>
            <a:off x="685800" y="3657600"/>
            <a:ext cx="1371600"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30A3246-6767-4B46-B053-EB7ADAB911F9}"/>
              </a:ext>
            </a:extLst>
          </p:cNvPr>
          <p:cNvSpPr txBox="1">
            <a:spLocks noChangeArrowheads="1"/>
          </p:cNvSpPr>
          <p:nvPr/>
        </p:nvSpPr>
        <p:spPr bwMode="auto">
          <a:xfrm>
            <a:off x="1828800" y="3346450"/>
            <a:ext cx="76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a:solidFill>
                  <a:srgbClr val="00B0F0"/>
                </a:solidFill>
                <a:latin typeface="Trebuchet MS" panose="020B0603020202020204" pitchFamily="34" charset="0"/>
              </a:rPr>
              <a:t>x</a:t>
            </a:r>
          </a:p>
        </p:txBody>
      </p:sp>
      <p:cxnSp>
        <p:nvCxnSpPr>
          <p:cNvPr id="22" name="Straight Connector 21">
            <a:extLst>
              <a:ext uri="{FF2B5EF4-FFF2-40B4-BE49-F238E27FC236}">
                <a16:creationId xmlns:a16="http://schemas.microsoft.com/office/drawing/2014/main" id="{F72B253A-3628-4B55-8E63-166181AE808E}"/>
              </a:ext>
            </a:extLst>
          </p:cNvPr>
          <p:cNvCxnSpPr/>
          <p:nvPr/>
        </p:nvCxnSpPr>
        <p:spPr>
          <a:xfrm>
            <a:off x="2362200" y="3657600"/>
            <a:ext cx="1371600"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7F5DE25F-EAA0-4406-996C-1E87DDBCD955}"/>
              </a:ext>
            </a:extLst>
          </p:cNvPr>
          <p:cNvSpPr txBox="1">
            <a:spLocks noChangeArrowheads="1"/>
          </p:cNvSpPr>
          <p:nvPr/>
        </p:nvSpPr>
        <p:spPr bwMode="auto">
          <a:xfrm>
            <a:off x="3581400" y="3352800"/>
            <a:ext cx="76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a:solidFill>
                  <a:srgbClr val="00B0F0"/>
                </a:solidFill>
                <a:latin typeface="Trebuchet MS" panose="020B0603020202020204" pitchFamily="34" charset="0"/>
              </a:rPr>
              <a:t>=</a:t>
            </a:r>
          </a:p>
        </p:txBody>
      </p:sp>
      <p:cxnSp>
        <p:nvCxnSpPr>
          <p:cNvPr id="25" name="Straight Connector 24">
            <a:extLst>
              <a:ext uri="{FF2B5EF4-FFF2-40B4-BE49-F238E27FC236}">
                <a16:creationId xmlns:a16="http://schemas.microsoft.com/office/drawing/2014/main" id="{DE872B43-D268-413C-9D4E-BD4145740A84}"/>
              </a:ext>
            </a:extLst>
          </p:cNvPr>
          <p:cNvCxnSpPr/>
          <p:nvPr/>
        </p:nvCxnSpPr>
        <p:spPr>
          <a:xfrm flipV="1">
            <a:off x="3505200" y="3810000"/>
            <a:ext cx="3810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1D978C9-1904-49CD-A68C-0C50D1313BE0}"/>
              </a:ext>
            </a:extLst>
          </p:cNvPr>
          <p:cNvCxnSpPr/>
          <p:nvPr/>
        </p:nvCxnSpPr>
        <p:spPr>
          <a:xfrm flipV="1">
            <a:off x="1600200" y="3352800"/>
            <a:ext cx="3810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1" grpId="0" animBg="1"/>
      <p:bldP spid="21" grpId="0"/>
      <p:bldP spid="2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TotalTime>
  <Words>369</Words>
  <Application>Microsoft Office PowerPoint</Application>
  <PresentationFormat>On-screen Show (4:3)</PresentationFormat>
  <Paragraphs>73</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Script MT Bold</vt:lpstr>
      <vt:lpstr>Trebuchet MS</vt:lpstr>
      <vt:lpstr>Office Theme</vt:lpstr>
      <vt:lpstr>Unit: Thermochemistry</vt:lpstr>
      <vt:lpstr>After today, you should be able to…</vt:lpstr>
      <vt:lpstr>PowerPoint Presentation</vt:lpstr>
      <vt:lpstr>Different Forms of Energy</vt:lpstr>
      <vt:lpstr>PowerPoint Presentation</vt:lpstr>
      <vt:lpstr>PowerPoint Presentation</vt:lpstr>
      <vt:lpstr>PowerPoint Presentation</vt:lpstr>
      <vt:lpstr>PowerPoint Presentation</vt:lpstr>
      <vt:lpstr>Conversions between energy units:</vt:lpstr>
      <vt:lpstr>Conversions between energy units:</vt:lpstr>
      <vt:lpstr>PowerPoint Presentation</vt:lpstr>
    </vt:vector>
  </TitlesOfParts>
  <Company>MsRazz ChemClass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rights are reserved by the author. This product is for personal classroom use only and may not be redistributed or posted to any website or educational blog in part or in its entirety. Store Copyright © 2011 by Karen Randazzo (a.k.a. MsRazz ChemClass);</dc:title>
  <dc:subject>All rights are reserved by the author. This product is for personal classroom use only and may not be redistributed or posted to any website or educational blog in part or in its entirety. Store Copyright © 2011 by Karen Randazzo (a.k.a. MsRazz ChemClass);</dc:subject>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45</cp:revision>
  <dcterms:created xsi:type="dcterms:W3CDTF">2009-03-17T23:27:38Z</dcterms:created>
  <dcterms:modified xsi:type="dcterms:W3CDTF">2020-03-17T23:13:56Z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