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3"/>
  </p:notesMasterIdLst>
  <p:handoutMasterIdLst>
    <p:handoutMasterId r:id="rId14"/>
  </p:handoutMasterIdLst>
  <p:sldIdLst>
    <p:sldId id="256" r:id="rId2"/>
    <p:sldId id="257" r:id="rId3"/>
    <p:sldId id="273" r:id="rId4"/>
    <p:sldId id="275" r:id="rId5"/>
    <p:sldId id="276" r:id="rId6"/>
    <p:sldId id="277" r:id="rId7"/>
    <p:sldId id="279" r:id="rId8"/>
    <p:sldId id="278" r:id="rId9"/>
    <p:sldId id="280" r:id="rId10"/>
    <p:sldId id="281" r:id="rId11"/>
    <p:sldId id="274" r:id="rId12"/>
  </p:sldIdLst>
  <p:sldSz cx="9144000" cy="6858000" type="screen4x3"/>
  <p:notesSz cx="7132638" cy="9418638"/>
  <p:defaultTextStyle>
    <a:defPPr>
      <a:defRPr lang="en-US"/>
    </a:defPPr>
    <a:lvl1pPr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1pPr>
    <a:lvl2pPr marL="4572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2pPr>
    <a:lvl3pPr marL="9144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3pPr>
    <a:lvl4pPr marL="13716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4pPr>
    <a:lvl5pPr marL="1828800" algn="l" rtl="0" fontAlgn="base">
      <a:spcBef>
        <a:spcPct val="20000"/>
      </a:spcBef>
      <a:spcAft>
        <a:spcPct val="0"/>
      </a:spcAft>
      <a:buChar char="•"/>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7">
          <p15:clr>
            <a:srgbClr val="A4A3A4"/>
          </p15:clr>
        </p15:guide>
        <p15:guide id="2" pos="22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EB2403"/>
    <a:srgbClr val="9933FF"/>
    <a:srgbClr val="FF6699"/>
    <a:srgbClr val="E0BE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14" autoAdjust="0"/>
  </p:normalViewPr>
  <p:slideViewPr>
    <p:cSldViewPr>
      <p:cViewPr varScale="1">
        <p:scale>
          <a:sx n="106" d="100"/>
          <a:sy n="106" d="100"/>
        </p:scale>
        <p:origin x="402" y="102"/>
      </p:cViewPr>
      <p:guideLst>
        <p:guide orient="horz" pos="2160"/>
        <p:guide pos="2880"/>
      </p:guideLst>
    </p:cSldViewPr>
  </p:slideViewPr>
  <p:outlineViewPr>
    <p:cViewPr>
      <p:scale>
        <a:sx n="33" d="100"/>
        <a:sy n="33" d="100"/>
      </p:scale>
      <p:origin x="0" y="394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836" y="-84"/>
      </p:cViewPr>
      <p:guideLst>
        <p:guide orient="horz" pos="2967"/>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078EA49-2571-4653-82C2-007421D5C247}"/>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5603" name="Rectangle 3">
            <a:extLst>
              <a:ext uri="{FF2B5EF4-FFF2-40B4-BE49-F238E27FC236}">
                <a16:creationId xmlns:a16="http://schemas.microsoft.com/office/drawing/2014/main" id="{0370E63A-D51F-4E6C-A3C5-8F54B59093BB}"/>
              </a:ext>
            </a:extLst>
          </p:cNvPr>
          <p:cNvSpPr>
            <a:spLocks noGrp="1" noChangeArrowheads="1"/>
          </p:cNvSpPr>
          <p:nvPr>
            <p:ph type="dt" sz="quarter" idx="1"/>
          </p:nvPr>
        </p:nvSpPr>
        <p:spPr bwMode="auto">
          <a:xfrm>
            <a:off x="4040188" y="0"/>
            <a:ext cx="3090862"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r" defTabSz="946150">
              <a:spcBef>
                <a:spcPct val="0"/>
              </a:spcBef>
              <a:buFontTx/>
              <a:buNone/>
              <a:defRPr sz="1200">
                <a:latin typeface="Arial" charset="0"/>
              </a:defRPr>
            </a:lvl1pPr>
          </a:lstStyle>
          <a:p>
            <a:pPr>
              <a:defRPr/>
            </a:pPr>
            <a:endParaRPr lang="en-US"/>
          </a:p>
        </p:txBody>
      </p:sp>
      <p:sp>
        <p:nvSpPr>
          <p:cNvPr id="25604" name="Rectangle 4">
            <a:extLst>
              <a:ext uri="{FF2B5EF4-FFF2-40B4-BE49-F238E27FC236}">
                <a16:creationId xmlns:a16="http://schemas.microsoft.com/office/drawing/2014/main" id="{BB7C4627-E615-44F3-BDBE-EB86C8DF90AF}"/>
              </a:ext>
            </a:extLst>
          </p:cNvPr>
          <p:cNvSpPr>
            <a:spLocks noGrp="1" noChangeArrowheads="1"/>
          </p:cNvSpPr>
          <p:nvPr>
            <p:ph type="ftr" sz="quarter" idx="2"/>
          </p:nvPr>
        </p:nvSpPr>
        <p:spPr bwMode="auto">
          <a:xfrm>
            <a:off x="0" y="8945563"/>
            <a:ext cx="3090863"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5605" name="Rectangle 5">
            <a:extLst>
              <a:ext uri="{FF2B5EF4-FFF2-40B4-BE49-F238E27FC236}">
                <a16:creationId xmlns:a16="http://schemas.microsoft.com/office/drawing/2014/main" id="{CCEFCB66-1B81-4C95-98F5-6DE34D5CD425}"/>
              </a:ext>
            </a:extLst>
          </p:cNvPr>
          <p:cNvSpPr>
            <a:spLocks noGrp="1" noChangeArrowheads="1"/>
          </p:cNvSpPr>
          <p:nvPr>
            <p:ph type="sldNum" sz="quarter" idx="3"/>
          </p:nvPr>
        </p:nvSpPr>
        <p:spPr bwMode="auto">
          <a:xfrm>
            <a:off x="4040188" y="8945563"/>
            <a:ext cx="3090862"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r" defTabSz="946150">
              <a:spcBef>
                <a:spcPct val="0"/>
              </a:spcBef>
              <a:buFontTx/>
              <a:buNone/>
              <a:defRPr sz="1200">
                <a:latin typeface="Arial" panose="020B0604020202020204" pitchFamily="34" charset="0"/>
              </a:defRPr>
            </a:lvl1pPr>
          </a:lstStyle>
          <a:p>
            <a:fld id="{D33884F4-060E-432A-BDAC-77EB1A31F8AD}"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03490925-387A-44B3-B1EF-4B790D65234E}"/>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7651" name="Rectangle 3">
            <a:extLst>
              <a:ext uri="{FF2B5EF4-FFF2-40B4-BE49-F238E27FC236}">
                <a16:creationId xmlns:a16="http://schemas.microsoft.com/office/drawing/2014/main" id="{3CFC29BD-D380-4D06-9809-57DFAE171998}"/>
              </a:ext>
            </a:extLst>
          </p:cNvPr>
          <p:cNvSpPr>
            <a:spLocks noGrp="1" noChangeArrowheads="1"/>
          </p:cNvSpPr>
          <p:nvPr>
            <p:ph type="dt" idx="1"/>
          </p:nvPr>
        </p:nvSpPr>
        <p:spPr bwMode="auto">
          <a:xfrm>
            <a:off x="4040188" y="0"/>
            <a:ext cx="3090862"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r" defTabSz="946150">
              <a:spcBef>
                <a:spcPct val="0"/>
              </a:spcBef>
              <a:buFontTx/>
              <a:buNone/>
              <a:defRPr sz="1200">
                <a:latin typeface="Arial" charset="0"/>
              </a:defRPr>
            </a:lvl1pPr>
          </a:lstStyle>
          <a:p>
            <a:pPr>
              <a:defRPr/>
            </a:pPr>
            <a:endParaRPr lang="en-US"/>
          </a:p>
        </p:txBody>
      </p:sp>
      <p:sp>
        <p:nvSpPr>
          <p:cNvPr id="13316" name="Rectangle 4">
            <a:extLst>
              <a:ext uri="{FF2B5EF4-FFF2-40B4-BE49-F238E27FC236}">
                <a16:creationId xmlns:a16="http://schemas.microsoft.com/office/drawing/2014/main" id="{1792DC6F-80C3-4694-B0C1-6E8A2103BCB3}"/>
              </a:ext>
            </a:extLst>
          </p:cNvPr>
          <p:cNvSpPr>
            <a:spLocks noGrp="1" noRot="1" noChangeAspect="1" noChangeArrowheads="1" noTextEdit="1"/>
          </p:cNvSpPr>
          <p:nvPr>
            <p:ph type="sldImg" idx="2"/>
          </p:nvPr>
        </p:nvSpPr>
        <p:spPr bwMode="auto">
          <a:xfrm>
            <a:off x="1211263" y="706438"/>
            <a:ext cx="4710112" cy="3532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a:extLst>
              <a:ext uri="{FF2B5EF4-FFF2-40B4-BE49-F238E27FC236}">
                <a16:creationId xmlns:a16="http://schemas.microsoft.com/office/drawing/2014/main" id="{19F855F9-3AB6-416E-8118-42FE65094460}"/>
              </a:ext>
            </a:extLst>
          </p:cNvPr>
          <p:cNvSpPr>
            <a:spLocks noGrp="1" noChangeArrowheads="1"/>
          </p:cNvSpPr>
          <p:nvPr>
            <p:ph type="body" sz="quarter" idx="3"/>
          </p:nvPr>
        </p:nvSpPr>
        <p:spPr bwMode="auto">
          <a:xfrm>
            <a:off x="712788" y="4473575"/>
            <a:ext cx="5707062" cy="4238625"/>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a:extLst>
              <a:ext uri="{FF2B5EF4-FFF2-40B4-BE49-F238E27FC236}">
                <a16:creationId xmlns:a16="http://schemas.microsoft.com/office/drawing/2014/main" id="{69532F8B-C6E7-4672-8C3A-7F447161A533}"/>
              </a:ext>
            </a:extLst>
          </p:cNvPr>
          <p:cNvSpPr>
            <a:spLocks noGrp="1" noChangeArrowheads="1"/>
          </p:cNvSpPr>
          <p:nvPr>
            <p:ph type="ftr" sz="quarter" idx="4"/>
          </p:nvPr>
        </p:nvSpPr>
        <p:spPr bwMode="auto">
          <a:xfrm>
            <a:off x="0" y="8945563"/>
            <a:ext cx="3090863"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defTabSz="946150">
              <a:spcBef>
                <a:spcPct val="0"/>
              </a:spcBef>
              <a:buFontTx/>
              <a:buNone/>
              <a:defRPr sz="1200">
                <a:latin typeface="Arial" charset="0"/>
              </a:defRPr>
            </a:lvl1pPr>
          </a:lstStyle>
          <a:p>
            <a:pPr>
              <a:defRPr/>
            </a:pPr>
            <a:endParaRPr lang="en-US"/>
          </a:p>
        </p:txBody>
      </p:sp>
      <p:sp>
        <p:nvSpPr>
          <p:cNvPr id="27655" name="Rectangle 7">
            <a:extLst>
              <a:ext uri="{FF2B5EF4-FFF2-40B4-BE49-F238E27FC236}">
                <a16:creationId xmlns:a16="http://schemas.microsoft.com/office/drawing/2014/main" id="{9343D4F2-CFD0-44F5-9CAB-4CEF543B0432}"/>
              </a:ext>
            </a:extLst>
          </p:cNvPr>
          <p:cNvSpPr>
            <a:spLocks noGrp="1" noChangeArrowheads="1"/>
          </p:cNvSpPr>
          <p:nvPr>
            <p:ph type="sldNum" sz="quarter" idx="5"/>
          </p:nvPr>
        </p:nvSpPr>
        <p:spPr bwMode="auto">
          <a:xfrm>
            <a:off x="4040188" y="8945563"/>
            <a:ext cx="3090862"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r" defTabSz="946150">
              <a:spcBef>
                <a:spcPct val="0"/>
              </a:spcBef>
              <a:buFontTx/>
              <a:buNone/>
              <a:defRPr sz="1200">
                <a:latin typeface="Arial" panose="020B0604020202020204" pitchFamily="34" charset="0"/>
              </a:defRPr>
            </a:lvl1pPr>
          </a:lstStyle>
          <a:p>
            <a:fld id="{6FB7AF56-1858-48E1-8454-DD44F737ADA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A6226067-D4A7-4865-8BB7-99B86AE6C0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eaLnBrk="0" hangingPunct="0">
              <a:defRPr>
                <a:solidFill>
                  <a:schemeClr val="tx1"/>
                </a:solidFill>
                <a:latin typeface="Trebuchet MS" panose="020B0603020202020204" pitchFamily="34" charset="0"/>
              </a:defRPr>
            </a:lvl1pPr>
            <a:lvl2pPr marL="742950" indent="-285750" defTabSz="946150" eaLnBrk="0" hangingPunct="0">
              <a:defRPr>
                <a:solidFill>
                  <a:schemeClr val="tx1"/>
                </a:solidFill>
                <a:latin typeface="Trebuchet MS" panose="020B0603020202020204" pitchFamily="34" charset="0"/>
              </a:defRPr>
            </a:lvl2pPr>
            <a:lvl3pPr marL="1143000" indent="-228600" defTabSz="946150" eaLnBrk="0" hangingPunct="0">
              <a:defRPr>
                <a:solidFill>
                  <a:schemeClr val="tx1"/>
                </a:solidFill>
                <a:latin typeface="Trebuchet MS" panose="020B0603020202020204" pitchFamily="34" charset="0"/>
              </a:defRPr>
            </a:lvl3pPr>
            <a:lvl4pPr marL="1600200" indent="-228600" defTabSz="946150" eaLnBrk="0" hangingPunct="0">
              <a:defRPr>
                <a:solidFill>
                  <a:schemeClr val="tx1"/>
                </a:solidFill>
                <a:latin typeface="Trebuchet MS" panose="020B0603020202020204" pitchFamily="34" charset="0"/>
              </a:defRPr>
            </a:lvl4pPr>
            <a:lvl5pPr marL="2057400" indent="-228600" defTabSz="946150" eaLnBrk="0" hangingPunct="0">
              <a:defRPr>
                <a:solidFill>
                  <a:schemeClr val="tx1"/>
                </a:solidFill>
                <a:latin typeface="Trebuchet MS" panose="020B0603020202020204" pitchFamily="34" charset="0"/>
              </a:defRPr>
            </a:lvl5pPr>
            <a:lvl6pPr marL="25146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defTabSz="94615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fld id="{764365A5-2DC5-497A-BEC7-28C7EE0F4CF6}" type="slidenum">
              <a:rPr lang="en-US" altLang="en-US">
                <a:latin typeface="Arial" panose="020B0604020202020204" pitchFamily="34" charset="0"/>
              </a:rPr>
              <a:pPr eaLnBrk="1" hangingPunct="1"/>
              <a:t>1</a:t>
            </a:fld>
            <a:endParaRPr lang="en-US" altLang="en-US">
              <a:latin typeface="Arial" panose="020B0604020202020204" pitchFamily="34" charset="0"/>
            </a:endParaRPr>
          </a:p>
        </p:txBody>
      </p:sp>
      <p:sp>
        <p:nvSpPr>
          <p:cNvPr id="14339" name="Rectangle 2">
            <a:extLst>
              <a:ext uri="{FF2B5EF4-FFF2-40B4-BE49-F238E27FC236}">
                <a16:creationId xmlns:a16="http://schemas.microsoft.com/office/drawing/2014/main" id="{F7E99220-4D42-45BF-87C1-72BD4A82DBEA}"/>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BE8162BE-DE92-428A-93EE-B4984A9947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2A87E53E-7FAB-4F0C-900D-50095087256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B970916-1F15-4A51-8EEA-F2A050C138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84E95D7-CE52-4AD3-BF54-B48B25A4C767}"/>
              </a:ext>
            </a:extLst>
          </p:cNvPr>
          <p:cNvSpPr>
            <a:spLocks noGrp="1" noChangeArrowheads="1"/>
          </p:cNvSpPr>
          <p:nvPr>
            <p:ph type="sldNum" sz="quarter" idx="12"/>
          </p:nvPr>
        </p:nvSpPr>
        <p:spPr>
          <a:ln/>
        </p:spPr>
        <p:txBody>
          <a:bodyPr/>
          <a:lstStyle>
            <a:lvl1pPr>
              <a:defRPr/>
            </a:lvl1pPr>
          </a:lstStyle>
          <a:p>
            <a:fld id="{D5254442-B337-4A45-B6B5-C150ACCB57E5}" type="slidenum">
              <a:rPr lang="en-US" altLang="en-US"/>
              <a:pPr/>
              <a:t>‹#›</a:t>
            </a:fld>
            <a:endParaRPr lang="en-US" altLang="en-US"/>
          </a:p>
        </p:txBody>
      </p:sp>
    </p:spTree>
    <p:extLst>
      <p:ext uri="{BB962C8B-B14F-4D97-AF65-F5344CB8AC3E}">
        <p14:creationId xmlns:p14="http://schemas.microsoft.com/office/powerpoint/2010/main" val="3961998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8D9A27D-7B24-4C37-9902-B3DA0E7E97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C12544F-3177-404B-92E8-183B552788C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5FB33F3-C724-4DCE-BADB-BB32DCA72EC2}"/>
              </a:ext>
            </a:extLst>
          </p:cNvPr>
          <p:cNvSpPr>
            <a:spLocks noGrp="1" noChangeArrowheads="1"/>
          </p:cNvSpPr>
          <p:nvPr>
            <p:ph type="sldNum" sz="quarter" idx="12"/>
          </p:nvPr>
        </p:nvSpPr>
        <p:spPr>
          <a:ln/>
        </p:spPr>
        <p:txBody>
          <a:bodyPr/>
          <a:lstStyle>
            <a:lvl1pPr>
              <a:defRPr/>
            </a:lvl1pPr>
          </a:lstStyle>
          <a:p>
            <a:fld id="{3E15B975-0E0E-4FF5-95B7-27B17CAF590A}" type="slidenum">
              <a:rPr lang="en-US" altLang="en-US"/>
              <a:pPr/>
              <a:t>‹#›</a:t>
            </a:fld>
            <a:endParaRPr lang="en-US" altLang="en-US"/>
          </a:p>
        </p:txBody>
      </p:sp>
    </p:spTree>
    <p:extLst>
      <p:ext uri="{BB962C8B-B14F-4D97-AF65-F5344CB8AC3E}">
        <p14:creationId xmlns:p14="http://schemas.microsoft.com/office/powerpoint/2010/main" val="304528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F7147CD-EB1E-4D94-9A7B-E6651BD0B4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F622CE4-8CE8-403A-BFD8-B5DF6B5741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F079FF7-B0F2-409F-A9D5-CD474969A70F}"/>
              </a:ext>
            </a:extLst>
          </p:cNvPr>
          <p:cNvSpPr>
            <a:spLocks noGrp="1" noChangeArrowheads="1"/>
          </p:cNvSpPr>
          <p:nvPr>
            <p:ph type="sldNum" sz="quarter" idx="12"/>
          </p:nvPr>
        </p:nvSpPr>
        <p:spPr>
          <a:ln/>
        </p:spPr>
        <p:txBody>
          <a:bodyPr/>
          <a:lstStyle>
            <a:lvl1pPr>
              <a:defRPr/>
            </a:lvl1pPr>
          </a:lstStyle>
          <a:p>
            <a:fld id="{4711DE7D-AF53-41EC-AFDE-77F92DC976B6}" type="slidenum">
              <a:rPr lang="en-US" altLang="en-US"/>
              <a:pPr/>
              <a:t>‹#›</a:t>
            </a:fld>
            <a:endParaRPr lang="en-US" altLang="en-US"/>
          </a:p>
        </p:txBody>
      </p:sp>
    </p:spTree>
    <p:extLst>
      <p:ext uri="{BB962C8B-B14F-4D97-AF65-F5344CB8AC3E}">
        <p14:creationId xmlns:p14="http://schemas.microsoft.com/office/powerpoint/2010/main" val="133480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84E8CE9-4A78-4748-B8A6-6BD32456917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BE6793F-4629-4EE6-A219-58F4E4EC1A1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A713762-A1C6-4E61-8A23-4C14C62B1FFE}"/>
              </a:ext>
            </a:extLst>
          </p:cNvPr>
          <p:cNvSpPr>
            <a:spLocks noGrp="1" noChangeArrowheads="1"/>
          </p:cNvSpPr>
          <p:nvPr>
            <p:ph type="sldNum" sz="quarter" idx="12"/>
          </p:nvPr>
        </p:nvSpPr>
        <p:spPr>
          <a:ln/>
        </p:spPr>
        <p:txBody>
          <a:bodyPr/>
          <a:lstStyle>
            <a:lvl1pPr>
              <a:defRPr/>
            </a:lvl1pPr>
          </a:lstStyle>
          <a:p>
            <a:fld id="{B72D512D-7AC8-4C0B-B616-35A07346EFE0}" type="slidenum">
              <a:rPr lang="en-US" altLang="en-US"/>
              <a:pPr/>
              <a:t>‹#›</a:t>
            </a:fld>
            <a:endParaRPr lang="en-US" altLang="en-US"/>
          </a:p>
        </p:txBody>
      </p:sp>
    </p:spTree>
    <p:extLst>
      <p:ext uri="{BB962C8B-B14F-4D97-AF65-F5344CB8AC3E}">
        <p14:creationId xmlns:p14="http://schemas.microsoft.com/office/powerpoint/2010/main" val="5063092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AA1698F7-D353-48DD-AC92-67859D1E2E7C}"/>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6E7AE1D9-4530-42E4-B853-F5EABBFF6E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B248D3C4-D906-4F7A-9B64-D76EB17AFF8A}"/>
              </a:ext>
            </a:extLst>
          </p:cNvPr>
          <p:cNvSpPr>
            <a:spLocks noGrp="1" noChangeArrowheads="1"/>
          </p:cNvSpPr>
          <p:nvPr>
            <p:ph type="sldNum" sz="quarter" idx="12"/>
          </p:nvPr>
        </p:nvSpPr>
        <p:spPr>
          <a:ln/>
        </p:spPr>
        <p:txBody>
          <a:bodyPr/>
          <a:lstStyle>
            <a:lvl1pPr>
              <a:defRPr/>
            </a:lvl1pPr>
          </a:lstStyle>
          <a:p>
            <a:fld id="{BFED3D09-5371-41DD-86F1-DB31821B2DEF}" type="slidenum">
              <a:rPr lang="en-US" altLang="en-US"/>
              <a:pPr/>
              <a:t>‹#›</a:t>
            </a:fld>
            <a:endParaRPr lang="en-US" altLang="en-US"/>
          </a:p>
        </p:txBody>
      </p:sp>
    </p:spTree>
    <p:extLst>
      <p:ext uri="{BB962C8B-B14F-4D97-AF65-F5344CB8AC3E}">
        <p14:creationId xmlns:p14="http://schemas.microsoft.com/office/powerpoint/2010/main" val="377456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2D1B52-87F9-41C8-8E39-80C44AD09AD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525374F-8EE6-4384-8EC5-8CDFFD23FA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8627749-B94B-4690-8A93-8202598E8F41}"/>
              </a:ext>
            </a:extLst>
          </p:cNvPr>
          <p:cNvSpPr>
            <a:spLocks noGrp="1" noChangeArrowheads="1"/>
          </p:cNvSpPr>
          <p:nvPr>
            <p:ph type="sldNum" sz="quarter" idx="12"/>
          </p:nvPr>
        </p:nvSpPr>
        <p:spPr>
          <a:ln/>
        </p:spPr>
        <p:txBody>
          <a:bodyPr/>
          <a:lstStyle>
            <a:lvl1pPr>
              <a:defRPr/>
            </a:lvl1pPr>
          </a:lstStyle>
          <a:p>
            <a:fld id="{7854577F-DEE5-4D2A-9B87-5403E06B4D14}" type="slidenum">
              <a:rPr lang="en-US" altLang="en-US"/>
              <a:pPr/>
              <a:t>‹#›</a:t>
            </a:fld>
            <a:endParaRPr lang="en-US" altLang="en-US"/>
          </a:p>
        </p:txBody>
      </p:sp>
    </p:spTree>
    <p:extLst>
      <p:ext uri="{BB962C8B-B14F-4D97-AF65-F5344CB8AC3E}">
        <p14:creationId xmlns:p14="http://schemas.microsoft.com/office/powerpoint/2010/main" val="1840173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6B714DA-AFD0-4051-8298-6C3EC6905E3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A60C8B8-EA5C-46E4-BDD9-4FAB1C3DEE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A4638E5-B165-4B21-B8CF-3A3E651E8D77}"/>
              </a:ext>
            </a:extLst>
          </p:cNvPr>
          <p:cNvSpPr>
            <a:spLocks noGrp="1" noChangeArrowheads="1"/>
          </p:cNvSpPr>
          <p:nvPr>
            <p:ph type="sldNum" sz="quarter" idx="12"/>
          </p:nvPr>
        </p:nvSpPr>
        <p:spPr>
          <a:ln/>
        </p:spPr>
        <p:txBody>
          <a:bodyPr/>
          <a:lstStyle>
            <a:lvl1pPr>
              <a:defRPr/>
            </a:lvl1pPr>
          </a:lstStyle>
          <a:p>
            <a:fld id="{F513F29C-D063-4E8C-BB42-4870BAB70BEF}" type="slidenum">
              <a:rPr lang="en-US" altLang="en-US"/>
              <a:pPr/>
              <a:t>‹#›</a:t>
            </a:fld>
            <a:endParaRPr lang="en-US" altLang="en-US"/>
          </a:p>
        </p:txBody>
      </p:sp>
    </p:spTree>
    <p:extLst>
      <p:ext uri="{BB962C8B-B14F-4D97-AF65-F5344CB8AC3E}">
        <p14:creationId xmlns:p14="http://schemas.microsoft.com/office/powerpoint/2010/main" val="3528617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BF7BC4D-DBC9-4F5A-A3B8-95623A86073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0A3CE92-E25A-4D40-A535-162E88E3BF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E121308-00B8-4D43-8C00-8D377F90F0FC}"/>
              </a:ext>
            </a:extLst>
          </p:cNvPr>
          <p:cNvSpPr>
            <a:spLocks noGrp="1" noChangeArrowheads="1"/>
          </p:cNvSpPr>
          <p:nvPr>
            <p:ph type="sldNum" sz="quarter" idx="12"/>
          </p:nvPr>
        </p:nvSpPr>
        <p:spPr>
          <a:ln/>
        </p:spPr>
        <p:txBody>
          <a:bodyPr/>
          <a:lstStyle>
            <a:lvl1pPr>
              <a:defRPr/>
            </a:lvl1pPr>
          </a:lstStyle>
          <a:p>
            <a:fld id="{6E51B2D3-34D8-453D-B392-3F64866FDEEA}" type="slidenum">
              <a:rPr lang="en-US" altLang="en-US"/>
              <a:pPr/>
              <a:t>‹#›</a:t>
            </a:fld>
            <a:endParaRPr lang="en-US" altLang="en-US"/>
          </a:p>
        </p:txBody>
      </p:sp>
    </p:spTree>
    <p:extLst>
      <p:ext uri="{BB962C8B-B14F-4D97-AF65-F5344CB8AC3E}">
        <p14:creationId xmlns:p14="http://schemas.microsoft.com/office/powerpoint/2010/main" val="1848245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87BAAE7-9040-44F0-B5C0-B61444A1779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A1B9CBB-A672-4391-9C3A-A5AE746A8C7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5746FE2A-BEAB-405C-9DD5-1C9E63F42332}"/>
              </a:ext>
            </a:extLst>
          </p:cNvPr>
          <p:cNvSpPr>
            <a:spLocks noGrp="1" noChangeArrowheads="1"/>
          </p:cNvSpPr>
          <p:nvPr>
            <p:ph type="sldNum" sz="quarter" idx="12"/>
          </p:nvPr>
        </p:nvSpPr>
        <p:spPr>
          <a:ln/>
        </p:spPr>
        <p:txBody>
          <a:bodyPr/>
          <a:lstStyle>
            <a:lvl1pPr>
              <a:defRPr/>
            </a:lvl1pPr>
          </a:lstStyle>
          <a:p>
            <a:fld id="{56DB9484-9A3F-4378-B1B1-2141558BCE3A}" type="slidenum">
              <a:rPr lang="en-US" altLang="en-US"/>
              <a:pPr/>
              <a:t>‹#›</a:t>
            </a:fld>
            <a:endParaRPr lang="en-US" altLang="en-US"/>
          </a:p>
        </p:txBody>
      </p:sp>
    </p:spTree>
    <p:extLst>
      <p:ext uri="{BB962C8B-B14F-4D97-AF65-F5344CB8AC3E}">
        <p14:creationId xmlns:p14="http://schemas.microsoft.com/office/powerpoint/2010/main" val="2234415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CC05D4C-359C-46B9-8B31-35D047DD74C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782B9EF2-FFB5-4B96-99B0-47410F8C36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F23B1E6-9B79-4AF2-8AF7-6920B32F633C}"/>
              </a:ext>
            </a:extLst>
          </p:cNvPr>
          <p:cNvSpPr>
            <a:spLocks noGrp="1" noChangeArrowheads="1"/>
          </p:cNvSpPr>
          <p:nvPr>
            <p:ph type="sldNum" sz="quarter" idx="12"/>
          </p:nvPr>
        </p:nvSpPr>
        <p:spPr>
          <a:ln/>
        </p:spPr>
        <p:txBody>
          <a:bodyPr/>
          <a:lstStyle>
            <a:lvl1pPr>
              <a:defRPr/>
            </a:lvl1pPr>
          </a:lstStyle>
          <a:p>
            <a:fld id="{046F457F-C7E9-48A5-AFD0-2F650A377904}" type="slidenum">
              <a:rPr lang="en-US" altLang="en-US"/>
              <a:pPr/>
              <a:t>‹#›</a:t>
            </a:fld>
            <a:endParaRPr lang="en-US" altLang="en-US"/>
          </a:p>
        </p:txBody>
      </p:sp>
    </p:spTree>
    <p:extLst>
      <p:ext uri="{BB962C8B-B14F-4D97-AF65-F5344CB8AC3E}">
        <p14:creationId xmlns:p14="http://schemas.microsoft.com/office/powerpoint/2010/main" val="1529186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EE364F2-FA31-40B5-88AB-353AC50F382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F52E474-50DA-4979-A93A-BCE1E131B9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F9427AB-0D1A-4687-A3CB-FA38F4BBDFBA}"/>
              </a:ext>
            </a:extLst>
          </p:cNvPr>
          <p:cNvSpPr>
            <a:spLocks noGrp="1" noChangeArrowheads="1"/>
          </p:cNvSpPr>
          <p:nvPr>
            <p:ph type="sldNum" sz="quarter" idx="12"/>
          </p:nvPr>
        </p:nvSpPr>
        <p:spPr>
          <a:ln/>
        </p:spPr>
        <p:txBody>
          <a:bodyPr/>
          <a:lstStyle>
            <a:lvl1pPr>
              <a:defRPr/>
            </a:lvl1pPr>
          </a:lstStyle>
          <a:p>
            <a:fld id="{9FE041A5-489E-413C-8083-4D462CFC5C4D}" type="slidenum">
              <a:rPr lang="en-US" altLang="en-US"/>
              <a:pPr/>
              <a:t>‹#›</a:t>
            </a:fld>
            <a:endParaRPr lang="en-US" altLang="en-US"/>
          </a:p>
        </p:txBody>
      </p:sp>
    </p:spTree>
    <p:extLst>
      <p:ext uri="{BB962C8B-B14F-4D97-AF65-F5344CB8AC3E}">
        <p14:creationId xmlns:p14="http://schemas.microsoft.com/office/powerpoint/2010/main" val="3368137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A5D84CE-6268-4682-A192-9BC498BE859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82420F3-92BB-4419-B9B2-8D45D0B867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44D4B80-B64A-4632-AAD2-6517013BEE40}"/>
              </a:ext>
            </a:extLst>
          </p:cNvPr>
          <p:cNvSpPr>
            <a:spLocks noGrp="1" noChangeArrowheads="1"/>
          </p:cNvSpPr>
          <p:nvPr>
            <p:ph type="sldNum" sz="quarter" idx="12"/>
          </p:nvPr>
        </p:nvSpPr>
        <p:spPr>
          <a:ln/>
        </p:spPr>
        <p:txBody>
          <a:bodyPr/>
          <a:lstStyle>
            <a:lvl1pPr>
              <a:defRPr/>
            </a:lvl1pPr>
          </a:lstStyle>
          <a:p>
            <a:fld id="{10A7EC84-B85F-42D3-8B74-D048AE657DB0}" type="slidenum">
              <a:rPr lang="en-US" altLang="en-US"/>
              <a:pPr/>
              <a:t>‹#›</a:t>
            </a:fld>
            <a:endParaRPr lang="en-US" altLang="en-US"/>
          </a:p>
        </p:txBody>
      </p:sp>
    </p:spTree>
    <p:extLst>
      <p:ext uri="{BB962C8B-B14F-4D97-AF65-F5344CB8AC3E}">
        <p14:creationId xmlns:p14="http://schemas.microsoft.com/office/powerpoint/2010/main" val="1925368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C6574E4-76A4-4D85-9AFE-B8A6C43FBF8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E74AA8F-6B12-499F-8F23-277D235A3D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81B1B2E-E928-4D17-98F5-93EB7CD51000}"/>
              </a:ext>
            </a:extLst>
          </p:cNvPr>
          <p:cNvSpPr>
            <a:spLocks noGrp="1" noChangeArrowheads="1"/>
          </p:cNvSpPr>
          <p:nvPr>
            <p:ph type="sldNum" sz="quarter" idx="12"/>
          </p:nvPr>
        </p:nvSpPr>
        <p:spPr>
          <a:ln/>
        </p:spPr>
        <p:txBody>
          <a:bodyPr/>
          <a:lstStyle>
            <a:lvl1pPr>
              <a:defRPr/>
            </a:lvl1pPr>
          </a:lstStyle>
          <a:p>
            <a:fld id="{BB434BE6-CC5C-4A3F-9D8F-E1F510EFAB00}" type="slidenum">
              <a:rPr lang="en-US" altLang="en-US"/>
              <a:pPr/>
              <a:t>‹#›</a:t>
            </a:fld>
            <a:endParaRPr lang="en-US" altLang="en-US"/>
          </a:p>
        </p:txBody>
      </p:sp>
    </p:spTree>
    <p:extLst>
      <p:ext uri="{BB962C8B-B14F-4D97-AF65-F5344CB8AC3E}">
        <p14:creationId xmlns:p14="http://schemas.microsoft.com/office/powerpoint/2010/main" val="3035892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072A313C-7106-41CA-97BB-4A454225E0AE}"/>
              </a:ext>
            </a:extLst>
          </p:cNvPr>
          <p:cNvSpPr>
            <a:spLocks noChangeArrowheads="1"/>
          </p:cNvSpPr>
          <p:nvPr userDrawn="1"/>
        </p:nvSpPr>
        <p:spPr bwMode="auto">
          <a:xfrm>
            <a:off x="7239000" y="6642100"/>
            <a:ext cx="1905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spcBef>
                <a:spcPct val="20000"/>
              </a:spcBef>
              <a:buChar char="•"/>
              <a:defRPr>
                <a:solidFill>
                  <a:schemeClr val="tx1"/>
                </a:solidFill>
                <a:latin typeface="Trebuchet MS" panose="020B0603020202020204" pitchFamily="34" charset="0"/>
              </a:defRPr>
            </a:lvl1pPr>
            <a:lvl2pPr marL="742950" indent="-285750">
              <a:spcBef>
                <a:spcPct val="20000"/>
              </a:spcBef>
              <a:buChar char="•"/>
              <a:defRPr>
                <a:solidFill>
                  <a:schemeClr val="tx1"/>
                </a:solidFill>
                <a:latin typeface="Trebuchet MS" panose="020B0603020202020204" pitchFamily="34" charset="0"/>
              </a:defRPr>
            </a:lvl2pPr>
            <a:lvl3pPr marL="1143000" indent="-228600">
              <a:spcBef>
                <a:spcPct val="20000"/>
              </a:spcBef>
              <a:buChar char="•"/>
              <a:defRPr>
                <a:solidFill>
                  <a:schemeClr val="tx1"/>
                </a:solidFill>
                <a:latin typeface="Trebuchet MS" panose="020B0603020202020204" pitchFamily="34" charset="0"/>
              </a:defRPr>
            </a:lvl3pPr>
            <a:lvl4pPr marL="1600200" indent="-228600">
              <a:spcBef>
                <a:spcPct val="20000"/>
              </a:spcBef>
              <a:buChar char="•"/>
              <a:defRPr>
                <a:solidFill>
                  <a:schemeClr val="tx1"/>
                </a:solidFill>
                <a:latin typeface="Trebuchet MS" panose="020B0603020202020204" pitchFamily="34" charset="0"/>
              </a:defRPr>
            </a:lvl4pPr>
            <a:lvl5pPr marL="2057400" indent="-228600">
              <a:spcBef>
                <a:spcPct val="20000"/>
              </a:spcBef>
              <a:buChar char="•"/>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r">
              <a:buFontTx/>
              <a:buNone/>
            </a:pPr>
            <a:r>
              <a:rPr lang="en-US" altLang="en-US" sz="800" dirty="0">
                <a:cs typeface="Times New Roman" panose="02020603050405020304" pitchFamily="18" charset="0"/>
              </a:rPr>
              <a:t>Copyright © 2011 MsRazz ChemClass</a:t>
            </a:r>
            <a:endParaRPr lang="en-US" altLang="en-US" dirty="0"/>
          </a:p>
        </p:txBody>
      </p:sp>
      <p:pic>
        <p:nvPicPr>
          <p:cNvPr id="1026" name="Picture 8" descr="C:\Users\Karen\AppData\Local\Microsoft\Windows\Temporary Internet Files\Content.IE5\EU95QA92\MP900406576[1].jpg">
            <a:extLst>
              <a:ext uri="{FF2B5EF4-FFF2-40B4-BE49-F238E27FC236}">
                <a16:creationId xmlns:a16="http://schemas.microsoft.com/office/drawing/2014/main" id="{3A1AB085-403E-4468-A31B-0ABB5336CA13}"/>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F96AE0BA-6FB2-4A75-A9F3-8E1DA5C53B7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5DAF3DD1-AE75-4590-9141-82B658625D9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EB78549B-E793-45E2-A82E-DBDE2BA7CC92}"/>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FontTx/>
              <a:buNone/>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118C4C79-3778-40F9-9C61-DF0D3BB48499}"/>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0B50CDF4-A26B-4C5F-AFDA-A3EC23F2E31A}"/>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400">
                <a:latin typeface="Arial" panose="020B0604020202020204" pitchFamily="34" charset="0"/>
              </a:defRPr>
            </a:lvl1pPr>
          </a:lstStyle>
          <a:p>
            <a:fld id="{C57411E7-7458-434B-A377-C05793204CD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CEC0058-AD1F-428B-9E27-D1A107A25C2C}"/>
              </a:ext>
            </a:extLst>
          </p:cNvPr>
          <p:cNvSpPr>
            <a:spLocks noGrp="1" noChangeArrowheads="1"/>
          </p:cNvSpPr>
          <p:nvPr>
            <p:ph type="ctrTitle"/>
          </p:nvPr>
        </p:nvSpPr>
        <p:spPr>
          <a:xfrm>
            <a:off x="304800" y="1600200"/>
            <a:ext cx="8458200" cy="2000250"/>
          </a:xfrm>
          <a:solidFill>
            <a:schemeClr val="bg1"/>
          </a:solidFill>
          <a:ln w="38100">
            <a:solidFill>
              <a:srgbClr val="002060"/>
            </a:solidFill>
            <a:miter lim="800000"/>
            <a:headEnd/>
            <a:tailEnd/>
          </a:ln>
        </p:spPr>
        <p:txBody>
          <a:bodyPr/>
          <a:lstStyle/>
          <a:p>
            <a:pPr eaLnBrk="1" hangingPunct="1"/>
            <a:r>
              <a:rPr lang="en-US" altLang="en-US" sz="6600" b="1" dirty="0">
                <a:latin typeface="Trebuchet MS" panose="020B0603020202020204" pitchFamily="34" charset="0"/>
              </a:rPr>
              <a:t>Unit: Acids, Bases, and Solutions</a:t>
            </a:r>
          </a:p>
        </p:txBody>
      </p:sp>
      <p:sp>
        <p:nvSpPr>
          <p:cNvPr id="2051" name="Rectangle 3">
            <a:extLst>
              <a:ext uri="{FF2B5EF4-FFF2-40B4-BE49-F238E27FC236}">
                <a16:creationId xmlns:a16="http://schemas.microsoft.com/office/drawing/2014/main" id="{8D46617D-99FB-45E4-96BF-74A5F0200060}"/>
              </a:ext>
            </a:extLst>
          </p:cNvPr>
          <p:cNvSpPr>
            <a:spLocks noGrp="1" noChangeArrowheads="1"/>
          </p:cNvSpPr>
          <p:nvPr>
            <p:ph type="subTitle" idx="1"/>
          </p:nvPr>
        </p:nvSpPr>
        <p:spPr>
          <a:xfrm>
            <a:off x="304800" y="3684588"/>
            <a:ext cx="8458200" cy="735012"/>
          </a:xfrm>
          <a:solidFill>
            <a:schemeClr val="bg1"/>
          </a:solidFill>
          <a:ln w="38100">
            <a:solidFill>
              <a:srgbClr val="002060"/>
            </a:solidFill>
            <a:miter lim="800000"/>
            <a:headEnd/>
            <a:tailEnd/>
          </a:ln>
        </p:spPr>
        <p:txBody>
          <a:bodyPr/>
          <a:lstStyle/>
          <a:p>
            <a:pPr algn="r" eaLnBrk="1" hangingPunct="1"/>
            <a:r>
              <a:rPr lang="en-US" altLang="en-US" sz="3600" i="1" dirty="0">
                <a:solidFill>
                  <a:srgbClr val="002060"/>
                </a:solidFill>
                <a:latin typeface="Trebuchet MS" panose="020B0603020202020204" pitchFamily="34" charset="0"/>
              </a:rPr>
              <a:t>Concentration</a:t>
            </a:r>
          </a:p>
        </p:txBody>
      </p:sp>
      <p:sp>
        <p:nvSpPr>
          <p:cNvPr id="2052" name="Explosion 1 5">
            <a:extLst>
              <a:ext uri="{FF2B5EF4-FFF2-40B4-BE49-F238E27FC236}">
                <a16:creationId xmlns:a16="http://schemas.microsoft.com/office/drawing/2014/main" id="{11A46818-0536-4ADE-9D41-0480AB3C6428}"/>
              </a:ext>
            </a:extLst>
          </p:cNvPr>
          <p:cNvSpPr>
            <a:spLocks noChangeArrowheads="1"/>
          </p:cNvSpPr>
          <p:nvPr/>
        </p:nvSpPr>
        <p:spPr bwMode="auto">
          <a:xfrm rot="985396">
            <a:off x="5681663" y="638175"/>
            <a:ext cx="4267200" cy="1455738"/>
          </a:xfrm>
          <a:prstGeom prst="irregularSeal1">
            <a:avLst/>
          </a:prstGeom>
          <a:solidFill>
            <a:schemeClr val="bg1"/>
          </a:solidFill>
          <a:ln w="38100" algn="ctr">
            <a:solidFill>
              <a:srgbClr val="002060"/>
            </a:solidFill>
            <a:miter lim="800000"/>
            <a:headEnd/>
            <a:tailEnd/>
          </a:ln>
        </p:spPr>
        <p:txBody>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a:latin typeface="Script MT Bold" panose="03040602040607080904" pitchFamily="66" charset="0"/>
              </a:rPr>
              <a:t>Day 2 - Notes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594B422-2438-4A56-9455-05B854F4214D}"/>
              </a:ext>
            </a:extLst>
          </p:cNvPr>
          <p:cNvSpPr>
            <a:spLocks noGrp="1" noChangeArrowheads="1"/>
          </p:cNvSpPr>
          <p:nvPr>
            <p:ph type="title"/>
          </p:nvPr>
        </p:nvSpPr>
        <p:spPr>
          <a:xfrm>
            <a:off x="457200" y="228600"/>
            <a:ext cx="8229600" cy="1371600"/>
          </a:xfrm>
          <a:solidFill>
            <a:schemeClr val="bg1"/>
          </a:solidFill>
          <a:ln w="38100">
            <a:solidFill>
              <a:srgbClr val="002060"/>
            </a:solidFill>
            <a:miter lim="800000"/>
            <a:headEnd/>
            <a:tailEnd/>
          </a:ln>
        </p:spPr>
        <p:txBody>
          <a:bodyPr/>
          <a:lstStyle/>
          <a:p>
            <a:pPr eaLnBrk="1" hangingPunct="1"/>
            <a:r>
              <a:rPr lang="en-US" altLang="en-US" sz="4800" b="1">
                <a:solidFill>
                  <a:srgbClr val="002060"/>
                </a:solidFill>
                <a:latin typeface="Trebuchet MS" panose="020B0603020202020204" pitchFamily="34" charset="0"/>
              </a:rPr>
              <a:t>Performing Calculations With Molarity</a:t>
            </a:r>
          </a:p>
        </p:txBody>
      </p:sp>
      <p:sp>
        <p:nvSpPr>
          <p:cNvPr id="47107" name="Rectangle 3">
            <a:extLst>
              <a:ext uri="{FF2B5EF4-FFF2-40B4-BE49-F238E27FC236}">
                <a16:creationId xmlns:a16="http://schemas.microsoft.com/office/drawing/2014/main" id="{A737DAD1-A321-4278-A58C-5E18FAD762CB}"/>
              </a:ext>
            </a:extLst>
          </p:cNvPr>
          <p:cNvSpPr>
            <a:spLocks noGrp="1" noChangeArrowheads="1"/>
          </p:cNvSpPr>
          <p:nvPr>
            <p:ph idx="1"/>
          </p:nvPr>
        </p:nvSpPr>
        <p:spPr>
          <a:xfrm>
            <a:off x="457200" y="1676400"/>
            <a:ext cx="8229600" cy="4800600"/>
          </a:xfrm>
          <a:solidFill>
            <a:schemeClr val="bg1"/>
          </a:solidFill>
          <a:ln w="38100">
            <a:solidFill>
              <a:srgbClr val="002060"/>
            </a:solidFill>
          </a:ln>
        </p:spPr>
        <p:txBody>
          <a:bodyPr/>
          <a:lstStyle/>
          <a:p>
            <a:pPr marL="0">
              <a:spcBef>
                <a:spcPts val="0"/>
              </a:spcBef>
              <a:spcAft>
                <a:spcPts val="0"/>
              </a:spcAft>
              <a:buFontTx/>
              <a:buNone/>
              <a:defRPr/>
            </a:pPr>
            <a:r>
              <a:rPr lang="en-US" sz="2800" i="1" dirty="0">
                <a:latin typeface="Trebuchet MS"/>
                <a:ea typeface="Times New Roman"/>
              </a:rPr>
              <a:t>Example: </a:t>
            </a:r>
            <a:r>
              <a:rPr lang="en-US" sz="2800" dirty="0">
                <a:latin typeface="Trebuchet MS"/>
                <a:ea typeface="Times New Roman"/>
              </a:rPr>
              <a:t>How</a:t>
            </a:r>
            <a:r>
              <a:rPr lang="en-US" sz="2800" i="1" dirty="0">
                <a:latin typeface="Trebuchet MS"/>
                <a:ea typeface="Times New Roman"/>
              </a:rPr>
              <a:t> many grams of </a:t>
            </a:r>
            <a:r>
              <a:rPr lang="en-US" sz="2800" i="1" dirty="0" err="1">
                <a:latin typeface="Trebuchet MS"/>
                <a:ea typeface="Times New Roman"/>
              </a:rPr>
              <a:t>CaBr</a:t>
            </a:r>
            <a:r>
              <a:rPr lang="en-US" sz="2800" i="1" baseline="-25000" dirty="0" err="1">
                <a:latin typeface="Trebuchet MS"/>
                <a:ea typeface="Times New Roman"/>
              </a:rPr>
              <a:t>2</a:t>
            </a:r>
            <a:r>
              <a:rPr lang="en-US" sz="2800" i="1" dirty="0">
                <a:latin typeface="Trebuchet MS"/>
                <a:ea typeface="Times New Roman"/>
              </a:rPr>
              <a:t> are dissolved in </a:t>
            </a:r>
            <a:r>
              <a:rPr lang="en-US" sz="2800" i="1" dirty="0" err="1">
                <a:latin typeface="Trebuchet MS"/>
                <a:ea typeface="Times New Roman"/>
              </a:rPr>
              <a:t>0.455L</a:t>
            </a:r>
            <a:r>
              <a:rPr lang="en-US" sz="2800" i="1" dirty="0">
                <a:latin typeface="Trebuchet MS"/>
                <a:ea typeface="Times New Roman"/>
              </a:rPr>
              <a:t> of a </a:t>
            </a:r>
            <a:r>
              <a:rPr lang="en-US" sz="2800" i="1" dirty="0" err="1">
                <a:latin typeface="Trebuchet MS"/>
                <a:ea typeface="Times New Roman"/>
              </a:rPr>
              <a:t>0.39M</a:t>
            </a:r>
            <a:r>
              <a:rPr lang="en-US" sz="2800" i="1" dirty="0">
                <a:latin typeface="Trebuchet MS"/>
                <a:ea typeface="Times New Roman"/>
              </a:rPr>
              <a:t> </a:t>
            </a:r>
            <a:r>
              <a:rPr lang="en-US" sz="2800" i="1" dirty="0" err="1">
                <a:latin typeface="Trebuchet MS"/>
                <a:ea typeface="Times New Roman"/>
              </a:rPr>
              <a:t>CaBr</a:t>
            </a:r>
            <a:r>
              <a:rPr lang="en-US" sz="2800" i="1" baseline="-25000" dirty="0" err="1">
                <a:latin typeface="Trebuchet MS"/>
                <a:ea typeface="Times New Roman"/>
              </a:rPr>
              <a:t>2</a:t>
            </a:r>
            <a:r>
              <a:rPr lang="en-US" sz="2800" i="1" dirty="0">
                <a:latin typeface="Trebuchet MS"/>
                <a:ea typeface="Times New Roman"/>
              </a:rPr>
              <a:t> solution?</a:t>
            </a:r>
          </a:p>
          <a:p>
            <a:pPr marL="515938" indent="-515938" eaLnBrk="1" hangingPunct="1">
              <a:buFontTx/>
              <a:buNone/>
              <a:defRPr/>
            </a:pPr>
            <a:r>
              <a:rPr lang="en-US" sz="2800" i="1" dirty="0">
                <a:solidFill>
                  <a:srgbClr val="002060"/>
                </a:solidFill>
                <a:latin typeface="Trebuchet MS" pitchFamily="34" charset="0"/>
              </a:rPr>
              <a:t>M=</a:t>
            </a:r>
          </a:p>
          <a:p>
            <a:pPr marL="515938" indent="-515938" eaLnBrk="1" hangingPunct="1">
              <a:buFontTx/>
              <a:buNone/>
              <a:defRPr/>
            </a:pPr>
            <a:r>
              <a:rPr lang="en-US" sz="2800" i="1" dirty="0">
                <a:solidFill>
                  <a:srgbClr val="002060"/>
                </a:solidFill>
                <a:latin typeface="Trebuchet MS" pitchFamily="34" charset="0"/>
              </a:rPr>
              <a:t>mol=</a:t>
            </a:r>
          </a:p>
          <a:p>
            <a:pPr marL="515938" indent="-515938" eaLnBrk="1" hangingPunct="1">
              <a:buFontTx/>
              <a:buNone/>
              <a:defRPr/>
            </a:pPr>
            <a:r>
              <a:rPr lang="en-US" sz="2800" i="1" dirty="0">
                <a:solidFill>
                  <a:srgbClr val="002060"/>
                </a:solidFill>
                <a:latin typeface="Trebuchet MS" pitchFamily="34" charset="0"/>
              </a:rPr>
              <a:t>L=</a:t>
            </a:r>
          </a:p>
        </p:txBody>
      </p:sp>
      <p:sp>
        <p:nvSpPr>
          <p:cNvPr id="5" name="TextBox 4">
            <a:extLst>
              <a:ext uri="{FF2B5EF4-FFF2-40B4-BE49-F238E27FC236}">
                <a16:creationId xmlns:a16="http://schemas.microsoft.com/office/drawing/2014/main" id="{D68398B2-1152-4CA3-A73C-19847A9ADCF1}"/>
              </a:ext>
            </a:extLst>
          </p:cNvPr>
          <p:cNvSpPr txBox="1">
            <a:spLocks noChangeArrowheads="1"/>
          </p:cNvSpPr>
          <p:nvPr/>
        </p:nvSpPr>
        <p:spPr bwMode="auto">
          <a:xfrm>
            <a:off x="990600" y="2633663"/>
            <a:ext cx="2286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0.39 M CaBr</a:t>
            </a:r>
            <a:r>
              <a:rPr lang="en-US" altLang="en-US" sz="2800" i="1" baseline="-25000">
                <a:solidFill>
                  <a:srgbClr val="002060"/>
                </a:solidFill>
              </a:rPr>
              <a:t>2</a:t>
            </a:r>
          </a:p>
        </p:txBody>
      </p:sp>
      <p:sp>
        <p:nvSpPr>
          <p:cNvPr id="6" name="TextBox 5">
            <a:extLst>
              <a:ext uri="{FF2B5EF4-FFF2-40B4-BE49-F238E27FC236}">
                <a16:creationId xmlns:a16="http://schemas.microsoft.com/office/drawing/2014/main" id="{063AE9DC-A890-4125-B069-65580E3C7E9A}"/>
              </a:ext>
            </a:extLst>
          </p:cNvPr>
          <p:cNvSpPr txBox="1">
            <a:spLocks noChangeArrowheads="1"/>
          </p:cNvSpPr>
          <p:nvPr/>
        </p:nvSpPr>
        <p:spPr bwMode="auto">
          <a:xfrm>
            <a:off x="1295400" y="3136900"/>
            <a:ext cx="533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a:t>
            </a:r>
          </a:p>
        </p:txBody>
      </p:sp>
      <p:sp>
        <p:nvSpPr>
          <p:cNvPr id="7" name="TextBox 6">
            <a:extLst>
              <a:ext uri="{FF2B5EF4-FFF2-40B4-BE49-F238E27FC236}">
                <a16:creationId xmlns:a16="http://schemas.microsoft.com/office/drawing/2014/main" id="{11AAC003-63EF-4783-AA59-79979B48B313}"/>
              </a:ext>
            </a:extLst>
          </p:cNvPr>
          <p:cNvSpPr txBox="1">
            <a:spLocks noChangeArrowheads="1"/>
          </p:cNvSpPr>
          <p:nvPr/>
        </p:nvSpPr>
        <p:spPr bwMode="auto">
          <a:xfrm>
            <a:off x="838200" y="3644900"/>
            <a:ext cx="1295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0.455L</a:t>
            </a:r>
          </a:p>
        </p:txBody>
      </p:sp>
      <p:sp>
        <p:nvSpPr>
          <p:cNvPr id="8" name="TextBox 7">
            <a:extLst>
              <a:ext uri="{FF2B5EF4-FFF2-40B4-BE49-F238E27FC236}">
                <a16:creationId xmlns:a16="http://schemas.microsoft.com/office/drawing/2014/main" id="{A7DE60EE-B932-4A41-8008-5095D5A14C38}"/>
              </a:ext>
            </a:extLst>
          </p:cNvPr>
          <p:cNvSpPr txBox="1">
            <a:spLocks noChangeArrowheads="1"/>
          </p:cNvSpPr>
          <p:nvPr/>
        </p:nvSpPr>
        <p:spPr bwMode="auto">
          <a:xfrm>
            <a:off x="3565525" y="3048000"/>
            <a:ext cx="144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0.39 M</a:t>
            </a:r>
          </a:p>
        </p:txBody>
      </p:sp>
      <p:sp>
        <p:nvSpPr>
          <p:cNvPr id="9" name="TextBox 8">
            <a:extLst>
              <a:ext uri="{FF2B5EF4-FFF2-40B4-BE49-F238E27FC236}">
                <a16:creationId xmlns:a16="http://schemas.microsoft.com/office/drawing/2014/main" id="{BFAAD029-B6F6-438A-A4D3-47390E8E1693}"/>
              </a:ext>
            </a:extLst>
          </p:cNvPr>
          <p:cNvSpPr txBox="1">
            <a:spLocks noChangeArrowheads="1"/>
          </p:cNvSpPr>
          <p:nvPr/>
        </p:nvSpPr>
        <p:spPr bwMode="auto">
          <a:xfrm>
            <a:off x="4784725" y="3068638"/>
            <a:ext cx="6096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3000" i="1">
                <a:solidFill>
                  <a:srgbClr val="002060"/>
                </a:solidFill>
              </a:rPr>
              <a:t>=</a:t>
            </a:r>
          </a:p>
        </p:txBody>
      </p:sp>
      <p:cxnSp>
        <p:nvCxnSpPr>
          <p:cNvPr id="11" name="Straight Connector 10">
            <a:extLst>
              <a:ext uri="{FF2B5EF4-FFF2-40B4-BE49-F238E27FC236}">
                <a16:creationId xmlns:a16="http://schemas.microsoft.com/office/drawing/2014/main" id="{948A9AAA-0F7B-4736-9B98-F55638AEEFEC}"/>
              </a:ext>
            </a:extLst>
          </p:cNvPr>
          <p:cNvCxnSpPr>
            <a:cxnSpLocks noChangeShapeType="1"/>
          </p:cNvCxnSpPr>
          <p:nvPr/>
        </p:nvCxnSpPr>
        <p:spPr bwMode="auto">
          <a:xfrm rot="5400000">
            <a:off x="6034882" y="2585243"/>
            <a:ext cx="0" cy="1554163"/>
          </a:xfrm>
          <a:prstGeom prst="line">
            <a:avLst/>
          </a:prstGeom>
          <a:noFill/>
          <a:ln w="38100" algn="ctr">
            <a:solidFill>
              <a:srgbClr val="002060"/>
            </a:solidFill>
            <a:round/>
            <a:headEnd/>
            <a:tailEnd/>
          </a:ln>
          <a:extLst>
            <a:ext uri="{909E8E84-426E-40DD-AFC4-6F175D3DCCD1}">
              <a14:hiddenFill xmlns:a14="http://schemas.microsoft.com/office/drawing/2010/main">
                <a:noFill/>
              </a14:hiddenFill>
            </a:ext>
          </a:extLst>
        </p:spPr>
      </p:cxnSp>
      <p:sp>
        <p:nvSpPr>
          <p:cNvPr id="14" name="TextBox 13">
            <a:extLst>
              <a:ext uri="{FF2B5EF4-FFF2-40B4-BE49-F238E27FC236}">
                <a16:creationId xmlns:a16="http://schemas.microsoft.com/office/drawing/2014/main" id="{7EF915FB-A9CE-4BD3-8DA1-FB3F02852887}"/>
              </a:ext>
            </a:extLst>
          </p:cNvPr>
          <p:cNvSpPr txBox="1">
            <a:spLocks noChangeArrowheads="1"/>
          </p:cNvSpPr>
          <p:nvPr/>
        </p:nvSpPr>
        <p:spPr bwMode="auto">
          <a:xfrm>
            <a:off x="5257800" y="2905125"/>
            <a:ext cx="144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i="1">
                <a:solidFill>
                  <a:srgbClr val="002060"/>
                </a:solidFill>
              </a:rPr>
              <a:t>mol</a:t>
            </a:r>
          </a:p>
        </p:txBody>
      </p:sp>
      <p:sp>
        <p:nvSpPr>
          <p:cNvPr id="15" name="TextBox 14">
            <a:extLst>
              <a:ext uri="{FF2B5EF4-FFF2-40B4-BE49-F238E27FC236}">
                <a16:creationId xmlns:a16="http://schemas.microsoft.com/office/drawing/2014/main" id="{185F18DA-7501-41E4-9D1F-0C7FC742B3F9}"/>
              </a:ext>
            </a:extLst>
          </p:cNvPr>
          <p:cNvSpPr txBox="1">
            <a:spLocks noChangeArrowheads="1"/>
          </p:cNvSpPr>
          <p:nvPr/>
        </p:nvSpPr>
        <p:spPr bwMode="auto">
          <a:xfrm>
            <a:off x="5243513" y="3349625"/>
            <a:ext cx="1447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i="1">
                <a:solidFill>
                  <a:srgbClr val="002060"/>
                </a:solidFill>
              </a:rPr>
              <a:t>0.455L</a:t>
            </a:r>
          </a:p>
        </p:txBody>
      </p:sp>
      <p:sp>
        <p:nvSpPr>
          <p:cNvPr id="16" name="TextBox 15">
            <a:extLst>
              <a:ext uri="{FF2B5EF4-FFF2-40B4-BE49-F238E27FC236}">
                <a16:creationId xmlns:a16="http://schemas.microsoft.com/office/drawing/2014/main" id="{C5D3B4D4-E4E2-459B-AC0C-FE96A10BB58B}"/>
              </a:ext>
            </a:extLst>
          </p:cNvPr>
          <p:cNvSpPr txBox="1">
            <a:spLocks noChangeArrowheads="1"/>
          </p:cNvSpPr>
          <p:nvPr/>
        </p:nvSpPr>
        <p:spPr bwMode="auto">
          <a:xfrm>
            <a:off x="3733800" y="3962400"/>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i="1">
                <a:solidFill>
                  <a:srgbClr val="002060"/>
                </a:solidFill>
              </a:rPr>
              <a:t>mol</a:t>
            </a:r>
          </a:p>
        </p:txBody>
      </p:sp>
      <p:sp>
        <p:nvSpPr>
          <p:cNvPr id="17" name="TextBox 16">
            <a:extLst>
              <a:ext uri="{FF2B5EF4-FFF2-40B4-BE49-F238E27FC236}">
                <a16:creationId xmlns:a16="http://schemas.microsoft.com/office/drawing/2014/main" id="{76A372F6-BC60-40C8-83B5-3AF4592F64EC}"/>
              </a:ext>
            </a:extLst>
          </p:cNvPr>
          <p:cNvSpPr txBox="1">
            <a:spLocks noChangeArrowheads="1"/>
          </p:cNvSpPr>
          <p:nvPr/>
        </p:nvSpPr>
        <p:spPr bwMode="auto">
          <a:xfrm>
            <a:off x="4800600" y="3962400"/>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a:t>
            </a:r>
          </a:p>
        </p:txBody>
      </p:sp>
      <p:sp>
        <p:nvSpPr>
          <p:cNvPr id="18" name="TextBox 17">
            <a:extLst>
              <a:ext uri="{FF2B5EF4-FFF2-40B4-BE49-F238E27FC236}">
                <a16:creationId xmlns:a16="http://schemas.microsoft.com/office/drawing/2014/main" id="{EE5751CC-4410-4461-AC48-DF6A23A2353D}"/>
              </a:ext>
            </a:extLst>
          </p:cNvPr>
          <p:cNvSpPr txBox="1">
            <a:spLocks noChangeArrowheads="1"/>
          </p:cNvSpPr>
          <p:nvPr/>
        </p:nvSpPr>
        <p:spPr bwMode="auto">
          <a:xfrm>
            <a:off x="5257800" y="3962400"/>
            <a:ext cx="297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0.18 mol CaBr</a:t>
            </a:r>
            <a:r>
              <a:rPr lang="en-US" altLang="en-US" sz="2800" i="1" baseline="-25000">
                <a:solidFill>
                  <a:srgbClr val="002060"/>
                </a:solidFill>
              </a:rPr>
              <a:t>2</a:t>
            </a:r>
          </a:p>
        </p:txBody>
      </p:sp>
      <p:sp>
        <p:nvSpPr>
          <p:cNvPr id="19" name="TextBox 18">
            <a:extLst>
              <a:ext uri="{FF2B5EF4-FFF2-40B4-BE49-F238E27FC236}">
                <a16:creationId xmlns:a16="http://schemas.microsoft.com/office/drawing/2014/main" id="{814B1C85-C2BF-4BBC-BD92-0857B61F8ECF}"/>
              </a:ext>
            </a:extLst>
          </p:cNvPr>
          <p:cNvSpPr txBox="1">
            <a:spLocks noChangeArrowheads="1"/>
          </p:cNvSpPr>
          <p:nvPr/>
        </p:nvSpPr>
        <p:spPr bwMode="auto">
          <a:xfrm>
            <a:off x="457200" y="4800600"/>
            <a:ext cx="2971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0.18 mol CaBr</a:t>
            </a:r>
            <a:r>
              <a:rPr lang="en-US" altLang="en-US" sz="2800" i="1" baseline="-25000">
                <a:solidFill>
                  <a:srgbClr val="002060"/>
                </a:solidFill>
              </a:rPr>
              <a:t>2</a:t>
            </a:r>
          </a:p>
        </p:txBody>
      </p:sp>
      <p:sp>
        <p:nvSpPr>
          <p:cNvPr id="20" name="TextBox 19">
            <a:extLst>
              <a:ext uri="{FF2B5EF4-FFF2-40B4-BE49-F238E27FC236}">
                <a16:creationId xmlns:a16="http://schemas.microsoft.com/office/drawing/2014/main" id="{6D927EC7-685A-4DA2-A7B5-F393E46425EE}"/>
              </a:ext>
            </a:extLst>
          </p:cNvPr>
          <p:cNvSpPr txBox="1">
            <a:spLocks noChangeArrowheads="1"/>
          </p:cNvSpPr>
          <p:nvPr/>
        </p:nvSpPr>
        <p:spPr bwMode="auto">
          <a:xfrm>
            <a:off x="2895600" y="4876800"/>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x</a:t>
            </a:r>
          </a:p>
        </p:txBody>
      </p:sp>
      <p:cxnSp>
        <p:nvCxnSpPr>
          <p:cNvPr id="21" name="Straight Connector 20">
            <a:extLst>
              <a:ext uri="{FF2B5EF4-FFF2-40B4-BE49-F238E27FC236}">
                <a16:creationId xmlns:a16="http://schemas.microsoft.com/office/drawing/2014/main" id="{A6E117F2-EF21-441E-AB5D-09E2A2474897}"/>
              </a:ext>
            </a:extLst>
          </p:cNvPr>
          <p:cNvCxnSpPr>
            <a:cxnSpLocks noChangeShapeType="1"/>
          </p:cNvCxnSpPr>
          <p:nvPr/>
        </p:nvCxnSpPr>
        <p:spPr bwMode="auto">
          <a:xfrm rot="5400000">
            <a:off x="4313238" y="4084637"/>
            <a:ext cx="0" cy="2193925"/>
          </a:xfrm>
          <a:prstGeom prst="line">
            <a:avLst/>
          </a:prstGeom>
          <a:noFill/>
          <a:ln w="38100" algn="ctr">
            <a:solidFill>
              <a:srgbClr val="002060"/>
            </a:solidFill>
            <a:round/>
            <a:headEnd/>
            <a:tailEnd/>
          </a:ln>
          <a:extLst>
            <a:ext uri="{909E8E84-426E-40DD-AFC4-6F175D3DCCD1}">
              <a14:hiddenFill xmlns:a14="http://schemas.microsoft.com/office/drawing/2010/main">
                <a:noFill/>
              </a14:hiddenFill>
            </a:ext>
          </a:extLst>
        </p:spPr>
      </p:cxnSp>
      <p:sp>
        <p:nvSpPr>
          <p:cNvPr id="22" name="TextBox 21">
            <a:extLst>
              <a:ext uri="{FF2B5EF4-FFF2-40B4-BE49-F238E27FC236}">
                <a16:creationId xmlns:a16="http://schemas.microsoft.com/office/drawing/2014/main" id="{94117257-5DF9-441C-9E12-CE041379BA54}"/>
              </a:ext>
            </a:extLst>
          </p:cNvPr>
          <p:cNvSpPr txBox="1">
            <a:spLocks noChangeArrowheads="1"/>
          </p:cNvSpPr>
          <p:nvPr/>
        </p:nvSpPr>
        <p:spPr bwMode="auto">
          <a:xfrm>
            <a:off x="3182938" y="5149850"/>
            <a:ext cx="22098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1 mol CaBr</a:t>
            </a:r>
            <a:r>
              <a:rPr lang="en-US" altLang="en-US" sz="2800" i="1" baseline="-25000">
                <a:solidFill>
                  <a:srgbClr val="002060"/>
                </a:solidFill>
              </a:rPr>
              <a:t>2</a:t>
            </a:r>
          </a:p>
        </p:txBody>
      </p:sp>
      <p:sp>
        <p:nvSpPr>
          <p:cNvPr id="23" name="TextBox 22">
            <a:extLst>
              <a:ext uri="{FF2B5EF4-FFF2-40B4-BE49-F238E27FC236}">
                <a16:creationId xmlns:a16="http://schemas.microsoft.com/office/drawing/2014/main" id="{961F77BA-4D40-4473-90B0-EA2DB563C2AE}"/>
              </a:ext>
            </a:extLst>
          </p:cNvPr>
          <p:cNvSpPr txBox="1">
            <a:spLocks noChangeArrowheads="1"/>
          </p:cNvSpPr>
          <p:nvPr/>
        </p:nvSpPr>
        <p:spPr bwMode="auto">
          <a:xfrm>
            <a:off x="3200400" y="4678363"/>
            <a:ext cx="29718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199.88gCaBr</a:t>
            </a:r>
            <a:r>
              <a:rPr lang="en-US" altLang="en-US" sz="2800" i="1" baseline="-25000">
                <a:solidFill>
                  <a:srgbClr val="002060"/>
                </a:solidFill>
              </a:rPr>
              <a:t>2</a:t>
            </a:r>
          </a:p>
        </p:txBody>
      </p:sp>
      <p:sp>
        <p:nvSpPr>
          <p:cNvPr id="24" name="TextBox 23">
            <a:extLst>
              <a:ext uri="{FF2B5EF4-FFF2-40B4-BE49-F238E27FC236}">
                <a16:creationId xmlns:a16="http://schemas.microsoft.com/office/drawing/2014/main" id="{B16919EE-C6E0-4497-8A1F-C456B19A04AA}"/>
              </a:ext>
            </a:extLst>
          </p:cNvPr>
          <p:cNvSpPr txBox="1">
            <a:spLocks noChangeArrowheads="1"/>
          </p:cNvSpPr>
          <p:nvPr/>
        </p:nvSpPr>
        <p:spPr bwMode="auto">
          <a:xfrm>
            <a:off x="5424488" y="4933950"/>
            <a:ext cx="6096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a:t>
            </a:r>
          </a:p>
        </p:txBody>
      </p:sp>
      <p:sp>
        <p:nvSpPr>
          <p:cNvPr id="25" name="TextBox 24">
            <a:extLst>
              <a:ext uri="{FF2B5EF4-FFF2-40B4-BE49-F238E27FC236}">
                <a16:creationId xmlns:a16="http://schemas.microsoft.com/office/drawing/2014/main" id="{FEA083E0-808C-48AD-84A0-0EFBDF603704}"/>
              </a:ext>
            </a:extLst>
          </p:cNvPr>
          <p:cNvSpPr txBox="1">
            <a:spLocks noChangeArrowheads="1"/>
          </p:cNvSpPr>
          <p:nvPr/>
        </p:nvSpPr>
        <p:spPr bwMode="auto">
          <a:xfrm>
            <a:off x="5715000" y="4953000"/>
            <a:ext cx="1981200" cy="523875"/>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b="1" i="1">
                <a:solidFill>
                  <a:srgbClr val="002060"/>
                </a:solidFill>
              </a:rPr>
              <a:t>36g CaBr</a:t>
            </a:r>
            <a:r>
              <a:rPr lang="en-US" altLang="en-US" sz="2800" b="1" i="1" baseline="-25000">
                <a:solidFill>
                  <a:srgbClr val="002060"/>
                </a:solidFill>
              </a:rPr>
              <a:t>2</a:t>
            </a:r>
          </a:p>
        </p:txBody>
      </p:sp>
      <p:sp>
        <p:nvSpPr>
          <p:cNvPr id="26" name="TextBox 25">
            <a:extLst>
              <a:ext uri="{FF2B5EF4-FFF2-40B4-BE49-F238E27FC236}">
                <a16:creationId xmlns:a16="http://schemas.microsoft.com/office/drawing/2014/main" id="{F3B93DAC-4765-4F1A-8BD1-09000F542B61}"/>
              </a:ext>
            </a:extLst>
          </p:cNvPr>
          <p:cNvSpPr txBox="1">
            <a:spLocks noChangeArrowheads="1"/>
          </p:cNvSpPr>
          <p:nvPr/>
        </p:nvSpPr>
        <p:spPr bwMode="auto">
          <a:xfrm>
            <a:off x="6858000" y="24384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i="1">
                <a:solidFill>
                  <a:srgbClr val="002060"/>
                </a:solidFill>
              </a:rPr>
              <a:t>1 Ca=40.08</a:t>
            </a:r>
            <a:endParaRPr lang="en-US" altLang="en-US" i="1" baseline="-25000">
              <a:solidFill>
                <a:srgbClr val="002060"/>
              </a:solidFill>
            </a:endParaRPr>
          </a:p>
        </p:txBody>
      </p:sp>
      <p:sp>
        <p:nvSpPr>
          <p:cNvPr id="27" name="TextBox 26">
            <a:extLst>
              <a:ext uri="{FF2B5EF4-FFF2-40B4-BE49-F238E27FC236}">
                <a16:creationId xmlns:a16="http://schemas.microsoft.com/office/drawing/2014/main" id="{A25D7929-025D-4C47-9D8E-AFBABC978511}"/>
              </a:ext>
            </a:extLst>
          </p:cNvPr>
          <p:cNvSpPr txBox="1">
            <a:spLocks noChangeArrowheads="1"/>
          </p:cNvSpPr>
          <p:nvPr/>
        </p:nvSpPr>
        <p:spPr bwMode="auto">
          <a:xfrm>
            <a:off x="6858000" y="2667000"/>
            <a:ext cx="1600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i="1">
                <a:solidFill>
                  <a:srgbClr val="002060"/>
                </a:solidFill>
              </a:rPr>
              <a:t>2 Br=</a:t>
            </a:r>
            <a:r>
              <a:rPr lang="en-US" altLang="en-US" i="1" u="sng">
                <a:solidFill>
                  <a:srgbClr val="002060"/>
                </a:solidFill>
              </a:rPr>
              <a:t>79.90(2)</a:t>
            </a:r>
            <a:endParaRPr lang="en-US" altLang="en-US" i="1" u="sng" baseline="-25000">
              <a:solidFill>
                <a:srgbClr val="002060"/>
              </a:solidFill>
            </a:endParaRPr>
          </a:p>
        </p:txBody>
      </p:sp>
      <p:sp>
        <p:nvSpPr>
          <p:cNvPr id="28" name="TextBox 27">
            <a:extLst>
              <a:ext uri="{FF2B5EF4-FFF2-40B4-BE49-F238E27FC236}">
                <a16:creationId xmlns:a16="http://schemas.microsoft.com/office/drawing/2014/main" id="{BE7F0FA2-3CF6-4413-A126-590299B6ACF1}"/>
              </a:ext>
            </a:extLst>
          </p:cNvPr>
          <p:cNvSpPr txBox="1">
            <a:spLocks noChangeArrowheads="1"/>
          </p:cNvSpPr>
          <p:nvPr/>
        </p:nvSpPr>
        <p:spPr bwMode="auto">
          <a:xfrm>
            <a:off x="7391400" y="2982913"/>
            <a:ext cx="10668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i="1">
                <a:solidFill>
                  <a:srgbClr val="002060"/>
                </a:solidFill>
              </a:rPr>
              <a:t>199.88g</a:t>
            </a:r>
            <a:endParaRPr lang="en-US" altLang="en-US" i="1" u="sng" baseline="-2500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0"/>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3"/>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4"/>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4" grpId="0"/>
      <p:bldP spid="15" grpId="0"/>
      <p:bldP spid="16" grpId="0"/>
      <p:bldP spid="17" grpId="0"/>
      <p:bldP spid="18" grpId="0"/>
      <p:bldP spid="19" grpId="0"/>
      <p:bldP spid="20" grpId="0"/>
      <p:bldP spid="22" grpId="0"/>
      <p:bldP spid="23" grpId="0"/>
      <p:bldP spid="24" grpId="0"/>
      <p:bldP spid="25" grpId="0" animBg="1"/>
      <p:bldP spid="26" grpId="0"/>
      <p:bldP spid="2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263332C-C5A8-4F3B-8E39-E4C53510DB21}"/>
              </a:ext>
            </a:extLst>
          </p:cNvPr>
          <p:cNvSpPr>
            <a:spLocks noGrp="1" noChangeArrowheads="1"/>
          </p:cNvSpPr>
          <p:nvPr>
            <p:ph type="body" idx="1"/>
          </p:nvPr>
        </p:nvSpPr>
        <p:spPr>
          <a:xfrm>
            <a:off x="419100" y="1847850"/>
            <a:ext cx="8305800" cy="3162300"/>
          </a:xfrm>
          <a:solidFill>
            <a:schemeClr val="bg1"/>
          </a:solidFill>
          <a:ln w="38100">
            <a:solidFill>
              <a:srgbClr val="002060"/>
            </a:solidFill>
            <a:miter lim="800000"/>
            <a:headEnd/>
            <a:tailEnd/>
          </a:ln>
        </p:spPr>
        <p:txBody>
          <a:bodyPr tIns="182880" bIns="0" anchor="ctr"/>
          <a:lstStyle/>
          <a:p>
            <a:pPr marL="0" indent="0" algn="ctr" eaLnBrk="1" hangingPunct="1">
              <a:lnSpc>
                <a:spcPct val="70000"/>
              </a:lnSpc>
              <a:spcBef>
                <a:spcPct val="0"/>
              </a:spcBef>
              <a:buFontTx/>
              <a:buNone/>
            </a:pPr>
            <a:r>
              <a:rPr lang="en-US" altLang="en-US" sz="13800" b="1" dirty="0">
                <a:solidFill>
                  <a:srgbClr val="002060"/>
                </a:solidFill>
                <a:latin typeface="Script MT Bold" panose="03040602040607080904" pitchFamily="66" charset="0"/>
              </a:rPr>
              <a:t>Questions?</a:t>
            </a:r>
          </a:p>
          <a:p>
            <a:pPr marL="0" indent="0" algn="ctr" eaLnBrk="1" hangingPunct="1">
              <a:lnSpc>
                <a:spcPct val="70000"/>
              </a:lnSpc>
              <a:spcBef>
                <a:spcPct val="0"/>
              </a:spcBef>
              <a:buFontTx/>
              <a:buNone/>
            </a:pPr>
            <a:r>
              <a:rPr lang="en-US" altLang="en-US" sz="9600" b="1" dirty="0">
                <a:latin typeface="Script MT Bold" panose="03040602040607080904" pitchFamily="66" charset="0"/>
              </a:rPr>
              <a:t>Begin WS#2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6">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B6B93E4-F91F-4970-B783-F1ED47D2E0E3}"/>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3600" b="1" dirty="0">
                <a:solidFill>
                  <a:srgbClr val="002060"/>
                </a:solidFill>
                <a:latin typeface="Trebuchet MS" panose="020B0603020202020204" pitchFamily="34" charset="0"/>
              </a:rPr>
              <a:t>After today, you should be able to…</a:t>
            </a:r>
          </a:p>
        </p:txBody>
      </p:sp>
      <p:sp>
        <p:nvSpPr>
          <p:cNvPr id="3075" name="Rectangle 3">
            <a:extLst>
              <a:ext uri="{FF2B5EF4-FFF2-40B4-BE49-F238E27FC236}">
                <a16:creationId xmlns:a16="http://schemas.microsoft.com/office/drawing/2014/main" id="{6822AD05-93CC-4240-8D06-9E9D2604EB13}"/>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r>
              <a:rPr lang="en-US" altLang="en-US" sz="3600" dirty="0">
                <a:latin typeface="Trebuchet MS" panose="020B0603020202020204" pitchFamily="34" charset="0"/>
              </a:rPr>
              <a:t>Define molarity in terms of its mathematical formula</a:t>
            </a:r>
          </a:p>
          <a:p>
            <a:r>
              <a:rPr lang="en-US" altLang="en-US" sz="3600" dirty="0">
                <a:latin typeface="Trebuchet MS" panose="020B0603020202020204" pitchFamily="34" charset="0"/>
              </a:rPr>
              <a:t>Calculate moles, liters, or molarity of a given solution</a:t>
            </a:r>
          </a:p>
          <a:p>
            <a:r>
              <a:rPr lang="en-US" altLang="en-US" sz="3600" dirty="0">
                <a:latin typeface="Trebuchet MS" panose="020B0603020202020204" pitchFamily="34" charset="0"/>
              </a:rPr>
              <a:t>Explain how to make a solution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0087E386-54A2-4DBA-8EEC-928867DAE96C}"/>
              </a:ext>
            </a:extLst>
          </p:cNvPr>
          <p:cNvSpPr>
            <a:spLocks noGrp="1" noChangeArrowheads="1"/>
          </p:cNvSpPr>
          <p:nvPr>
            <p:ph idx="1"/>
          </p:nvPr>
        </p:nvSpPr>
        <p:spPr>
          <a:xfrm>
            <a:off x="457200" y="1371600"/>
            <a:ext cx="8229600" cy="3733800"/>
          </a:xfrm>
          <a:solidFill>
            <a:schemeClr val="bg1"/>
          </a:solidFill>
          <a:ln w="38100">
            <a:solidFill>
              <a:srgbClr val="002060"/>
            </a:solidFill>
            <a:miter lim="800000"/>
            <a:headEnd/>
            <a:tailEnd/>
          </a:ln>
        </p:spPr>
        <p:txBody>
          <a:bodyPr anchor="ctr"/>
          <a:lstStyle/>
          <a:p>
            <a:pPr marL="0" indent="0" eaLnBrk="1" hangingPunct="1">
              <a:buFontTx/>
              <a:buNone/>
            </a:pPr>
            <a:r>
              <a:rPr lang="en-US" altLang="en-US" sz="5400">
                <a:latin typeface="Trebuchet MS" panose="020B0603020202020204" pitchFamily="34" charset="0"/>
              </a:rPr>
              <a:t>Recall, concentration is a measure of the amount of solute dissolved in a given quantity of solvent.</a:t>
            </a:r>
            <a:endParaRPr lang="en-US" altLang="en-US" sz="5400" i="1">
              <a:solidFill>
                <a:srgbClr val="00206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309EC1D-A80A-495C-83B8-FE45C575E35E}"/>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7200" b="1" dirty="0">
                <a:solidFill>
                  <a:srgbClr val="002060"/>
                </a:solidFill>
                <a:latin typeface="Trebuchet MS" panose="020B0603020202020204" pitchFamily="34" charset="0"/>
              </a:rPr>
              <a:t>Molarity</a:t>
            </a:r>
          </a:p>
        </p:txBody>
      </p:sp>
      <p:sp>
        <p:nvSpPr>
          <p:cNvPr id="47107" name="Rectangle 3">
            <a:extLst>
              <a:ext uri="{FF2B5EF4-FFF2-40B4-BE49-F238E27FC236}">
                <a16:creationId xmlns:a16="http://schemas.microsoft.com/office/drawing/2014/main" id="{DA7EC6E5-A89D-438F-BA34-F8F4C0E89332}"/>
              </a:ext>
            </a:extLst>
          </p:cNvPr>
          <p:cNvSpPr>
            <a:spLocks noGrp="1" noChangeArrowheads="1"/>
          </p:cNvSpPr>
          <p:nvPr>
            <p:ph idx="1"/>
          </p:nvPr>
        </p:nvSpPr>
        <p:spPr>
          <a:xfrm>
            <a:off x="457200" y="1371600"/>
            <a:ext cx="8229600" cy="5105400"/>
          </a:xfrm>
          <a:solidFill>
            <a:schemeClr val="bg1"/>
          </a:solidFill>
          <a:ln w="38100">
            <a:solidFill>
              <a:srgbClr val="002060"/>
            </a:solidFill>
            <a:miter lim="800000"/>
            <a:headEnd/>
            <a:tailEnd/>
          </a:ln>
        </p:spPr>
        <p:txBody>
          <a:bodyPr/>
          <a:lstStyle/>
          <a:p>
            <a:pPr marL="0" indent="0" eaLnBrk="1" hangingPunct="1">
              <a:buFontTx/>
              <a:buNone/>
            </a:pPr>
            <a:r>
              <a:rPr lang="en-US" altLang="en-US" sz="4000">
                <a:latin typeface="Trebuchet MS" panose="020B0603020202020204" pitchFamily="34" charset="0"/>
              </a:rPr>
              <a:t>In chemistry, the most important unit of concentration is molarity.</a:t>
            </a:r>
          </a:p>
          <a:p>
            <a:pPr marL="0" indent="0" eaLnBrk="1" hangingPunct="1">
              <a:buFontTx/>
              <a:buNone/>
            </a:pPr>
            <a:endParaRPr lang="en-US" altLang="en-US" sz="4000">
              <a:solidFill>
                <a:srgbClr val="002060"/>
              </a:solidFill>
              <a:latin typeface="Trebuchet MS" panose="020B0603020202020204" pitchFamily="34" charset="0"/>
            </a:endParaRPr>
          </a:p>
          <a:p>
            <a:pPr marL="0" indent="0" eaLnBrk="1" hangingPunct="1">
              <a:buFontTx/>
              <a:buNone/>
            </a:pPr>
            <a:r>
              <a:rPr lang="en-US" altLang="en-US" sz="4000" b="1" u="sng">
                <a:latin typeface="Trebuchet MS" panose="020B0603020202020204" pitchFamily="34" charset="0"/>
              </a:rPr>
              <a:t>Molarity:</a:t>
            </a:r>
            <a:r>
              <a:rPr lang="en-US" altLang="en-US" sz="4000" b="1">
                <a:latin typeface="Trebuchet MS" panose="020B0603020202020204" pitchFamily="34" charset="0"/>
              </a:rPr>
              <a:t>  </a:t>
            </a:r>
            <a:r>
              <a:rPr lang="en-US" altLang="en-US" sz="4000" i="1">
                <a:solidFill>
                  <a:srgbClr val="002060"/>
                </a:solidFill>
                <a:latin typeface="Trebuchet MS" panose="020B0603020202020204" pitchFamily="34" charset="0"/>
              </a:rPr>
              <a:t>(M) is the number of moles of solute dissolved in one liter of solution.</a:t>
            </a:r>
            <a:endParaRPr lang="en-US" altLang="en-US" sz="4000" b="1" u="sng">
              <a:solidFill>
                <a:srgbClr val="00206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84BB0C6-65A6-4F11-B329-8E2EE8069E19}"/>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7200" b="1">
                <a:solidFill>
                  <a:srgbClr val="002060"/>
                </a:solidFill>
                <a:latin typeface="Trebuchet MS" panose="020B0603020202020204" pitchFamily="34" charset="0"/>
              </a:rPr>
              <a:t>Molarity</a:t>
            </a:r>
          </a:p>
        </p:txBody>
      </p:sp>
      <p:sp>
        <p:nvSpPr>
          <p:cNvPr id="47107" name="Rectangle 3">
            <a:extLst>
              <a:ext uri="{FF2B5EF4-FFF2-40B4-BE49-F238E27FC236}">
                <a16:creationId xmlns:a16="http://schemas.microsoft.com/office/drawing/2014/main" id="{88A95AE2-DCEB-4B0A-88ED-44F63F088F34}"/>
              </a:ext>
            </a:extLst>
          </p:cNvPr>
          <p:cNvSpPr>
            <a:spLocks noGrp="1" noChangeArrowheads="1"/>
          </p:cNvSpPr>
          <p:nvPr>
            <p:ph idx="1"/>
          </p:nvPr>
        </p:nvSpPr>
        <p:spPr>
          <a:xfrm>
            <a:off x="1295400" y="1600200"/>
            <a:ext cx="6934200" cy="1981200"/>
          </a:xfrm>
          <a:solidFill>
            <a:schemeClr val="bg1"/>
          </a:solidFill>
          <a:ln w="38100">
            <a:solidFill>
              <a:srgbClr val="002060"/>
            </a:solidFill>
            <a:miter lim="800000"/>
            <a:headEnd/>
            <a:tailEnd/>
          </a:ln>
        </p:spPr>
        <p:txBody>
          <a:bodyPr anchor="ctr"/>
          <a:lstStyle/>
          <a:p>
            <a:pPr marL="0" indent="0" eaLnBrk="1" hangingPunct="1">
              <a:buFontTx/>
              <a:buNone/>
            </a:pPr>
            <a:r>
              <a:rPr lang="en-US" altLang="en-US" sz="4800" b="1" i="1">
                <a:solidFill>
                  <a:srgbClr val="002060"/>
                </a:solidFill>
                <a:latin typeface="Trebuchet MS" panose="020B0603020202020204" pitchFamily="34" charset="0"/>
              </a:rPr>
              <a:t>Molarity=</a:t>
            </a:r>
          </a:p>
        </p:txBody>
      </p:sp>
      <p:cxnSp>
        <p:nvCxnSpPr>
          <p:cNvPr id="6" name="Straight Connector 5">
            <a:extLst>
              <a:ext uri="{FF2B5EF4-FFF2-40B4-BE49-F238E27FC236}">
                <a16:creationId xmlns:a16="http://schemas.microsoft.com/office/drawing/2014/main" id="{846F6DBA-DC44-46D9-BEB2-A0E2A4AAC2BE}"/>
              </a:ext>
            </a:extLst>
          </p:cNvPr>
          <p:cNvCxnSpPr>
            <a:cxnSpLocks noChangeShapeType="1"/>
          </p:cNvCxnSpPr>
          <p:nvPr/>
        </p:nvCxnSpPr>
        <p:spPr bwMode="auto">
          <a:xfrm>
            <a:off x="4375150" y="2667000"/>
            <a:ext cx="3749675" cy="0"/>
          </a:xfrm>
          <a:prstGeom prst="line">
            <a:avLst/>
          </a:prstGeom>
          <a:noFill/>
          <a:ln w="38100" algn="ctr">
            <a:solidFill>
              <a:srgbClr val="002060"/>
            </a:solidFill>
            <a:round/>
            <a:headEnd/>
            <a:tailEnd/>
          </a:ln>
          <a:extLst>
            <a:ext uri="{909E8E84-426E-40DD-AFC4-6F175D3DCCD1}">
              <a14:hiddenFill xmlns:a14="http://schemas.microsoft.com/office/drawing/2010/main">
                <a:noFill/>
              </a14:hiddenFill>
            </a:ext>
          </a:extLst>
        </p:spPr>
      </p:cxnSp>
      <p:sp>
        <p:nvSpPr>
          <p:cNvPr id="8" name="TextBox 7">
            <a:extLst>
              <a:ext uri="{FF2B5EF4-FFF2-40B4-BE49-F238E27FC236}">
                <a16:creationId xmlns:a16="http://schemas.microsoft.com/office/drawing/2014/main" id="{D91AEFE6-3A38-44AF-A87D-7F1AA6D9A366}"/>
              </a:ext>
            </a:extLst>
          </p:cNvPr>
          <p:cNvSpPr txBox="1">
            <a:spLocks noChangeArrowheads="1"/>
          </p:cNvSpPr>
          <p:nvPr/>
        </p:nvSpPr>
        <p:spPr bwMode="auto">
          <a:xfrm>
            <a:off x="4343400" y="2106613"/>
            <a:ext cx="3810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3600" b="1" i="1">
                <a:solidFill>
                  <a:srgbClr val="002060"/>
                </a:solidFill>
              </a:rPr>
              <a:t>Moles of solute</a:t>
            </a:r>
          </a:p>
        </p:txBody>
      </p:sp>
      <p:sp>
        <p:nvSpPr>
          <p:cNvPr id="9" name="TextBox 8">
            <a:extLst>
              <a:ext uri="{FF2B5EF4-FFF2-40B4-BE49-F238E27FC236}">
                <a16:creationId xmlns:a16="http://schemas.microsoft.com/office/drawing/2014/main" id="{6A911BB3-0903-4458-BBE8-18746ED5CFF4}"/>
              </a:ext>
            </a:extLst>
          </p:cNvPr>
          <p:cNvSpPr txBox="1">
            <a:spLocks noChangeArrowheads="1"/>
          </p:cNvSpPr>
          <p:nvPr/>
        </p:nvSpPr>
        <p:spPr bwMode="auto">
          <a:xfrm>
            <a:off x="4267200" y="2630488"/>
            <a:ext cx="3962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3600" b="1" i="1" dirty="0">
                <a:solidFill>
                  <a:srgbClr val="002060"/>
                </a:solidFill>
              </a:rPr>
              <a:t>Liters of solution</a:t>
            </a:r>
          </a:p>
        </p:txBody>
      </p:sp>
      <p:sp>
        <p:nvSpPr>
          <p:cNvPr id="10" name="Rectangle 3">
            <a:extLst>
              <a:ext uri="{FF2B5EF4-FFF2-40B4-BE49-F238E27FC236}">
                <a16:creationId xmlns:a16="http://schemas.microsoft.com/office/drawing/2014/main" id="{92E556D4-88EA-4175-850D-3A863AB4B586}"/>
              </a:ext>
            </a:extLst>
          </p:cNvPr>
          <p:cNvSpPr txBox="1">
            <a:spLocks noChangeArrowheads="1"/>
          </p:cNvSpPr>
          <p:nvPr/>
        </p:nvSpPr>
        <p:spPr bwMode="auto">
          <a:xfrm>
            <a:off x="457200" y="3810000"/>
            <a:ext cx="8229600" cy="2133600"/>
          </a:xfrm>
          <a:prstGeom prst="rect">
            <a:avLst/>
          </a:prstGeom>
          <a:solidFill>
            <a:schemeClr val="bg1"/>
          </a:solidFill>
          <a:ln w="38100">
            <a:solidFill>
              <a:srgbClr val="002060"/>
            </a:solidFill>
            <a:miter lim="800000"/>
            <a:headEnd/>
            <a:tailEnd/>
          </a:ln>
        </p:spPr>
        <p:txBody>
          <a:bodyPr/>
          <a:lstStyle/>
          <a:p>
            <a:pPr>
              <a:buFontTx/>
              <a:buNone/>
              <a:defRPr/>
            </a:pPr>
            <a:r>
              <a:rPr lang="en-US" sz="4000" b="1" kern="0" dirty="0"/>
              <a:t>Important:  </a:t>
            </a:r>
            <a:r>
              <a:rPr lang="en-US" sz="4000" i="1" kern="0" dirty="0">
                <a:solidFill>
                  <a:srgbClr val="002060"/>
                </a:solidFill>
              </a:rPr>
              <a:t>The volume is the </a:t>
            </a:r>
            <a:r>
              <a:rPr lang="en-US" sz="4000" i="1" u="sng" kern="0" dirty="0">
                <a:solidFill>
                  <a:srgbClr val="002060"/>
                </a:solidFill>
              </a:rPr>
              <a:t>total volume</a:t>
            </a:r>
            <a:r>
              <a:rPr lang="en-US" sz="4000" i="1" kern="0" dirty="0">
                <a:solidFill>
                  <a:srgbClr val="002060"/>
                </a:solidFill>
              </a:rPr>
              <a:t> of resulting solution, </a:t>
            </a:r>
            <a:r>
              <a:rPr lang="en-US" sz="4000" i="1" u="sng" kern="0" dirty="0">
                <a:solidFill>
                  <a:srgbClr val="002060"/>
                </a:solidFill>
              </a:rPr>
              <a:t>not</a:t>
            </a:r>
            <a:r>
              <a:rPr lang="en-US" sz="4000" i="1" kern="0" dirty="0">
                <a:solidFill>
                  <a:srgbClr val="002060"/>
                </a:solidFill>
              </a:rPr>
              <a:t> the solvent alone.</a:t>
            </a:r>
            <a:endParaRPr lang="en-US" sz="4000" b="1" i="1" u="sng" kern="0"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5C11E61-92ED-435B-8C46-F92D4728C92A}"/>
              </a:ext>
            </a:extLst>
          </p:cNvPr>
          <p:cNvSpPr>
            <a:spLocks noGrp="1" noChangeArrowheads="1"/>
          </p:cNvSpPr>
          <p:nvPr>
            <p:ph type="title"/>
          </p:nvPr>
        </p:nvSpPr>
        <p:spPr>
          <a:xfrm>
            <a:off x="457200" y="228600"/>
            <a:ext cx="8229600" cy="1371600"/>
          </a:xfrm>
          <a:solidFill>
            <a:schemeClr val="bg1"/>
          </a:solidFill>
          <a:ln w="38100">
            <a:solidFill>
              <a:srgbClr val="002060"/>
            </a:solidFill>
            <a:miter lim="800000"/>
            <a:headEnd/>
            <a:tailEnd/>
          </a:ln>
        </p:spPr>
        <p:txBody>
          <a:bodyPr/>
          <a:lstStyle/>
          <a:p>
            <a:pPr eaLnBrk="1" hangingPunct="1"/>
            <a:r>
              <a:rPr lang="en-US" altLang="en-US" sz="4800" b="1" dirty="0">
                <a:solidFill>
                  <a:srgbClr val="002060"/>
                </a:solidFill>
                <a:latin typeface="Trebuchet MS" panose="020B0603020202020204" pitchFamily="34" charset="0"/>
              </a:rPr>
              <a:t>Steps for making a </a:t>
            </a:r>
            <a:br>
              <a:rPr lang="en-US" altLang="en-US" sz="4800" b="1" dirty="0">
                <a:solidFill>
                  <a:srgbClr val="002060"/>
                </a:solidFill>
                <a:latin typeface="Trebuchet MS" panose="020B0603020202020204" pitchFamily="34" charset="0"/>
              </a:rPr>
            </a:br>
            <a:r>
              <a:rPr lang="en-US" altLang="en-US" sz="4800" b="1" dirty="0">
                <a:solidFill>
                  <a:srgbClr val="002060"/>
                </a:solidFill>
                <a:latin typeface="Trebuchet MS" panose="020B0603020202020204" pitchFamily="34" charset="0"/>
              </a:rPr>
              <a:t>0.5M solution</a:t>
            </a:r>
          </a:p>
        </p:txBody>
      </p:sp>
      <p:sp>
        <p:nvSpPr>
          <p:cNvPr id="47107" name="Rectangle 3">
            <a:extLst>
              <a:ext uri="{FF2B5EF4-FFF2-40B4-BE49-F238E27FC236}">
                <a16:creationId xmlns:a16="http://schemas.microsoft.com/office/drawing/2014/main" id="{335C415D-61E6-4982-ADBD-B6A4E1B853A7}"/>
              </a:ext>
            </a:extLst>
          </p:cNvPr>
          <p:cNvSpPr>
            <a:spLocks noGrp="1" noChangeArrowheads="1"/>
          </p:cNvSpPr>
          <p:nvPr>
            <p:ph sz="half" idx="1"/>
          </p:nvPr>
        </p:nvSpPr>
        <p:spPr>
          <a:xfrm>
            <a:off x="457200" y="1798638"/>
            <a:ext cx="4724400" cy="4525962"/>
          </a:xfrm>
          <a:solidFill>
            <a:schemeClr val="bg1"/>
          </a:solidFill>
          <a:ln w="38100">
            <a:solidFill>
              <a:srgbClr val="002060"/>
            </a:solidFill>
            <a:miter lim="800000"/>
            <a:headEnd/>
            <a:tailEnd/>
          </a:ln>
        </p:spPr>
        <p:txBody>
          <a:bodyPr/>
          <a:lstStyle/>
          <a:p>
            <a:pPr marL="515938" indent="-515938" eaLnBrk="1" hangingPunct="1">
              <a:buFontTx/>
              <a:buAutoNum type="arabicPeriod"/>
            </a:pPr>
            <a:r>
              <a:rPr lang="en-US" altLang="en-US" sz="4400" i="1">
                <a:solidFill>
                  <a:srgbClr val="002060"/>
                </a:solidFill>
                <a:latin typeface="Trebuchet MS" panose="020B0603020202020204" pitchFamily="34" charset="0"/>
              </a:rPr>
              <a:t>Add 0.5mol of solute to a 1.0L volumetric flask half-filled with distilled water</a:t>
            </a:r>
          </a:p>
        </p:txBody>
      </p:sp>
      <p:pic>
        <p:nvPicPr>
          <p:cNvPr id="7173" name="Picture 4">
            <a:extLst>
              <a:ext uri="{FF2B5EF4-FFF2-40B4-BE49-F238E27FC236}">
                <a16:creationId xmlns:a16="http://schemas.microsoft.com/office/drawing/2014/main" id="{1D46917D-FF50-422B-823E-7F5497C6403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325" t="1007" r="2325" b="4605"/>
          <a:stretch/>
        </p:blipFill>
        <p:spPr bwMode="auto">
          <a:xfrm>
            <a:off x="5410200" y="1798638"/>
            <a:ext cx="3276600" cy="4525962"/>
          </a:xfrm>
          <a:prstGeom prst="rect">
            <a:avLst/>
          </a:prstGeom>
          <a:noFill/>
          <a:ln w="38100" algn="ctr">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0">
            <a:extLst>
              <a:ext uri="{FF2B5EF4-FFF2-40B4-BE49-F238E27FC236}">
                <a16:creationId xmlns:a16="http://schemas.microsoft.com/office/drawing/2014/main" id="{3868ABD6-778B-4F98-B31C-2E64AF66563A}"/>
              </a:ext>
            </a:extLst>
          </p:cNvPr>
          <p:cNvSpPr>
            <a:spLocks noGrp="1"/>
          </p:cNvSpPr>
          <p:nvPr>
            <p:ph type="title"/>
          </p:nvPr>
        </p:nvSpPr>
        <p:spPr/>
        <p:txBody>
          <a:bodyPr/>
          <a:lstStyle/>
          <a:p>
            <a:endParaRPr lang="en-US" altLang="en-US"/>
          </a:p>
        </p:txBody>
      </p:sp>
      <p:sp>
        <p:nvSpPr>
          <p:cNvPr id="47107" name="Rectangle 3">
            <a:extLst>
              <a:ext uri="{FF2B5EF4-FFF2-40B4-BE49-F238E27FC236}">
                <a16:creationId xmlns:a16="http://schemas.microsoft.com/office/drawing/2014/main" id="{08870B96-E22F-48D0-B7C6-85D17619A14A}"/>
              </a:ext>
            </a:extLst>
          </p:cNvPr>
          <p:cNvSpPr>
            <a:spLocks noGrp="1" noChangeArrowheads="1"/>
          </p:cNvSpPr>
          <p:nvPr>
            <p:ph sz="half" idx="1"/>
          </p:nvPr>
        </p:nvSpPr>
        <p:spPr>
          <a:xfrm>
            <a:off x="457200" y="1798638"/>
            <a:ext cx="4876800" cy="4525962"/>
          </a:xfrm>
          <a:solidFill>
            <a:schemeClr val="bg1"/>
          </a:solidFill>
          <a:ln w="38100">
            <a:solidFill>
              <a:srgbClr val="002060"/>
            </a:solidFill>
            <a:miter lim="800000"/>
            <a:headEnd/>
            <a:tailEnd/>
          </a:ln>
        </p:spPr>
        <p:txBody>
          <a:bodyPr/>
          <a:lstStyle/>
          <a:p>
            <a:pPr marL="515938" indent="-515938" eaLnBrk="1" hangingPunct="1">
              <a:buFontTx/>
              <a:buNone/>
            </a:pPr>
            <a:r>
              <a:rPr lang="en-US" altLang="en-US" sz="4000" i="1">
                <a:solidFill>
                  <a:srgbClr val="002060"/>
                </a:solidFill>
                <a:latin typeface="Trebuchet MS" panose="020B0603020202020204" pitchFamily="34" charset="0"/>
              </a:rPr>
              <a:t>2. Swirl the flask to dissolve the solute.</a:t>
            </a:r>
          </a:p>
          <a:p>
            <a:pPr marL="515938" indent="-515938" eaLnBrk="1" hangingPunct="1">
              <a:buFontTx/>
              <a:buNone/>
            </a:pPr>
            <a:r>
              <a:rPr lang="en-US" altLang="en-US" sz="4000" i="1">
                <a:solidFill>
                  <a:srgbClr val="002060"/>
                </a:solidFill>
                <a:latin typeface="Trebuchet MS" panose="020B0603020202020204" pitchFamily="34" charset="0"/>
              </a:rPr>
              <a:t>3. Fill the flask to the mark etched on the side of the flask (1-L mark).</a:t>
            </a:r>
          </a:p>
        </p:txBody>
      </p:sp>
      <p:pic>
        <p:nvPicPr>
          <p:cNvPr id="8196" name="Picture 1">
            <a:extLst>
              <a:ext uri="{FF2B5EF4-FFF2-40B4-BE49-F238E27FC236}">
                <a16:creationId xmlns:a16="http://schemas.microsoft.com/office/drawing/2014/main" id="{8FC5792A-44F8-4838-BFB0-D905C6FCF0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1812925"/>
            <a:ext cx="3200400" cy="4498975"/>
          </a:xfrm>
          <a:prstGeom prst="rect">
            <a:avLst/>
          </a:prstGeom>
          <a:noFill/>
          <a:ln w="38100" algn="ctr">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2" name="Rectangle 2">
            <a:extLst>
              <a:ext uri="{FF2B5EF4-FFF2-40B4-BE49-F238E27FC236}">
                <a16:creationId xmlns:a16="http://schemas.microsoft.com/office/drawing/2014/main" id="{FCB8C81D-D4DF-4751-9A80-04B01D5AC747}"/>
              </a:ext>
            </a:extLst>
          </p:cNvPr>
          <p:cNvSpPr txBox="1">
            <a:spLocks noChangeArrowheads="1"/>
          </p:cNvSpPr>
          <p:nvPr/>
        </p:nvSpPr>
        <p:spPr bwMode="auto">
          <a:xfrm>
            <a:off x="457200" y="228600"/>
            <a:ext cx="8229600" cy="1371600"/>
          </a:xfrm>
          <a:prstGeom prst="rect">
            <a:avLst/>
          </a:prstGeom>
          <a:solidFill>
            <a:schemeClr val="bg1"/>
          </a:solidFill>
          <a:ln w="38100">
            <a:solidFill>
              <a:srgbClr val="002060"/>
            </a:solidFill>
            <a:miter lim="800000"/>
            <a:headEnd/>
            <a:tailEnd/>
          </a:ln>
        </p:spPr>
        <p:txBody>
          <a:bodyPr anchor="ctr"/>
          <a:lstStyle/>
          <a:p>
            <a:pPr algn="ctr">
              <a:spcBef>
                <a:spcPct val="0"/>
              </a:spcBef>
              <a:buFontTx/>
              <a:buNone/>
              <a:defRPr/>
            </a:pPr>
            <a:r>
              <a:rPr lang="en-US" sz="4800" b="1" kern="0" dirty="0">
                <a:solidFill>
                  <a:srgbClr val="002060"/>
                </a:solidFill>
                <a:ea typeface="+mj-ea"/>
                <a:cs typeface="+mj-cs"/>
              </a:rPr>
              <a:t>Steps for making a </a:t>
            </a:r>
            <a:br>
              <a:rPr lang="en-US" sz="4800" b="1" kern="0" dirty="0">
                <a:solidFill>
                  <a:srgbClr val="002060"/>
                </a:solidFill>
                <a:ea typeface="+mj-ea"/>
                <a:cs typeface="+mj-cs"/>
              </a:rPr>
            </a:br>
            <a:r>
              <a:rPr lang="en-US" sz="4800" b="1" kern="0" dirty="0" err="1">
                <a:solidFill>
                  <a:srgbClr val="002060"/>
                </a:solidFill>
                <a:ea typeface="+mj-ea"/>
                <a:cs typeface="+mj-cs"/>
              </a:rPr>
              <a:t>0.5M</a:t>
            </a:r>
            <a:r>
              <a:rPr lang="en-US" sz="4800" b="1" kern="0" dirty="0">
                <a:solidFill>
                  <a:srgbClr val="002060"/>
                </a:solidFill>
                <a:ea typeface="+mj-ea"/>
                <a:cs typeface="+mj-cs"/>
              </a:rPr>
              <a:t> solution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2502462-198C-40DE-AF0B-79606B41024B}"/>
              </a:ext>
            </a:extLst>
          </p:cNvPr>
          <p:cNvSpPr>
            <a:spLocks noGrp="1" noChangeArrowheads="1"/>
          </p:cNvSpPr>
          <p:nvPr>
            <p:ph type="title"/>
          </p:nvPr>
        </p:nvSpPr>
        <p:spPr>
          <a:xfrm>
            <a:off x="457200" y="228600"/>
            <a:ext cx="8229600" cy="1371600"/>
          </a:xfrm>
          <a:solidFill>
            <a:schemeClr val="bg1"/>
          </a:solidFill>
          <a:ln w="38100">
            <a:solidFill>
              <a:srgbClr val="002060"/>
            </a:solidFill>
            <a:miter lim="800000"/>
            <a:headEnd/>
            <a:tailEnd/>
          </a:ln>
        </p:spPr>
        <p:txBody>
          <a:bodyPr/>
          <a:lstStyle/>
          <a:p>
            <a:pPr eaLnBrk="1" hangingPunct="1"/>
            <a:r>
              <a:rPr lang="en-US" altLang="en-US" sz="4800" b="1" dirty="0">
                <a:solidFill>
                  <a:srgbClr val="002060"/>
                </a:solidFill>
                <a:latin typeface="Trebuchet MS" panose="020B0603020202020204" pitchFamily="34" charset="0"/>
              </a:rPr>
              <a:t>Performing Calculations With Molarity</a:t>
            </a:r>
          </a:p>
        </p:txBody>
      </p:sp>
      <p:sp>
        <p:nvSpPr>
          <p:cNvPr id="47107" name="Rectangle 3">
            <a:extLst>
              <a:ext uri="{FF2B5EF4-FFF2-40B4-BE49-F238E27FC236}">
                <a16:creationId xmlns:a16="http://schemas.microsoft.com/office/drawing/2014/main" id="{F45C047E-15F8-4A1A-8CAD-6359BE50DC4D}"/>
              </a:ext>
            </a:extLst>
          </p:cNvPr>
          <p:cNvSpPr>
            <a:spLocks noGrp="1" noChangeArrowheads="1"/>
          </p:cNvSpPr>
          <p:nvPr>
            <p:ph idx="1"/>
          </p:nvPr>
        </p:nvSpPr>
        <p:spPr>
          <a:xfrm>
            <a:off x="457200" y="1676400"/>
            <a:ext cx="8229600" cy="4800600"/>
          </a:xfrm>
          <a:solidFill>
            <a:schemeClr val="bg1"/>
          </a:solidFill>
          <a:ln w="38100">
            <a:solidFill>
              <a:srgbClr val="002060"/>
            </a:solidFill>
          </a:ln>
        </p:spPr>
        <p:txBody>
          <a:bodyPr/>
          <a:lstStyle/>
          <a:p>
            <a:pPr marL="0">
              <a:spcBef>
                <a:spcPts val="0"/>
              </a:spcBef>
              <a:spcAft>
                <a:spcPts val="0"/>
              </a:spcAft>
              <a:buFontTx/>
              <a:buNone/>
              <a:defRPr/>
            </a:pPr>
            <a:r>
              <a:rPr lang="en-US" sz="2800" i="1" dirty="0">
                <a:latin typeface="Trebuchet MS"/>
                <a:ea typeface="Times New Roman"/>
              </a:rPr>
              <a:t>Example:</a:t>
            </a:r>
            <a:r>
              <a:rPr lang="en-US" sz="2800" dirty="0">
                <a:latin typeface="Trebuchet MS"/>
                <a:ea typeface="Times New Roman"/>
              </a:rPr>
              <a:t> What is the molarity of a solution that contains 0.25 moles of </a:t>
            </a:r>
            <a:r>
              <a:rPr lang="en-US" sz="2800" dirty="0" err="1">
                <a:latin typeface="Trebuchet MS"/>
                <a:ea typeface="Times New Roman"/>
              </a:rPr>
              <a:t>NaCl</a:t>
            </a:r>
            <a:r>
              <a:rPr lang="en-US" sz="2800" dirty="0">
                <a:latin typeface="Trebuchet MS"/>
                <a:ea typeface="Times New Roman"/>
              </a:rPr>
              <a:t> in </a:t>
            </a:r>
            <a:r>
              <a:rPr lang="en-US" sz="2800" dirty="0" err="1">
                <a:latin typeface="Trebuchet MS"/>
                <a:ea typeface="Times New Roman"/>
              </a:rPr>
              <a:t>0.75L</a:t>
            </a:r>
            <a:r>
              <a:rPr lang="en-US" sz="2800" dirty="0">
                <a:latin typeface="Trebuchet MS"/>
                <a:ea typeface="Times New Roman"/>
              </a:rPr>
              <a:t> of solution?</a:t>
            </a:r>
            <a:endParaRPr lang="en-US" sz="2800" dirty="0">
              <a:latin typeface="Times New Roman"/>
              <a:ea typeface="Times New Roman"/>
            </a:endParaRPr>
          </a:p>
          <a:p>
            <a:pPr marL="515938" indent="-515938" eaLnBrk="1" hangingPunct="1">
              <a:buFontTx/>
              <a:buNone/>
              <a:defRPr/>
            </a:pPr>
            <a:r>
              <a:rPr lang="en-US" sz="2800" i="1" dirty="0">
                <a:solidFill>
                  <a:srgbClr val="002060"/>
                </a:solidFill>
                <a:latin typeface="Trebuchet MS" pitchFamily="34" charset="0"/>
              </a:rPr>
              <a:t>M=</a:t>
            </a:r>
          </a:p>
          <a:p>
            <a:pPr marL="515938" indent="-515938" eaLnBrk="1" hangingPunct="1">
              <a:buFontTx/>
              <a:buNone/>
              <a:defRPr/>
            </a:pPr>
            <a:r>
              <a:rPr lang="en-US" sz="2800" i="1" dirty="0">
                <a:solidFill>
                  <a:srgbClr val="002060"/>
                </a:solidFill>
                <a:latin typeface="Trebuchet MS" pitchFamily="34" charset="0"/>
              </a:rPr>
              <a:t>mol=</a:t>
            </a:r>
          </a:p>
          <a:p>
            <a:pPr marL="515938" indent="-515938" eaLnBrk="1" hangingPunct="1">
              <a:buFontTx/>
              <a:buNone/>
              <a:defRPr/>
            </a:pPr>
            <a:r>
              <a:rPr lang="en-US" sz="2800" i="1" dirty="0">
                <a:solidFill>
                  <a:srgbClr val="002060"/>
                </a:solidFill>
                <a:latin typeface="Trebuchet MS" pitchFamily="34" charset="0"/>
              </a:rPr>
              <a:t>L=</a:t>
            </a:r>
          </a:p>
        </p:txBody>
      </p:sp>
      <p:sp>
        <p:nvSpPr>
          <p:cNvPr id="5" name="TextBox 4">
            <a:extLst>
              <a:ext uri="{FF2B5EF4-FFF2-40B4-BE49-F238E27FC236}">
                <a16:creationId xmlns:a16="http://schemas.microsoft.com/office/drawing/2014/main" id="{5C794A48-F3B8-4D23-A852-1CCD0C0E32D1}"/>
              </a:ext>
            </a:extLst>
          </p:cNvPr>
          <p:cNvSpPr txBox="1">
            <a:spLocks noChangeArrowheads="1"/>
          </p:cNvSpPr>
          <p:nvPr/>
        </p:nvSpPr>
        <p:spPr bwMode="auto">
          <a:xfrm>
            <a:off x="990600" y="2633663"/>
            <a:ext cx="609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a:t>
            </a:r>
          </a:p>
        </p:txBody>
      </p:sp>
      <p:sp>
        <p:nvSpPr>
          <p:cNvPr id="6" name="TextBox 5">
            <a:extLst>
              <a:ext uri="{FF2B5EF4-FFF2-40B4-BE49-F238E27FC236}">
                <a16:creationId xmlns:a16="http://schemas.microsoft.com/office/drawing/2014/main" id="{BDF6C22F-4912-4997-BB9D-387DAC3F3309}"/>
              </a:ext>
            </a:extLst>
          </p:cNvPr>
          <p:cNvSpPr txBox="1">
            <a:spLocks noChangeArrowheads="1"/>
          </p:cNvSpPr>
          <p:nvPr/>
        </p:nvSpPr>
        <p:spPr bwMode="auto">
          <a:xfrm>
            <a:off x="1295400" y="3136900"/>
            <a:ext cx="2667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0.25 mol NaCl</a:t>
            </a:r>
          </a:p>
        </p:txBody>
      </p:sp>
      <p:sp>
        <p:nvSpPr>
          <p:cNvPr id="7" name="TextBox 6">
            <a:extLst>
              <a:ext uri="{FF2B5EF4-FFF2-40B4-BE49-F238E27FC236}">
                <a16:creationId xmlns:a16="http://schemas.microsoft.com/office/drawing/2014/main" id="{60D5EA88-9AC0-4141-9C39-D695C529BC29}"/>
              </a:ext>
            </a:extLst>
          </p:cNvPr>
          <p:cNvSpPr txBox="1">
            <a:spLocks noChangeArrowheads="1"/>
          </p:cNvSpPr>
          <p:nvPr/>
        </p:nvSpPr>
        <p:spPr bwMode="auto">
          <a:xfrm>
            <a:off x="838200" y="3644900"/>
            <a:ext cx="1295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0.75L</a:t>
            </a:r>
          </a:p>
        </p:txBody>
      </p:sp>
      <p:sp>
        <p:nvSpPr>
          <p:cNvPr id="8" name="TextBox 7">
            <a:extLst>
              <a:ext uri="{FF2B5EF4-FFF2-40B4-BE49-F238E27FC236}">
                <a16:creationId xmlns:a16="http://schemas.microsoft.com/office/drawing/2014/main" id="{2007A3B3-C368-48CE-87DF-4886068CFA87}"/>
              </a:ext>
            </a:extLst>
          </p:cNvPr>
          <p:cNvSpPr txBox="1">
            <a:spLocks noChangeArrowheads="1"/>
          </p:cNvSpPr>
          <p:nvPr/>
        </p:nvSpPr>
        <p:spPr bwMode="auto">
          <a:xfrm>
            <a:off x="3505200" y="4017963"/>
            <a:ext cx="6858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3000" i="1">
                <a:solidFill>
                  <a:srgbClr val="002060"/>
                </a:solidFill>
              </a:rPr>
              <a:t>M</a:t>
            </a:r>
          </a:p>
        </p:txBody>
      </p:sp>
      <p:sp>
        <p:nvSpPr>
          <p:cNvPr id="9" name="TextBox 8">
            <a:extLst>
              <a:ext uri="{FF2B5EF4-FFF2-40B4-BE49-F238E27FC236}">
                <a16:creationId xmlns:a16="http://schemas.microsoft.com/office/drawing/2014/main" id="{1BC21D6F-EFFC-4D82-BB0A-53074C4F6997}"/>
              </a:ext>
            </a:extLst>
          </p:cNvPr>
          <p:cNvSpPr txBox="1">
            <a:spLocks noChangeArrowheads="1"/>
          </p:cNvSpPr>
          <p:nvPr/>
        </p:nvSpPr>
        <p:spPr bwMode="auto">
          <a:xfrm>
            <a:off x="3886200" y="4038600"/>
            <a:ext cx="6096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3000" i="1">
                <a:solidFill>
                  <a:srgbClr val="002060"/>
                </a:solidFill>
              </a:rPr>
              <a:t>=</a:t>
            </a:r>
          </a:p>
        </p:txBody>
      </p:sp>
      <p:cxnSp>
        <p:nvCxnSpPr>
          <p:cNvPr id="11" name="Straight Connector 10">
            <a:extLst>
              <a:ext uri="{FF2B5EF4-FFF2-40B4-BE49-F238E27FC236}">
                <a16:creationId xmlns:a16="http://schemas.microsoft.com/office/drawing/2014/main" id="{ED19D340-78C8-4636-AB61-54BB07437917}"/>
              </a:ext>
            </a:extLst>
          </p:cNvPr>
          <p:cNvCxnSpPr>
            <a:cxnSpLocks noChangeShapeType="1"/>
          </p:cNvCxnSpPr>
          <p:nvPr/>
        </p:nvCxnSpPr>
        <p:spPr bwMode="auto">
          <a:xfrm rot="5400000">
            <a:off x="5623719" y="3098007"/>
            <a:ext cx="0" cy="2468562"/>
          </a:xfrm>
          <a:prstGeom prst="line">
            <a:avLst/>
          </a:prstGeom>
          <a:noFill/>
          <a:ln w="38100" algn="ctr">
            <a:solidFill>
              <a:srgbClr val="002060"/>
            </a:solidFill>
            <a:round/>
            <a:headEnd/>
            <a:tailEnd/>
          </a:ln>
          <a:extLst>
            <a:ext uri="{909E8E84-426E-40DD-AFC4-6F175D3DCCD1}">
              <a14:hiddenFill xmlns:a14="http://schemas.microsoft.com/office/drawing/2010/main">
                <a:noFill/>
              </a14:hiddenFill>
            </a:ext>
          </a:extLst>
        </p:spPr>
      </p:cxnSp>
      <p:sp>
        <p:nvSpPr>
          <p:cNvPr id="14" name="TextBox 13">
            <a:extLst>
              <a:ext uri="{FF2B5EF4-FFF2-40B4-BE49-F238E27FC236}">
                <a16:creationId xmlns:a16="http://schemas.microsoft.com/office/drawing/2014/main" id="{8F7E66F7-1EA6-46ED-BFDE-42FABA253CA6}"/>
              </a:ext>
            </a:extLst>
          </p:cNvPr>
          <p:cNvSpPr txBox="1">
            <a:spLocks noChangeArrowheads="1"/>
          </p:cNvSpPr>
          <p:nvPr/>
        </p:nvSpPr>
        <p:spPr bwMode="auto">
          <a:xfrm>
            <a:off x="4343400" y="3798888"/>
            <a:ext cx="26670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3000" i="1">
                <a:solidFill>
                  <a:srgbClr val="002060"/>
                </a:solidFill>
              </a:rPr>
              <a:t>0.25 mol NaCl</a:t>
            </a:r>
          </a:p>
        </p:txBody>
      </p:sp>
      <p:sp>
        <p:nvSpPr>
          <p:cNvPr id="15" name="TextBox 14">
            <a:extLst>
              <a:ext uri="{FF2B5EF4-FFF2-40B4-BE49-F238E27FC236}">
                <a16:creationId xmlns:a16="http://schemas.microsoft.com/office/drawing/2014/main" id="{81E80813-4A54-4E2A-B983-84087467D6DB}"/>
              </a:ext>
            </a:extLst>
          </p:cNvPr>
          <p:cNvSpPr txBox="1">
            <a:spLocks noChangeArrowheads="1"/>
          </p:cNvSpPr>
          <p:nvPr/>
        </p:nvSpPr>
        <p:spPr bwMode="auto">
          <a:xfrm>
            <a:off x="5105400" y="4322763"/>
            <a:ext cx="12954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3000" i="1">
                <a:solidFill>
                  <a:srgbClr val="002060"/>
                </a:solidFill>
              </a:rPr>
              <a:t>0.75L</a:t>
            </a:r>
          </a:p>
        </p:txBody>
      </p:sp>
      <p:sp>
        <p:nvSpPr>
          <p:cNvPr id="16" name="TextBox 15">
            <a:extLst>
              <a:ext uri="{FF2B5EF4-FFF2-40B4-BE49-F238E27FC236}">
                <a16:creationId xmlns:a16="http://schemas.microsoft.com/office/drawing/2014/main" id="{24091816-8127-4FEA-AF0C-1DDC012059B6}"/>
              </a:ext>
            </a:extLst>
          </p:cNvPr>
          <p:cNvSpPr txBox="1">
            <a:spLocks noChangeArrowheads="1"/>
          </p:cNvSpPr>
          <p:nvPr/>
        </p:nvSpPr>
        <p:spPr bwMode="auto">
          <a:xfrm>
            <a:off x="1295400" y="4911725"/>
            <a:ext cx="18288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3000" b="1" i="1">
                <a:solidFill>
                  <a:srgbClr val="002060"/>
                </a:solidFill>
              </a:rPr>
              <a:t>Molarity</a:t>
            </a:r>
          </a:p>
        </p:txBody>
      </p:sp>
      <p:sp>
        <p:nvSpPr>
          <p:cNvPr id="17" name="TextBox 16">
            <a:extLst>
              <a:ext uri="{FF2B5EF4-FFF2-40B4-BE49-F238E27FC236}">
                <a16:creationId xmlns:a16="http://schemas.microsoft.com/office/drawing/2014/main" id="{4158B467-5510-4F0D-86F8-E3FF96EFF6A3}"/>
              </a:ext>
            </a:extLst>
          </p:cNvPr>
          <p:cNvSpPr txBox="1">
            <a:spLocks noChangeArrowheads="1"/>
          </p:cNvSpPr>
          <p:nvPr/>
        </p:nvSpPr>
        <p:spPr bwMode="auto">
          <a:xfrm>
            <a:off x="2895600" y="4932363"/>
            <a:ext cx="6096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3000" b="1" i="1">
                <a:solidFill>
                  <a:srgbClr val="002060"/>
                </a:solidFill>
              </a:rPr>
              <a:t>=</a:t>
            </a:r>
          </a:p>
        </p:txBody>
      </p:sp>
      <p:sp>
        <p:nvSpPr>
          <p:cNvPr id="18" name="TextBox 17">
            <a:extLst>
              <a:ext uri="{FF2B5EF4-FFF2-40B4-BE49-F238E27FC236}">
                <a16:creationId xmlns:a16="http://schemas.microsoft.com/office/drawing/2014/main" id="{8DFB3CC8-C431-4F6C-AF55-9BCA4B3C710D}"/>
              </a:ext>
            </a:extLst>
          </p:cNvPr>
          <p:cNvSpPr txBox="1">
            <a:spLocks noChangeArrowheads="1"/>
          </p:cNvSpPr>
          <p:nvPr/>
        </p:nvSpPr>
        <p:spPr bwMode="auto">
          <a:xfrm>
            <a:off x="3352800" y="4932363"/>
            <a:ext cx="4419600" cy="554037"/>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3000" b="1" i="1">
                <a:solidFill>
                  <a:srgbClr val="002060"/>
                </a:solidFill>
              </a:rPr>
              <a:t>0.33 mol/L   or   0.33M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4" grpId="0"/>
      <p:bldP spid="15" grpId="0"/>
      <p:bldP spid="16" grpId="0"/>
      <p:bldP spid="17" grpId="0"/>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E09B8E9D-6E6F-48ED-BFEE-90D7FFA0C849}"/>
              </a:ext>
            </a:extLst>
          </p:cNvPr>
          <p:cNvSpPr>
            <a:spLocks noGrp="1" noChangeArrowheads="1"/>
          </p:cNvSpPr>
          <p:nvPr>
            <p:ph type="title"/>
          </p:nvPr>
        </p:nvSpPr>
        <p:spPr>
          <a:xfrm>
            <a:off x="457200" y="228600"/>
            <a:ext cx="8229600" cy="1371600"/>
          </a:xfrm>
          <a:solidFill>
            <a:schemeClr val="bg1"/>
          </a:solidFill>
          <a:ln w="38100">
            <a:solidFill>
              <a:srgbClr val="002060"/>
            </a:solidFill>
            <a:miter lim="800000"/>
            <a:headEnd/>
            <a:tailEnd/>
          </a:ln>
        </p:spPr>
        <p:txBody>
          <a:bodyPr/>
          <a:lstStyle/>
          <a:p>
            <a:pPr eaLnBrk="1" hangingPunct="1"/>
            <a:r>
              <a:rPr lang="en-US" altLang="en-US" sz="4800" b="1" dirty="0">
                <a:solidFill>
                  <a:srgbClr val="002060"/>
                </a:solidFill>
                <a:latin typeface="Trebuchet MS" panose="020B0603020202020204" pitchFamily="34" charset="0"/>
              </a:rPr>
              <a:t>Performing Calculations With Molarity</a:t>
            </a:r>
          </a:p>
        </p:txBody>
      </p:sp>
      <p:sp>
        <p:nvSpPr>
          <p:cNvPr id="47107" name="Rectangle 3">
            <a:extLst>
              <a:ext uri="{FF2B5EF4-FFF2-40B4-BE49-F238E27FC236}">
                <a16:creationId xmlns:a16="http://schemas.microsoft.com/office/drawing/2014/main" id="{F7BB3F53-B608-4C2E-8924-1C4BE4899423}"/>
              </a:ext>
            </a:extLst>
          </p:cNvPr>
          <p:cNvSpPr>
            <a:spLocks noGrp="1" noChangeArrowheads="1"/>
          </p:cNvSpPr>
          <p:nvPr>
            <p:ph idx="1"/>
          </p:nvPr>
        </p:nvSpPr>
        <p:spPr>
          <a:xfrm>
            <a:off x="457200" y="1676400"/>
            <a:ext cx="8229600" cy="4800600"/>
          </a:xfrm>
          <a:solidFill>
            <a:schemeClr val="bg1"/>
          </a:solidFill>
          <a:ln w="38100">
            <a:solidFill>
              <a:srgbClr val="002060"/>
            </a:solidFill>
          </a:ln>
        </p:spPr>
        <p:txBody>
          <a:bodyPr/>
          <a:lstStyle/>
          <a:p>
            <a:pPr marL="0">
              <a:spcBef>
                <a:spcPts val="0"/>
              </a:spcBef>
              <a:spcAft>
                <a:spcPts val="0"/>
              </a:spcAft>
              <a:buFontTx/>
              <a:buNone/>
              <a:defRPr/>
            </a:pPr>
            <a:r>
              <a:rPr lang="en-US" sz="2800" i="1" dirty="0">
                <a:latin typeface="Trebuchet MS"/>
                <a:ea typeface="Times New Roman"/>
              </a:rPr>
              <a:t>Example: </a:t>
            </a:r>
            <a:r>
              <a:rPr lang="en-US" sz="2800" dirty="0">
                <a:latin typeface="Trebuchet MS"/>
                <a:ea typeface="Times New Roman"/>
              </a:rPr>
              <a:t>What volume of a </a:t>
            </a:r>
            <a:r>
              <a:rPr lang="en-US" sz="2800" dirty="0" err="1">
                <a:latin typeface="Trebuchet MS"/>
                <a:ea typeface="Times New Roman"/>
              </a:rPr>
              <a:t>1.08M</a:t>
            </a:r>
            <a:r>
              <a:rPr lang="en-US" sz="2800" dirty="0">
                <a:latin typeface="Trebuchet MS"/>
                <a:ea typeface="Times New Roman"/>
              </a:rPr>
              <a:t> </a:t>
            </a:r>
            <a:r>
              <a:rPr lang="en-US" sz="2800" dirty="0" err="1">
                <a:latin typeface="Trebuchet MS"/>
                <a:ea typeface="Times New Roman"/>
              </a:rPr>
              <a:t>KI</a:t>
            </a:r>
            <a:r>
              <a:rPr lang="en-US" sz="2800" dirty="0">
                <a:latin typeface="Trebuchet MS"/>
                <a:ea typeface="Times New Roman"/>
              </a:rPr>
              <a:t> solution would contain 0.642 moles of </a:t>
            </a:r>
            <a:r>
              <a:rPr lang="en-US" sz="2800" dirty="0" err="1">
                <a:latin typeface="Trebuchet MS"/>
                <a:ea typeface="Times New Roman"/>
              </a:rPr>
              <a:t>KI</a:t>
            </a:r>
            <a:r>
              <a:rPr lang="en-US" sz="2800" dirty="0">
                <a:latin typeface="Trebuchet MS"/>
                <a:ea typeface="Times New Roman"/>
              </a:rPr>
              <a:t>?</a:t>
            </a:r>
          </a:p>
          <a:p>
            <a:pPr marL="515938" indent="-515938" eaLnBrk="1" hangingPunct="1">
              <a:buFontTx/>
              <a:buNone/>
              <a:defRPr/>
            </a:pPr>
            <a:r>
              <a:rPr lang="en-US" sz="2800" i="1" dirty="0">
                <a:solidFill>
                  <a:srgbClr val="002060"/>
                </a:solidFill>
                <a:latin typeface="Trebuchet MS" pitchFamily="34" charset="0"/>
              </a:rPr>
              <a:t>M=</a:t>
            </a:r>
          </a:p>
          <a:p>
            <a:pPr marL="515938" indent="-515938" eaLnBrk="1" hangingPunct="1">
              <a:buFontTx/>
              <a:buNone/>
              <a:defRPr/>
            </a:pPr>
            <a:r>
              <a:rPr lang="en-US" sz="2800" i="1" dirty="0">
                <a:solidFill>
                  <a:srgbClr val="002060"/>
                </a:solidFill>
                <a:latin typeface="Trebuchet MS" pitchFamily="34" charset="0"/>
              </a:rPr>
              <a:t>mol=</a:t>
            </a:r>
          </a:p>
          <a:p>
            <a:pPr marL="515938" indent="-515938" eaLnBrk="1" hangingPunct="1">
              <a:buFontTx/>
              <a:buNone/>
              <a:defRPr/>
            </a:pPr>
            <a:r>
              <a:rPr lang="en-US" sz="2800" i="1" dirty="0">
                <a:solidFill>
                  <a:srgbClr val="002060"/>
                </a:solidFill>
                <a:latin typeface="Trebuchet MS" pitchFamily="34" charset="0"/>
              </a:rPr>
              <a:t>L=</a:t>
            </a:r>
          </a:p>
        </p:txBody>
      </p:sp>
      <p:sp>
        <p:nvSpPr>
          <p:cNvPr id="5" name="TextBox 4">
            <a:extLst>
              <a:ext uri="{FF2B5EF4-FFF2-40B4-BE49-F238E27FC236}">
                <a16:creationId xmlns:a16="http://schemas.microsoft.com/office/drawing/2014/main" id="{89C7665C-9391-4F8E-B034-198553947B85}"/>
              </a:ext>
            </a:extLst>
          </p:cNvPr>
          <p:cNvSpPr txBox="1">
            <a:spLocks noChangeArrowheads="1"/>
          </p:cNvSpPr>
          <p:nvPr/>
        </p:nvSpPr>
        <p:spPr bwMode="auto">
          <a:xfrm>
            <a:off x="990600" y="2633663"/>
            <a:ext cx="18288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1.08 M</a:t>
            </a:r>
          </a:p>
        </p:txBody>
      </p:sp>
      <p:sp>
        <p:nvSpPr>
          <p:cNvPr id="6" name="TextBox 5">
            <a:extLst>
              <a:ext uri="{FF2B5EF4-FFF2-40B4-BE49-F238E27FC236}">
                <a16:creationId xmlns:a16="http://schemas.microsoft.com/office/drawing/2014/main" id="{8F719CD9-D85C-4B80-8506-335977CE3164}"/>
              </a:ext>
            </a:extLst>
          </p:cNvPr>
          <p:cNvSpPr txBox="1">
            <a:spLocks noChangeArrowheads="1"/>
          </p:cNvSpPr>
          <p:nvPr/>
        </p:nvSpPr>
        <p:spPr bwMode="auto">
          <a:xfrm>
            <a:off x="1295400" y="3136900"/>
            <a:ext cx="26670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0.642 mol KI</a:t>
            </a:r>
          </a:p>
        </p:txBody>
      </p:sp>
      <p:sp>
        <p:nvSpPr>
          <p:cNvPr id="7" name="TextBox 6">
            <a:extLst>
              <a:ext uri="{FF2B5EF4-FFF2-40B4-BE49-F238E27FC236}">
                <a16:creationId xmlns:a16="http://schemas.microsoft.com/office/drawing/2014/main" id="{5C9C6E20-78D5-4911-8974-600F118B54B6}"/>
              </a:ext>
            </a:extLst>
          </p:cNvPr>
          <p:cNvSpPr txBox="1">
            <a:spLocks noChangeArrowheads="1"/>
          </p:cNvSpPr>
          <p:nvPr/>
        </p:nvSpPr>
        <p:spPr bwMode="auto">
          <a:xfrm>
            <a:off x="838200" y="3644900"/>
            <a:ext cx="12954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a:t>
            </a:r>
          </a:p>
        </p:txBody>
      </p:sp>
      <p:sp>
        <p:nvSpPr>
          <p:cNvPr id="8" name="TextBox 7">
            <a:extLst>
              <a:ext uri="{FF2B5EF4-FFF2-40B4-BE49-F238E27FC236}">
                <a16:creationId xmlns:a16="http://schemas.microsoft.com/office/drawing/2014/main" id="{60D67E26-EB8F-4112-BAE0-0E0BBD4DC114}"/>
              </a:ext>
            </a:extLst>
          </p:cNvPr>
          <p:cNvSpPr txBox="1">
            <a:spLocks noChangeArrowheads="1"/>
          </p:cNvSpPr>
          <p:nvPr/>
        </p:nvSpPr>
        <p:spPr bwMode="auto">
          <a:xfrm>
            <a:off x="2667000" y="4017963"/>
            <a:ext cx="144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1.08 M</a:t>
            </a:r>
          </a:p>
        </p:txBody>
      </p:sp>
      <p:sp>
        <p:nvSpPr>
          <p:cNvPr id="9" name="TextBox 8">
            <a:extLst>
              <a:ext uri="{FF2B5EF4-FFF2-40B4-BE49-F238E27FC236}">
                <a16:creationId xmlns:a16="http://schemas.microsoft.com/office/drawing/2014/main" id="{7FF9FA3A-6CF1-4D29-ADB5-E8A7FDD537B5}"/>
              </a:ext>
            </a:extLst>
          </p:cNvPr>
          <p:cNvSpPr txBox="1">
            <a:spLocks noChangeArrowheads="1"/>
          </p:cNvSpPr>
          <p:nvPr/>
        </p:nvSpPr>
        <p:spPr bwMode="auto">
          <a:xfrm>
            <a:off x="3886200" y="4038600"/>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a:t>
            </a:r>
          </a:p>
        </p:txBody>
      </p:sp>
      <p:cxnSp>
        <p:nvCxnSpPr>
          <p:cNvPr id="11" name="Straight Connector 10">
            <a:extLst>
              <a:ext uri="{FF2B5EF4-FFF2-40B4-BE49-F238E27FC236}">
                <a16:creationId xmlns:a16="http://schemas.microsoft.com/office/drawing/2014/main" id="{EDCAA3E3-61B7-4742-B75A-66F60B77FF8C}"/>
              </a:ext>
            </a:extLst>
          </p:cNvPr>
          <p:cNvCxnSpPr>
            <a:cxnSpLocks noChangeShapeType="1"/>
          </p:cNvCxnSpPr>
          <p:nvPr/>
        </p:nvCxnSpPr>
        <p:spPr bwMode="auto">
          <a:xfrm rot="5400000">
            <a:off x="5486400" y="3189288"/>
            <a:ext cx="0" cy="2286000"/>
          </a:xfrm>
          <a:prstGeom prst="line">
            <a:avLst/>
          </a:prstGeom>
          <a:noFill/>
          <a:ln w="38100" algn="ctr">
            <a:solidFill>
              <a:srgbClr val="002060"/>
            </a:solidFill>
            <a:round/>
            <a:headEnd/>
            <a:tailEnd/>
          </a:ln>
          <a:extLst>
            <a:ext uri="{909E8E84-426E-40DD-AFC4-6F175D3DCCD1}">
              <a14:hiddenFill xmlns:a14="http://schemas.microsoft.com/office/drawing/2010/main">
                <a:noFill/>
              </a14:hiddenFill>
            </a:ext>
          </a:extLst>
        </p:spPr>
      </p:cxnSp>
      <p:sp>
        <p:nvSpPr>
          <p:cNvPr id="14" name="TextBox 13">
            <a:extLst>
              <a:ext uri="{FF2B5EF4-FFF2-40B4-BE49-F238E27FC236}">
                <a16:creationId xmlns:a16="http://schemas.microsoft.com/office/drawing/2014/main" id="{73CCFA39-0BBF-4F5D-8D82-DE43599F2BBD}"/>
              </a:ext>
            </a:extLst>
          </p:cNvPr>
          <p:cNvSpPr txBox="1">
            <a:spLocks noChangeArrowheads="1"/>
          </p:cNvSpPr>
          <p:nvPr/>
        </p:nvSpPr>
        <p:spPr bwMode="auto">
          <a:xfrm>
            <a:off x="4343400" y="3798888"/>
            <a:ext cx="23622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i="1">
                <a:solidFill>
                  <a:srgbClr val="002060"/>
                </a:solidFill>
              </a:rPr>
              <a:t>0.642 mol KI</a:t>
            </a:r>
          </a:p>
        </p:txBody>
      </p:sp>
      <p:sp>
        <p:nvSpPr>
          <p:cNvPr id="15" name="TextBox 14">
            <a:extLst>
              <a:ext uri="{FF2B5EF4-FFF2-40B4-BE49-F238E27FC236}">
                <a16:creationId xmlns:a16="http://schemas.microsoft.com/office/drawing/2014/main" id="{05B8A5F9-31CB-4306-9D21-2DD346F7710F}"/>
              </a:ext>
            </a:extLst>
          </p:cNvPr>
          <p:cNvSpPr txBox="1">
            <a:spLocks noChangeArrowheads="1"/>
          </p:cNvSpPr>
          <p:nvPr/>
        </p:nvSpPr>
        <p:spPr bwMode="auto">
          <a:xfrm>
            <a:off x="4648200" y="4322763"/>
            <a:ext cx="1447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ctr" eaLnBrk="1" hangingPunct="1">
              <a:buFontTx/>
              <a:buNone/>
            </a:pPr>
            <a:r>
              <a:rPr lang="en-US" altLang="en-US" sz="2800" i="1">
                <a:solidFill>
                  <a:srgbClr val="002060"/>
                </a:solidFill>
              </a:rPr>
              <a:t>L</a:t>
            </a:r>
          </a:p>
        </p:txBody>
      </p:sp>
      <p:sp>
        <p:nvSpPr>
          <p:cNvPr id="16" name="TextBox 15">
            <a:extLst>
              <a:ext uri="{FF2B5EF4-FFF2-40B4-BE49-F238E27FC236}">
                <a16:creationId xmlns:a16="http://schemas.microsoft.com/office/drawing/2014/main" id="{16FCD46F-5999-4C2D-B95D-779E79006D91}"/>
              </a:ext>
            </a:extLst>
          </p:cNvPr>
          <p:cNvSpPr txBox="1">
            <a:spLocks noChangeArrowheads="1"/>
          </p:cNvSpPr>
          <p:nvPr/>
        </p:nvSpPr>
        <p:spPr bwMode="auto">
          <a:xfrm>
            <a:off x="2590800" y="4835525"/>
            <a:ext cx="1600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b="1" i="1">
                <a:solidFill>
                  <a:srgbClr val="002060"/>
                </a:solidFill>
              </a:rPr>
              <a:t>Volume</a:t>
            </a:r>
          </a:p>
        </p:txBody>
      </p:sp>
      <p:sp>
        <p:nvSpPr>
          <p:cNvPr id="17" name="TextBox 16">
            <a:extLst>
              <a:ext uri="{FF2B5EF4-FFF2-40B4-BE49-F238E27FC236}">
                <a16:creationId xmlns:a16="http://schemas.microsoft.com/office/drawing/2014/main" id="{C2344A13-18C1-4537-950D-980C4260C156}"/>
              </a:ext>
            </a:extLst>
          </p:cNvPr>
          <p:cNvSpPr txBox="1">
            <a:spLocks noChangeArrowheads="1"/>
          </p:cNvSpPr>
          <p:nvPr/>
        </p:nvSpPr>
        <p:spPr bwMode="auto">
          <a:xfrm>
            <a:off x="3886200" y="4856163"/>
            <a:ext cx="609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b="1" i="1">
                <a:solidFill>
                  <a:srgbClr val="002060"/>
                </a:solidFill>
              </a:rPr>
              <a:t>=</a:t>
            </a:r>
          </a:p>
        </p:txBody>
      </p:sp>
      <p:sp>
        <p:nvSpPr>
          <p:cNvPr id="18" name="TextBox 17">
            <a:extLst>
              <a:ext uri="{FF2B5EF4-FFF2-40B4-BE49-F238E27FC236}">
                <a16:creationId xmlns:a16="http://schemas.microsoft.com/office/drawing/2014/main" id="{4E8725C5-D737-4C9E-B1EE-DC6AB33B2326}"/>
              </a:ext>
            </a:extLst>
          </p:cNvPr>
          <p:cNvSpPr txBox="1">
            <a:spLocks noChangeArrowheads="1"/>
          </p:cNvSpPr>
          <p:nvPr/>
        </p:nvSpPr>
        <p:spPr bwMode="auto">
          <a:xfrm>
            <a:off x="4343400" y="4856163"/>
            <a:ext cx="1447800" cy="523875"/>
          </a:xfrm>
          <a:prstGeom prst="rect">
            <a:avLst/>
          </a:prstGeom>
          <a:noFill/>
          <a:ln w="9525">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Trebuchet MS" panose="020B0603020202020204" pitchFamily="34" charset="0"/>
              </a:defRPr>
            </a:lvl1pPr>
            <a:lvl2pPr marL="742950" indent="-285750" eaLnBrk="0" hangingPunct="0">
              <a:defRPr>
                <a:solidFill>
                  <a:schemeClr val="tx1"/>
                </a:solidFill>
                <a:latin typeface="Trebuchet MS" panose="020B0603020202020204" pitchFamily="34" charset="0"/>
              </a:defRPr>
            </a:lvl2pPr>
            <a:lvl3pPr marL="1143000" indent="-228600" eaLnBrk="0" hangingPunct="0">
              <a:defRPr>
                <a:solidFill>
                  <a:schemeClr val="tx1"/>
                </a:solidFill>
                <a:latin typeface="Trebuchet MS" panose="020B0603020202020204" pitchFamily="34" charset="0"/>
              </a:defRPr>
            </a:lvl3pPr>
            <a:lvl4pPr marL="1600200" indent="-228600" eaLnBrk="0" hangingPunct="0">
              <a:defRPr>
                <a:solidFill>
                  <a:schemeClr val="tx1"/>
                </a:solidFill>
                <a:latin typeface="Trebuchet MS" panose="020B0603020202020204" pitchFamily="34" charset="0"/>
              </a:defRPr>
            </a:lvl4pPr>
            <a:lvl5pPr marL="2057400" indent="-228600" eaLnBrk="0" hangingPunct="0">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sz="2800" b="1" i="1">
                <a:solidFill>
                  <a:srgbClr val="002060"/>
                </a:solidFill>
              </a:rPr>
              <a:t>0.594L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4" grpId="0"/>
      <p:bldP spid="15" grpId="0"/>
      <p:bldP spid="16" grpId="0"/>
      <p:bldP spid="17" grpId="0"/>
      <p:bldP spid="18" grpId="0" animBg="1"/>
    </p:bldLst>
  </p:timing>
</p:sld>
</file>

<file path=ppt/theme/theme1.xml><?xml version="1.0" encoding="utf-8"?>
<a:theme xmlns:a="http://schemas.openxmlformats.org/drawingml/2006/main" name="1_Default Design">
  <a:themeElements>
    <a:clrScheme name="Custom 1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1470</TotalTime>
  <Words>341</Words>
  <Application>Microsoft Office PowerPoint</Application>
  <PresentationFormat>On-screen Show (4:3)</PresentationFormat>
  <Paragraphs>79</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Script MT Bold</vt:lpstr>
      <vt:lpstr>Times New Roman</vt:lpstr>
      <vt:lpstr>Trebuchet MS</vt:lpstr>
      <vt:lpstr>1_Default Design</vt:lpstr>
      <vt:lpstr>Unit: Acids, Bases, and Solutions</vt:lpstr>
      <vt:lpstr>After today, you should be able to…</vt:lpstr>
      <vt:lpstr>PowerPoint Presentation</vt:lpstr>
      <vt:lpstr>Molarity</vt:lpstr>
      <vt:lpstr>Molarity</vt:lpstr>
      <vt:lpstr>Steps for making a  0.5M solution</vt:lpstr>
      <vt:lpstr>PowerPoint Presentation</vt:lpstr>
      <vt:lpstr>Performing Calculations With Molarity</vt:lpstr>
      <vt:lpstr>Performing Calculations With Molarity</vt:lpstr>
      <vt:lpstr>Performing Calculations With Molarity</vt:lpstr>
      <vt:lpstr>PowerPoint Presentation</vt:lpstr>
    </vt:vector>
  </TitlesOfParts>
  <Company>MsRazz 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14: Acids, Bases, and Solutions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166</cp:revision>
  <dcterms:created xsi:type="dcterms:W3CDTF">2011-03-31T12:30:57Z</dcterms:created>
  <dcterms:modified xsi:type="dcterms:W3CDTF">2020-07-31T12:49:25Z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