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8" r:id="rId4"/>
    <p:sldId id="273" r:id="rId5"/>
    <p:sldId id="269" r:id="rId6"/>
    <p:sldId id="270" r:id="rId7"/>
    <p:sldId id="258" r:id="rId8"/>
    <p:sldId id="259" r:id="rId9"/>
    <p:sldId id="271" r:id="rId10"/>
    <p:sldId id="267" r:id="rId11"/>
    <p:sldId id="272" r:id="rId12"/>
    <p:sldId id="266" r:id="rId13"/>
    <p:sldId id="260" r:id="rId14"/>
    <p:sldId id="261" r:id="rId15"/>
    <p:sldId id="274" r:id="rId16"/>
  </p:sldIdLst>
  <p:sldSz cx="9144000" cy="6858000" type="screen4x3"/>
  <p:notesSz cx="7132638" cy="9418638"/>
  <p:defaultTextStyle>
    <a:defPPr>
      <a:defRPr lang="en-US"/>
    </a:defPPr>
    <a:lvl1pPr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anose="020B0603020202020204" pitchFamily="34" charset="0"/>
        <a:ea typeface="+mn-ea"/>
        <a:cs typeface="+mn-cs"/>
      </a:defRPr>
    </a:lvl5pPr>
    <a:lvl6pPr marL="2286000" algn="l" defTabSz="914400" rtl="0" eaLnBrk="1" latinLnBrk="0" hangingPunct="1">
      <a:defRPr kern="1200">
        <a:solidFill>
          <a:schemeClr val="tx1"/>
        </a:solidFill>
        <a:latin typeface="Trebuchet MS" panose="020B0603020202020204" pitchFamily="34" charset="0"/>
        <a:ea typeface="+mn-ea"/>
        <a:cs typeface="+mn-cs"/>
      </a:defRPr>
    </a:lvl6pPr>
    <a:lvl7pPr marL="2743200" algn="l" defTabSz="914400" rtl="0" eaLnBrk="1" latinLnBrk="0" hangingPunct="1">
      <a:defRPr kern="1200">
        <a:solidFill>
          <a:schemeClr val="tx1"/>
        </a:solidFill>
        <a:latin typeface="Trebuchet MS" panose="020B0603020202020204" pitchFamily="34" charset="0"/>
        <a:ea typeface="+mn-ea"/>
        <a:cs typeface="+mn-cs"/>
      </a:defRPr>
    </a:lvl7pPr>
    <a:lvl8pPr marL="3200400" algn="l" defTabSz="914400" rtl="0" eaLnBrk="1" latinLnBrk="0" hangingPunct="1">
      <a:defRPr kern="1200">
        <a:solidFill>
          <a:schemeClr val="tx1"/>
        </a:solidFill>
        <a:latin typeface="Trebuchet MS" panose="020B0603020202020204" pitchFamily="34" charset="0"/>
        <a:ea typeface="+mn-ea"/>
        <a:cs typeface="+mn-cs"/>
      </a:defRPr>
    </a:lvl8pPr>
    <a:lvl9pPr marL="3657600" algn="l" defTabSz="914400" rtl="0" eaLnBrk="1" latinLnBrk="0" hangingPunct="1">
      <a:defRPr kern="1200">
        <a:solidFill>
          <a:schemeClr val="tx1"/>
        </a:solidFill>
        <a:latin typeface="Trebuchet MS" panose="020B0603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7">
          <p15:clr>
            <a:srgbClr val="A4A3A4"/>
          </p15:clr>
        </p15:guide>
        <p15:guide id="2" pos="224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EB2403"/>
    <a:srgbClr val="9933FF"/>
    <a:srgbClr val="FF6699"/>
    <a:srgbClr val="E0BE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14" autoAdjust="0"/>
  </p:normalViewPr>
  <p:slideViewPr>
    <p:cSldViewPr>
      <p:cViewPr varScale="1">
        <p:scale>
          <a:sx n="106" d="100"/>
          <a:sy n="106" d="100"/>
        </p:scale>
        <p:origin x="510" y="114"/>
      </p:cViewPr>
      <p:guideLst>
        <p:guide orient="horz" pos="2160"/>
        <p:guide pos="2880"/>
      </p:guideLst>
    </p:cSldViewPr>
  </p:slideViewPr>
  <p:outlineViewPr>
    <p:cViewPr>
      <p:scale>
        <a:sx n="33" d="100"/>
        <a:sy n="33" d="100"/>
      </p:scale>
      <p:origin x="0" y="39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1836" y="-84"/>
      </p:cViewPr>
      <p:guideLst>
        <p:guide orient="horz" pos="2967"/>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4A250362-8240-40C5-B679-0845A01A0F64}"/>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eaLnBrk="1" hangingPunct="1">
              <a:spcBef>
                <a:spcPct val="0"/>
              </a:spcBef>
              <a:buFontTx/>
              <a:buNone/>
              <a:defRPr sz="1200">
                <a:latin typeface="Arial" charset="0"/>
              </a:defRPr>
            </a:lvl1pPr>
          </a:lstStyle>
          <a:p>
            <a:pPr>
              <a:defRPr/>
            </a:pPr>
            <a:endParaRPr lang="en-US"/>
          </a:p>
        </p:txBody>
      </p:sp>
      <p:sp>
        <p:nvSpPr>
          <p:cNvPr id="25603" name="Rectangle 3">
            <a:extLst>
              <a:ext uri="{FF2B5EF4-FFF2-40B4-BE49-F238E27FC236}">
                <a16:creationId xmlns:a16="http://schemas.microsoft.com/office/drawing/2014/main" id="{71ED11C2-F1BE-4BAF-8320-87911CD860B1}"/>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eaLnBrk="1" hangingPunct="1">
              <a:spcBef>
                <a:spcPct val="0"/>
              </a:spcBef>
              <a:buFontTx/>
              <a:buNone/>
              <a:defRPr sz="1200">
                <a:latin typeface="Arial" charset="0"/>
              </a:defRPr>
            </a:lvl1pPr>
          </a:lstStyle>
          <a:p>
            <a:pPr>
              <a:defRPr/>
            </a:pPr>
            <a:endParaRPr lang="en-US"/>
          </a:p>
        </p:txBody>
      </p:sp>
      <p:sp>
        <p:nvSpPr>
          <p:cNvPr id="25604" name="Rectangle 4">
            <a:extLst>
              <a:ext uri="{FF2B5EF4-FFF2-40B4-BE49-F238E27FC236}">
                <a16:creationId xmlns:a16="http://schemas.microsoft.com/office/drawing/2014/main" id="{4D334637-2327-419F-AE0A-0008DCAAE35E}"/>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eaLnBrk="1" hangingPunct="1">
              <a:spcBef>
                <a:spcPct val="0"/>
              </a:spcBef>
              <a:buFontTx/>
              <a:buNone/>
              <a:defRPr sz="1200">
                <a:latin typeface="Arial" charset="0"/>
              </a:defRPr>
            </a:lvl1pPr>
          </a:lstStyle>
          <a:p>
            <a:pPr>
              <a:defRPr/>
            </a:pPr>
            <a:endParaRPr lang="en-US"/>
          </a:p>
        </p:txBody>
      </p:sp>
      <p:sp>
        <p:nvSpPr>
          <p:cNvPr id="25605" name="Rectangle 5">
            <a:extLst>
              <a:ext uri="{FF2B5EF4-FFF2-40B4-BE49-F238E27FC236}">
                <a16:creationId xmlns:a16="http://schemas.microsoft.com/office/drawing/2014/main" id="{36B53CB7-4132-4DB6-8DA6-A1A868760065}"/>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eaLnBrk="1" hangingPunct="1">
              <a:spcBef>
                <a:spcPct val="0"/>
              </a:spcBef>
              <a:buFontTx/>
              <a:buNone/>
              <a:defRPr sz="1200" smtClean="0">
                <a:latin typeface="Arial" panose="020B0604020202020204" pitchFamily="34" charset="0"/>
              </a:defRPr>
            </a:lvl1pPr>
          </a:lstStyle>
          <a:p>
            <a:pPr>
              <a:defRPr/>
            </a:pPr>
            <a:fld id="{DC3B54CE-49D7-4447-BB67-7F76F097D971}"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67511BF-3883-43D4-B1F3-03F28B839670}"/>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defTabSz="946150" eaLnBrk="1" hangingPunct="1">
              <a:spcBef>
                <a:spcPct val="0"/>
              </a:spcBef>
              <a:buFontTx/>
              <a:buNone/>
              <a:defRPr sz="1200">
                <a:latin typeface="Arial" charset="0"/>
              </a:defRPr>
            </a:lvl1pPr>
          </a:lstStyle>
          <a:p>
            <a:pPr>
              <a:defRPr/>
            </a:pPr>
            <a:endParaRPr lang="en-US"/>
          </a:p>
        </p:txBody>
      </p:sp>
      <p:sp>
        <p:nvSpPr>
          <p:cNvPr id="27651" name="Rectangle 3">
            <a:extLst>
              <a:ext uri="{FF2B5EF4-FFF2-40B4-BE49-F238E27FC236}">
                <a16:creationId xmlns:a16="http://schemas.microsoft.com/office/drawing/2014/main" id="{4FDA391B-FF55-4ADB-82F3-3B2BDD320A0E}"/>
              </a:ext>
            </a:extLst>
          </p:cNvPr>
          <p:cNvSpPr>
            <a:spLocks noGrp="1" noChangeArrowheads="1"/>
          </p:cNvSpPr>
          <p:nvPr>
            <p:ph type="dt" idx="1"/>
          </p:nvPr>
        </p:nvSpPr>
        <p:spPr bwMode="auto">
          <a:xfrm>
            <a:off x="4040188" y="0"/>
            <a:ext cx="3090862" cy="471488"/>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lvl1pPr algn="r" defTabSz="946150" eaLnBrk="1" hangingPunct="1">
              <a:spcBef>
                <a:spcPct val="0"/>
              </a:spcBef>
              <a:buFontTx/>
              <a:buNone/>
              <a:defRPr sz="1200">
                <a:latin typeface="Arial" charset="0"/>
              </a:defRPr>
            </a:lvl1pPr>
          </a:lstStyle>
          <a:p>
            <a:pPr>
              <a:defRPr/>
            </a:pPr>
            <a:endParaRPr lang="en-US"/>
          </a:p>
        </p:txBody>
      </p:sp>
      <p:sp>
        <p:nvSpPr>
          <p:cNvPr id="2052" name="Rectangle 4">
            <a:extLst>
              <a:ext uri="{FF2B5EF4-FFF2-40B4-BE49-F238E27FC236}">
                <a16:creationId xmlns:a16="http://schemas.microsoft.com/office/drawing/2014/main" id="{D2AFD65D-EFC1-4148-9E8C-6B3CE105953E}"/>
              </a:ext>
            </a:extLst>
          </p:cNvPr>
          <p:cNvSpPr>
            <a:spLocks noGrp="1" noRot="1" noChangeAspect="1" noChangeArrowheads="1" noTextEdit="1"/>
          </p:cNvSpPr>
          <p:nvPr>
            <p:ph type="sldImg" idx="2"/>
          </p:nvPr>
        </p:nvSpPr>
        <p:spPr bwMode="auto">
          <a:xfrm>
            <a:off x="1211263" y="706438"/>
            <a:ext cx="4710112" cy="35321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a:extLst>
              <a:ext uri="{FF2B5EF4-FFF2-40B4-BE49-F238E27FC236}">
                <a16:creationId xmlns:a16="http://schemas.microsoft.com/office/drawing/2014/main" id="{EC745C11-DC4E-41A6-BC31-F2AD5657B208}"/>
              </a:ext>
            </a:extLst>
          </p:cNvPr>
          <p:cNvSpPr>
            <a:spLocks noGrp="1" noChangeArrowheads="1"/>
          </p:cNvSpPr>
          <p:nvPr>
            <p:ph type="body" sz="quarter" idx="3"/>
          </p:nvPr>
        </p:nvSpPr>
        <p:spPr bwMode="auto">
          <a:xfrm>
            <a:off x="712788" y="4473575"/>
            <a:ext cx="5707062" cy="4238625"/>
          </a:xfrm>
          <a:prstGeom prst="rect">
            <a:avLst/>
          </a:prstGeom>
          <a:noFill/>
          <a:ln w="9525">
            <a:noFill/>
            <a:miter lim="800000"/>
            <a:headEnd/>
            <a:tailEnd/>
          </a:ln>
        </p:spPr>
        <p:txBody>
          <a:bodyPr vert="horz" wrap="square" lIns="94576" tIns="47288" rIns="94576" bIns="4728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a:extLst>
              <a:ext uri="{FF2B5EF4-FFF2-40B4-BE49-F238E27FC236}">
                <a16:creationId xmlns:a16="http://schemas.microsoft.com/office/drawing/2014/main" id="{859BBDE3-730C-457F-B934-6A04E6B1EE69}"/>
              </a:ext>
            </a:extLst>
          </p:cNvPr>
          <p:cNvSpPr>
            <a:spLocks noGrp="1" noChangeArrowheads="1"/>
          </p:cNvSpPr>
          <p:nvPr>
            <p:ph type="ftr" sz="quarter" idx="4"/>
          </p:nvPr>
        </p:nvSpPr>
        <p:spPr bwMode="auto">
          <a:xfrm>
            <a:off x="0" y="8945563"/>
            <a:ext cx="3090863"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defTabSz="946150" eaLnBrk="1" hangingPunct="1">
              <a:spcBef>
                <a:spcPct val="0"/>
              </a:spcBef>
              <a:buFontTx/>
              <a:buNone/>
              <a:defRPr sz="1200">
                <a:latin typeface="Arial" charset="0"/>
              </a:defRPr>
            </a:lvl1pPr>
          </a:lstStyle>
          <a:p>
            <a:pPr>
              <a:defRPr/>
            </a:pPr>
            <a:endParaRPr lang="en-US"/>
          </a:p>
        </p:txBody>
      </p:sp>
      <p:sp>
        <p:nvSpPr>
          <p:cNvPr id="27655" name="Rectangle 7">
            <a:extLst>
              <a:ext uri="{FF2B5EF4-FFF2-40B4-BE49-F238E27FC236}">
                <a16:creationId xmlns:a16="http://schemas.microsoft.com/office/drawing/2014/main" id="{2EB3183B-9B7A-4EE1-B4B4-EE94B76F8590}"/>
              </a:ext>
            </a:extLst>
          </p:cNvPr>
          <p:cNvSpPr>
            <a:spLocks noGrp="1" noChangeArrowheads="1"/>
          </p:cNvSpPr>
          <p:nvPr>
            <p:ph type="sldNum" sz="quarter" idx="5"/>
          </p:nvPr>
        </p:nvSpPr>
        <p:spPr bwMode="auto">
          <a:xfrm>
            <a:off x="4040188" y="8945563"/>
            <a:ext cx="3090862" cy="471487"/>
          </a:xfrm>
          <a:prstGeom prst="rect">
            <a:avLst/>
          </a:prstGeom>
          <a:noFill/>
          <a:ln w="9525">
            <a:noFill/>
            <a:miter lim="800000"/>
            <a:headEnd/>
            <a:tailEnd/>
          </a:ln>
        </p:spPr>
        <p:txBody>
          <a:bodyPr vert="horz" wrap="square" lIns="94576" tIns="47288" rIns="94576" bIns="47288" numCol="1" anchor="b" anchorCtr="0" compatLnSpc="1">
            <a:prstTxWarp prst="textNoShape">
              <a:avLst/>
            </a:prstTxWarp>
          </a:bodyPr>
          <a:lstStyle>
            <a:lvl1pPr algn="r" defTabSz="946150" eaLnBrk="1" hangingPunct="1">
              <a:spcBef>
                <a:spcPct val="0"/>
              </a:spcBef>
              <a:buFontTx/>
              <a:buNone/>
              <a:defRPr sz="1200" smtClean="0">
                <a:latin typeface="Arial" panose="020B0604020202020204" pitchFamily="34" charset="0"/>
              </a:defRPr>
            </a:lvl1pPr>
          </a:lstStyle>
          <a:p>
            <a:pPr>
              <a:defRPr/>
            </a:pPr>
            <a:fld id="{5C75532E-D4E1-4604-9037-51553B24CD5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ADE876C5-7749-45F0-892D-9A8842F541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150">
              <a:spcBef>
                <a:spcPct val="30000"/>
              </a:spcBef>
              <a:defRPr sz="1200">
                <a:solidFill>
                  <a:schemeClr val="tx1"/>
                </a:solidFill>
                <a:latin typeface="Arial" panose="020B0604020202020204" pitchFamily="34" charset="0"/>
              </a:defRPr>
            </a:lvl1pPr>
            <a:lvl2pPr marL="742950" indent="-285750" defTabSz="946150">
              <a:spcBef>
                <a:spcPct val="30000"/>
              </a:spcBef>
              <a:defRPr sz="1200">
                <a:solidFill>
                  <a:schemeClr val="tx1"/>
                </a:solidFill>
                <a:latin typeface="Arial" panose="020B0604020202020204" pitchFamily="34" charset="0"/>
              </a:defRPr>
            </a:lvl2pPr>
            <a:lvl3pPr marL="1143000" indent="-228600" defTabSz="946150">
              <a:spcBef>
                <a:spcPct val="30000"/>
              </a:spcBef>
              <a:defRPr sz="1200">
                <a:solidFill>
                  <a:schemeClr val="tx1"/>
                </a:solidFill>
                <a:latin typeface="Arial" panose="020B0604020202020204" pitchFamily="34" charset="0"/>
              </a:defRPr>
            </a:lvl3pPr>
            <a:lvl4pPr marL="1600200" indent="-228600" defTabSz="946150">
              <a:spcBef>
                <a:spcPct val="30000"/>
              </a:spcBef>
              <a:defRPr sz="1200">
                <a:solidFill>
                  <a:schemeClr val="tx1"/>
                </a:solidFill>
                <a:latin typeface="Arial" panose="020B0604020202020204" pitchFamily="34" charset="0"/>
              </a:defRPr>
            </a:lvl4pPr>
            <a:lvl5pPr marL="2057400" indent="-228600" defTabSz="946150">
              <a:spcBef>
                <a:spcPct val="30000"/>
              </a:spcBef>
              <a:defRPr sz="1200">
                <a:solidFill>
                  <a:schemeClr val="tx1"/>
                </a:solidFill>
                <a:latin typeface="Arial" panose="020B0604020202020204" pitchFamily="34" charset="0"/>
              </a:defRPr>
            </a:lvl5pPr>
            <a:lvl6pPr marL="2514600" indent="-228600" defTabSz="9461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461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461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461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CED76A1-A6B3-4631-A625-A76E7DF3B4FF}" type="slidenum">
              <a:rPr lang="en-US" altLang="en-US"/>
              <a:pPr>
                <a:spcBef>
                  <a:spcPct val="0"/>
                </a:spcBef>
              </a:pPr>
              <a:t>1</a:t>
            </a:fld>
            <a:endParaRPr lang="en-US" altLang="en-US"/>
          </a:p>
        </p:txBody>
      </p:sp>
      <p:sp>
        <p:nvSpPr>
          <p:cNvPr id="5123" name="Rectangle 2">
            <a:extLst>
              <a:ext uri="{FF2B5EF4-FFF2-40B4-BE49-F238E27FC236}">
                <a16:creationId xmlns:a16="http://schemas.microsoft.com/office/drawing/2014/main" id="{A138E391-C39A-4B83-A518-C54D87BCCDA9}"/>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06728EEE-AFD5-4236-8FCB-ED0F62EC37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3F2706A-23DC-4D8E-A2B6-FB5EE966912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6BC40C-4A59-40C0-BF5B-F62AD79855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5BD129D-28D8-4463-92FC-777BED3BE18F}"/>
              </a:ext>
            </a:extLst>
          </p:cNvPr>
          <p:cNvSpPr>
            <a:spLocks noGrp="1" noChangeArrowheads="1"/>
          </p:cNvSpPr>
          <p:nvPr>
            <p:ph type="sldNum" sz="quarter" idx="12"/>
          </p:nvPr>
        </p:nvSpPr>
        <p:spPr>
          <a:ln/>
        </p:spPr>
        <p:txBody>
          <a:bodyPr/>
          <a:lstStyle>
            <a:lvl1pPr>
              <a:defRPr/>
            </a:lvl1pPr>
          </a:lstStyle>
          <a:p>
            <a:pPr>
              <a:defRPr/>
            </a:pPr>
            <a:fld id="{6D09F532-4F92-489C-BA9C-A133FEEBBF48}" type="slidenum">
              <a:rPr lang="en-US" altLang="en-US"/>
              <a:pPr>
                <a:defRPr/>
              </a:pPr>
              <a:t>‹#›</a:t>
            </a:fld>
            <a:endParaRPr lang="en-US" altLang="en-US"/>
          </a:p>
        </p:txBody>
      </p:sp>
    </p:spTree>
    <p:extLst>
      <p:ext uri="{BB962C8B-B14F-4D97-AF65-F5344CB8AC3E}">
        <p14:creationId xmlns:p14="http://schemas.microsoft.com/office/powerpoint/2010/main" val="1453276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E73CE32-E363-455D-AB6D-7EDD8EAE03C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D003B9D-263D-4962-9CE1-0F89804AA9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C7AE89F-ED92-48BC-9B69-664C18EDD74E}"/>
              </a:ext>
            </a:extLst>
          </p:cNvPr>
          <p:cNvSpPr>
            <a:spLocks noGrp="1" noChangeArrowheads="1"/>
          </p:cNvSpPr>
          <p:nvPr>
            <p:ph type="sldNum" sz="quarter" idx="12"/>
          </p:nvPr>
        </p:nvSpPr>
        <p:spPr>
          <a:ln/>
        </p:spPr>
        <p:txBody>
          <a:bodyPr/>
          <a:lstStyle>
            <a:lvl1pPr>
              <a:defRPr/>
            </a:lvl1pPr>
          </a:lstStyle>
          <a:p>
            <a:pPr>
              <a:defRPr/>
            </a:pPr>
            <a:fld id="{7B8B9E12-4231-49C7-AC6A-610AF4B0558D}" type="slidenum">
              <a:rPr lang="en-US" altLang="en-US"/>
              <a:pPr>
                <a:defRPr/>
              </a:pPr>
              <a:t>‹#›</a:t>
            </a:fld>
            <a:endParaRPr lang="en-US" altLang="en-US"/>
          </a:p>
        </p:txBody>
      </p:sp>
    </p:spTree>
    <p:extLst>
      <p:ext uri="{BB962C8B-B14F-4D97-AF65-F5344CB8AC3E}">
        <p14:creationId xmlns:p14="http://schemas.microsoft.com/office/powerpoint/2010/main" val="36381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8838023-6235-4040-9B17-D6AA057BDE6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E14C3B-2853-47B6-BD2F-694D77A165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F2B55F8-E66D-424A-AB1C-138ED5D80E3E}"/>
              </a:ext>
            </a:extLst>
          </p:cNvPr>
          <p:cNvSpPr>
            <a:spLocks noGrp="1" noChangeArrowheads="1"/>
          </p:cNvSpPr>
          <p:nvPr>
            <p:ph type="sldNum" sz="quarter" idx="12"/>
          </p:nvPr>
        </p:nvSpPr>
        <p:spPr>
          <a:ln/>
        </p:spPr>
        <p:txBody>
          <a:bodyPr/>
          <a:lstStyle>
            <a:lvl1pPr>
              <a:defRPr/>
            </a:lvl1pPr>
          </a:lstStyle>
          <a:p>
            <a:pPr>
              <a:defRPr/>
            </a:pPr>
            <a:fld id="{9833C99A-8108-4201-9C44-63BF194FEBC8}" type="slidenum">
              <a:rPr lang="en-US" altLang="en-US"/>
              <a:pPr>
                <a:defRPr/>
              </a:pPr>
              <a:t>‹#›</a:t>
            </a:fld>
            <a:endParaRPr lang="en-US" altLang="en-US"/>
          </a:p>
        </p:txBody>
      </p:sp>
    </p:spTree>
    <p:extLst>
      <p:ext uri="{BB962C8B-B14F-4D97-AF65-F5344CB8AC3E}">
        <p14:creationId xmlns:p14="http://schemas.microsoft.com/office/powerpoint/2010/main" val="990896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7F3540F-E13B-4ECB-982A-F2822BCB5F0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C78AED5-AAE4-4C2D-8F96-FD979AC5D6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7DA281B-A525-42F5-A04B-DF360157A4B9}"/>
              </a:ext>
            </a:extLst>
          </p:cNvPr>
          <p:cNvSpPr>
            <a:spLocks noGrp="1" noChangeArrowheads="1"/>
          </p:cNvSpPr>
          <p:nvPr>
            <p:ph type="sldNum" sz="quarter" idx="12"/>
          </p:nvPr>
        </p:nvSpPr>
        <p:spPr>
          <a:ln/>
        </p:spPr>
        <p:txBody>
          <a:bodyPr/>
          <a:lstStyle>
            <a:lvl1pPr>
              <a:defRPr/>
            </a:lvl1pPr>
          </a:lstStyle>
          <a:p>
            <a:pPr>
              <a:defRPr/>
            </a:pPr>
            <a:fld id="{9B394DAA-09DF-4EC5-AA9C-1BDD4B59A2A3}" type="slidenum">
              <a:rPr lang="en-US" altLang="en-US"/>
              <a:pPr>
                <a:defRPr/>
              </a:pPr>
              <a:t>‹#›</a:t>
            </a:fld>
            <a:endParaRPr lang="en-US" altLang="en-US"/>
          </a:p>
        </p:txBody>
      </p:sp>
    </p:spTree>
    <p:extLst>
      <p:ext uri="{BB962C8B-B14F-4D97-AF65-F5344CB8AC3E}">
        <p14:creationId xmlns:p14="http://schemas.microsoft.com/office/powerpoint/2010/main" val="173657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a:extLst>
              <a:ext uri="{FF2B5EF4-FFF2-40B4-BE49-F238E27FC236}">
                <a16:creationId xmlns:a16="http://schemas.microsoft.com/office/drawing/2014/main" id="{4786CAA9-E65A-4E49-B7C2-0F48382A2B38}"/>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5">
            <a:extLst>
              <a:ext uri="{FF2B5EF4-FFF2-40B4-BE49-F238E27FC236}">
                <a16:creationId xmlns:a16="http://schemas.microsoft.com/office/drawing/2014/main" id="{6691B4B8-8125-4EF7-B8C3-C1C22B5711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6">
            <a:extLst>
              <a:ext uri="{FF2B5EF4-FFF2-40B4-BE49-F238E27FC236}">
                <a16:creationId xmlns:a16="http://schemas.microsoft.com/office/drawing/2014/main" id="{E8DB2CF8-3891-4F2C-9CFC-3F6077244388}"/>
              </a:ext>
            </a:extLst>
          </p:cNvPr>
          <p:cNvSpPr>
            <a:spLocks noGrp="1" noChangeArrowheads="1"/>
          </p:cNvSpPr>
          <p:nvPr>
            <p:ph type="sldNum" sz="quarter" idx="12"/>
          </p:nvPr>
        </p:nvSpPr>
        <p:spPr>
          <a:ln/>
        </p:spPr>
        <p:txBody>
          <a:bodyPr/>
          <a:lstStyle>
            <a:lvl1pPr>
              <a:defRPr/>
            </a:lvl1pPr>
          </a:lstStyle>
          <a:p>
            <a:pPr>
              <a:defRPr/>
            </a:pPr>
            <a:fld id="{2E662BBD-2A5B-4B41-859C-51B592ACE5DA}" type="slidenum">
              <a:rPr lang="en-US" altLang="en-US"/>
              <a:pPr>
                <a:defRPr/>
              </a:pPr>
              <a:t>‹#›</a:t>
            </a:fld>
            <a:endParaRPr lang="en-US" altLang="en-US"/>
          </a:p>
        </p:txBody>
      </p:sp>
    </p:spTree>
    <p:extLst>
      <p:ext uri="{BB962C8B-B14F-4D97-AF65-F5344CB8AC3E}">
        <p14:creationId xmlns:p14="http://schemas.microsoft.com/office/powerpoint/2010/main" val="337539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F382E3A-45B9-45E1-82E6-808F88744EB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A695192-2EAB-41C6-9C1C-BE6D3E75EE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9EFDC4E-C68D-4944-88F6-D0E52AFC3EB0}"/>
              </a:ext>
            </a:extLst>
          </p:cNvPr>
          <p:cNvSpPr>
            <a:spLocks noGrp="1" noChangeArrowheads="1"/>
          </p:cNvSpPr>
          <p:nvPr>
            <p:ph type="sldNum" sz="quarter" idx="12"/>
          </p:nvPr>
        </p:nvSpPr>
        <p:spPr>
          <a:ln/>
        </p:spPr>
        <p:txBody>
          <a:bodyPr/>
          <a:lstStyle>
            <a:lvl1pPr>
              <a:defRPr/>
            </a:lvl1pPr>
          </a:lstStyle>
          <a:p>
            <a:pPr>
              <a:defRPr/>
            </a:pPr>
            <a:fld id="{6C672F92-D3AF-4976-82D0-047E4E46D646}" type="slidenum">
              <a:rPr lang="en-US" altLang="en-US"/>
              <a:pPr>
                <a:defRPr/>
              </a:pPr>
              <a:t>‹#›</a:t>
            </a:fld>
            <a:endParaRPr lang="en-US" altLang="en-US"/>
          </a:p>
        </p:txBody>
      </p:sp>
    </p:spTree>
    <p:extLst>
      <p:ext uri="{BB962C8B-B14F-4D97-AF65-F5344CB8AC3E}">
        <p14:creationId xmlns:p14="http://schemas.microsoft.com/office/powerpoint/2010/main" val="3557934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9939EF6-CE25-467F-99A5-DE8EDDE8EA6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0380A33-2EE2-4B0E-9E2D-6E7629F30BE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DB96C15-CAED-4950-8EFC-E39BC7D0D6A8}"/>
              </a:ext>
            </a:extLst>
          </p:cNvPr>
          <p:cNvSpPr>
            <a:spLocks noGrp="1" noChangeArrowheads="1"/>
          </p:cNvSpPr>
          <p:nvPr>
            <p:ph type="sldNum" sz="quarter" idx="12"/>
          </p:nvPr>
        </p:nvSpPr>
        <p:spPr>
          <a:ln/>
        </p:spPr>
        <p:txBody>
          <a:bodyPr/>
          <a:lstStyle>
            <a:lvl1pPr>
              <a:defRPr/>
            </a:lvl1pPr>
          </a:lstStyle>
          <a:p>
            <a:pPr>
              <a:defRPr/>
            </a:pPr>
            <a:fld id="{360F79C2-8142-4B0B-9B73-9AA11F05FAB7}" type="slidenum">
              <a:rPr lang="en-US" altLang="en-US"/>
              <a:pPr>
                <a:defRPr/>
              </a:pPr>
              <a:t>‹#›</a:t>
            </a:fld>
            <a:endParaRPr lang="en-US" altLang="en-US"/>
          </a:p>
        </p:txBody>
      </p:sp>
    </p:spTree>
    <p:extLst>
      <p:ext uri="{BB962C8B-B14F-4D97-AF65-F5344CB8AC3E}">
        <p14:creationId xmlns:p14="http://schemas.microsoft.com/office/powerpoint/2010/main" val="383706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68C7091-474E-4BB2-AA97-ADCB891E765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8175AB9-0399-4CD3-805D-A8B6B333D6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C212D3-4310-41C3-80F7-5AEEC2FA351D}"/>
              </a:ext>
            </a:extLst>
          </p:cNvPr>
          <p:cNvSpPr>
            <a:spLocks noGrp="1" noChangeArrowheads="1"/>
          </p:cNvSpPr>
          <p:nvPr>
            <p:ph type="sldNum" sz="quarter" idx="12"/>
          </p:nvPr>
        </p:nvSpPr>
        <p:spPr>
          <a:ln/>
        </p:spPr>
        <p:txBody>
          <a:bodyPr/>
          <a:lstStyle>
            <a:lvl1pPr>
              <a:defRPr/>
            </a:lvl1pPr>
          </a:lstStyle>
          <a:p>
            <a:pPr>
              <a:defRPr/>
            </a:pPr>
            <a:fld id="{19D89CB7-EA08-46C8-BBF3-8E28AF4C90C7}" type="slidenum">
              <a:rPr lang="en-US" altLang="en-US"/>
              <a:pPr>
                <a:defRPr/>
              </a:pPr>
              <a:t>‹#›</a:t>
            </a:fld>
            <a:endParaRPr lang="en-US" altLang="en-US"/>
          </a:p>
        </p:txBody>
      </p:sp>
    </p:spTree>
    <p:extLst>
      <p:ext uri="{BB962C8B-B14F-4D97-AF65-F5344CB8AC3E}">
        <p14:creationId xmlns:p14="http://schemas.microsoft.com/office/powerpoint/2010/main" val="2663352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AFC0642-BAD2-4A12-A15D-93C823906DE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496D7E3C-6A59-42A1-A2A4-25D9416DDA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7F947EE-51C3-4BFF-A060-BFD0CA7C4DD4}"/>
              </a:ext>
            </a:extLst>
          </p:cNvPr>
          <p:cNvSpPr>
            <a:spLocks noGrp="1" noChangeArrowheads="1"/>
          </p:cNvSpPr>
          <p:nvPr>
            <p:ph type="sldNum" sz="quarter" idx="12"/>
          </p:nvPr>
        </p:nvSpPr>
        <p:spPr>
          <a:ln/>
        </p:spPr>
        <p:txBody>
          <a:bodyPr/>
          <a:lstStyle>
            <a:lvl1pPr>
              <a:defRPr/>
            </a:lvl1pPr>
          </a:lstStyle>
          <a:p>
            <a:pPr>
              <a:defRPr/>
            </a:pPr>
            <a:fld id="{12E38BD5-75FD-4EE0-B40F-3B65EFF8DDB1}" type="slidenum">
              <a:rPr lang="en-US" altLang="en-US"/>
              <a:pPr>
                <a:defRPr/>
              </a:pPr>
              <a:t>‹#›</a:t>
            </a:fld>
            <a:endParaRPr lang="en-US" altLang="en-US"/>
          </a:p>
        </p:txBody>
      </p:sp>
    </p:spTree>
    <p:extLst>
      <p:ext uri="{BB962C8B-B14F-4D97-AF65-F5344CB8AC3E}">
        <p14:creationId xmlns:p14="http://schemas.microsoft.com/office/powerpoint/2010/main" val="122510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B819893-54E2-4AB4-B074-5646511209E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8D51756-AA6E-41CB-BBB7-8A6E2A860A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1E17E6BE-F05E-4DB6-9180-F21A8DE98167}"/>
              </a:ext>
            </a:extLst>
          </p:cNvPr>
          <p:cNvSpPr>
            <a:spLocks noGrp="1" noChangeArrowheads="1"/>
          </p:cNvSpPr>
          <p:nvPr>
            <p:ph type="sldNum" sz="quarter" idx="12"/>
          </p:nvPr>
        </p:nvSpPr>
        <p:spPr>
          <a:ln/>
        </p:spPr>
        <p:txBody>
          <a:bodyPr/>
          <a:lstStyle>
            <a:lvl1pPr>
              <a:defRPr/>
            </a:lvl1pPr>
          </a:lstStyle>
          <a:p>
            <a:pPr>
              <a:defRPr/>
            </a:pPr>
            <a:fld id="{28234123-2A9B-418F-A55B-C8EB2C08122C}" type="slidenum">
              <a:rPr lang="en-US" altLang="en-US"/>
              <a:pPr>
                <a:defRPr/>
              </a:pPr>
              <a:t>‹#›</a:t>
            </a:fld>
            <a:endParaRPr lang="en-US" altLang="en-US"/>
          </a:p>
        </p:txBody>
      </p:sp>
    </p:spTree>
    <p:extLst>
      <p:ext uri="{BB962C8B-B14F-4D97-AF65-F5344CB8AC3E}">
        <p14:creationId xmlns:p14="http://schemas.microsoft.com/office/powerpoint/2010/main" val="2323401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752DD4B-9A4A-4703-8F0D-C038D9F16EF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35C54ED-8727-4C94-997F-7E4114F0C8D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CB76158-119A-4224-9851-CE8925BF27EF}"/>
              </a:ext>
            </a:extLst>
          </p:cNvPr>
          <p:cNvSpPr>
            <a:spLocks noGrp="1" noChangeArrowheads="1"/>
          </p:cNvSpPr>
          <p:nvPr>
            <p:ph type="sldNum" sz="quarter" idx="12"/>
          </p:nvPr>
        </p:nvSpPr>
        <p:spPr>
          <a:ln/>
        </p:spPr>
        <p:txBody>
          <a:bodyPr/>
          <a:lstStyle>
            <a:lvl1pPr>
              <a:defRPr/>
            </a:lvl1pPr>
          </a:lstStyle>
          <a:p>
            <a:pPr>
              <a:defRPr/>
            </a:pPr>
            <a:fld id="{BB66E76A-A74D-446B-B045-EA2E7C9D7694}" type="slidenum">
              <a:rPr lang="en-US" altLang="en-US"/>
              <a:pPr>
                <a:defRPr/>
              </a:pPr>
              <a:t>‹#›</a:t>
            </a:fld>
            <a:endParaRPr lang="en-US" altLang="en-US"/>
          </a:p>
        </p:txBody>
      </p:sp>
    </p:spTree>
    <p:extLst>
      <p:ext uri="{BB962C8B-B14F-4D97-AF65-F5344CB8AC3E}">
        <p14:creationId xmlns:p14="http://schemas.microsoft.com/office/powerpoint/2010/main" val="340282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FA6DA2A-7AB0-4882-B7F2-F2EAD1A5C17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DF7ABB8-8467-419C-BB33-86AB13DFCA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871DD1E-0795-4323-AAB0-D19F6D1BEBB7}"/>
              </a:ext>
            </a:extLst>
          </p:cNvPr>
          <p:cNvSpPr>
            <a:spLocks noGrp="1" noChangeArrowheads="1"/>
          </p:cNvSpPr>
          <p:nvPr>
            <p:ph type="sldNum" sz="quarter" idx="12"/>
          </p:nvPr>
        </p:nvSpPr>
        <p:spPr>
          <a:ln/>
        </p:spPr>
        <p:txBody>
          <a:bodyPr/>
          <a:lstStyle>
            <a:lvl1pPr>
              <a:defRPr/>
            </a:lvl1pPr>
          </a:lstStyle>
          <a:p>
            <a:pPr>
              <a:defRPr/>
            </a:pPr>
            <a:fld id="{804B71F8-9301-4483-B5C5-5414F94E9C09}" type="slidenum">
              <a:rPr lang="en-US" altLang="en-US"/>
              <a:pPr>
                <a:defRPr/>
              </a:pPr>
              <a:t>‹#›</a:t>
            </a:fld>
            <a:endParaRPr lang="en-US" altLang="en-US"/>
          </a:p>
        </p:txBody>
      </p:sp>
    </p:spTree>
    <p:extLst>
      <p:ext uri="{BB962C8B-B14F-4D97-AF65-F5344CB8AC3E}">
        <p14:creationId xmlns:p14="http://schemas.microsoft.com/office/powerpoint/2010/main" val="415718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D2DD3BF-683F-43CB-8F0E-5FC34F94F2A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4616F54-A7DD-4B2A-8309-7DCF7EFA1D0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021F832-2858-4CC1-BDB5-E693073F1D48}"/>
              </a:ext>
            </a:extLst>
          </p:cNvPr>
          <p:cNvSpPr>
            <a:spLocks noGrp="1" noChangeArrowheads="1"/>
          </p:cNvSpPr>
          <p:nvPr>
            <p:ph type="sldNum" sz="quarter" idx="12"/>
          </p:nvPr>
        </p:nvSpPr>
        <p:spPr>
          <a:ln/>
        </p:spPr>
        <p:txBody>
          <a:bodyPr/>
          <a:lstStyle>
            <a:lvl1pPr>
              <a:defRPr/>
            </a:lvl1pPr>
          </a:lstStyle>
          <a:p>
            <a:pPr>
              <a:defRPr/>
            </a:pPr>
            <a:fld id="{2FC1ABDE-6E4A-4FF0-B2EB-22D6C7E30466}" type="slidenum">
              <a:rPr lang="en-US" altLang="en-US"/>
              <a:pPr>
                <a:defRPr/>
              </a:pPr>
              <a:t>‹#›</a:t>
            </a:fld>
            <a:endParaRPr lang="en-US" altLang="en-US"/>
          </a:p>
        </p:txBody>
      </p:sp>
    </p:spTree>
    <p:extLst>
      <p:ext uri="{BB962C8B-B14F-4D97-AF65-F5344CB8AC3E}">
        <p14:creationId xmlns:p14="http://schemas.microsoft.com/office/powerpoint/2010/main" val="195589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53F4E30A-29F6-43C3-A67E-A66F8A9931C8}"/>
              </a:ext>
            </a:extLst>
          </p:cNvPr>
          <p:cNvSpPr>
            <a:spLocks noChangeArrowheads="1"/>
          </p:cNvSpPr>
          <p:nvPr userDrawn="1"/>
        </p:nvSpPr>
        <p:spPr bwMode="auto">
          <a:xfrm>
            <a:off x="7239000" y="6642100"/>
            <a:ext cx="1905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spcBef>
                <a:spcPct val="20000"/>
              </a:spcBef>
              <a:buChar char="•"/>
              <a:defRPr>
                <a:solidFill>
                  <a:schemeClr val="tx1"/>
                </a:solidFill>
                <a:latin typeface="Trebuchet MS" panose="020B0603020202020204" pitchFamily="34" charset="0"/>
              </a:defRPr>
            </a:lvl1pPr>
            <a:lvl2pPr marL="742950" indent="-285750">
              <a:spcBef>
                <a:spcPct val="20000"/>
              </a:spcBef>
              <a:buChar char="•"/>
              <a:defRPr>
                <a:solidFill>
                  <a:schemeClr val="tx1"/>
                </a:solidFill>
                <a:latin typeface="Trebuchet MS" panose="020B0603020202020204" pitchFamily="34" charset="0"/>
              </a:defRPr>
            </a:lvl2pPr>
            <a:lvl3pPr marL="1143000" indent="-228600">
              <a:spcBef>
                <a:spcPct val="20000"/>
              </a:spcBef>
              <a:buChar char="•"/>
              <a:defRPr>
                <a:solidFill>
                  <a:schemeClr val="tx1"/>
                </a:solidFill>
                <a:latin typeface="Trebuchet MS" panose="020B0603020202020204" pitchFamily="34" charset="0"/>
              </a:defRPr>
            </a:lvl3pPr>
            <a:lvl4pPr marL="1600200" indent="-228600">
              <a:spcBef>
                <a:spcPct val="20000"/>
              </a:spcBef>
              <a:buChar char="•"/>
              <a:defRPr>
                <a:solidFill>
                  <a:schemeClr val="tx1"/>
                </a:solidFill>
                <a:latin typeface="Trebuchet MS" panose="020B0603020202020204" pitchFamily="34" charset="0"/>
              </a:defRPr>
            </a:lvl4pPr>
            <a:lvl5pPr marL="2057400" indent="-228600">
              <a:spcBef>
                <a:spcPct val="20000"/>
              </a:spcBef>
              <a:buChar char="•"/>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algn="r">
              <a:buFontTx/>
              <a:buNone/>
            </a:pPr>
            <a:r>
              <a:rPr lang="en-US" altLang="en-US" sz="800" dirty="0">
                <a:cs typeface="Times New Roman" panose="02020603050405020304" pitchFamily="18" charset="0"/>
              </a:rPr>
              <a:t>Copyright © 2011 MsRazz ChemClass</a:t>
            </a:r>
            <a:endParaRPr lang="en-US" altLang="en-US" dirty="0"/>
          </a:p>
        </p:txBody>
      </p:sp>
      <p:pic>
        <p:nvPicPr>
          <p:cNvPr id="1027" name="Picture 8" descr="C:\Users\Karen\AppData\Local\Microsoft\Windows\Temporary Internet Files\Content.IE5\EU95QA92\MP900406576[1].jpg">
            <a:extLst>
              <a:ext uri="{FF2B5EF4-FFF2-40B4-BE49-F238E27FC236}">
                <a16:creationId xmlns:a16="http://schemas.microsoft.com/office/drawing/2014/main" id="{17B40B41-2966-458B-80B1-C611E555D609}"/>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a:extLst>
              <a:ext uri="{FF2B5EF4-FFF2-40B4-BE49-F238E27FC236}">
                <a16:creationId xmlns:a16="http://schemas.microsoft.com/office/drawing/2014/main" id="{ACAB14AB-FF72-42E4-843D-5BC80D7D6D7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48C54175-B881-4CB4-B13D-70A72E8001B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FAF22D99-6033-4C31-AD3C-0585C3C510BC}"/>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spcBef>
                <a:spcPct val="0"/>
              </a:spcBef>
              <a:buFontTx/>
              <a:buNone/>
              <a:defRPr sz="1400">
                <a:latin typeface="+mn-lt"/>
              </a:defRPr>
            </a:lvl1pPr>
          </a:lstStyle>
          <a:p>
            <a:pPr>
              <a:defRPr/>
            </a:pPr>
            <a:endParaRPr lang="en-US"/>
          </a:p>
        </p:txBody>
      </p:sp>
      <p:sp>
        <p:nvSpPr>
          <p:cNvPr id="3" name="Rectangle 5">
            <a:extLst>
              <a:ext uri="{FF2B5EF4-FFF2-40B4-BE49-F238E27FC236}">
                <a16:creationId xmlns:a16="http://schemas.microsoft.com/office/drawing/2014/main" id="{64FA053F-CCB8-4697-A298-F3DD112D9A9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buFontTx/>
              <a:buNone/>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6715BB48-BB60-4FA5-A4F7-BFDC7B196DA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buFontTx/>
              <a:buNone/>
              <a:defRPr sz="1400" smtClean="0">
                <a:latin typeface="Arial" panose="020B0604020202020204" pitchFamily="34" charset="0"/>
              </a:defRPr>
            </a:lvl1pPr>
          </a:lstStyle>
          <a:p>
            <a:pPr>
              <a:defRPr/>
            </a:pPr>
            <a:fld id="{D81AA431-36D2-44F5-87D7-8077A06743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305BCC4-8A07-454D-A215-84452F3D5E6D}"/>
              </a:ext>
            </a:extLst>
          </p:cNvPr>
          <p:cNvSpPr>
            <a:spLocks noGrp="1" noChangeArrowheads="1"/>
          </p:cNvSpPr>
          <p:nvPr>
            <p:ph type="ctrTitle"/>
          </p:nvPr>
        </p:nvSpPr>
        <p:spPr>
          <a:xfrm>
            <a:off x="304800" y="1600200"/>
            <a:ext cx="8458200" cy="2000250"/>
          </a:xfrm>
          <a:solidFill>
            <a:schemeClr val="bg1"/>
          </a:solidFill>
          <a:ln w="38100">
            <a:solidFill>
              <a:srgbClr val="002060"/>
            </a:solidFill>
            <a:miter lim="800000"/>
            <a:headEnd/>
            <a:tailEnd/>
          </a:ln>
        </p:spPr>
        <p:txBody>
          <a:bodyPr/>
          <a:lstStyle/>
          <a:p>
            <a:pPr eaLnBrk="1" hangingPunct="1"/>
            <a:r>
              <a:rPr lang="en-US" altLang="en-US" sz="6600" b="1">
                <a:latin typeface="Trebuchet MS" panose="020B0603020202020204" pitchFamily="34" charset="0"/>
              </a:rPr>
              <a:t>Unit: Acids, Bases, and Solutions</a:t>
            </a:r>
          </a:p>
        </p:txBody>
      </p:sp>
      <p:sp>
        <p:nvSpPr>
          <p:cNvPr id="4099" name="Rectangle 3">
            <a:extLst>
              <a:ext uri="{FF2B5EF4-FFF2-40B4-BE49-F238E27FC236}">
                <a16:creationId xmlns:a16="http://schemas.microsoft.com/office/drawing/2014/main" id="{1F208243-64B8-4402-B2E5-8D16ACCA519A}"/>
              </a:ext>
            </a:extLst>
          </p:cNvPr>
          <p:cNvSpPr>
            <a:spLocks noGrp="1" noChangeArrowheads="1"/>
          </p:cNvSpPr>
          <p:nvPr>
            <p:ph type="subTitle" idx="1"/>
          </p:nvPr>
        </p:nvSpPr>
        <p:spPr>
          <a:xfrm>
            <a:off x="304800" y="3684588"/>
            <a:ext cx="8458200" cy="735012"/>
          </a:xfrm>
          <a:solidFill>
            <a:schemeClr val="bg1"/>
          </a:solidFill>
          <a:ln w="38100">
            <a:solidFill>
              <a:srgbClr val="002060"/>
            </a:solidFill>
            <a:miter lim="800000"/>
            <a:headEnd/>
            <a:tailEnd/>
          </a:ln>
        </p:spPr>
        <p:txBody>
          <a:bodyPr/>
          <a:lstStyle/>
          <a:p>
            <a:pPr algn="r" eaLnBrk="1" hangingPunct="1"/>
            <a:r>
              <a:rPr lang="en-US" altLang="en-US" sz="3600" i="1">
                <a:solidFill>
                  <a:srgbClr val="002060"/>
                </a:solidFill>
                <a:latin typeface="Trebuchet MS" panose="020B0603020202020204" pitchFamily="34" charset="0"/>
              </a:rPr>
              <a:t>Introduction to Solutions</a:t>
            </a:r>
          </a:p>
        </p:txBody>
      </p:sp>
      <p:sp>
        <p:nvSpPr>
          <p:cNvPr id="4100" name="Explosion 1 5">
            <a:extLst>
              <a:ext uri="{FF2B5EF4-FFF2-40B4-BE49-F238E27FC236}">
                <a16:creationId xmlns:a16="http://schemas.microsoft.com/office/drawing/2014/main" id="{101252FB-2DB8-45F6-9AC9-8B317B20348D}"/>
              </a:ext>
            </a:extLst>
          </p:cNvPr>
          <p:cNvSpPr>
            <a:spLocks noChangeArrowheads="1"/>
          </p:cNvSpPr>
          <p:nvPr/>
        </p:nvSpPr>
        <p:spPr bwMode="auto">
          <a:xfrm rot="985396">
            <a:off x="5681663" y="638175"/>
            <a:ext cx="4267200" cy="1455738"/>
          </a:xfrm>
          <a:prstGeom prst="irregularSeal1">
            <a:avLst/>
          </a:prstGeom>
          <a:solidFill>
            <a:schemeClr val="bg1"/>
          </a:solidFill>
          <a:ln w="38100" algn="ctr">
            <a:solidFill>
              <a:srgbClr val="00206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en-US" sz="2800" dirty="0">
                <a:latin typeface="Script MT Bold" panose="03040602040607080904" pitchFamily="66" charset="0"/>
              </a:rPr>
              <a:t>Day 1 - Notes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264D0CA-338E-433F-BB2C-2BE211B6D1F6}"/>
              </a:ext>
            </a:extLst>
          </p:cNvPr>
          <p:cNvSpPr>
            <a:spLocks noGrp="1" noChangeArrowheads="1"/>
          </p:cNvSpPr>
          <p:nvPr>
            <p:ph type="title"/>
          </p:nvPr>
        </p:nvSpPr>
        <p:spPr>
          <a:solidFill>
            <a:schemeClr val="bg1"/>
          </a:solidFill>
          <a:ln w="38100">
            <a:solidFill>
              <a:srgbClr val="002060"/>
            </a:solidFill>
            <a:miter lim="800000"/>
            <a:headEnd/>
            <a:tailEnd/>
          </a:ln>
        </p:spPr>
        <p:txBody>
          <a:bodyPr/>
          <a:lstStyle/>
          <a:p>
            <a:r>
              <a:rPr lang="en-US" altLang="en-US" sz="6000" b="1">
                <a:solidFill>
                  <a:srgbClr val="002060"/>
                </a:solidFill>
                <a:latin typeface="Trebuchet MS" panose="020B0603020202020204" pitchFamily="34" charset="0"/>
              </a:rPr>
              <a:t>Solubility Curves</a:t>
            </a:r>
          </a:p>
        </p:txBody>
      </p:sp>
      <p:pic>
        <p:nvPicPr>
          <p:cNvPr id="68615" name="Picture 7" descr="SolubilityCurveforSolids">
            <a:extLst>
              <a:ext uri="{FF2B5EF4-FFF2-40B4-BE49-F238E27FC236}">
                <a16:creationId xmlns:a16="http://schemas.microsoft.com/office/drawing/2014/main" id="{8920D223-DE56-4D81-AB2D-A225FE083389}"/>
              </a:ext>
            </a:extLst>
          </p:cNvPr>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a:xfrm>
            <a:off x="319088" y="2057400"/>
            <a:ext cx="4176712" cy="3962400"/>
          </a:xfrm>
          <a:solidFill>
            <a:schemeClr val="bg1"/>
          </a:solidFill>
          <a:extLst>
            <a:ext uri="{91240B29-F687-4F45-9708-019B960494DF}">
              <a14:hiddenLine xmlns:a14="http://schemas.microsoft.com/office/drawing/2010/main" w="12700">
                <a:solidFill>
                  <a:srgbClr val="000000"/>
                </a:solidFill>
                <a:miter lim="800000"/>
                <a:headEnd/>
                <a:tailEnd/>
              </a14:hiddenLine>
            </a:ext>
          </a:extLst>
        </p:spPr>
      </p:pic>
      <p:pic>
        <p:nvPicPr>
          <p:cNvPr id="68616" name="Picture 8" descr="SolubilityCurveforGases">
            <a:extLst>
              <a:ext uri="{FF2B5EF4-FFF2-40B4-BE49-F238E27FC236}">
                <a16:creationId xmlns:a16="http://schemas.microsoft.com/office/drawing/2014/main" id="{1C5BF564-0130-4BB0-93DC-56C9E087DA19}"/>
              </a:ext>
            </a:extLst>
          </p:cNvPr>
          <p:cNvPicPr>
            <a:picLocks noGrp="1" noChangeAspect="1" noChangeArrowheads="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4648200" y="2057400"/>
            <a:ext cx="4114800" cy="3960813"/>
          </a:xfrm>
          <a:extLst>
            <a:ext uri="{91240B29-F687-4F45-9708-019B960494DF}">
              <a14:hiddenLine xmlns:a14="http://schemas.microsoft.com/office/drawing/2010/main" w="12700">
                <a:solidFill>
                  <a:srgbClr val="000000"/>
                </a:solidFill>
                <a:miter lim="800000"/>
                <a:headEnd/>
                <a:tailEnd/>
              </a14:hiddenLine>
            </a:ext>
          </a:extLst>
        </p:spPr>
      </p:pic>
      <p:sp>
        <p:nvSpPr>
          <p:cNvPr id="68617" name="Text Box 9">
            <a:extLst>
              <a:ext uri="{FF2B5EF4-FFF2-40B4-BE49-F238E27FC236}">
                <a16:creationId xmlns:a16="http://schemas.microsoft.com/office/drawing/2014/main" id="{8C477E10-60F0-4FE1-86C2-F087CF4BBA59}"/>
              </a:ext>
            </a:extLst>
          </p:cNvPr>
          <p:cNvSpPr txBox="1">
            <a:spLocks noChangeArrowheads="1"/>
          </p:cNvSpPr>
          <p:nvPr/>
        </p:nvSpPr>
        <p:spPr bwMode="auto">
          <a:xfrm>
            <a:off x="914400" y="1504950"/>
            <a:ext cx="3124200" cy="457200"/>
          </a:xfrm>
          <a:prstGeom prst="rect">
            <a:avLst/>
          </a:prstGeom>
          <a:solidFill>
            <a:schemeClr val="bg1"/>
          </a:solidFill>
          <a:ln w="38100" algn="ctr">
            <a:solidFill>
              <a:srgbClr val="00206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i="1">
                <a:solidFill>
                  <a:srgbClr val="002060"/>
                </a:solidFill>
                <a:latin typeface="Trebuchet MS" panose="020B0603020202020204" pitchFamily="34" charset="0"/>
              </a:rPr>
              <a:t>For Solid Solutes:</a:t>
            </a:r>
          </a:p>
        </p:txBody>
      </p:sp>
      <p:sp>
        <p:nvSpPr>
          <p:cNvPr id="68618" name="Text Box 10">
            <a:extLst>
              <a:ext uri="{FF2B5EF4-FFF2-40B4-BE49-F238E27FC236}">
                <a16:creationId xmlns:a16="http://schemas.microsoft.com/office/drawing/2014/main" id="{E180A0D9-A7EC-4AB4-BADE-344C78C0812B}"/>
              </a:ext>
            </a:extLst>
          </p:cNvPr>
          <p:cNvSpPr txBox="1">
            <a:spLocks noChangeArrowheads="1"/>
          </p:cNvSpPr>
          <p:nvPr/>
        </p:nvSpPr>
        <p:spPr bwMode="auto">
          <a:xfrm>
            <a:off x="5105400" y="1504950"/>
            <a:ext cx="3124200" cy="457200"/>
          </a:xfrm>
          <a:prstGeom prst="rect">
            <a:avLst/>
          </a:prstGeom>
          <a:solidFill>
            <a:schemeClr val="bg1"/>
          </a:solidFill>
          <a:ln w="38100" algn="ctr">
            <a:solidFill>
              <a:srgbClr val="002060"/>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2400" b="1" i="1">
                <a:solidFill>
                  <a:srgbClr val="002060"/>
                </a:solidFill>
                <a:latin typeface="Trebuchet MS" panose="020B0603020202020204" pitchFamily="34" charset="0"/>
              </a:rPr>
              <a:t>For Gas Solutes: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8617"/>
                                        </p:tgtEl>
                                        <p:attrNameLst>
                                          <p:attrName>style.visibility</p:attrName>
                                        </p:attrNameLst>
                                      </p:cBhvr>
                                      <p:to>
                                        <p:strVal val="visible"/>
                                      </p:to>
                                    </p:set>
                                    <p:anim calcmode="lin" valueType="num">
                                      <p:cBhvr additive="base">
                                        <p:cTn id="7" dur="500" fill="hold"/>
                                        <p:tgtEl>
                                          <p:spTgt spid="68617"/>
                                        </p:tgtEl>
                                        <p:attrNameLst>
                                          <p:attrName>ppt_x</p:attrName>
                                        </p:attrNameLst>
                                      </p:cBhvr>
                                      <p:tavLst>
                                        <p:tav tm="0">
                                          <p:val>
                                            <p:strVal val="#ppt_x"/>
                                          </p:val>
                                        </p:tav>
                                        <p:tav tm="100000">
                                          <p:val>
                                            <p:strVal val="#ppt_x"/>
                                          </p:val>
                                        </p:tav>
                                      </p:tavLst>
                                    </p:anim>
                                    <p:anim calcmode="lin" valueType="num">
                                      <p:cBhvr additive="base">
                                        <p:cTn id="8" dur="500" fill="hold"/>
                                        <p:tgtEl>
                                          <p:spTgt spid="6861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6" fill="hold" nodeType="clickEffect">
                                  <p:stCondLst>
                                    <p:cond delay="0"/>
                                  </p:stCondLst>
                                  <p:childTnLst>
                                    <p:set>
                                      <p:cBhvr>
                                        <p:cTn id="12" dur="1" fill="hold">
                                          <p:stCondLst>
                                            <p:cond delay="0"/>
                                          </p:stCondLst>
                                        </p:cTn>
                                        <p:tgtEl>
                                          <p:spTgt spid="68615"/>
                                        </p:tgtEl>
                                        <p:attrNameLst>
                                          <p:attrName>style.visibility</p:attrName>
                                        </p:attrNameLst>
                                      </p:cBhvr>
                                      <p:to>
                                        <p:strVal val="visible"/>
                                      </p:to>
                                    </p:set>
                                    <p:animEffect transition="in" filter="barn(inHorizontal)">
                                      <p:cBhvr>
                                        <p:cTn id="13" dur="500"/>
                                        <p:tgtEl>
                                          <p:spTgt spid="68615"/>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8618"/>
                                        </p:tgtEl>
                                        <p:attrNameLst>
                                          <p:attrName>style.visibility</p:attrName>
                                        </p:attrNameLst>
                                      </p:cBhvr>
                                      <p:to>
                                        <p:strVal val="visible"/>
                                      </p:to>
                                    </p:set>
                                    <p:anim calcmode="lin" valueType="num">
                                      <p:cBhvr additive="base">
                                        <p:cTn id="18" dur="500" fill="hold"/>
                                        <p:tgtEl>
                                          <p:spTgt spid="68618"/>
                                        </p:tgtEl>
                                        <p:attrNameLst>
                                          <p:attrName>ppt_x</p:attrName>
                                        </p:attrNameLst>
                                      </p:cBhvr>
                                      <p:tavLst>
                                        <p:tav tm="0">
                                          <p:val>
                                            <p:strVal val="#ppt_x"/>
                                          </p:val>
                                        </p:tav>
                                        <p:tav tm="100000">
                                          <p:val>
                                            <p:strVal val="#ppt_x"/>
                                          </p:val>
                                        </p:tav>
                                      </p:tavLst>
                                    </p:anim>
                                    <p:anim calcmode="lin" valueType="num">
                                      <p:cBhvr additive="base">
                                        <p:cTn id="19" dur="500" fill="hold"/>
                                        <p:tgtEl>
                                          <p:spTgt spid="68618"/>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6" presetClass="entr" presetSubtype="26" fill="hold" nodeType="clickEffect">
                                  <p:stCondLst>
                                    <p:cond delay="0"/>
                                  </p:stCondLst>
                                  <p:childTnLst>
                                    <p:set>
                                      <p:cBhvr>
                                        <p:cTn id="23" dur="1" fill="hold">
                                          <p:stCondLst>
                                            <p:cond delay="0"/>
                                          </p:stCondLst>
                                        </p:cTn>
                                        <p:tgtEl>
                                          <p:spTgt spid="68616"/>
                                        </p:tgtEl>
                                        <p:attrNameLst>
                                          <p:attrName>style.visibility</p:attrName>
                                        </p:attrNameLst>
                                      </p:cBhvr>
                                      <p:to>
                                        <p:strVal val="visible"/>
                                      </p:to>
                                    </p:set>
                                    <p:animEffect transition="in" filter="barn(inHorizontal)">
                                      <p:cBhvr>
                                        <p:cTn id="24" dur="500"/>
                                        <p:tgtEl>
                                          <p:spTgt spid="68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7" grpId="0" animBg="1"/>
      <p:bldP spid="686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76CF995F-9F1A-4B1B-A1BE-E8CFCAA897C2}"/>
              </a:ext>
            </a:extLst>
          </p:cNvPr>
          <p:cNvSpPr>
            <a:spLocks noGrp="1" noChangeArrowheads="1"/>
          </p:cNvSpPr>
          <p:nvPr>
            <p:ph type="body" idx="1"/>
          </p:nvPr>
        </p:nvSpPr>
        <p:spPr>
          <a:xfrm>
            <a:off x="152400" y="1447800"/>
            <a:ext cx="8839200" cy="3962400"/>
          </a:xfrm>
          <a:solidFill>
            <a:schemeClr val="bg1"/>
          </a:solidFill>
          <a:ln w="38100">
            <a:solidFill>
              <a:srgbClr val="002060"/>
            </a:solidFill>
            <a:miter lim="800000"/>
            <a:headEnd/>
            <a:tailEnd/>
          </a:ln>
        </p:spPr>
        <p:txBody>
          <a:bodyPr anchor="ctr"/>
          <a:lstStyle/>
          <a:p>
            <a:pPr marL="0" indent="0" eaLnBrk="1" hangingPunct="1">
              <a:buFontTx/>
              <a:buNone/>
            </a:pPr>
            <a:r>
              <a:rPr lang="en-US" altLang="en-US" sz="5800" u="sng">
                <a:latin typeface="Trebuchet MS" panose="020B0603020202020204" pitchFamily="34" charset="0"/>
              </a:rPr>
              <a:t>Rate of dissolving:</a:t>
            </a:r>
            <a:r>
              <a:rPr lang="en-US" altLang="en-US" sz="5800">
                <a:latin typeface="Trebuchet MS" panose="020B0603020202020204" pitchFamily="34" charset="0"/>
              </a:rPr>
              <a:t> </a:t>
            </a:r>
            <a:r>
              <a:rPr lang="en-US" altLang="en-US" sz="5800" b="1" i="1">
                <a:solidFill>
                  <a:srgbClr val="002060"/>
                </a:solidFill>
                <a:latin typeface="Trebuchet MS" panose="020B0603020202020204" pitchFamily="34" charset="0"/>
              </a:rPr>
              <a:t>How fast </a:t>
            </a:r>
            <a:r>
              <a:rPr lang="en-US" altLang="en-US" sz="5800" i="1">
                <a:solidFill>
                  <a:srgbClr val="002060"/>
                </a:solidFill>
                <a:latin typeface="Trebuchet MS" panose="020B0603020202020204" pitchFamily="34" charset="0"/>
              </a:rPr>
              <a:t>a solute dissolves in a solvent – not to be confused with </a:t>
            </a:r>
            <a:r>
              <a:rPr lang="en-US" altLang="en-US" sz="5800" b="1" i="1">
                <a:solidFill>
                  <a:srgbClr val="002060"/>
                </a:solidFill>
                <a:latin typeface="Trebuchet MS" panose="020B0603020202020204" pitchFamily="34" charset="0"/>
              </a:rPr>
              <a:t>how much.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0AA21D9-E4DF-463C-9F28-48612FD2FECA}"/>
              </a:ext>
            </a:extLst>
          </p:cNvPr>
          <p:cNvSpPr>
            <a:spLocks noGrp="1" noChangeArrowheads="1"/>
          </p:cNvSpPr>
          <p:nvPr>
            <p:ph type="title"/>
          </p:nvPr>
        </p:nvSpPr>
        <p:spPr>
          <a:xfrm>
            <a:off x="457200" y="312738"/>
            <a:ext cx="8229600" cy="1143000"/>
          </a:xfrm>
          <a:solidFill>
            <a:schemeClr val="bg1"/>
          </a:solidFill>
          <a:ln w="38100">
            <a:solidFill>
              <a:srgbClr val="002060"/>
            </a:solidFill>
            <a:miter lim="800000"/>
            <a:headEnd/>
            <a:tailEnd/>
          </a:ln>
        </p:spPr>
        <p:txBody>
          <a:bodyPr/>
          <a:lstStyle/>
          <a:p>
            <a:r>
              <a:rPr lang="en-US" altLang="en-US" sz="4800" b="1">
                <a:solidFill>
                  <a:srgbClr val="002060"/>
                </a:solidFill>
                <a:latin typeface="Trebuchet MS" panose="020B0603020202020204" pitchFamily="34" charset="0"/>
              </a:rPr>
              <a:t>Rate can be increased by:</a:t>
            </a:r>
          </a:p>
        </p:txBody>
      </p:sp>
      <p:sp>
        <p:nvSpPr>
          <p:cNvPr id="65539" name="Rectangle 3">
            <a:extLst>
              <a:ext uri="{FF2B5EF4-FFF2-40B4-BE49-F238E27FC236}">
                <a16:creationId xmlns:a16="http://schemas.microsoft.com/office/drawing/2014/main" id="{11EACF40-D0DB-4B23-BAE8-79A7F5624E29}"/>
              </a:ext>
            </a:extLst>
          </p:cNvPr>
          <p:cNvSpPr>
            <a:spLocks noGrp="1" noChangeArrowheads="1"/>
          </p:cNvSpPr>
          <p:nvPr>
            <p:ph type="body" idx="1"/>
          </p:nvPr>
        </p:nvSpPr>
        <p:spPr>
          <a:xfrm>
            <a:off x="457200" y="1570038"/>
            <a:ext cx="8229600" cy="4830762"/>
          </a:xfrm>
          <a:solidFill>
            <a:schemeClr val="bg1"/>
          </a:solidFill>
          <a:ln w="38100">
            <a:solidFill>
              <a:srgbClr val="002060"/>
            </a:solidFill>
            <a:miter lim="800000"/>
            <a:headEnd/>
            <a:tailEnd/>
          </a:ln>
        </p:spPr>
        <p:txBody>
          <a:bodyPr/>
          <a:lstStyle/>
          <a:p>
            <a:pPr marL="609600" indent="-609600">
              <a:buFontTx/>
              <a:buAutoNum type="arabicPeriod"/>
            </a:pPr>
            <a:r>
              <a:rPr lang="en-US" altLang="en-US">
                <a:latin typeface="Trebuchet MS" panose="020B0603020202020204" pitchFamily="34" charset="0"/>
              </a:rPr>
              <a:t>Increasing temperature- </a:t>
            </a:r>
            <a:r>
              <a:rPr lang="en-US" altLang="en-US" i="1">
                <a:solidFill>
                  <a:srgbClr val="002060"/>
                </a:solidFill>
                <a:latin typeface="Trebuchet MS" panose="020B0603020202020204" pitchFamily="34" charset="0"/>
              </a:rPr>
              <a:t>There is more kinetic energy available to meet the activation energy (energy available for dissolving)</a:t>
            </a:r>
          </a:p>
          <a:p>
            <a:pPr marL="609600" indent="-609600">
              <a:buFontTx/>
              <a:buAutoNum type="arabicPeriod"/>
            </a:pPr>
            <a:r>
              <a:rPr lang="en-US" altLang="en-US">
                <a:latin typeface="Trebuchet MS" panose="020B0603020202020204" pitchFamily="34" charset="0"/>
              </a:rPr>
              <a:t>Stirring- </a:t>
            </a:r>
            <a:r>
              <a:rPr lang="en-US" altLang="en-US" i="1">
                <a:solidFill>
                  <a:srgbClr val="002060"/>
                </a:solidFill>
                <a:latin typeface="Trebuchet MS" panose="020B0603020202020204" pitchFamily="34" charset="0"/>
              </a:rPr>
              <a:t>Increases the interaction between solute and solvent</a:t>
            </a:r>
          </a:p>
          <a:p>
            <a:pPr marL="609600" indent="-609600">
              <a:buFontTx/>
              <a:buAutoNum type="arabicPeriod"/>
            </a:pPr>
            <a:r>
              <a:rPr lang="en-US" altLang="en-US">
                <a:latin typeface="Trebuchet MS" panose="020B0603020202020204" pitchFamily="34" charset="0"/>
              </a:rPr>
              <a:t>Powdering- </a:t>
            </a:r>
            <a:r>
              <a:rPr lang="en-US" altLang="en-US" i="1">
                <a:solidFill>
                  <a:srgbClr val="002060"/>
                </a:solidFill>
                <a:latin typeface="Trebuchet MS" panose="020B0603020202020204" pitchFamily="34" charset="0"/>
              </a:rPr>
              <a:t>Increase surface area of the solute which increases the interaction between solute and solvent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additive="base">
                                        <p:cTn id="7" dur="500" fill="hold"/>
                                        <p:tgtEl>
                                          <p:spTgt spid="655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55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5539">
                                            <p:txEl>
                                              <p:pRg st="1" end="1"/>
                                            </p:txEl>
                                          </p:spTgt>
                                        </p:tgtEl>
                                        <p:attrNameLst>
                                          <p:attrName>style.visibility</p:attrName>
                                        </p:attrNameLst>
                                      </p:cBhvr>
                                      <p:to>
                                        <p:strVal val="visible"/>
                                      </p:to>
                                    </p:set>
                                    <p:anim calcmode="lin" valueType="num">
                                      <p:cBhvr additive="base">
                                        <p:cTn id="13" dur="500" fill="hold"/>
                                        <p:tgtEl>
                                          <p:spTgt spid="655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55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5539">
                                            <p:txEl>
                                              <p:pRg st="2" end="2"/>
                                            </p:txEl>
                                          </p:spTgt>
                                        </p:tgtEl>
                                        <p:attrNameLst>
                                          <p:attrName>style.visibility</p:attrName>
                                        </p:attrNameLst>
                                      </p:cBhvr>
                                      <p:to>
                                        <p:strVal val="visible"/>
                                      </p:to>
                                    </p:set>
                                    <p:anim calcmode="lin" valueType="num">
                                      <p:cBhvr additive="base">
                                        <p:cTn id="19" dur="5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55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8EB9F2AA-FEE8-4622-BFB0-8A80F6E30DE0}"/>
              </a:ext>
            </a:extLst>
          </p:cNvPr>
          <p:cNvSpPr>
            <a:spLocks noGrp="1" noChangeArrowheads="1"/>
          </p:cNvSpPr>
          <p:nvPr>
            <p:ph type="title"/>
          </p:nvPr>
        </p:nvSpPr>
        <p:spPr>
          <a:solidFill>
            <a:schemeClr val="bg1"/>
          </a:solidFill>
          <a:ln w="38100">
            <a:solidFill>
              <a:srgbClr val="002060"/>
            </a:solidFill>
            <a:miter lim="800000"/>
            <a:headEnd/>
            <a:tailEnd/>
          </a:ln>
        </p:spPr>
        <p:txBody>
          <a:bodyPr/>
          <a:lstStyle/>
          <a:p>
            <a:pPr algn="l" eaLnBrk="1" hangingPunct="1"/>
            <a:r>
              <a:rPr lang="en-US" altLang="en-US" sz="5000" b="1">
                <a:solidFill>
                  <a:srgbClr val="002060"/>
                </a:solidFill>
                <a:latin typeface="Trebuchet MS" panose="020B0603020202020204" pitchFamily="34" charset="0"/>
              </a:rPr>
              <a:t>	 Liquid-Liquid Solutions</a:t>
            </a:r>
          </a:p>
        </p:txBody>
      </p:sp>
      <p:sp>
        <p:nvSpPr>
          <p:cNvPr id="53251" name="Rectangle 3">
            <a:extLst>
              <a:ext uri="{FF2B5EF4-FFF2-40B4-BE49-F238E27FC236}">
                <a16:creationId xmlns:a16="http://schemas.microsoft.com/office/drawing/2014/main" id="{43C41DEB-2B8D-444F-9F1C-BDF18FA30570}"/>
              </a:ext>
            </a:extLst>
          </p:cNvPr>
          <p:cNvSpPr>
            <a:spLocks noGrp="1" noChangeArrowheads="1"/>
          </p:cNvSpPr>
          <p:nvPr>
            <p:ph type="body" idx="1"/>
          </p:nvPr>
        </p:nvSpPr>
        <p:spPr>
          <a:xfrm>
            <a:off x="457200" y="1524000"/>
            <a:ext cx="8229600" cy="4525963"/>
          </a:xfrm>
          <a:solidFill>
            <a:schemeClr val="bg1"/>
          </a:solidFill>
          <a:ln w="38100">
            <a:solidFill>
              <a:srgbClr val="002060"/>
            </a:solidFill>
            <a:miter lim="800000"/>
            <a:headEnd/>
            <a:tailEnd/>
          </a:ln>
        </p:spPr>
        <p:txBody>
          <a:bodyPr/>
          <a:lstStyle/>
          <a:p>
            <a:pPr marL="0" indent="0" eaLnBrk="1" hangingPunct="1">
              <a:buFontTx/>
              <a:buNone/>
              <a:defRPr/>
            </a:pPr>
            <a:r>
              <a:rPr lang="en-US" altLang="en-US" sz="3100" u="sng" dirty="0">
                <a:latin typeface="Trebuchet MS" panose="020B0603020202020204" pitchFamily="34" charset="0"/>
              </a:rPr>
              <a:t>Miscible:</a:t>
            </a:r>
            <a:r>
              <a:rPr lang="en-US" altLang="en-US" sz="3100" dirty="0">
                <a:latin typeface="Trebuchet MS" panose="020B0603020202020204" pitchFamily="34" charset="0"/>
              </a:rPr>
              <a:t> </a:t>
            </a:r>
            <a:r>
              <a:rPr lang="en-US" altLang="en-US" sz="3100" i="1" dirty="0">
                <a:solidFill>
                  <a:srgbClr val="002060"/>
                </a:solidFill>
                <a:latin typeface="Trebuchet MS" panose="020B0603020202020204" pitchFamily="34" charset="0"/>
              </a:rPr>
              <a:t>two liquids which </a:t>
            </a:r>
            <a:r>
              <a:rPr lang="en-US" altLang="en-US" sz="3100" b="1" i="1" dirty="0">
                <a:solidFill>
                  <a:srgbClr val="002060"/>
                </a:solidFill>
                <a:latin typeface="Trebuchet MS" panose="020B0603020202020204" pitchFamily="34" charset="0"/>
              </a:rPr>
              <a:t>uniformly mix</a:t>
            </a:r>
            <a:r>
              <a:rPr lang="en-US" altLang="en-US" sz="3100" i="1" dirty="0">
                <a:solidFill>
                  <a:srgbClr val="002060"/>
                </a:solidFill>
                <a:latin typeface="Trebuchet MS" panose="020B0603020202020204" pitchFamily="34" charset="0"/>
              </a:rPr>
              <a:t> together (ex: </a:t>
            </a:r>
            <a:r>
              <a:rPr lang="en-US" altLang="en-US" sz="3100" b="1" i="1" dirty="0">
                <a:solidFill>
                  <a:srgbClr val="002060"/>
                </a:solidFill>
                <a:latin typeface="Trebuchet MS" panose="020B0603020202020204" pitchFamily="34" charset="0"/>
              </a:rPr>
              <a:t>milk and water</a:t>
            </a:r>
            <a:r>
              <a:rPr lang="en-US" altLang="en-US" sz="3100" i="1" dirty="0">
                <a:solidFill>
                  <a:srgbClr val="002060"/>
                </a:solidFill>
                <a:latin typeface="Trebuchet MS" panose="020B0603020202020204" pitchFamily="34" charset="0"/>
              </a:rPr>
              <a:t>)</a:t>
            </a:r>
          </a:p>
          <a:p>
            <a:pPr marL="0" indent="0" eaLnBrk="1" hangingPunct="1">
              <a:buFontTx/>
              <a:buNone/>
              <a:defRPr/>
            </a:pPr>
            <a:r>
              <a:rPr lang="en-US" altLang="en-US" sz="3100" u="sng" dirty="0">
                <a:latin typeface="Trebuchet MS" panose="020B0603020202020204" pitchFamily="34" charset="0"/>
              </a:rPr>
              <a:t>Immiscible:</a:t>
            </a:r>
            <a:r>
              <a:rPr lang="en-US" altLang="en-US" sz="3100" dirty="0">
                <a:latin typeface="Trebuchet MS" panose="020B0603020202020204" pitchFamily="34" charset="0"/>
              </a:rPr>
              <a:t> </a:t>
            </a:r>
            <a:r>
              <a:rPr lang="en-US" altLang="en-US" sz="3100" i="1" dirty="0">
                <a:solidFill>
                  <a:srgbClr val="002060"/>
                </a:solidFill>
                <a:latin typeface="Trebuchet MS" panose="020B0603020202020204" pitchFamily="34" charset="0"/>
              </a:rPr>
              <a:t>two liquids which </a:t>
            </a:r>
            <a:r>
              <a:rPr lang="en-US" altLang="en-US" sz="3100" b="1" i="1" dirty="0">
                <a:solidFill>
                  <a:srgbClr val="002060"/>
                </a:solidFill>
                <a:latin typeface="Trebuchet MS" panose="020B0603020202020204" pitchFamily="34" charset="0"/>
              </a:rPr>
              <a:t>will not mix</a:t>
            </a:r>
            <a:r>
              <a:rPr lang="en-US" altLang="en-US" sz="3100" i="1" dirty="0">
                <a:solidFill>
                  <a:srgbClr val="002060"/>
                </a:solidFill>
                <a:latin typeface="Trebuchet MS" panose="020B0603020202020204" pitchFamily="34" charset="0"/>
              </a:rPr>
              <a:t>, forms two layers (ex: </a:t>
            </a:r>
            <a:r>
              <a:rPr lang="en-US" altLang="en-US" sz="3100" b="1" i="1" dirty="0">
                <a:solidFill>
                  <a:srgbClr val="002060"/>
                </a:solidFill>
                <a:latin typeface="Trebuchet MS" panose="020B0603020202020204" pitchFamily="34" charset="0"/>
              </a:rPr>
              <a:t>oil and water</a:t>
            </a:r>
            <a:r>
              <a:rPr lang="en-US" altLang="en-US" sz="3100" i="1" dirty="0">
                <a:solidFill>
                  <a:srgbClr val="002060"/>
                </a:solidFill>
                <a:latin typeface="Trebuchet MS" panose="020B0603020202020204" pitchFamily="34" charset="0"/>
              </a:rPr>
              <a:t>) </a:t>
            </a:r>
          </a:p>
          <a:p>
            <a:pPr algn="ctr" eaLnBrk="1" hangingPunct="1">
              <a:buFontTx/>
              <a:buNone/>
              <a:defRPr/>
            </a:pPr>
            <a:endParaRPr lang="en-US" altLang="en-US" sz="3100" dirty="0">
              <a:latin typeface="Trebuchet MS" panose="020B0603020202020204" pitchFamily="34" charset="0"/>
            </a:endParaRPr>
          </a:p>
          <a:p>
            <a:pPr algn="ctr" eaLnBrk="1" hangingPunct="1">
              <a:buFontTx/>
              <a:buNone/>
              <a:defRPr/>
            </a:pPr>
            <a:r>
              <a:rPr lang="en-US" altLang="en-US" sz="3100" i="1" dirty="0">
                <a:solidFill>
                  <a:srgbClr val="002060"/>
                </a:solidFill>
                <a:latin typeface="Trebuchet MS" panose="020B0603020202020204" pitchFamily="34" charset="0"/>
              </a:rPr>
              <a:t>Non-polar + non-polar = </a:t>
            </a:r>
            <a:r>
              <a:rPr lang="en-US" altLang="en-US" sz="3100" b="1" i="1" dirty="0">
                <a:solidFill>
                  <a:srgbClr val="002060"/>
                </a:solidFill>
                <a:latin typeface="Trebuchet MS" panose="020B0603020202020204" pitchFamily="34" charset="0"/>
              </a:rPr>
              <a:t>miscible</a:t>
            </a:r>
          </a:p>
          <a:p>
            <a:pPr algn="ctr" eaLnBrk="1" hangingPunct="1">
              <a:buFontTx/>
              <a:buNone/>
              <a:defRPr/>
            </a:pPr>
            <a:r>
              <a:rPr lang="en-US" altLang="en-US" sz="3100" i="1" dirty="0">
                <a:solidFill>
                  <a:srgbClr val="002060"/>
                </a:solidFill>
                <a:latin typeface="Trebuchet MS" panose="020B0603020202020204" pitchFamily="34" charset="0"/>
              </a:rPr>
              <a:t>Polar + Polar = </a:t>
            </a:r>
            <a:r>
              <a:rPr lang="en-US" altLang="en-US" sz="3100" b="1" i="1" dirty="0">
                <a:solidFill>
                  <a:srgbClr val="002060"/>
                </a:solidFill>
                <a:latin typeface="Trebuchet MS" panose="020B0603020202020204" pitchFamily="34" charset="0"/>
              </a:rPr>
              <a:t>miscible </a:t>
            </a:r>
          </a:p>
          <a:p>
            <a:pPr algn="ctr" eaLnBrk="1" hangingPunct="1">
              <a:buFontTx/>
              <a:buNone/>
              <a:defRPr/>
            </a:pPr>
            <a:r>
              <a:rPr lang="en-US" altLang="en-US" sz="3100" i="1" dirty="0">
                <a:solidFill>
                  <a:srgbClr val="002060"/>
                </a:solidFill>
                <a:latin typeface="Trebuchet MS" panose="020B0603020202020204" pitchFamily="34" charset="0"/>
              </a:rPr>
              <a:t>Non-polar + Polar = </a:t>
            </a:r>
            <a:r>
              <a:rPr lang="en-US" altLang="en-US" sz="3100" b="1" i="1" dirty="0">
                <a:solidFill>
                  <a:srgbClr val="002060"/>
                </a:solidFill>
                <a:latin typeface="Trebuchet MS" panose="020B0603020202020204" pitchFamily="34" charset="0"/>
              </a:rPr>
              <a:t>immiscible</a:t>
            </a:r>
          </a:p>
        </p:txBody>
      </p:sp>
      <p:sp>
        <p:nvSpPr>
          <p:cNvPr id="53252" name="Text Box 4">
            <a:extLst>
              <a:ext uri="{FF2B5EF4-FFF2-40B4-BE49-F238E27FC236}">
                <a16:creationId xmlns:a16="http://schemas.microsoft.com/office/drawing/2014/main" id="{72F97327-B41F-47F4-AFCA-3C3B18F040B7}"/>
              </a:ext>
            </a:extLst>
          </p:cNvPr>
          <p:cNvSpPr txBox="1">
            <a:spLocks noChangeArrowheads="1"/>
          </p:cNvSpPr>
          <p:nvPr/>
        </p:nvSpPr>
        <p:spPr bwMode="auto">
          <a:xfrm>
            <a:off x="723900" y="3581400"/>
            <a:ext cx="7543800" cy="584200"/>
          </a:xfrm>
          <a:prstGeom prst="rect">
            <a:avLst/>
          </a:prstGeom>
          <a:noFill/>
          <a:ln w="44450" cmpd="dbl" algn="ctr">
            <a:solidFill>
              <a:srgbClr val="00206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a:latin typeface="Trebuchet MS" panose="020B0603020202020204" pitchFamily="34" charset="0"/>
              </a:rPr>
              <a:t>As a general rule: </a:t>
            </a:r>
            <a:r>
              <a:rPr lang="en-US" altLang="en-US" b="1" i="1">
                <a:solidFill>
                  <a:srgbClr val="002060"/>
                </a:solidFill>
                <a:latin typeface="Trebuchet MS" panose="020B0603020202020204" pitchFamily="34" charset="0"/>
              </a:rPr>
              <a:t>“Like dissolves like”</a:t>
            </a:r>
            <a:endParaRPr lang="en-US" altLang="en-US" i="1">
              <a:solidFill>
                <a:srgbClr val="002060"/>
              </a:solidFill>
              <a:latin typeface="Trebuchet MS" panose="020B0603020202020204" pitchFamily="34" charset="0"/>
            </a:endParaRPr>
          </a:p>
        </p:txBody>
      </p:sp>
      <p:pic>
        <p:nvPicPr>
          <p:cNvPr id="17413" name="Picture 5" descr="MC900357437[1]">
            <a:extLst>
              <a:ext uri="{FF2B5EF4-FFF2-40B4-BE49-F238E27FC236}">
                <a16:creationId xmlns:a16="http://schemas.microsoft.com/office/drawing/2014/main" id="{9DA9017D-D067-4935-8348-084671A632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00" y="152400"/>
            <a:ext cx="698500" cy="118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additive="base">
                                        <p:cTn id="7" dur="500" fill="hold"/>
                                        <p:tgtEl>
                                          <p:spTgt spid="53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3251">
                                            <p:txEl>
                                              <p:pRg st="1" end="1"/>
                                            </p:txEl>
                                          </p:spTgt>
                                        </p:tgtEl>
                                        <p:attrNameLst>
                                          <p:attrName>style.visibility</p:attrName>
                                        </p:attrNameLst>
                                      </p:cBhvr>
                                      <p:to>
                                        <p:strVal val="visible"/>
                                      </p:to>
                                    </p:set>
                                    <p:anim calcmode="lin" valueType="num">
                                      <p:cBhvr additive="base">
                                        <p:cTn id="13" dur="500" fill="hold"/>
                                        <p:tgtEl>
                                          <p:spTgt spid="532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3252"/>
                                        </p:tgtEl>
                                        <p:attrNameLst>
                                          <p:attrName>style.visibility</p:attrName>
                                        </p:attrNameLst>
                                      </p:cBhvr>
                                      <p:to>
                                        <p:strVal val="visible"/>
                                      </p:to>
                                    </p:set>
                                    <p:anim calcmode="lin" valueType="num">
                                      <p:cBhvr additive="base">
                                        <p:cTn id="19" dur="500" fill="hold"/>
                                        <p:tgtEl>
                                          <p:spTgt spid="53252"/>
                                        </p:tgtEl>
                                        <p:attrNameLst>
                                          <p:attrName>ppt_x</p:attrName>
                                        </p:attrNameLst>
                                      </p:cBhvr>
                                      <p:tavLst>
                                        <p:tav tm="0">
                                          <p:val>
                                            <p:strVal val="#ppt_x"/>
                                          </p:val>
                                        </p:tav>
                                        <p:tav tm="100000">
                                          <p:val>
                                            <p:strVal val="#ppt_x"/>
                                          </p:val>
                                        </p:tav>
                                      </p:tavLst>
                                    </p:anim>
                                    <p:anim calcmode="lin" valueType="num">
                                      <p:cBhvr additive="base">
                                        <p:cTn id="20" dur="500" fill="hold"/>
                                        <p:tgtEl>
                                          <p:spTgt spid="53252"/>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 calcmode="lin" valueType="num">
                                      <p:cBhvr additive="base">
                                        <p:cTn id="25" dur="500" fill="hold"/>
                                        <p:tgtEl>
                                          <p:spTgt spid="532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3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 calcmode="lin" valueType="num">
                                      <p:cBhvr additive="base">
                                        <p:cTn id="31" dur="500" fill="hold"/>
                                        <p:tgtEl>
                                          <p:spTgt spid="532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32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3251">
                                            <p:txEl>
                                              <p:pRg st="5" end="5"/>
                                            </p:txEl>
                                          </p:spTgt>
                                        </p:tgtEl>
                                        <p:attrNameLst>
                                          <p:attrName>style.visibility</p:attrName>
                                        </p:attrNameLst>
                                      </p:cBhvr>
                                      <p:to>
                                        <p:strVal val="visible"/>
                                      </p:to>
                                    </p:set>
                                    <p:anim calcmode="lin" valueType="num">
                                      <p:cBhvr additive="base">
                                        <p:cTn id="37" dur="500" fill="hold"/>
                                        <p:tgtEl>
                                          <p:spTgt spid="532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32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35726D23-BCE5-4491-BA9E-C62E49786350}"/>
              </a:ext>
            </a:extLst>
          </p:cNvPr>
          <p:cNvSpPr>
            <a:spLocks noGrp="1" noChangeArrowheads="1"/>
          </p:cNvSpPr>
          <p:nvPr>
            <p:ph type="title"/>
          </p:nvPr>
        </p:nvSpPr>
        <p:spPr>
          <a:solidFill>
            <a:schemeClr val="bg1"/>
          </a:solidFill>
          <a:ln w="38100">
            <a:solidFill>
              <a:srgbClr val="002060"/>
            </a:solidFill>
            <a:miter lim="800000"/>
            <a:headEnd/>
            <a:tailEnd/>
          </a:ln>
        </p:spPr>
        <p:txBody>
          <a:bodyPr/>
          <a:lstStyle/>
          <a:p>
            <a:pPr eaLnBrk="1" hangingPunct="1"/>
            <a:r>
              <a:rPr lang="en-US" altLang="en-US" sz="8000" b="1">
                <a:solidFill>
                  <a:srgbClr val="002060"/>
                </a:solidFill>
                <a:latin typeface="Trebuchet MS" panose="020B0603020202020204" pitchFamily="34" charset="0"/>
              </a:rPr>
              <a:t>Concentration</a:t>
            </a:r>
          </a:p>
        </p:txBody>
      </p:sp>
      <p:sp>
        <p:nvSpPr>
          <p:cNvPr id="56323" name="Rectangle 3">
            <a:extLst>
              <a:ext uri="{FF2B5EF4-FFF2-40B4-BE49-F238E27FC236}">
                <a16:creationId xmlns:a16="http://schemas.microsoft.com/office/drawing/2014/main" id="{EE0DD5FD-BDC5-4663-8FC6-7BF090910367}"/>
              </a:ext>
            </a:extLst>
          </p:cNvPr>
          <p:cNvSpPr>
            <a:spLocks noGrp="1" noChangeArrowheads="1"/>
          </p:cNvSpPr>
          <p:nvPr>
            <p:ph type="body" idx="1"/>
          </p:nvPr>
        </p:nvSpPr>
        <p:spPr>
          <a:xfrm>
            <a:off x="457200" y="1600200"/>
            <a:ext cx="5105400" cy="4876800"/>
          </a:xfrm>
          <a:solidFill>
            <a:schemeClr val="bg1"/>
          </a:solidFill>
          <a:ln w="38100">
            <a:solidFill>
              <a:srgbClr val="002060"/>
            </a:solidFill>
          </a:ln>
        </p:spPr>
        <p:txBody>
          <a:bodyPr/>
          <a:lstStyle/>
          <a:p>
            <a:pPr marL="0" indent="0" eaLnBrk="1" hangingPunct="1">
              <a:buFontTx/>
              <a:buNone/>
              <a:defRPr/>
            </a:pPr>
            <a:r>
              <a:rPr lang="en-US" sz="3500" i="1" dirty="0">
                <a:solidFill>
                  <a:srgbClr val="002060"/>
                </a:solidFill>
                <a:latin typeface="Trebuchet MS" pitchFamily="34" charset="0"/>
              </a:rPr>
              <a:t>Indicates the </a:t>
            </a:r>
            <a:r>
              <a:rPr lang="en-US" sz="3500" b="1" i="1" dirty="0">
                <a:solidFill>
                  <a:srgbClr val="002060"/>
                </a:solidFill>
                <a:latin typeface="Trebuchet MS" pitchFamily="34" charset="0"/>
              </a:rPr>
              <a:t>amount of solute </a:t>
            </a:r>
            <a:r>
              <a:rPr lang="en-US" sz="3500" i="1" dirty="0">
                <a:solidFill>
                  <a:srgbClr val="002060"/>
                </a:solidFill>
                <a:latin typeface="Trebuchet MS" pitchFamily="34" charset="0"/>
              </a:rPr>
              <a:t>dissolved in a given quantity of solvent.</a:t>
            </a:r>
          </a:p>
          <a:p>
            <a:pPr eaLnBrk="1" hangingPunct="1">
              <a:defRPr/>
            </a:pPr>
            <a:r>
              <a:rPr lang="en-US" sz="3500" b="1" i="1" u="sng" dirty="0">
                <a:latin typeface="Trebuchet MS" pitchFamily="34" charset="0"/>
              </a:rPr>
              <a:t>Dilute:</a:t>
            </a:r>
            <a:r>
              <a:rPr lang="en-US" sz="3500" dirty="0">
                <a:latin typeface="Trebuchet MS" pitchFamily="34" charset="0"/>
              </a:rPr>
              <a:t> </a:t>
            </a:r>
            <a:r>
              <a:rPr lang="en-US" sz="3500" i="1" dirty="0">
                <a:solidFill>
                  <a:srgbClr val="002060"/>
                </a:solidFill>
                <a:latin typeface="Trebuchet MS" pitchFamily="34" charset="0"/>
              </a:rPr>
              <a:t>a small amount of solute</a:t>
            </a:r>
          </a:p>
          <a:p>
            <a:pPr eaLnBrk="1" hangingPunct="1">
              <a:defRPr/>
            </a:pPr>
            <a:r>
              <a:rPr lang="en-US" sz="3500" b="1" i="1" u="sng" dirty="0">
                <a:latin typeface="Trebuchet MS" pitchFamily="34" charset="0"/>
              </a:rPr>
              <a:t>Concentrated:</a:t>
            </a:r>
            <a:r>
              <a:rPr lang="en-US" sz="3500" dirty="0">
                <a:latin typeface="Trebuchet MS" pitchFamily="34" charset="0"/>
              </a:rPr>
              <a:t> </a:t>
            </a:r>
            <a:r>
              <a:rPr lang="en-US" sz="3500" i="1" dirty="0">
                <a:solidFill>
                  <a:srgbClr val="002060"/>
                </a:solidFill>
                <a:latin typeface="Trebuchet MS" pitchFamily="34" charset="0"/>
              </a:rPr>
              <a:t>a large amount of solute</a:t>
            </a:r>
          </a:p>
        </p:txBody>
      </p:sp>
      <p:pic>
        <p:nvPicPr>
          <p:cNvPr id="18436" name="Picture 4" descr="MC900023382[1]">
            <a:extLst>
              <a:ext uri="{FF2B5EF4-FFF2-40B4-BE49-F238E27FC236}">
                <a16:creationId xmlns:a16="http://schemas.microsoft.com/office/drawing/2014/main" id="{4F6DA605-7F46-4564-9C6E-D1E3686C6C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8813" y="2362200"/>
            <a:ext cx="3094037" cy="2971800"/>
          </a:xfrm>
          <a:prstGeom prst="rect">
            <a:avLst/>
          </a:prstGeom>
          <a:solidFill>
            <a:schemeClr val="bg1"/>
          </a:solidFill>
          <a:ln w="38100">
            <a:solidFill>
              <a:srgbClr val="002060"/>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6323">
                                            <p:txEl>
                                              <p:pRg st="2" end="2"/>
                                            </p:txEl>
                                          </p:spTgt>
                                        </p:tgtEl>
                                        <p:attrNameLst>
                                          <p:attrName>style.visibility</p:attrName>
                                        </p:attrNameLst>
                                      </p:cBhvr>
                                      <p:to>
                                        <p:strVal val="visible"/>
                                      </p:to>
                                    </p:set>
                                    <p:anim calcmode="lin" valueType="num">
                                      <p:cBhvr additive="base">
                                        <p:cTn id="19" dur="500" fill="hold"/>
                                        <p:tgtEl>
                                          <p:spTgt spid="563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63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47F643E4-28DA-4184-9D86-948CF973B8D6}"/>
              </a:ext>
            </a:extLst>
          </p:cNvPr>
          <p:cNvSpPr>
            <a:spLocks noGrp="1" noChangeArrowheads="1"/>
          </p:cNvSpPr>
          <p:nvPr>
            <p:ph type="body" idx="1"/>
          </p:nvPr>
        </p:nvSpPr>
        <p:spPr>
          <a:xfrm>
            <a:off x="419100" y="1847850"/>
            <a:ext cx="8305800" cy="3162300"/>
          </a:xfrm>
          <a:solidFill>
            <a:schemeClr val="bg1"/>
          </a:solidFill>
          <a:ln w="38100">
            <a:solidFill>
              <a:srgbClr val="002060"/>
            </a:solidFill>
            <a:miter lim="800000"/>
            <a:headEnd/>
            <a:tailEnd/>
          </a:ln>
        </p:spPr>
        <p:txBody>
          <a:bodyPr tIns="182880" bIns="0" anchor="ctr"/>
          <a:lstStyle/>
          <a:p>
            <a:pPr marL="0" indent="0" algn="ctr" eaLnBrk="1" hangingPunct="1">
              <a:lnSpc>
                <a:spcPct val="70000"/>
              </a:lnSpc>
              <a:spcBef>
                <a:spcPct val="0"/>
              </a:spcBef>
              <a:buFontTx/>
              <a:buNone/>
            </a:pPr>
            <a:r>
              <a:rPr lang="en-US" altLang="en-US" sz="13800" b="1">
                <a:solidFill>
                  <a:srgbClr val="002060"/>
                </a:solidFill>
                <a:latin typeface="Script MT Bold" panose="03040602040607080904" pitchFamily="66" charset="0"/>
              </a:rPr>
              <a:t>Questions?</a:t>
            </a:r>
          </a:p>
          <a:p>
            <a:pPr marL="0" indent="0" algn="ctr" eaLnBrk="1" hangingPunct="1">
              <a:lnSpc>
                <a:spcPct val="70000"/>
              </a:lnSpc>
              <a:spcBef>
                <a:spcPct val="0"/>
              </a:spcBef>
              <a:buFontTx/>
              <a:buNone/>
            </a:pPr>
            <a:r>
              <a:rPr lang="en-US" altLang="en-US" sz="9600" b="1">
                <a:latin typeface="Script MT Bold" panose="03040602040607080904" pitchFamily="66" charset="0"/>
              </a:rPr>
              <a:t>Begin WS#1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386">
                                            <p:bg/>
                                          </p:spTgt>
                                        </p:tgtEl>
                                        <p:attrNameLst>
                                          <p:attrName>style.visibility</p:attrName>
                                        </p:attrNameLst>
                                      </p:cBhvr>
                                      <p:to>
                                        <p:strVal val="visible"/>
                                      </p:to>
                                    </p:set>
                                    <p:animEffect transition="in" filter="fade">
                                      <p:cBhvr>
                                        <p:cTn id="7" dur="500"/>
                                        <p:tgtEl>
                                          <p:spTgt spid="16386">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6">
                                            <p:txEl>
                                              <p:pRg st="0" end="0"/>
                                            </p:txEl>
                                          </p:spTgt>
                                        </p:tgtEl>
                                        <p:attrNameLst>
                                          <p:attrName>style.visibility</p:attrName>
                                        </p:attrNameLst>
                                      </p:cBhvr>
                                      <p:to>
                                        <p:strVal val="visible"/>
                                      </p:to>
                                    </p:set>
                                    <p:animEffect transition="in" filter="fade">
                                      <p:cBhvr>
                                        <p:cTn id="12" dur="500"/>
                                        <p:tgtEl>
                                          <p:spTgt spid="1638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6">
                                            <p:txEl>
                                              <p:pRg st="1" end="1"/>
                                            </p:txEl>
                                          </p:spTgt>
                                        </p:tgtEl>
                                        <p:attrNameLst>
                                          <p:attrName>style.visibility</p:attrName>
                                        </p:attrNameLst>
                                      </p:cBhvr>
                                      <p:to>
                                        <p:strVal val="visible"/>
                                      </p:to>
                                    </p:set>
                                    <p:animEffect transition="in" filter="fade">
                                      <p:cBhvr>
                                        <p:cTn id="17" dur="500"/>
                                        <p:tgtEl>
                                          <p:spTgt spid="1638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C0D5E16-265D-4203-A2EF-4CF29270AA4E}"/>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3700" b="1" dirty="0">
                <a:solidFill>
                  <a:srgbClr val="002060"/>
                </a:solidFill>
                <a:latin typeface="Trebuchet MS" panose="020B0603020202020204" pitchFamily="34" charset="0"/>
              </a:rPr>
              <a:t>After today, you should be able to…</a:t>
            </a:r>
          </a:p>
        </p:txBody>
      </p:sp>
      <p:sp>
        <p:nvSpPr>
          <p:cNvPr id="6147" name="Rectangle 3">
            <a:extLst>
              <a:ext uri="{FF2B5EF4-FFF2-40B4-BE49-F238E27FC236}">
                <a16:creationId xmlns:a16="http://schemas.microsoft.com/office/drawing/2014/main" id="{851DA1EC-5469-40CE-B545-60FAFE389D0B}"/>
              </a:ext>
            </a:extLst>
          </p:cNvPr>
          <p:cNvSpPr>
            <a:spLocks noGrp="1" noChangeArrowheads="1"/>
          </p:cNvSpPr>
          <p:nvPr>
            <p:ph type="body" idx="1"/>
          </p:nvPr>
        </p:nvSpPr>
        <p:spPr>
          <a:xfrm>
            <a:off x="457200" y="1371600"/>
            <a:ext cx="8229600" cy="5105400"/>
          </a:xfrm>
          <a:solidFill>
            <a:schemeClr val="bg1"/>
          </a:solidFill>
          <a:ln w="38100">
            <a:solidFill>
              <a:srgbClr val="002060"/>
            </a:solidFill>
            <a:miter lim="800000"/>
            <a:headEnd/>
            <a:tailEnd/>
          </a:ln>
        </p:spPr>
        <p:txBody>
          <a:bodyPr/>
          <a:lstStyle/>
          <a:p>
            <a:r>
              <a:rPr lang="en-US" altLang="en-US" sz="3600" dirty="0">
                <a:latin typeface="Trebuchet MS" panose="020B0603020202020204" pitchFamily="34" charset="0"/>
              </a:rPr>
              <a:t>Explain the differences between the three different types of solutions</a:t>
            </a:r>
          </a:p>
          <a:p>
            <a:r>
              <a:rPr lang="en-US" altLang="en-US" sz="3600" dirty="0">
                <a:latin typeface="Trebuchet MS" panose="020B0603020202020204" pitchFamily="34" charset="0"/>
              </a:rPr>
              <a:t>Describe how to make a supersaturated solution</a:t>
            </a:r>
          </a:p>
          <a:p>
            <a:r>
              <a:rPr lang="en-US" altLang="en-US" sz="3600" dirty="0">
                <a:latin typeface="Trebuchet MS" panose="020B0603020202020204" pitchFamily="34" charset="0"/>
              </a:rPr>
              <a:t>Describe how to increase the rate of dissolving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9CDB1BB6-4672-43D6-B5CF-E51B30B45FB4}"/>
              </a:ext>
            </a:extLst>
          </p:cNvPr>
          <p:cNvSpPr>
            <a:spLocks noGrp="1" noChangeArrowheads="1"/>
          </p:cNvSpPr>
          <p:nvPr>
            <p:ph type="body" idx="1"/>
          </p:nvPr>
        </p:nvSpPr>
        <p:spPr>
          <a:xfrm>
            <a:off x="228600" y="685800"/>
            <a:ext cx="8686800" cy="5562600"/>
          </a:xfrm>
          <a:solidFill>
            <a:schemeClr val="bg1"/>
          </a:solidFill>
          <a:ln w="38100">
            <a:solidFill>
              <a:srgbClr val="002060"/>
            </a:solidFill>
            <a:miter lim="800000"/>
            <a:headEnd/>
            <a:tailEnd/>
          </a:ln>
        </p:spPr>
        <p:txBody>
          <a:bodyPr anchor="ctr"/>
          <a:lstStyle/>
          <a:p>
            <a:pPr marL="0" indent="0" eaLnBrk="1" hangingPunct="1">
              <a:buFontTx/>
              <a:buNone/>
            </a:pPr>
            <a:r>
              <a:rPr lang="en-US" altLang="en-US" sz="5000">
                <a:latin typeface="Trebuchet MS" panose="020B0603020202020204" pitchFamily="34" charset="0"/>
              </a:rPr>
              <a:t>A solution is a </a:t>
            </a:r>
            <a:r>
              <a:rPr lang="en-US" altLang="en-US" sz="5000" i="1">
                <a:solidFill>
                  <a:srgbClr val="002060"/>
                </a:solidFill>
                <a:latin typeface="Trebuchet MS" panose="020B0603020202020204" pitchFamily="34" charset="0"/>
              </a:rPr>
              <a:t>homogeneous mixture.  The components are not chemically combined and retain their original properties.</a:t>
            </a:r>
          </a:p>
          <a:p>
            <a:pPr marL="0" indent="0" eaLnBrk="1" hangingPunct="1">
              <a:buFontTx/>
              <a:buNone/>
            </a:pPr>
            <a:r>
              <a:rPr lang="en-US" altLang="en-US" sz="5000">
                <a:latin typeface="Trebuchet MS" panose="020B0603020202020204" pitchFamily="34" charset="0"/>
              </a:rPr>
              <a:t>Example: </a:t>
            </a:r>
            <a:r>
              <a:rPr lang="en-US" altLang="en-US" sz="5000" i="1">
                <a:solidFill>
                  <a:srgbClr val="002060"/>
                </a:solidFill>
                <a:latin typeface="Trebuchet MS" panose="020B0603020202020204" pitchFamily="34" charset="0"/>
              </a:rPr>
              <a:t>Sugar water – still tastes sweet</a:t>
            </a:r>
            <a:endParaRPr lang="en-US" altLang="en-US" sz="5000">
              <a:solidFill>
                <a:srgbClr val="00206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082BF01-5E42-4CF7-9569-11E4FAB0A6E2}"/>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8000" b="1">
                <a:solidFill>
                  <a:srgbClr val="002060"/>
                </a:solidFill>
                <a:latin typeface="Trebuchet MS" panose="020B0603020202020204" pitchFamily="34" charset="0"/>
              </a:rPr>
              <a:t>Solutions</a:t>
            </a:r>
          </a:p>
        </p:txBody>
      </p:sp>
      <p:sp>
        <p:nvSpPr>
          <p:cNvPr id="47107" name="Rectangle 3">
            <a:extLst>
              <a:ext uri="{FF2B5EF4-FFF2-40B4-BE49-F238E27FC236}">
                <a16:creationId xmlns:a16="http://schemas.microsoft.com/office/drawing/2014/main" id="{B4C8EB80-9380-4110-89E6-A240608FEA4E}"/>
              </a:ext>
            </a:extLst>
          </p:cNvPr>
          <p:cNvSpPr>
            <a:spLocks noGrp="1" noChangeArrowheads="1"/>
          </p:cNvSpPr>
          <p:nvPr>
            <p:ph type="body" idx="1"/>
          </p:nvPr>
        </p:nvSpPr>
        <p:spPr>
          <a:xfrm>
            <a:off x="457200" y="1371600"/>
            <a:ext cx="8229600" cy="5105400"/>
          </a:xfrm>
          <a:solidFill>
            <a:schemeClr val="bg1"/>
          </a:solidFill>
          <a:ln w="38100">
            <a:solidFill>
              <a:srgbClr val="002060"/>
            </a:solidFill>
          </a:ln>
        </p:spPr>
        <p:txBody>
          <a:bodyPr/>
          <a:lstStyle/>
          <a:p>
            <a:pPr marL="0" indent="0" eaLnBrk="1" hangingPunct="1">
              <a:buFontTx/>
              <a:buNone/>
              <a:defRPr/>
            </a:pPr>
            <a:r>
              <a:rPr lang="en-US" sz="4600" dirty="0">
                <a:latin typeface="Trebuchet MS" pitchFamily="34" charset="0"/>
              </a:rPr>
              <a:t>A solution is made up of a </a:t>
            </a:r>
            <a:r>
              <a:rPr lang="en-US" sz="4600" i="1" dirty="0">
                <a:solidFill>
                  <a:srgbClr val="002060"/>
                </a:solidFill>
                <a:latin typeface="Trebuchet MS" pitchFamily="34" charset="0"/>
              </a:rPr>
              <a:t>solute and solvent.</a:t>
            </a:r>
            <a:endParaRPr lang="en-US" sz="4600" dirty="0">
              <a:solidFill>
                <a:srgbClr val="002060"/>
              </a:solidFill>
              <a:latin typeface="Trebuchet MS" pitchFamily="34" charset="0"/>
            </a:endParaRPr>
          </a:p>
          <a:p>
            <a:pPr eaLnBrk="1" hangingPunct="1">
              <a:defRPr/>
            </a:pPr>
            <a:r>
              <a:rPr lang="en-US" sz="4600" u="sng" dirty="0">
                <a:latin typeface="Trebuchet MS" pitchFamily="34" charset="0"/>
              </a:rPr>
              <a:t>Solute:</a:t>
            </a:r>
            <a:r>
              <a:rPr lang="en-US" sz="4600" dirty="0">
                <a:latin typeface="Trebuchet MS" pitchFamily="34" charset="0"/>
              </a:rPr>
              <a:t> </a:t>
            </a:r>
            <a:r>
              <a:rPr lang="en-US" sz="4600" i="1" dirty="0">
                <a:solidFill>
                  <a:srgbClr val="002060"/>
                </a:solidFill>
                <a:latin typeface="Trebuchet MS" pitchFamily="34" charset="0"/>
              </a:rPr>
              <a:t>a dissolved substance</a:t>
            </a:r>
          </a:p>
          <a:p>
            <a:pPr eaLnBrk="1" hangingPunct="1">
              <a:defRPr/>
            </a:pPr>
            <a:r>
              <a:rPr lang="en-US" sz="4600" u="sng" dirty="0">
                <a:latin typeface="Trebuchet MS" pitchFamily="34" charset="0"/>
              </a:rPr>
              <a:t>Solvent:</a:t>
            </a:r>
            <a:r>
              <a:rPr lang="en-US" sz="4600" dirty="0">
                <a:latin typeface="Trebuchet MS" pitchFamily="34" charset="0"/>
              </a:rPr>
              <a:t> </a:t>
            </a:r>
            <a:r>
              <a:rPr lang="en-US" sz="4600" i="1" dirty="0">
                <a:solidFill>
                  <a:srgbClr val="002060"/>
                </a:solidFill>
                <a:latin typeface="Trebuchet MS" pitchFamily="34" charset="0"/>
              </a:rPr>
              <a:t>the most abundant component of a solution, what does the dissolving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1DD75CED-8945-4409-AD65-1EE6ACF2C891}"/>
              </a:ext>
            </a:extLst>
          </p:cNvPr>
          <p:cNvSpPr>
            <a:spLocks noGrp="1" noChangeArrowheads="1"/>
          </p:cNvSpPr>
          <p:nvPr>
            <p:ph type="body" idx="1"/>
          </p:nvPr>
        </p:nvSpPr>
        <p:spPr>
          <a:xfrm>
            <a:off x="457200" y="1066800"/>
            <a:ext cx="8305800" cy="5105400"/>
          </a:xfrm>
          <a:solidFill>
            <a:schemeClr val="bg1"/>
          </a:solidFill>
          <a:ln w="38100">
            <a:solidFill>
              <a:srgbClr val="002060"/>
            </a:solidFill>
            <a:miter lim="800000"/>
            <a:headEnd/>
            <a:tailEnd/>
          </a:ln>
        </p:spPr>
        <p:txBody>
          <a:bodyPr/>
          <a:lstStyle/>
          <a:p>
            <a:pPr marL="0" indent="0" algn="ctr" eaLnBrk="1" hangingPunct="1">
              <a:buFontTx/>
              <a:buNone/>
            </a:pPr>
            <a:r>
              <a:rPr lang="en-US" altLang="en-US" sz="6100">
                <a:latin typeface="Trebuchet MS" panose="020B0603020202020204" pitchFamily="34" charset="0"/>
              </a:rPr>
              <a:t>Water is called the “</a:t>
            </a:r>
            <a:r>
              <a:rPr lang="en-US" altLang="en-US" sz="6100" i="1">
                <a:solidFill>
                  <a:srgbClr val="002060"/>
                </a:solidFill>
                <a:latin typeface="Trebuchet MS" panose="020B0603020202020204" pitchFamily="34" charset="0"/>
              </a:rPr>
              <a:t>universal solvent</a:t>
            </a:r>
            <a:r>
              <a:rPr lang="en-US" altLang="en-US" sz="6100" i="1">
                <a:latin typeface="Trebuchet MS" panose="020B0603020202020204" pitchFamily="34" charset="0"/>
              </a:rPr>
              <a:t>” </a:t>
            </a:r>
            <a:r>
              <a:rPr lang="en-US" altLang="en-US" sz="6100">
                <a:latin typeface="Trebuchet MS" panose="020B0603020202020204" pitchFamily="34" charset="0"/>
              </a:rPr>
              <a:t>because </a:t>
            </a:r>
            <a:r>
              <a:rPr lang="en-US" altLang="en-US" sz="6100" i="1">
                <a:solidFill>
                  <a:srgbClr val="002060"/>
                </a:solidFill>
                <a:latin typeface="Trebuchet MS" panose="020B0603020202020204" pitchFamily="34" charset="0"/>
              </a:rPr>
              <a:t>it has the ability to dissolve so many substances.</a:t>
            </a:r>
            <a:endParaRPr lang="en-US" altLang="en-US" sz="6100">
              <a:solidFill>
                <a:srgbClr val="00206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272291-F9A8-4B74-8BEE-C5F81969BB82}"/>
              </a:ext>
            </a:extLst>
          </p:cNvPr>
          <p:cNvSpPr>
            <a:spLocks noGrp="1" noChangeArrowheads="1"/>
          </p:cNvSpPr>
          <p:nvPr>
            <p:ph type="title"/>
          </p:nvPr>
        </p:nvSpPr>
        <p:spPr>
          <a:xfrm>
            <a:off x="457200" y="228600"/>
            <a:ext cx="8229600" cy="1036638"/>
          </a:xfrm>
          <a:solidFill>
            <a:schemeClr val="bg1"/>
          </a:solidFill>
          <a:ln w="38100">
            <a:solidFill>
              <a:srgbClr val="002060"/>
            </a:solidFill>
            <a:miter lim="800000"/>
            <a:headEnd/>
            <a:tailEnd/>
          </a:ln>
        </p:spPr>
        <p:txBody>
          <a:bodyPr/>
          <a:lstStyle/>
          <a:p>
            <a:pPr eaLnBrk="1" hangingPunct="1"/>
            <a:r>
              <a:rPr lang="en-US" altLang="en-US" sz="8000" b="1">
                <a:solidFill>
                  <a:srgbClr val="002060"/>
                </a:solidFill>
                <a:latin typeface="Trebuchet MS" panose="020B0603020202020204" pitchFamily="34" charset="0"/>
              </a:rPr>
              <a:t>Solutions</a:t>
            </a:r>
          </a:p>
        </p:txBody>
      </p:sp>
      <p:sp>
        <p:nvSpPr>
          <p:cNvPr id="47107" name="Rectangle 3">
            <a:extLst>
              <a:ext uri="{FF2B5EF4-FFF2-40B4-BE49-F238E27FC236}">
                <a16:creationId xmlns:a16="http://schemas.microsoft.com/office/drawing/2014/main" id="{7C58A3FC-3579-46C6-BB12-28D9DADFA8F5}"/>
              </a:ext>
            </a:extLst>
          </p:cNvPr>
          <p:cNvSpPr>
            <a:spLocks noGrp="1" noChangeArrowheads="1"/>
          </p:cNvSpPr>
          <p:nvPr>
            <p:ph type="body" idx="1"/>
          </p:nvPr>
        </p:nvSpPr>
        <p:spPr>
          <a:xfrm>
            <a:off x="457200" y="1371600"/>
            <a:ext cx="8229600" cy="5105400"/>
          </a:xfrm>
          <a:solidFill>
            <a:schemeClr val="bg1"/>
          </a:solidFill>
          <a:ln w="38100">
            <a:solidFill>
              <a:srgbClr val="002060"/>
            </a:solidFill>
            <a:miter lim="800000"/>
            <a:headEnd/>
            <a:tailEnd/>
          </a:ln>
        </p:spPr>
        <p:txBody>
          <a:bodyPr/>
          <a:lstStyle/>
          <a:p>
            <a:pPr marL="0" indent="0" eaLnBrk="1" hangingPunct="1">
              <a:buFontTx/>
              <a:buNone/>
            </a:pPr>
            <a:r>
              <a:rPr lang="en-US" altLang="en-US" sz="5200">
                <a:latin typeface="Trebuchet MS" panose="020B0603020202020204" pitchFamily="34" charset="0"/>
              </a:rPr>
              <a:t>Recall, </a:t>
            </a:r>
            <a:r>
              <a:rPr lang="en-US" altLang="en-US" sz="5200" u="sng">
                <a:latin typeface="Trebuchet MS" panose="020B0603020202020204" pitchFamily="34" charset="0"/>
              </a:rPr>
              <a:t>aqueous</a:t>
            </a:r>
            <a:r>
              <a:rPr lang="en-US" altLang="en-US" sz="5200">
                <a:latin typeface="Trebuchet MS" panose="020B0603020202020204" pitchFamily="34" charset="0"/>
              </a:rPr>
              <a:t> is a solution where </a:t>
            </a:r>
            <a:r>
              <a:rPr lang="en-US" altLang="en-US" sz="5200" i="1">
                <a:solidFill>
                  <a:srgbClr val="002060"/>
                </a:solidFill>
                <a:latin typeface="Trebuchet MS" panose="020B0603020202020204" pitchFamily="34" charset="0"/>
              </a:rPr>
              <a:t>water is the solvent.</a:t>
            </a:r>
          </a:p>
          <a:p>
            <a:pPr marL="0" indent="0" eaLnBrk="1" hangingPunct="1">
              <a:buFontTx/>
              <a:buNone/>
            </a:pPr>
            <a:r>
              <a:rPr lang="en-US" altLang="en-US" sz="5200">
                <a:latin typeface="Trebuchet MS" panose="020B0603020202020204" pitchFamily="34" charset="0"/>
              </a:rPr>
              <a:t>Example: </a:t>
            </a:r>
          </a:p>
          <a:p>
            <a:pPr marL="0" indent="0" algn="ctr" eaLnBrk="1" hangingPunct="1">
              <a:buFontTx/>
              <a:buNone/>
            </a:pPr>
            <a:r>
              <a:rPr lang="en-US" altLang="en-US" sz="5200" i="1">
                <a:solidFill>
                  <a:srgbClr val="002060"/>
                </a:solidFill>
                <a:latin typeface="Trebuchet MS" panose="020B0603020202020204" pitchFamily="34" charset="0"/>
              </a:rPr>
              <a:t>NaCl</a:t>
            </a:r>
            <a:r>
              <a:rPr lang="en-US" altLang="en-US" sz="4400" i="1" baseline="-25000">
                <a:solidFill>
                  <a:srgbClr val="002060"/>
                </a:solidFill>
                <a:latin typeface="Trebuchet MS" panose="020B0603020202020204" pitchFamily="34" charset="0"/>
              </a:rPr>
              <a:t>(s)</a:t>
            </a:r>
            <a:r>
              <a:rPr lang="en-US" altLang="en-US" sz="5200">
                <a:solidFill>
                  <a:srgbClr val="002060"/>
                </a:solidFill>
                <a:latin typeface="Trebuchet MS" panose="020B0603020202020204" pitchFamily="34" charset="0"/>
                <a:sym typeface="Wingdings 3" panose="05040102010807070707" pitchFamily="18" charset="2"/>
              </a:rPr>
              <a:t></a:t>
            </a:r>
            <a:r>
              <a:rPr lang="en-US" altLang="en-US" sz="5200" i="1">
                <a:solidFill>
                  <a:srgbClr val="002060"/>
                </a:solidFill>
                <a:latin typeface="Trebuchet MS" panose="020B0603020202020204" pitchFamily="34" charset="0"/>
                <a:sym typeface="Wingdings" panose="05000000000000000000" pitchFamily="2" charset="2"/>
              </a:rPr>
              <a:t> Na</a:t>
            </a:r>
            <a:r>
              <a:rPr lang="en-US" altLang="en-US" sz="5200" i="1" baseline="30000">
                <a:solidFill>
                  <a:srgbClr val="002060"/>
                </a:solidFill>
                <a:latin typeface="Trebuchet MS" panose="020B0603020202020204" pitchFamily="34" charset="0"/>
                <a:sym typeface="Wingdings" panose="05000000000000000000" pitchFamily="2" charset="2"/>
              </a:rPr>
              <a:t>+</a:t>
            </a:r>
            <a:r>
              <a:rPr lang="en-US" altLang="en-US" sz="5400" i="1" baseline="-25000">
                <a:solidFill>
                  <a:srgbClr val="002060"/>
                </a:solidFill>
                <a:latin typeface="Trebuchet MS" panose="020B0603020202020204" pitchFamily="34" charset="0"/>
              </a:rPr>
              <a:t>(aq)</a:t>
            </a:r>
            <a:r>
              <a:rPr lang="en-US" altLang="en-US" sz="5200" i="1">
                <a:solidFill>
                  <a:srgbClr val="002060"/>
                </a:solidFill>
                <a:latin typeface="Trebuchet MS" panose="020B0603020202020204" pitchFamily="34" charset="0"/>
                <a:sym typeface="Wingdings" panose="05000000000000000000" pitchFamily="2" charset="2"/>
              </a:rPr>
              <a:t> + Cl</a:t>
            </a:r>
            <a:r>
              <a:rPr lang="en-US" altLang="en-US" sz="5200" i="1" baseline="30000">
                <a:solidFill>
                  <a:srgbClr val="002060"/>
                </a:solidFill>
                <a:latin typeface="Trebuchet MS" panose="020B0603020202020204" pitchFamily="34" charset="0"/>
                <a:sym typeface="Wingdings" panose="05000000000000000000" pitchFamily="2" charset="2"/>
              </a:rPr>
              <a:t>-</a:t>
            </a:r>
            <a:r>
              <a:rPr lang="en-US" altLang="en-US" sz="5400" i="1" baseline="-25000">
                <a:solidFill>
                  <a:srgbClr val="002060"/>
                </a:solidFill>
                <a:latin typeface="Trebuchet MS" panose="020B0603020202020204" pitchFamily="34" charset="0"/>
              </a:rPr>
              <a:t>(aq)</a:t>
            </a:r>
            <a:endParaRPr lang="en-US" altLang="en-US" sz="5200" baseline="30000">
              <a:latin typeface="Trebuchet MS" panose="020B0603020202020204" pitchFamily="34" charset="0"/>
            </a:endParaRPr>
          </a:p>
        </p:txBody>
      </p:sp>
      <p:sp>
        <p:nvSpPr>
          <p:cNvPr id="2" name="Rectangle 1">
            <a:extLst>
              <a:ext uri="{FF2B5EF4-FFF2-40B4-BE49-F238E27FC236}">
                <a16:creationId xmlns:a16="http://schemas.microsoft.com/office/drawing/2014/main" id="{B7504EE5-7F4D-4AD9-9DDC-B11DEDDF670C}"/>
              </a:ext>
            </a:extLst>
          </p:cNvPr>
          <p:cNvSpPr>
            <a:spLocks noChangeArrowheads="1"/>
          </p:cNvSpPr>
          <p:nvPr/>
        </p:nvSpPr>
        <p:spPr bwMode="auto">
          <a:xfrm>
            <a:off x="2971800" y="4876800"/>
            <a:ext cx="571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a:solidFill>
                  <a:schemeClr val="tx1"/>
                </a:solidFill>
                <a:latin typeface="Trebuchet MS" panose="020B0603020202020204" pitchFamily="34" charset="0"/>
              </a:defRPr>
            </a:lvl1pPr>
            <a:lvl2pPr marL="742950" indent="-285750">
              <a:spcBef>
                <a:spcPct val="20000"/>
              </a:spcBef>
              <a:buChar char="•"/>
              <a:defRPr>
                <a:solidFill>
                  <a:schemeClr val="tx1"/>
                </a:solidFill>
                <a:latin typeface="Trebuchet MS" panose="020B0603020202020204" pitchFamily="34" charset="0"/>
              </a:defRPr>
            </a:lvl2pPr>
            <a:lvl3pPr marL="1143000" indent="-228600">
              <a:spcBef>
                <a:spcPct val="20000"/>
              </a:spcBef>
              <a:buChar char="•"/>
              <a:defRPr>
                <a:solidFill>
                  <a:schemeClr val="tx1"/>
                </a:solidFill>
                <a:latin typeface="Trebuchet MS" panose="020B0603020202020204" pitchFamily="34" charset="0"/>
              </a:defRPr>
            </a:lvl3pPr>
            <a:lvl4pPr marL="1600200" indent="-228600">
              <a:spcBef>
                <a:spcPct val="20000"/>
              </a:spcBef>
              <a:buChar char="•"/>
              <a:defRPr>
                <a:solidFill>
                  <a:schemeClr val="tx1"/>
                </a:solidFill>
                <a:latin typeface="Trebuchet MS" panose="020B0603020202020204" pitchFamily="34" charset="0"/>
              </a:defRPr>
            </a:lvl4pPr>
            <a:lvl5pPr marL="2057400" indent="-228600">
              <a:spcBef>
                <a:spcPct val="20000"/>
              </a:spcBef>
              <a:buChar char="•"/>
              <a:defRPr>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a:solidFill>
                  <a:schemeClr val="tx1"/>
                </a:solidFill>
                <a:latin typeface="Trebuchet MS" panose="020B0603020202020204" pitchFamily="34" charset="0"/>
              </a:defRPr>
            </a:lvl9pPr>
          </a:lstStyle>
          <a:p>
            <a:pPr eaLnBrk="1" hangingPunct="1">
              <a:buFontTx/>
              <a:buNone/>
            </a:pPr>
            <a:r>
              <a:rPr lang="en-US" altLang="en-US" i="1">
                <a:solidFill>
                  <a:srgbClr val="002060"/>
                </a:solidFill>
              </a:rPr>
              <a:t>H</a:t>
            </a:r>
            <a:r>
              <a:rPr lang="en-US" altLang="en-US" i="1" baseline="-25000">
                <a:solidFill>
                  <a:srgbClr val="002060"/>
                </a:solidFill>
              </a:rPr>
              <a:t>2</a:t>
            </a:r>
            <a:r>
              <a:rPr lang="en-US" altLang="en-US" i="1">
                <a:solidFill>
                  <a:srgbClr val="002060"/>
                </a:solidFill>
              </a:rPr>
              <a:t>O</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 calcmode="lin" valueType="num">
                                      <p:cBhvr additive="base">
                                        <p:cTn id="23" dur="500" fill="hold"/>
                                        <p:tgtEl>
                                          <p:spTgt spid="2"/>
                                        </p:tgtEl>
                                        <p:attrNameLst>
                                          <p:attrName>ppt_x</p:attrName>
                                        </p:attrNameLst>
                                      </p:cBhvr>
                                      <p:tavLst>
                                        <p:tav tm="0">
                                          <p:val>
                                            <p:strVal val="#ppt_x"/>
                                          </p:val>
                                        </p:tav>
                                        <p:tav tm="100000">
                                          <p:val>
                                            <p:strVal val="#ppt_x"/>
                                          </p:val>
                                        </p:tav>
                                      </p:tavLst>
                                    </p:anim>
                                    <p:anim calcmode="lin" valueType="num">
                                      <p:cBhvr additive="base">
                                        <p:cTn id="2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FCFCDADF-F590-4A6F-A1B8-5D8F6E2C46E7}"/>
              </a:ext>
            </a:extLst>
          </p:cNvPr>
          <p:cNvSpPr>
            <a:spLocks noGrp="1" noChangeArrowheads="1"/>
          </p:cNvSpPr>
          <p:nvPr>
            <p:ph type="title"/>
          </p:nvPr>
        </p:nvSpPr>
        <p:spPr>
          <a:solidFill>
            <a:schemeClr val="bg1"/>
          </a:solidFill>
          <a:ln w="38100">
            <a:solidFill>
              <a:srgbClr val="002060"/>
            </a:solidFill>
            <a:miter lim="800000"/>
            <a:headEnd/>
            <a:tailEnd/>
          </a:ln>
        </p:spPr>
        <p:txBody>
          <a:bodyPr/>
          <a:lstStyle/>
          <a:p>
            <a:pPr eaLnBrk="1" hangingPunct="1"/>
            <a:r>
              <a:rPr lang="en-US" altLang="en-US" sz="6600" b="1">
                <a:solidFill>
                  <a:srgbClr val="002060"/>
                </a:solidFill>
                <a:latin typeface="Trebuchet MS" panose="020B0603020202020204" pitchFamily="34" charset="0"/>
              </a:rPr>
              <a:t>Solubility</a:t>
            </a:r>
          </a:p>
        </p:txBody>
      </p:sp>
      <p:sp>
        <p:nvSpPr>
          <p:cNvPr id="49155" name="Rectangle 3">
            <a:extLst>
              <a:ext uri="{FF2B5EF4-FFF2-40B4-BE49-F238E27FC236}">
                <a16:creationId xmlns:a16="http://schemas.microsoft.com/office/drawing/2014/main" id="{139156EB-81D3-4500-A741-A4A34560A1CD}"/>
              </a:ext>
            </a:extLst>
          </p:cNvPr>
          <p:cNvSpPr>
            <a:spLocks noGrp="1" noChangeArrowheads="1"/>
          </p:cNvSpPr>
          <p:nvPr>
            <p:ph type="body" idx="1"/>
          </p:nvPr>
        </p:nvSpPr>
        <p:spPr>
          <a:xfrm>
            <a:off x="457200" y="1493838"/>
            <a:ext cx="8229600" cy="4525962"/>
          </a:xfrm>
          <a:solidFill>
            <a:schemeClr val="bg1"/>
          </a:solidFill>
          <a:ln w="38100">
            <a:solidFill>
              <a:srgbClr val="002060"/>
            </a:solidFill>
          </a:ln>
        </p:spPr>
        <p:txBody>
          <a:bodyPr/>
          <a:lstStyle/>
          <a:p>
            <a:pPr marL="0" indent="0" eaLnBrk="1" hangingPunct="1">
              <a:lnSpc>
                <a:spcPct val="90000"/>
              </a:lnSpc>
              <a:buFontTx/>
              <a:buNone/>
              <a:defRPr/>
            </a:pPr>
            <a:r>
              <a:rPr lang="en-US" sz="3500" i="1" dirty="0">
                <a:solidFill>
                  <a:srgbClr val="002060"/>
                </a:solidFill>
                <a:latin typeface="Trebuchet MS" pitchFamily="34" charset="0"/>
              </a:rPr>
              <a:t>The maximum amount of solute dissolved in a particular solvent at a specific temperature.</a:t>
            </a:r>
          </a:p>
          <a:p>
            <a:pPr marL="176213" indent="-176213" eaLnBrk="1" hangingPunct="1">
              <a:lnSpc>
                <a:spcPct val="90000"/>
              </a:lnSpc>
              <a:defRPr/>
            </a:pPr>
            <a:r>
              <a:rPr lang="en-US" sz="3500" u="sng" dirty="0">
                <a:latin typeface="Trebuchet MS" pitchFamily="34" charset="0"/>
              </a:rPr>
              <a:t>Saturated:</a:t>
            </a:r>
            <a:r>
              <a:rPr lang="en-US" sz="3500" dirty="0">
                <a:latin typeface="Trebuchet MS" pitchFamily="34" charset="0"/>
              </a:rPr>
              <a:t> </a:t>
            </a:r>
            <a:r>
              <a:rPr lang="en-US" sz="3500" i="1" dirty="0">
                <a:solidFill>
                  <a:srgbClr val="002060"/>
                </a:solidFill>
                <a:latin typeface="Trebuchet MS" pitchFamily="34" charset="0"/>
              </a:rPr>
              <a:t>No more solute can dissolve</a:t>
            </a:r>
          </a:p>
          <a:p>
            <a:pPr marL="176213" indent="-176213" eaLnBrk="1" hangingPunct="1">
              <a:lnSpc>
                <a:spcPct val="90000"/>
              </a:lnSpc>
              <a:defRPr/>
            </a:pPr>
            <a:r>
              <a:rPr lang="en-US" sz="3500" u="sng" dirty="0">
                <a:latin typeface="Trebuchet MS" pitchFamily="34" charset="0"/>
              </a:rPr>
              <a:t>Unsaturated:</a:t>
            </a:r>
            <a:r>
              <a:rPr lang="en-US" sz="3500" dirty="0">
                <a:latin typeface="Trebuchet MS" pitchFamily="34" charset="0"/>
              </a:rPr>
              <a:t> </a:t>
            </a:r>
            <a:r>
              <a:rPr lang="en-US" sz="3500" i="1" dirty="0">
                <a:solidFill>
                  <a:srgbClr val="002060"/>
                </a:solidFill>
                <a:latin typeface="Trebuchet MS" pitchFamily="34" charset="0"/>
              </a:rPr>
              <a:t>More solute can dissolve</a:t>
            </a:r>
          </a:p>
          <a:p>
            <a:pPr marL="176213" indent="-176213" eaLnBrk="1" hangingPunct="1">
              <a:lnSpc>
                <a:spcPct val="90000"/>
              </a:lnSpc>
              <a:defRPr/>
            </a:pPr>
            <a:r>
              <a:rPr lang="en-US" sz="3500" u="sng" dirty="0">
                <a:latin typeface="Trebuchet MS" pitchFamily="34" charset="0"/>
              </a:rPr>
              <a:t>Supersaturated:</a:t>
            </a:r>
            <a:r>
              <a:rPr lang="en-US" sz="3500" dirty="0">
                <a:latin typeface="Trebuchet MS" pitchFamily="34" charset="0"/>
              </a:rPr>
              <a:t> </a:t>
            </a:r>
            <a:r>
              <a:rPr lang="en-US" sz="3500" i="1" dirty="0">
                <a:solidFill>
                  <a:srgbClr val="002060"/>
                </a:solidFill>
                <a:latin typeface="Trebuchet MS" pitchFamily="34" charset="0"/>
              </a:rPr>
              <a:t>More solute is dissolved than theoretically possible</a:t>
            </a:r>
          </a:p>
        </p:txBody>
      </p:sp>
      <p:pic>
        <p:nvPicPr>
          <p:cNvPr id="11268" name="Picture 4" descr="MM900178129[1]">
            <a:extLst>
              <a:ext uri="{FF2B5EF4-FFF2-40B4-BE49-F238E27FC236}">
                <a16:creationId xmlns:a16="http://schemas.microsoft.com/office/drawing/2014/main" id="{A2D8833A-D21A-4AE3-8EC2-0A68CED1A4C2}"/>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39000" y="1752600"/>
            <a:ext cx="141128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barn(inHorizontal)">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barn(inHorizontal)">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barn(inHorizontal)">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barn(inHorizontal)">
                                      <p:cBhvr>
                                        <p:cTn id="22"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932D1C56-43F8-4712-92C7-41A08F361096}"/>
              </a:ext>
            </a:extLst>
          </p:cNvPr>
          <p:cNvSpPr>
            <a:spLocks noGrp="1" noChangeArrowheads="1"/>
          </p:cNvSpPr>
          <p:nvPr>
            <p:ph type="title"/>
          </p:nvPr>
        </p:nvSpPr>
        <p:spPr>
          <a:xfrm>
            <a:off x="457200" y="255588"/>
            <a:ext cx="8229600" cy="1039812"/>
          </a:xfrm>
          <a:solidFill>
            <a:schemeClr val="bg1"/>
          </a:solidFill>
          <a:ln w="38100">
            <a:solidFill>
              <a:srgbClr val="002060"/>
            </a:solidFill>
            <a:miter lim="800000"/>
            <a:headEnd/>
            <a:tailEnd/>
          </a:ln>
        </p:spPr>
        <p:txBody>
          <a:bodyPr/>
          <a:lstStyle/>
          <a:p>
            <a:pPr eaLnBrk="1" hangingPunct="1"/>
            <a:r>
              <a:rPr lang="en-US" altLang="en-US" sz="3800" b="1">
                <a:solidFill>
                  <a:schemeClr val="tx1"/>
                </a:solidFill>
                <a:latin typeface="Trebuchet MS" panose="020B0603020202020204" pitchFamily="34" charset="0"/>
              </a:rPr>
              <a:t>To make a supersaturated solution:</a:t>
            </a:r>
          </a:p>
        </p:txBody>
      </p:sp>
      <p:sp>
        <p:nvSpPr>
          <p:cNvPr id="51203" name="Rectangle 3">
            <a:extLst>
              <a:ext uri="{FF2B5EF4-FFF2-40B4-BE49-F238E27FC236}">
                <a16:creationId xmlns:a16="http://schemas.microsoft.com/office/drawing/2014/main" id="{999F4F4C-12A8-4ECB-AC51-C2CE99C75C61}"/>
              </a:ext>
            </a:extLst>
          </p:cNvPr>
          <p:cNvSpPr>
            <a:spLocks noGrp="1" noChangeArrowheads="1"/>
          </p:cNvSpPr>
          <p:nvPr>
            <p:ph type="body" idx="1"/>
          </p:nvPr>
        </p:nvSpPr>
        <p:spPr>
          <a:xfrm>
            <a:off x="457200" y="1447800"/>
            <a:ext cx="8229600" cy="4678363"/>
          </a:xfrm>
          <a:solidFill>
            <a:schemeClr val="bg1"/>
          </a:solidFill>
          <a:ln w="38100">
            <a:solidFill>
              <a:srgbClr val="002060"/>
            </a:solidFill>
            <a:miter lim="800000"/>
            <a:headEnd/>
            <a:tailEnd/>
          </a:ln>
        </p:spPr>
        <p:txBody>
          <a:bodyPr/>
          <a:lstStyle/>
          <a:p>
            <a:pPr marL="609600" indent="-609600" eaLnBrk="1" hangingPunct="1">
              <a:buFontTx/>
              <a:buAutoNum type="arabicPeriod"/>
              <a:defRPr/>
            </a:pPr>
            <a:r>
              <a:rPr lang="en-US" altLang="en-US" sz="3800" i="1" dirty="0">
                <a:solidFill>
                  <a:srgbClr val="002060"/>
                </a:solidFill>
                <a:latin typeface="Trebuchet MS" panose="020B0603020202020204" pitchFamily="34" charset="0"/>
              </a:rPr>
              <a:t>Add more solute than solubility allows</a:t>
            </a:r>
          </a:p>
          <a:p>
            <a:pPr marL="609600" indent="-609600" eaLnBrk="1" hangingPunct="1">
              <a:buFontTx/>
              <a:buAutoNum type="arabicPeriod"/>
              <a:defRPr/>
            </a:pPr>
            <a:r>
              <a:rPr lang="en-US" altLang="en-US" sz="3800" i="1" dirty="0">
                <a:solidFill>
                  <a:srgbClr val="002060"/>
                </a:solidFill>
                <a:latin typeface="Trebuchet MS" panose="020B0603020202020204" pitchFamily="34" charset="0"/>
              </a:rPr>
              <a:t>Heat the solution up</a:t>
            </a:r>
          </a:p>
          <a:p>
            <a:pPr marL="609600" indent="-609600" eaLnBrk="1" hangingPunct="1">
              <a:buFontTx/>
              <a:buAutoNum type="arabicPeriod"/>
              <a:defRPr/>
            </a:pPr>
            <a:r>
              <a:rPr lang="en-US" altLang="en-US" sz="3800" i="1" u="sng" dirty="0">
                <a:solidFill>
                  <a:srgbClr val="002060"/>
                </a:solidFill>
                <a:latin typeface="Trebuchet MS" panose="020B0603020202020204" pitchFamily="34" charset="0"/>
              </a:rPr>
              <a:t>Slowly</a:t>
            </a:r>
            <a:r>
              <a:rPr lang="en-US" altLang="en-US" sz="3800" i="1" dirty="0">
                <a:solidFill>
                  <a:srgbClr val="002060"/>
                </a:solidFill>
                <a:latin typeface="Trebuchet MS" panose="020B0603020202020204" pitchFamily="34" charset="0"/>
              </a:rPr>
              <a:t> cool it down</a:t>
            </a:r>
          </a:p>
          <a:p>
            <a:pPr marL="0" indent="0" eaLnBrk="1" hangingPunct="1">
              <a:buFontTx/>
              <a:buNone/>
              <a:defRPr/>
            </a:pPr>
            <a:endParaRPr lang="en-US" altLang="en-US" sz="3800" i="1" dirty="0">
              <a:solidFill>
                <a:srgbClr val="002060"/>
              </a:solidFill>
              <a:latin typeface="Trebuchet MS" panose="020B0603020202020204" pitchFamily="34" charset="0"/>
            </a:endParaRPr>
          </a:p>
          <a:p>
            <a:pPr marL="609600" indent="-609600" algn="ctr" eaLnBrk="1" hangingPunct="1">
              <a:buFontTx/>
              <a:buNone/>
              <a:defRPr/>
            </a:pPr>
            <a:r>
              <a:rPr lang="en-US" altLang="en-US" sz="3800" i="1" dirty="0">
                <a:latin typeface="Trebuchet MS" panose="020B0603020202020204" pitchFamily="34" charset="0"/>
              </a:rPr>
              <a:t>This is a temporary and unstable state for a 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03">
                                            <p:txEl>
                                              <p:pRg st="4" end="4"/>
                                            </p:txEl>
                                          </p:spTgt>
                                        </p:tgtEl>
                                        <p:attrNameLst>
                                          <p:attrName>style.visibility</p:attrName>
                                        </p:attrNameLst>
                                      </p:cBhvr>
                                      <p:to>
                                        <p:strVal val="visible"/>
                                      </p:to>
                                    </p:set>
                                    <p:anim calcmode="lin" valueType="num">
                                      <p:cBhvr additive="base">
                                        <p:cTn id="25" dur="500" fill="hold"/>
                                        <p:tgtEl>
                                          <p:spTgt spid="5120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5F098E3-2299-447B-913F-E7AB623118E5}"/>
              </a:ext>
            </a:extLst>
          </p:cNvPr>
          <p:cNvSpPr>
            <a:spLocks noGrp="1" noChangeArrowheads="1"/>
          </p:cNvSpPr>
          <p:nvPr>
            <p:ph type="title"/>
          </p:nvPr>
        </p:nvSpPr>
        <p:spPr>
          <a:solidFill>
            <a:schemeClr val="bg1"/>
          </a:solidFill>
          <a:ln w="38100">
            <a:solidFill>
              <a:srgbClr val="002060"/>
            </a:solidFill>
            <a:miter lim="800000"/>
            <a:headEnd/>
            <a:tailEnd/>
          </a:ln>
        </p:spPr>
        <p:txBody>
          <a:bodyPr/>
          <a:lstStyle/>
          <a:p>
            <a:pPr eaLnBrk="1" hangingPunct="1"/>
            <a:r>
              <a:rPr lang="en-US" altLang="en-US" b="1">
                <a:solidFill>
                  <a:schemeClr val="tx1"/>
                </a:solidFill>
                <a:latin typeface="Trebuchet MS" panose="020B0603020202020204" pitchFamily="34" charset="0"/>
              </a:rPr>
              <a:t>Factors that affect solubility:</a:t>
            </a:r>
          </a:p>
        </p:txBody>
      </p:sp>
      <p:sp>
        <p:nvSpPr>
          <p:cNvPr id="51203" name="Rectangle 3">
            <a:extLst>
              <a:ext uri="{FF2B5EF4-FFF2-40B4-BE49-F238E27FC236}">
                <a16:creationId xmlns:a16="http://schemas.microsoft.com/office/drawing/2014/main" id="{DA561C1B-F4AD-43F9-A264-2D0ACB8152EF}"/>
              </a:ext>
            </a:extLst>
          </p:cNvPr>
          <p:cNvSpPr>
            <a:spLocks noGrp="1" noChangeArrowheads="1"/>
          </p:cNvSpPr>
          <p:nvPr>
            <p:ph type="body" idx="1"/>
          </p:nvPr>
        </p:nvSpPr>
        <p:spPr>
          <a:solidFill>
            <a:schemeClr val="bg1"/>
          </a:solidFill>
          <a:ln w="38100">
            <a:solidFill>
              <a:srgbClr val="002060"/>
            </a:solidFill>
            <a:miter lim="800000"/>
            <a:headEnd/>
            <a:tailEnd/>
          </a:ln>
        </p:spPr>
        <p:txBody>
          <a:bodyPr/>
          <a:lstStyle/>
          <a:p>
            <a:pPr marL="609600" indent="-609600" eaLnBrk="1" hangingPunct="1">
              <a:buFontTx/>
              <a:buAutoNum type="arabicPeriod"/>
            </a:pPr>
            <a:r>
              <a:rPr lang="en-US" altLang="en-US" u="sng">
                <a:latin typeface="Trebuchet MS" panose="020B0603020202020204" pitchFamily="34" charset="0"/>
              </a:rPr>
              <a:t>Temperature:</a:t>
            </a:r>
            <a:r>
              <a:rPr lang="en-US" altLang="en-US">
                <a:latin typeface="Trebuchet MS" panose="020B0603020202020204" pitchFamily="34" charset="0"/>
              </a:rPr>
              <a:t> </a:t>
            </a:r>
            <a:r>
              <a:rPr lang="en-US" altLang="en-US" i="1">
                <a:solidFill>
                  <a:srgbClr val="002060"/>
                </a:solidFill>
                <a:latin typeface="Trebuchet MS" panose="020B0603020202020204" pitchFamily="34" charset="0"/>
              </a:rPr>
              <a:t>most solid substances have higher solubility as temperature increases</a:t>
            </a:r>
          </a:p>
          <a:p>
            <a:pPr marL="779463" lvl="1" indent="-322263" eaLnBrk="1" hangingPunct="1">
              <a:buFont typeface="Arial" panose="020B0604020202020204" pitchFamily="34" charset="0"/>
              <a:buChar char="•"/>
            </a:pPr>
            <a:r>
              <a:rPr lang="en-US" altLang="en-US" sz="3200" i="1">
                <a:solidFill>
                  <a:srgbClr val="002060"/>
                </a:solidFill>
                <a:latin typeface="Trebuchet MS" panose="020B0603020202020204" pitchFamily="34" charset="0"/>
              </a:rPr>
              <a:t>All gas solutes have lower solubility as temperature increases</a:t>
            </a:r>
          </a:p>
          <a:p>
            <a:pPr marL="609600" indent="-609600" eaLnBrk="1" hangingPunct="1">
              <a:buFontTx/>
              <a:buAutoNum type="arabicPeriod"/>
            </a:pPr>
            <a:r>
              <a:rPr lang="en-US" altLang="en-US" u="sng">
                <a:latin typeface="Trebuchet MS" panose="020B0603020202020204" pitchFamily="34" charset="0"/>
              </a:rPr>
              <a:t>Pressure:</a:t>
            </a:r>
            <a:r>
              <a:rPr lang="en-US" altLang="en-US">
                <a:latin typeface="Trebuchet MS" panose="020B0603020202020204" pitchFamily="34" charset="0"/>
              </a:rPr>
              <a:t> </a:t>
            </a:r>
            <a:r>
              <a:rPr lang="en-US" altLang="en-US" i="1">
                <a:solidFill>
                  <a:srgbClr val="002060"/>
                </a:solidFill>
                <a:latin typeface="Trebuchet MS" panose="020B0603020202020204" pitchFamily="34" charset="0"/>
              </a:rPr>
              <a:t>only affects gas solutes</a:t>
            </a:r>
          </a:p>
          <a:p>
            <a:pPr marL="779463" lvl="1" indent="-322263" eaLnBrk="1" hangingPunct="1">
              <a:buFont typeface="Arial" panose="020B0604020202020204" pitchFamily="34" charset="0"/>
              <a:buChar char="•"/>
            </a:pPr>
            <a:r>
              <a:rPr lang="en-US" altLang="en-US" sz="3200" i="1">
                <a:solidFill>
                  <a:srgbClr val="002060"/>
                </a:solidFill>
                <a:latin typeface="Trebuchet MS" panose="020B0603020202020204" pitchFamily="34" charset="0"/>
              </a:rPr>
              <a:t>All gas solutes have higher solubility as pressure increases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 calcmode="lin" valueType="num">
                                      <p:cBhvr additive="base">
                                        <p:cTn id="7" dur="5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03">
                                            <p:txEl>
                                              <p:pRg st="1" end="1"/>
                                            </p:txEl>
                                          </p:spTgt>
                                        </p:tgtEl>
                                        <p:attrNameLst>
                                          <p:attrName>style.visibility</p:attrName>
                                        </p:attrNameLst>
                                      </p:cBhvr>
                                      <p:to>
                                        <p:strVal val="visible"/>
                                      </p:to>
                                    </p:set>
                                    <p:anim calcmode="lin" valueType="num">
                                      <p:cBhvr additive="base">
                                        <p:cTn id="13" dur="500" fill="hold"/>
                                        <p:tgtEl>
                                          <p:spTgt spid="51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03">
                                            <p:txEl>
                                              <p:pRg st="2" end="2"/>
                                            </p:txEl>
                                          </p:spTgt>
                                        </p:tgtEl>
                                        <p:attrNameLst>
                                          <p:attrName>style.visibility</p:attrName>
                                        </p:attrNameLst>
                                      </p:cBhvr>
                                      <p:to>
                                        <p:strVal val="visible"/>
                                      </p:to>
                                    </p:set>
                                    <p:anim calcmode="lin" valueType="num">
                                      <p:cBhvr additive="base">
                                        <p:cTn id="19" dur="500" fill="hold"/>
                                        <p:tgtEl>
                                          <p:spTgt spid="51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03">
                                            <p:txEl>
                                              <p:pRg st="3" end="3"/>
                                            </p:txEl>
                                          </p:spTgt>
                                        </p:tgtEl>
                                        <p:attrNameLst>
                                          <p:attrName>style.visibility</p:attrName>
                                        </p:attrNameLst>
                                      </p:cBhvr>
                                      <p:to>
                                        <p:strVal val="visible"/>
                                      </p:to>
                                    </p:set>
                                    <p:anim calcmode="lin" valueType="num">
                                      <p:cBhvr additive="base">
                                        <p:cTn id="25" dur="500" fill="hold"/>
                                        <p:tgtEl>
                                          <p:spTgt spid="5120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0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Custom 17">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2464</TotalTime>
  <Words>442</Words>
  <Application>Microsoft Office PowerPoint</Application>
  <PresentationFormat>On-screen Show (4:3)</PresentationFormat>
  <Paragraphs>58</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Script MT Bold</vt:lpstr>
      <vt:lpstr>Trebuchet MS</vt:lpstr>
      <vt:lpstr>Default Design</vt:lpstr>
      <vt:lpstr>Unit: Acids, Bases, and Solutions</vt:lpstr>
      <vt:lpstr>After today, you should be able to…</vt:lpstr>
      <vt:lpstr>PowerPoint Presentation</vt:lpstr>
      <vt:lpstr>Solutions</vt:lpstr>
      <vt:lpstr>PowerPoint Presentation</vt:lpstr>
      <vt:lpstr>Solutions</vt:lpstr>
      <vt:lpstr>Solubility</vt:lpstr>
      <vt:lpstr>To make a supersaturated solution:</vt:lpstr>
      <vt:lpstr>Factors that affect solubility:</vt:lpstr>
      <vt:lpstr>Solubility Curves</vt:lpstr>
      <vt:lpstr>PowerPoint Presentation</vt:lpstr>
      <vt:lpstr>Rate can be increased by:</vt:lpstr>
      <vt:lpstr>  Liquid-Liquid Solutions</vt:lpstr>
      <vt:lpstr>Concentration</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14: Acids, Bases, and Solutions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159</cp:revision>
  <dcterms:created xsi:type="dcterms:W3CDTF">2011-03-31T12:30:57Z</dcterms:created>
  <dcterms:modified xsi:type="dcterms:W3CDTF">2020-07-31T15:14:49Z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