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4"/>
  </p:notesMasterIdLst>
  <p:handoutMasterIdLst>
    <p:handoutMasterId r:id="rId15"/>
  </p:handoutMasterIdLst>
  <p:sldIdLst>
    <p:sldId id="256" r:id="rId2"/>
    <p:sldId id="257" r:id="rId3"/>
    <p:sldId id="275" r:id="rId4"/>
    <p:sldId id="276" r:id="rId5"/>
    <p:sldId id="277" r:id="rId6"/>
    <p:sldId id="278" r:id="rId7"/>
    <p:sldId id="279" r:id="rId8"/>
    <p:sldId id="280" r:id="rId9"/>
    <p:sldId id="281" r:id="rId10"/>
    <p:sldId id="283" r:id="rId11"/>
    <p:sldId id="284" r:id="rId12"/>
    <p:sldId id="285" r:id="rId13"/>
  </p:sldIdLst>
  <p:sldSz cx="9144000" cy="6858000" type="screen4x3"/>
  <p:notesSz cx="7132638" cy="9418638"/>
  <p:defaultTextStyle>
    <a:defPPr>
      <a:defRPr lang="en-US"/>
    </a:defPPr>
    <a:lvl1pPr algn="l" rtl="0" fontAlgn="base">
      <a:spcBef>
        <a:spcPct val="20000"/>
      </a:spcBef>
      <a:spcAft>
        <a:spcPct val="0"/>
      </a:spcAft>
      <a:buChar char="•"/>
      <a:defRPr kern="1200">
        <a:solidFill>
          <a:schemeClr val="tx1"/>
        </a:solidFill>
        <a:latin typeface="Trebuchet MS" panose="020B0603020202020204" pitchFamily="34" charset="0"/>
        <a:ea typeface="+mn-ea"/>
        <a:cs typeface="+mn-cs"/>
      </a:defRPr>
    </a:lvl1pPr>
    <a:lvl2pPr marL="457200" algn="l" rtl="0" fontAlgn="base">
      <a:spcBef>
        <a:spcPct val="20000"/>
      </a:spcBef>
      <a:spcAft>
        <a:spcPct val="0"/>
      </a:spcAft>
      <a:buChar char="•"/>
      <a:defRPr kern="1200">
        <a:solidFill>
          <a:schemeClr val="tx1"/>
        </a:solidFill>
        <a:latin typeface="Trebuchet MS" panose="020B0603020202020204" pitchFamily="34" charset="0"/>
        <a:ea typeface="+mn-ea"/>
        <a:cs typeface="+mn-cs"/>
      </a:defRPr>
    </a:lvl2pPr>
    <a:lvl3pPr marL="914400" algn="l" rtl="0" fontAlgn="base">
      <a:spcBef>
        <a:spcPct val="20000"/>
      </a:spcBef>
      <a:spcAft>
        <a:spcPct val="0"/>
      </a:spcAft>
      <a:buChar char="•"/>
      <a:defRPr kern="1200">
        <a:solidFill>
          <a:schemeClr val="tx1"/>
        </a:solidFill>
        <a:latin typeface="Trebuchet MS" panose="020B0603020202020204" pitchFamily="34" charset="0"/>
        <a:ea typeface="+mn-ea"/>
        <a:cs typeface="+mn-cs"/>
      </a:defRPr>
    </a:lvl3pPr>
    <a:lvl4pPr marL="1371600" algn="l" rtl="0" fontAlgn="base">
      <a:spcBef>
        <a:spcPct val="20000"/>
      </a:spcBef>
      <a:spcAft>
        <a:spcPct val="0"/>
      </a:spcAft>
      <a:buChar char="•"/>
      <a:defRPr kern="1200">
        <a:solidFill>
          <a:schemeClr val="tx1"/>
        </a:solidFill>
        <a:latin typeface="Trebuchet MS" panose="020B0603020202020204" pitchFamily="34" charset="0"/>
        <a:ea typeface="+mn-ea"/>
        <a:cs typeface="+mn-cs"/>
      </a:defRPr>
    </a:lvl4pPr>
    <a:lvl5pPr marL="1828800" algn="l" rtl="0" fontAlgn="base">
      <a:spcBef>
        <a:spcPct val="20000"/>
      </a:spcBef>
      <a:spcAft>
        <a:spcPct val="0"/>
      </a:spcAft>
      <a:buChar char="•"/>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67">
          <p15:clr>
            <a:srgbClr val="A4A3A4"/>
          </p15:clr>
        </p15:guide>
        <p15:guide id="2" pos="224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2403"/>
    <a:srgbClr val="FF6699"/>
    <a:srgbClr val="008000"/>
    <a:srgbClr val="9933FF"/>
    <a:srgbClr val="E0BE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9" autoAdjust="0"/>
    <p:restoredTop sz="94614" autoAdjust="0"/>
  </p:normalViewPr>
  <p:slideViewPr>
    <p:cSldViewPr>
      <p:cViewPr varScale="1">
        <p:scale>
          <a:sx n="110" d="100"/>
          <a:sy n="110" d="100"/>
        </p:scale>
        <p:origin x="840" y="96"/>
      </p:cViewPr>
      <p:guideLst>
        <p:guide orient="horz" pos="2160"/>
        <p:guide pos="2880"/>
      </p:guideLst>
    </p:cSldViewPr>
  </p:slideViewPr>
  <p:outlineViewPr>
    <p:cViewPr>
      <p:scale>
        <a:sx n="33" d="100"/>
        <a:sy n="33" d="100"/>
      </p:scale>
      <p:origin x="0" y="394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1836" y="-84"/>
      </p:cViewPr>
      <p:guideLst>
        <p:guide orient="horz" pos="2967"/>
        <p:guide pos="224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E13C52C9-DC9C-49FC-8D04-B231BEA6BE09}"/>
              </a:ext>
            </a:extLst>
          </p:cNvPr>
          <p:cNvSpPr>
            <a:spLocks noGrp="1" noChangeArrowheads="1"/>
          </p:cNvSpPr>
          <p:nvPr>
            <p:ph type="hdr" sz="quarter"/>
          </p:nvPr>
        </p:nvSpPr>
        <p:spPr bwMode="auto">
          <a:xfrm>
            <a:off x="0" y="0"/>
            <a:ext cx="3090863" cy="471488"/>
          </a:xfrm>
          <a:prstGeom prst="rect">
            <a:avLst/>
          </a:prstGeom>
          <a:noFill/>
          <a:ln w="9525">
            <a:noFill/>
            <a:miter lim="800000"/>
            <a:headEnd/>
            <a:tailEnd/>
          </a:ln>
        </p:spPr>
        <p:txBody>
          <a:bodyPr vert="horz" wrap="square" lIns="94576" tIns="47288" rIns="94576" bIns="47288" numCol="1" anchor="t" anchorCtr="0" compatLnSpc="1">
            <a:prstTxWarp prst="textNoShape">
              <a:avLst/>
            </a:prstTxWarp>
          </a:bodyPr>
          <a:lstStyle>
            <a:lvl1pPr defTabSz="946150">
              <a:spcBef>
                <a:spcPct val="0"/>
              </a:spcBef>
              <a:buFontTx/>
              <a:buNone/>
              <a:defRPr sz="1200">
                <a:latin typeface="Arial" charset="0"/>
              </a:defRPr>
            </a:lvl1pPr>
          </a:lstStyle>
          <a:p>
            <a:pPr>
              <a:defRPr/>
            </a:pPr>
            <a:endParaRPr lang="en-US"/>
          </a:p>
        </p:txBody>
      </p:sp>
      <p:sp>
        <p:nvSpPr>
          <p:cNvPr id="25603" name="Rectangle 3">
            <a:extLst>
              <a:ext uri="{FF2B5EF4-FFF2-40B4-BE49-F238E27FC236}">
                <a16:creationId xmlns:a16="http://schemas.microsoft.com/office/drawing/2014/main" id="{6EFE7BE5-1B46-4EDB-96DC-BADE86699D69}"/>
              </a:ext>
            </a:extLst>
          </p:cNvPr>
          <p:cNvSpPr>
            <a:spLocks noGrp="1" noChangeArrowheads="1"/>
          </p:cNvSpPr>
          <p:nvPr>
            <p:ph type="dt" sz="quarter" idx="1"/>
          </p:nvPr>
        </p:nvSpPr>
        <p:spPr bwMode="auto">
          <a:xfrm>
            <a:off x="4040188" y="0"/>
            <a:ext cx="3090862" cy="471488"/>
          </a:xfrm>
          <a:prstGeom prst="rect">
            <a:avLst/>
          </a:prstGeom>
          <a:noFill/>
          <a:ln w="9525">
            <a:noFill/>
            <a:miter lim="800000"/>
            <a:headEnd/>
            <a:tailEnd/>
          </a:ln>
        </p:spPr>
        <p:txBody>
          <a:bodyPr vert="horz" wrap="square" lIns="94576" tIns="47288" rIns="94576" bIns="47288" numCol="1" anchor="t" anchorCtr="0" compatLnSpc="1">
            <a:prstTxWarp prst="textNoShape">
              <a:avLst/>
            </a:prstTxWarp>
          </a:bodyPr>
          <a:lstStyle>
            <a:lvl1pPr algn="r" defTabSz="946150">
              <a:spcBef>
                <a:spcPct val="0"/>
              </a:spcBef>
              <a:buFontTx/>
              <a:buNone/>
              <a:defRPr sz="1200">
                <a:latin typeface="Arial" charset="0"/>
              </a:defRPr>
            </a:lvl1pPr>
          </a:lstStyle>
          <a:p>
            <a:pPr>
              <a:defRPr/>
            </a:pPr>
            <a:endParaRPr lang="en-US"/>
          </a:p>
        </p:txBody>
      </p:sp>
      <p:sp>
        <p:nvSpPr>
          <p:cNvPr id="25604" name="Rectangle 4">
            <a:extLst>
              <a:ext uri="{FF2B5EF4-FFF2-40B4-BE49-F238E27FC236}">
                <a16:creationId xmlns:a16="http://schemas.microsoft.com/office/drawing/2014/main" id="{10A86E00-0A6F-4EC4-85B1-50A8CA4AF900}"/>
              </a:ext>
            </a:extLst>
          </p:cNvPr>
          <p:cNvSpPr>
            <a:spLocks noGrp="1" noChangeArrowheads="1"/>
          </p:cNvSpPr>
          <p:nvPr>
            <p:ph type="ftr" sz="quarter" idx="2"/>
          </p:nvPr>
        </p:nvSpPr>
        <p:spPr bwMode="auto">
          <a:xfrm>
            <a:off x="0" y="8945563"/>
            <a:ext cx="3090863" cy="471487"/>
          </a:xfrm>
          <a:prstGeom prst="rect">
            <a:avLst/>
          </a:prstGeom>
          <a:noFill/>
          <a:ln w="9525">
            <a:noFill/>
            <a:miter lim="800000"/>
            <a:headEnd/>
            <a:tailEnd/>
          </a:ln>
        </p:spPr>
        <p:txBody>
          <a:bodyPr vert="horz" wrap="square" lIns="94576" tIns="47288" rIns="94576" bIns="47288" numCol="1" anchor="b" anchorCtr="0" compatLnSpc="1">
            <a:prstTxWarp prst="textNoShape">
              <a:avLst/>
            </a:prstTxWarp>
          </a:bodyPr>
          <a:lstStyle>
            <a:lvl1pPr defTabSz="946150">
              <a:spcBef>
                <a:spcPct val="0"/>
              </a:spcBef>
              <a:buFontTx/>
              <a:buNone/>
              <a:defRPr sz="1200">
                <a:latin typeface="Arial" charset="0"/>
              </a:defRPr>
            </a:lvl1pPr>
          </a:lstStyle>
          <a:p>
            <a:pPr>
              <a:defRPr/>
            </a:pPr>
            <a:endParaRPr lang="en-US"/>
          </a:p>
        </p:txBody>
      </p:sp>
      <p:sp>
        <p:nvSpPr>
          <p:cNvPr id="25605" name="Rectangle 5">
            <a:extLst>
              <a:ext uri="{FF2B5EF4-FFF2-40B4-BE49-F238E27FC236}">
                <a16:creationId xmlns:a16="http://schemas.microsoft.com/office/drawing/2014/main" id="{4DB49611-BDC3-4C01-BEF5-F10BEDBD71F7}"/>
              </a:ext>
            </a:extLst>
          </p:cNvPr>
          <p:cNvSpPr>
            <a:spLocks noGrp="1" noChangeArrowheads="1"/>
          </p:cNvSpPr>
          <p:nvPr>
            <p:ph type="sldNum" sz="quarter" idx="3"/>
          </p:nvPr>
        </p:nvSpPr>
        <p:spPr bwMode="auto">
          <a:xfrm>
            <a:off x="4040188" y="8945563"/>
            <a:ext cx="3090862" cy="471487"/>
          </a:xfrm>
          <a:prstGeom prst="rect">
            <a:avLst/>
          </a:prstGeom>
          <a:noFill/>
          <a:ln w="9525">
            <a:noFill/>
            <a:miter lim="800000"/>
            <a:headEnd/>
            <a:tailEnd/>
          </a:ln>
        </p:spPr>
        <p:txBody>
          <a:bodyPr vert="horz" wrap="square" lIns="94576" tIns="47288" rIns="94576" bIns="47288" numCol="1" anchor="b" anchorCtr="0" compatLnSpc="1">
            <a:prstTxWarp prst="textNoShape">
              <a:avLst/>
            </a:prstTxWarp>
          </a:bodyPr>
          <a:lstStyle>
            <a:lvl1pPr algn="r" defTabSz="946150">
              <a:spcBef>
                <a:spcPct val="0"/>
              </a:spcBef>
              <a:buFontTx/>
              <a:buNone/>
              <a:defRPr sz="1200">
                <a:latin typeface="Arial" panose="020B0604020202020204" pitchFamily="34" charset="0"/>
              </a:defRPr>
            </a:lvl1pPr>
          </a:lstStyle>
          <a:p>
            <a:fld id="{484A5117-82DA-4C19-AD46-EFEB8C7EB98C}"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B26921D4-6A2A-4DA8-949B-7761AE62945F}"/>
              </a:ext>
            </a:extLst>
          </p:cNvPr>
          <p:cNvSpPr>
            <a:spLocks noGrp="1" noChangeArrowheads="1"/>
          </p:cNvSpPr>
          <p:nvPr>
            <p:ph type="hdr" sz="quarter"/>
          </p:nvPr>
        </p:nvSpPr>
        <p:spPr bwMode="auto">
          <a:xfrm>
            <a:off x="0" y="0"/>
            <a:ext cx="3090863" cy="471488"/>
          </a:xfrm>
          <a:prstGeom prst="rect">
            <a:avLst/>
          </a:prstGeom>
          <a:noFill/>
          <a:ln w="9525">
            <a:noFill/>
            <a:miter lim="800000"/>
            <a:headEnd/>
            <a:tailEnd/>
          </a:ln>
        </p:spPr>
        <p:txBody>
          <a:bodyPr vert="horz" wrap="square" lIns="94576" tIns="47288" rIns="94576" bIns="47288" numCol="1" anchor="t" anchorCtr="0" compatLnSpc="1">
            <a:prstTxWarp prst="textNoShape">
              <a:avLst/>
            </a:prstTxWarp>
          </a:bodyPr>
          <a:lstStyle>
            <a:lvl1pPr defTabSz="946150">
              <a:spcBef>
                <a:spcPct val="0"/>
              </a:spcBef>
              <a:buFontTx/>
              <a:buNone/>
              <a:defRPr sz="1200">
                <a:latin typeface="Arial" charset="0"/>
              </a:defRPr>
            </a:lvl1pPr>
          </a:lstStyle>
          <a:p>
            <a:pPr>
              <a:defRPr/>
            </a:pPr>
            <a:endParaRPr lang="en-US"/>
          </a:p>
        </p:txBody>
      </p:sp>
      <p:sp>
        <p:nvSpPr>
          <p:cNvPr id="27651" name="Rectangle 3">
            <a:extLst>
              <a:ext uri="{FF2B5EF4-FFF2-40B4-BE49-F238E27FC236}">
                <a16:creationId xmlns:a16="http://schemas.microsoft.com/office/drawing/2014/main" id="{8291B7A5-186F-48B6-936A-ED8642AD1597}"/>
              </a:ext>
            </a:extLst>
          </p:cNvPr>
          <p:cNvSpPr>
            <a:spLocks noGrp="1" noChangeArrowheads="1"/>
          </p:cNvSpPr>
          <p:nvPr>
            <p:ph type="dt" idx="1"/>
          </p:nvPr>
        </p:nvSpPr>
        <p:spPr bwMode="auto">
          <a:xfrm>
            <a:off x="4040188" y="0"/>
            <a:ext cx="3090862" cy="471488"/>
          </a:xfrm>
          <a:prstGeom prst="rect">
            <a:avLst/>
          </a:prstGeom>
          <a:noFill/>
          <a:ln w="9525">
            <a:noFill/>
            <a:miter lim="800000"/>
            <a:headEnd/>
            <a:tailEnd/>
          </a:ln>
        </p:spPr>
        <p:txBody>
          <a:bodyPr vert="horz" wrap="square" lIns="94576" tIns="47288" rIns="94576" bIns="47288" numCol="1" anchor="t" anchorCtr="0" compatLnSpc="1">
            <a:prstTxWarp prst="textNoShape">
              <a:avLst/>
            </a:prstTxWarp>
          </a:bodyPr>
          <a:lstStyle>
            <a:lvl1pPr algn="r" defTabSz="946150">
              <a:spcBef>
                <a:spcPct val="0"/>
              </a:spcBef>
              <a:buFontTx/>
              <a:buNone/>
              <a:defRPr sz="1200">
                <a:latin typeface="Arial" charset="0"/>
              </a:defRPr>
            </a:lvl1pPr>
          </a:lstStyle>
          <a:p>
            <a:pPr>
              <a:defRPr/>
            </a:pPr>
            <a:endParaRPr lang="en-US"/>
          </a:p>
        </p:txBody>
      </p:sp>
      <p:sp>
        <p:nvSpPr>
          <p:cNvPr id="14340" name="Rectangle 4">
            <a:extLst>
              <a:ext uri="{FF2B5EF4-FFF2-40B4-BE49-F238E27FC236}">
                <a16:creationId xmlns:a16="http://schemas.microsoft.com/office/drawing/2014/main" id="{2C4D2204-9B27-4C65-B105-0EB4BF5C4DDB}"/>
              </a:ext>
            </a:extLst>
          </p:cNvPr>
          <p:cNvSpPr>
            <a:spLocks noGrp="1" noRot="1" noChangeAspect="1" noChangeArrowheads="1" noTextEdit="1"/>
          </p:cNvSpPr>
          <p:nvPr>
            <p:ph type="sldImg" idx="2"/>
          </p:nvPr>
        </p:nvSpPr>
        <p:spPr bwMode="auto">
          <a:xfrm>
            <a:off x="1211263" y="706438"/>
            <a:ext cx="4710112" cy="35321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a:extLst>
              <a:ext uri="{FF2B5EF4-FFF2-40B4-BE49-F238E27FC236}">
                <a16:creationId xmlns:a16="http://schemas.microsoft.com/office/drawing/2014/main" id="{2650910F-B378-4C19-89D2-96A5C76662DD}"/>
              </a:ext>
            </a:extLst>
          </p:cNvPr>
          <p:cNvSpPr>
            <a:spLocks noGrp="1" noChangeArrowheads="1"/>
          </p:cNvSpPr>
          <p:nvPr>
            <p:ph type="body" sz="quarter" idx="3"/>
          </p:nvPr>
        </p:nvSpPr>
        <p:spPr bwMode="auto">
          <a:xfrm>
            <a:off x="712788" y="4473575"/>
            <a:ext cx="5707062" cy="4238625"/>
          </a:xfrm>
          <a:prstGeom prst="rect">
            <a:avLst/>
          </a:prstGeom>
          <a:noFill/>
          <a:ln w="9525">
            <a:noFill/>
            <a:miter lim="800000"/>
            <a:headEnd/>
            <a:tailEnd/>
          </a:ln>
        </p:spPr>
        <p:txBody>
          <a:bodyPr vert="horz" wrap="square" lIns="94576" tIns="47288" rIns="94576" bIns="4728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654" name="Rectangle 6">
            <a:extLst>
              <a:ext uri="{FF2B5EF4-FFF2-40B4-BE49-F238E27FC236}">
                <a16:creationId xmlns:a16="http://schemas.microsoft.com/office/drawing/2014/main" id="{918242B7-A612-46BC-A0A8-16EB837214D1}"/>
              </a:ext>
            </a:extLst>
          </p:cNvPr>
          <p:cNvSpPr>
            <a:spLocks noGrp="1" noChangeArrowheads="1"/>
          </p:cNvSpPr>
          <p:nvPr>
            <p:ph type="ftr" sz="quarter" idx="4"/>
          </p:nvPr>
        </p:nvSpPr>
        <p:spPr bwMode="auto">
          <a:xfrm>
            <a:off x="0" y="8945563"/>
            <a:ext cx="3090863" cy="471487"/>
          </a:xfrm>
          <a:prstGeom prst="rect">
            <a:avLst/>
          </a:prstGeom>
          <a:noFill/>
          <a:ln w="9525">
            <a:noFill/>
            <a:miter lim="800000"/>
            <a:headEnd/>
            <a:tailEnd/>
          </a:ln>
        </p:spPr>
        <p:txBody>
          <a:bodyPr vert="horz" wrap="square" lIns="94576" tIns="47288" rIns="94576" bIns="47288" numCol="1" anchor="b" anchorCtr="0" compatLnSpc="1">
            <a:prstTxWarp prst="textNoShape">
              <a:avLst/>
            </a:prstTxWarp>
          </a:bodyPr>
          <a:lstStyle>
            <a:lvl1pPr defTabSz="946150">
              <a:spcBef>
                <a:spcPct val="0"/>
              </a:spcBef>
              <a:buFontTx/>
              <a:buNone/>
              <a:defRPr sz="1200">
                <a:latin typeface="Arial" charset="0"/>
              </a:defRPr>
            </a:lvl1pPr>
          </a:lstStyle>
          <a:p>
            <a:pPr>
              <a:defRPr/>
            </a:pPr>
            <a:endParaRPr lang="en-US"/>
          </a:p>
        </p:txBody>
      </p:sp>
      <p:sp>
        <p:nvSpPr>
          <p:cNvPr id="27655" name="Rectangle 7">
            <a:extLst>
              <a:ext uri="{FF2B5EF4-FFF2-40B4-BE49-F238E27FC236}">
                <a16:creationId xmlns:a16="http://schemas.microsoft.com/office/drawing/2014/main" id="{60E8AB0E-33EB-4A3D-B885-D2961DFBA203}"/>
              </a:ext>
            </a:extLst>
          </p:cNvPr>
          <p:cNvSpPr>
            <a:spLocks noGrp="1" noChangeArrowheads="1"/>
          </p:cNvSpPr>
          <p:nvPr>
            <p:ph type="sldNum" sz="quarter" idx="5"/>
          </p:nvPr>
        </p:nvSpPr>
        <p:spPr bwMode="auto">
          <a:xfrm>
            <a:off x="4040188" y="8945563"/>
            <a:ext cx="3090862" cy="471487"/>
          </a:xfrm>
          <a:prstGeom prst="rect">
            <a:avLst/>
          </a:prstGeom>
          <a:noFill/>
          <a:ln w="9525">
            <a:noFill/>
            <a:miter lim="800000"/>
            <a:headEnd/>
            <a:tailEnd/>
          </a:ln>
        </p:spPr>
        <p:txBody>
          <a:bodyPr vert="horz" wrap="square" lIns="94576" tIns="47288" rIns="94576" bIns="47288" numCol="1" anchor="b" anchorCtr="0" compatLnSpc="1">
            <a:prstTxWarp prst="textNoShape">
              <a:avLst/>
            </a:prstTxWarp>
          </a:bodyPr>
          <a:lstStyle>
            <a:lvl1pPr algn="r" defTabSz="946150">
              <a:spcBef>
                <a:spcPct val="0"/>
              </a:spcBef>
              <a:buFontTx/>
              <a:buNone/>
              <a:defRPr sz="1200">
                <a:latin typeface="Arial" panose="020B0604020202020204" pitchFamily="34" charset="0"/>
              </a:defRPr>
            </a:lvl1pPr>
          </a:lstStyle>
          <a:p>
            <a:fld id="{2E8A7E91-2835-41E3-8F9A-A3F1773D8619}"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232C81B3-00A3-4FB4-B769-2BC59BFD2E8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50" eaLnBrk="0" hangingPunct="0">
              <a:defRPr>
                <a:solidFill>
                  <a:schemeClr val="tx1"/>
                </a:solidFill>
                <a:latin typeface="Trebuchet MS" panose="020B0603020202020204" pitchFamily="34" charset="0"/>
              </a:defRPr>
            </a:lvl1pPr>
            <a:lvl2pPr marL="742950" indent="-285750" defTabSz="946150" eaLnBrk="0" hangingPunct="0">
              <a:defRPr>
                <a:solidFill>
                  <a:schemeClr val="tx1"/>
                </a:solidFill>
                <a:latin typeface="Trebuchet MS" panose="020B0603020202020204" pitchFamily="34" charset="0"/>
              </a:defRPr>
            </a:lvl2pPr>
            <a:lvl3pPr marL="1143000" indent="-228600" defTabSz="946150" eaLnBrk="0" hangingPunct="0">
              <a:defRPr>
                <a:solidFill>
                  <a:schemeClr val="tx1"/>
                </a:solidFill>
                <a:latin typeface="Trebuchet MS" panose="020B0603020202020204" pitchFamily="34" charset="0"/>
              </a:defRPr>
            </a:lvl3pPr>
            <a:lvl4pPr marL="1600200" indent="-228600" defTabSz="946150" eaLnBrk="0" hangingPunct="0">
              <a:defRPr>
                <a:solidFill>
                  <a:schemeClr val="tx1"/>
                </a:solidFill>
                <a:latin typeface="Trebuchet MS" panose="020B0603020202020204" pitchFamily="34" charset="0"/>
              </a:defRPr>
            </a:lvl4pPr>
            <a:lvl5pPr marL="2057400" indent="-228600" defTabSz="946150" eaLnBrk="0" hangingPunct="0">
              <a:defRPr>
                <a:solidFill>
                  <a:schemeClr val="tx1"/>
                </a:solidFill>
                <a:latin typeface="Trebuchet MS" panose="020B0603020202020204" pitchFamily="34" charset="0"/>
              </a:defRPr>
            </a:lvl5pPr>
            <a:lvl6pPr marL="2514600" indent="-228600" defTabSz="94615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defTabSz="94615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defTabSz="94615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defTabSz="94615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fld id="{1EDBE0FD-4BE4-4867-8D1E-1DD9E8B26575}" type="slidenum">
              <a:rPr lang="en-US" altLang="en-US">
                <a:latin typeface="Arial" panose="020B0604020202020204" pitchFamily="34" charset="0"/>
              </a:rPr>
              <a:pPr eaLnBrk="1" hangingPunct="1"/>
              <a:t>1</a:t>
            </a:fld>
            <a:endParaRPr lang="en-US" altLang="en-US">
              <a:latin typeface="Arial" panose="020B0604020202020204" pitchFamily="34" charset="0"/>
            </a:endParaRPr>
          </a:p>
        </p:txBody>
      </p:sp>
      <p:sp>
        <p:nvSpPr>
          <p:cNvPr id="15363" name="Rectangle 2">
            <a:extLst>
              <a:ext uri="{FF2B5EF4-FFF2-40B4-BE49-F238E27FC236}">
                <a16:creationId xmlns:a16="http://schemas.microsoft.com/office/drawing/2014/main" id="{DB01921F-FE70-492C-95BB-2F9331404D7A}"/>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4586FE6F-218D-4796-B136-67CF33E9CD9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E8A7E91-2835-41E3-8F9A-A3F1773D8619}" type="slidenum">
              <a:rPr lang="en-US" altLang="en-US" smtClean="0"/>
              <a:pPr/>
              <a:t>2</a:t>
            </a:fld>
            <a:endParaRPr lang="en-US" altLang="en-US"/>
          </a:p>
        </p:txBody>
      </p:sp>
    </p:spTree>
    <p:extLst>
      <p:ext uri="{BB962C8B-B14F-4D97-AF65-F5344CB8AC3E}">
        <p14:creationId xmlns:p14="http://schemas.microsoft.com/office/powerpoint/2010/main" val="2792916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2C2CA62F-00EA-493A-9F00-013CF55324E6}"/>
              </a:ext>
            </a:extLst>
          </p:cNvPr>
          <p:cNvSpPr>
            <a:spLocks noGrp="1" noRot="1" noChangeAspect="1" noTextEdit="1"/>
          </p:cNvSpPr>
          <p:nvPr>
            <p:ph type="sldImg"/>
          </p:nvPr>
        </p:nvSpPr>
        <p:spPr>
          <a:ln/>
        </p:spPr>
      </p:sp>
      <p:sp>
        <p:nvSpPr>
          <p:cNvPr id="16387" name="Notes Placeholder 2">
            <a:extLst>
              <a:ext uri="{FF2B5EF4-FFF2-40B4-BE49-F238E27FC236}">
                <a16:creationId xmlns:a16="http://schemas.microsoft.com/office/drawing/2014/main" id="{45BAF5F2-D531-4AE7-A8A3-90435FAC024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6388" name="Slide Number Placeholder 3">
            <a:extLst>
              <a:ext uri="{FF2B5EF4-FFF2-40B4-BE49-F238E27FC236}">
                <a16:creationId xmlns:a16="http://schemas.microsoft.com/office/drawing/2014/main" id="{367FAA85-4FE2-437A-A2CF-10DFF2AA64A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50" eaLnBrk="0" hangingPunct="0">
              <a:defRPr>
                <a:solidFill>
                  <a:schemeClr val="tx1"/>
                </a:solidFill>
                <a:latin typeface="Trebuchet MS" panose="020B0603020202020204" pitchFamily="34" charset="0"/>
              </a:defRPr>
            </a:lvl1pPr>
            <a:lvl2pPr marL="742950" indent="-285750" defTabSz="946150" eaLnBrk="0" hangingPunct="0">
              <a:defRPr>
                <a:solidFill>
                  <a:schemeClr val="tx1"/>
                </a:solidFill>
                <a:latin typeface="Trebuchet MS" panose="020B0603020202020204" pitchFamily="34" charset="0"/>
              </a:defRPr>
            </a:lvl2pPr>
            <a:lvl3pPr marL="1143000" indent="-228600" defTabSz="946150" eaLnBrk="0" hangingPunct="0">
              <a:defRPr>
                <a:solidFill>
                  <a:schemeClr val="tx1"/>
                </a:solidFill>
                <a:latin typeface="Trebuchet MS" panose="020B0603020202020204" pitchFamily="34" charset="0"/>
              </a:defRPr>
            </a:lvl3pPr>
            <a:lvl4pPr marL="1600200" indent="-228600" defTabSz="946150" eaLnBrk="0" hangingPunct="0">
              <a:defRPr>
                <a:solidFill>
                  <a:schemeClr val="tx1"/>
                </a:solidFill>
                <a:latin typeface="Trebuchet MS" panose="020B0603020202020204" pitchFamily="34" charset="0"/>
              </a:defRPr>
            </a:lvl4pPr>
            <a:lvl5pPr marL="2057400" indent="-228600" defTabSz="946150" eaLnBrk="0" hangingPunct="0">
              <a:defRPr>
                <a:solidFill>
                  <a:schemeClr val="tx1"/>
                </a:solidFill>
                <a:latin typeface="Trebuchet MS" panose="020B0603020202020204" pitchFamily="34" charset="0"/>
              </a:defRPr>
            </a:lvl5pPr>
            <a:lvl6pPr marL="2514600" indent="-228600" defTabSz="94615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defTabSz="94615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defTabSz="94615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defTabSz="94615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fld id="{54A3A994-4C36-4112-911D-856696B30DCB}" type="slidenum">
              <a:rPr lang="en-US" altLang="en-US">
                <a:latin typeface="Arial" panose="020B0604020202020204" pitchFamily="34" charset="0"/>
              </a:rPr>
              <a:pPr eaLnBrk="1" hangingPunct="1"/>
              <a:t>10</a:t>
            </a:fld>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5A6B00EB-7F81-4ED7-8429-96FE671AE6E4}"/>
              </a:ext>
            </a:extLst>
          </p:cNvPr>
          <p:cNvSpPr>
            <a:spLocks noGrp="1" noRot="1" noChangeAspect="1" noTextEdit="1"/>
          </p:cNvSpPr>
          <p:nvPr>
            <p:ph type="sldImg"/>
          </p:nvPr>
        </p:nvSpPr>
        <p:spPr>
          <a:ln/>
        </p:spPr>
      </p:sp>
      <p:sp>
        <p:nvSpPr>
          <p:cNvPr id="17411" name="Notes Placeholder 2">
            <a:extLst>
              <a:ext uri="{FF2B5EF4-FFF2-40B4-BE49-F238E27FC236}">
                <a16:creationId xmlns:a16="http://schemas.microsoft.com/office/drawing/2014/main" id="{D6CBB4CE-595C-4696-8B58-18E452EB0C5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7412" name="Slide Number Placeholder 3">
            <a:extLst>
              <a:ext uri="{FF2B5EF4-FFF2-40B4-BE49-F238E27FC236}">
                <a16:creationId xmlns:a16="http://schemas.microsoft.com/office/drawing/2014/main" id="{9F57E98F-1DE8-414C-874A-8BA71D6CD8E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50" eaLnBrk="0" hangingPunct="0">
              <a:defRPr>
                <a:solidFill>
                  <a:schemeClr val="tx1"/>
                </a:solidFill>
                <a:latin typeface="Trebuchet MS" panose="020B0603020202020204" pitchFamily="34" charset="0"/>
              </a:defRPr>
            </a:lvl1pPr>
            <a:lvl2pPr marL="742950" indent="-285750" defTabSz="946150" eaLnBrk="0" hangingPunct="0">
              <a:defRPr>
                <a:solidFill>
                  <a:schemeClr val="tx1"/>
                </a:solidFill>
                <a:latin typeface="Trebuchet MS" panose="020B0603020202020204" pitchFamily="34" charset="0"/>
              </a:defRPr>
            </a:lvl2pPr>
            <a:lvl3pPr marL="1143000" indent="-228600" defTabSz="946150" eaLnBrk="0" hangingPunct="0">
              <a:defRPr>
                <a:solidFill>
                  <a:schemeClr val="tx1"/>
                </a:solidFill>
                <a:latin typeface="Trebuchet MS" panose="020B0603020202020204" pitchFamily="34" charset="0"/>
              </a:defRPr>
            </a:lvl3pPr>
            <a:lvl4pPr marL="1600200" indent="-228600" defTabSz="946150" eaLnBrk="0" hangingPunct="0">
              <a:defRPr>
                <a:solidFill>
                  <a:schemeClr val="tx1"/>
                </a:solidFill>
                <a:latin typeface="Trebuchet MS" panose="020B0603020202020204" pitchFamily="34" charset="0"/>
              </a:defRPr>
            </a:lvl4pPr>
            <a:lvl5pPr marL="2057400" indent="-228600" defTabSz="946150" eaLnBrk="0" hangingPunct="0">
              <a:defRPr>
                <a:solidFill>
                  <a:schemeClr val="tx1"/>
                </a:solidFill>
                <a:latin typeface="Trebuchet MS" panose="020B0603020202020204" pitchFamily="34" charset="0"/>
              </a:defRPr>
            </a:lvl5pPr>
            <a:lvl6pPr marL="2514600" indent="-228600" defTabSz="94615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defTabSz="94615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defTabSz="94615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defTabSz="94615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fld id="{01ABA1AA-FC8F-42F1-9D0A-B35BFBAD736E}" type="slidenum">
              <a:rPr lang="en-US" altLang="en-US">
                <a:latin typeface="Arial" panose="020B0604020202020204" pitchFamily="34" charset="0"/>
              </a:rPr>
              <a:pPr eaLnBrk="1" hangingPunct="1"/>
              <a:t>11</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5682B49B-ADAA-4932-B953-EFAC8B84592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2DC7CFE-4D5C-4269-BF71-010205E5EE1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2EE46E8-E1CA-44D5-85E3-AF8709E7F9F1}"/>
              </a:ext>
            </a:extLst>
          </p:cNvPr>
          <p:cNvSpPr>
            <a:spLocks noGrp="1" noChangeArrowheads="1"/>
          </p:cNvSpPr>
          <p:nvPr>
            <p:ph type="sldNum" sz="quarter" idx="12"/>
          </p:nvPr>
        </p:nvSpPr>
        <p:spPr>
          <a:ln/>
        </p:spPr>
        <p:txBody>
          <a:bodyPr/>
          <a:lstStyle>
            <a:lvl1pPr>
              <a:defRPr/>
            </a:lvl1pPr>
          </a:lstStyle>
          <a:p>
            <a:fld id="{58EBD039-1AD6-411C-BD17-E86AF4C52EDE}" type="slidenum">
              <a:rPr lang="en-US" altLang="en-US"/>
              <a:pPr/>
              <a:t>‹#›</a:t>
            </a:fld>
            <a:endParaRPr lang="en-US" altLang="en-US"/>
          </a:p>
        </p:txBody>
      </p:sp>
    </p:spTree>
    <p:extLst>
      <p:ext uri="{BB962C8B-B14F-4D97-AF65-F5344CB8AC3E}">
        <p14:creationId xmlns:p14="http://schemas.microsoft.com/office/powerpoint/2010/main" val="2731002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056C553-BE82-43DC-9B91-42BE4A0417D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D0D1FFB-BAEB-4B86-9260-00F0BDEB19E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EA73220-F3BF-4DEF-976B-65C3C071D8BD}"/>
              </a:ext>
            </a:extLst>
          </p:cNvPr>
          <p:cNvSpPr>
            <a:spLocks noGrp="1" noChangeArrowheads="1"/>
          </p:cNvSpPr>
          <p:nvPr>
            <p:ph type="sldNum" sz="quarter" idx="12"/>
          </p:nvPr>
        </p:nvSpPr>
        <p:spPr>
          <a:ln/>
        </p:spPr>
        <p:txBody>
          <a:bodyPr/>
          <a:lstStyle>
            <a:lvl1pPr>
              <a:defRPr/>
            </a:lvl1pPr>
          </a:lstStyle>
          <a:p>
            <a:fld id="{9403C032-6D38-4D19-9CF4-80369C09941A}" type="slidenum">
              <a:rPr lang="en-US" altLang="en-US"/>
              <a:pPr/>
              <a:t>‹#›</a:t>
            </a:fld>
            <a:endParaRPr lang="en-US" altLang="en-US"/>
          </a:p>
        </p:txBody>
      </p:sp>
    </p:spTree>
    <p:extLst>
      <p:ext uri="{BB962C8B-B14F-4D97-AF65-F5344CB8AC3E}">
        <p14:creationId xmlns:p14="http://schemas.microsoft.com/office/powerpoint/2010/main" val="3541492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2D94393-3F54-4C8E-9410-DD23A7C6117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97FED35-CFAD-4834-8ED8-EC237662B06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10BFE0A-A342-4348-B065-4C9892B7206C}"/>
              </a:ext>
            </a:extLst>
          </p:cNvPr>
          <p:cNvSpPr>
            <a:spLocks noGrp="1" noChangeArrowheads="1"/>
          </p:cNvSpPr>
          <p:nvPr>
            <p:ph type="sldNum" sz="quarter" idx="12"/>
          </p:nvPr>
        </p:nvSpPr>
        <p:spPr>
          <a:ln/>
        </p:spPr>
        <p:txBody>
          <a:bodyPr/>
          <a:lstStyle>
            <a:lvl1pPr>
              <a:defRPr/>
            </a:lvl1pPr>
          </a:lstStyle>
          <a:p>
            <a:fld id="{AF7F0CEC-27D1-45D6-B8DE-699FC7926CC2}" type="slidenum">
              <a:rPr lang="en-US" altLang="en-US"/>
              <a:pPr/>
              <a:t>‹#›</a:t>
            </a:fld>
            <a:endParaRPr lang="en-US" altLang="en-US"/>
          </a:p>
        </p:txBody>
      </p:sp>
    </p:spTree>
    <p:extLst>
      <p:ext uri="{BB962C8B-B14F-4D97-AF65-F5344CB8AC3E}">
        <p14:creationId xmlns:p14="http://schemas.microsoft.com/office/powerpoint/2010/main" val="23206644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6DA9EEE2-07CE-4F48-9BA3-B4802E85380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051F1AA-2B0C-474F-839B-D3F272DC911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1A1C802-13A9-4900-9C4B-AAC0B61B53A2}"/>
              </a:ext>
            </a:extLst>
          </p:cNvPr>
          <p:cNvSpPr>
            <a:spLocks noGrp="1" noChangeArrowheads="1"/>
          </p:cNvSpPr>
          <p:nvPr>
            <p:ph type="sldNum" sz="quarter" idx="12"/>
          </p:nvPr>
        </p:nvSpPr>
        <p:spPr>
          <a:ln/>
        </p:spPr>
        <p:txBody>
          <a:bodyPr/>
          <a:lstStyle>
            <a:lvl1pPr>
              <a:defRPr/>
            </a:lvl1pPr>
          </a:lstStyle>
          <a:p>
            <a:fld id="{BEA61790-C276-45B0-9B62-ABF23F6CB75D}" type="slidenum">
              <a:rPr lang="en-US" altLang="en-US"/>
              <a:pPr/>
              <a:t>‹#›</a:t>
            </a:fld>
            <a:endParaRPr lang="en-US" altLang="en-US"/>
          </a:p>
        </p:txBody>
      </p:sp>
    </p:spTree>
    <p:extLst>
      <p:ext uri="{BB962C8B-B14F-4D97-AF65-F5344CB8AC3E}">
        <p14:creationId xmlns:p14="http://schemas.microsoft.com/office/powerpoint/2010/main" val="32984306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457200" y="3938588"/>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a:extLst>
              <a:ext uri="{FF2B5EF4-FFF2-40B4-BE49-F238E27FC236}">
                <a16:creationId xmlns:a16="http://schemas.microsoft.com/office/drawing/2014/main" id="{00C9D2F4-3DFE-418E-9A41-C214D60DEB8E}"/>
              </a:ext>
            </a:extLst>
          </p:cNvPr>
          <p:cNvSpPr>
            <a:spLocks noGrp="1" noChangeArrowheads="1"/>
          </p:cNvSpPr>
          <p:nvPr>
            <p:ph type="dt" sz="half" idx="10"/>
          </p:nvPr>
        </p:nvSpPr>
        <p:spPr>
          <a:ln/>
        </p:spPr>
        <p:txBody>
          <a:bodyPr/>
          <a:lstStyle>
            <a:lvl1pPr>
              <a:defRPr/>
            </a:lvl1pPr>
          </a:lstStyle>
          <a:p>
            <a:pPr>
              <a:defRPr/>
            </a:pPr>
            <a:endParaRPr lang="en-US"/>
          </a:p>
        </p:txBody>
      </p:sp>
      <p:sp>
        <p:nvSpPr>
          <p:cNvPr id="7" name="Rectangle 5">
            <a:extLst>
              <a:ext uri="{FF2B5EF4-FFF2-40B4-BE49-F238E27FC236}">
                <a16:creationId xmlns:a16="http://schemas.microsoft.com/office/drawing/2014/main" id="{C9FDF002-D53C-45E6-AB92-D9538C482B8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AAF80CA0-4544-4900-8055-17E9B3EF1CF6}"/>
              </a:ext>
            </a:extLst>
          </p:cNvPr>
          <p:cNvSpPr>
            <a:spLocks noGrp="1" noChangeArrowheads="1"/>
          </p:cNvSpPr>
          <p:nvPr>
            <p:ph type="sldNum" sz="quarter" idx="12"/>
          </p:nvPr>
        </p:nvSpPr>
        <p:spPr>
          <a:ln/>
        </p:spPr>
        <p:txBody>
          <a:bodyPr/>
          <a:lstStyle>
            <a:lvl1pPr>
              <a:defRPr/>
            </a:lvl1pPr>
          </a:lstStyle>
          <a:p>
            <a:fld id="{830A39F4-A466-45D3-A3C4-F058425DBECC}" type="slidenum">
              <a:rPr lang="en-US" altLang="en-US"/>
              <a:pPr/>
              <a:t>‹#›</a:t>
            </a:fld>
            <a:endParaRPr lang="en-US" altLang="en-US"/>
          </a:p>
        </p:txBody>
      </p:sp>
    </p:spTree>
    <p:extLst>
      <p:ext uri="{BB962C8B-B14F-4D97-AF65-F5344CB8AC3E}">
        <p14:creationId xmlns:p14="http://schemas.microsoft.com/office/powerpoint/2010/main" val="3042186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D2F1DE1-7F1E-4F00-A9E5-ED963CA0682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69B9DDB-7CC7-42BC-9AC0-F8A2211646E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5FAC1AA-7ECD-4167-8595-F1569D701B19}"/>
              </a:ext>
            </a:extLst>
          </p:cNvPr>
          <p:cNvSpPr>
            <a:spLocks noGrp="1" noChangeArrowheads="1"/>
          </p:cNvSpPr>
          <p:nvPr>
            <p:ph type="sldNum" sz="quarter" idx="12"/>
          </p:nvPr>
        </p:nvSpPr>
        <p:spPr>
          <a:ln/>
        </p:spPr>
        <p:txBody>
          <a:bodyPr/>
          <a:lstStyle>
            <a:lvl1pPr>
              <a:defRPr/>
            </a:lvl1pPr>
          </a:lstStyle>
          <a:p>
            <a:fld id="{594177E3-421A-460B-96C9-3E2BEE7A2B0A}" type="slidenum">
              <a:rPr lang="en-US" altLang="en-US"/>
              <a:pPr/>
              <a:t>‹#›</a:t>
            </a:fld>
            <a:endParaRPr lang="en-US" altLang="en-US"/>
          </a:p>
        </p:txBody>
      </p:sp>
    </p:spTree>
    <p:extLst>
      <p:ext uri="{BB962C8B-B14F-4D97-AF65-F5344CB8AC3E}">
        <p14:creationId xmlns:p14="http://schemas.microsoft.com/office/powerpoint/2010/main" val="2276853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DF3D7DE-8E57-4B28-B10B-4191D249EDF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40E5717-9AAA-43C1-9990-1FF6F4EA5AF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340C1B4-08C2-49A4-994A-1F39707B9B71}"/>
              </a:ext>
            </a:extLst>
          </p:cNvPr>
          <p:cNvSpPr>
            <a:spLocks noGrp="1" noChangeArrowheads="1"/>
          </p:cNvSpPr>
          <p:nvPr>
            <p:ph type="sldNum" sz="quarter" idx="12"/>
          </p:nvPr>
        </p:nvSpPr>
        <p:spPr>
          <a:ln/>
        </p:spPr>
        <p:txBody>
          <a:bodyPr/>
          <a:lstStyle>
            <a:lvl1pPr>
              <a:defRPr/>
            </a:lvl1pPr>
          </a:lstStyle>
          <a:p>
            <a:fld id="{7DA05A78-6660-4F25-B773-0EC286D60A84}" type="slidenum">
              <a:rPr lang="en-US" altLang="en-US"/>
              <a:pPr/>
              <a:t>‹#›</a:t>
            </a:fld>
            <a:endParaRPr lang="en-US" altLang="en-US"/>
          </a:p>
        </p:txBody>
      </p:sp>
    </p:spTree>
    <p:extLst>
      <p:ext uri="{BB962C8B-B14F-4D97-AF65-F5344CB8AC3E}">
        <p14:creationId xmlns:p14="http://schemas.microsoft.com/office/powerpoint/2010/main" val="4242459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4934AFA2-909E-4ADF-91EB-939710B4849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CC5339A-B9D5-4238-BCF0-143C7E92902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110F5A1-2667-4DCE-A1C2-DE1D2FC3195C}"/>
              </a:ext>
            </a:extLst>
          </p:cNvPr>
          <p:cNvSpPr>
            <a:spLocks noGrp="1" noChangeArrowheads="1"/>
          </p:cNvSpPr>
          <p:nvPr>
            <p:ph type="sldNum" sz="quarter" idx="12"/>
          </p:nvPr>
        </p:nvSpPr>
        <p:spPr>
          <a:ln/>
        </p:spPr>
        <p:txBody>
          <a:bodyPr/>
          <a:lstStyle>
            <a:lvl1pPr>
              <a:defRPr/>
            </a:lvl1pPr>
          </a:lstStyle>
          <a:p>
            <a:fld id="{C82254FE-FA65-42EA-AA4A-00CF20DE7DED}" type="slidenum">
              <a:rPr lang="en-US" altLang="en-US"/>
              <a:pPr/>
              <a:t>‹#›</a:t>
            </a:fld>
            <a:endParaRPr lang="en-US" altLang="en-US"/>
          </a:p>
        </p:txBody>
      </p:sp>
    </p:spTree>
    <p:extLst>
      <p:ext uri="{BB962C8B-B14F-4D97-AF65-F5344CB8AC3E}">
        <p14:creationId xmlns:p14="http://schemas.microsoft.com/office/powerpoint/2010/main" val="2938028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5C7D4594-4F9B-48A7-89C3-5F6D7CC1769D}"/>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54E94BC6-0B9F-471C-A241-0F81C45724E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884EE35B-EC7C-48A3-A215-9CABE6930274}"/>
              </a:ext>
            </a:extLst>
          </p:cNvPr>
          <p:cNvSpPr>
            <a:spLocks noGrp="1" noChangeArrowheads="1"/>
          </p:cNvSpPr>
          <p:nvPr>
            <p:ph type="sldNum" sz="quarter" idx="12"/>
          </p:nvPr>
        </p:nvSpPr>
        <p:spPr>
          <a:ln/>
        </p:spPr>
        <p:txBody>
          <a:bodyPr/>
          <a:lstStyle>
            <a:lvl1pPr>
              <a:defRPr/>
            </a:lvl1pPr>
          </a:lstStyle>
          <a:p>
            <a:fld id="{6113B13F-47B0-48AD-AA70-BD3AB6D790A2}" type="slidenum">
              <a:rPr lang="en-US" altLang="en-US"/>
              <a:pPr/>
              <a:t>‹#›</a:t>
            </a:fld>
            <a:endParaRPr lang="en-US" altLang="en-US"/>
          </a:p>
        </p:txBody>
      </p:sp>
    </p:spTree>
    <p:extLst>
      <p:ext uri="{BB962C8B-B14F-4D97-AF65-F5344CB8AC3E}">
        <p14:creationId xmlns:p14="http://schemas.microsoft.com/office/powerpoint/2010/main" val="885546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523582FB-65BB-4AEF-B844-9CCEEBAEBE32}"/>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75D1A32F-1C4D-414E-AD79-79543AFB2D5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37D4BF2C-9987-4059-AC17-8234918B1F43}"/>
              </a:ext>
            </a:extLst>
          </p:cNvPr>
          <p:cNvSpPr>
            <a:spLocks noGrp="1" noChangeArrowheads="1"/>
          </p:cNvSpPr>
          <p:nvPr>
            <p:ph type="sldNum" sz="quarter" idx="12"/>
          </p:nvPr>
        </p:nvSpPr>
        <p:spPr>
          <a:ln/>
        </p:spPr>
        <p:txBody>
          <a:bodyPr/>
          <a:lstStyle>
            <a:lvl1pPr>
              <a:defRPr/>
            </a:lvl1pPr>
          </a:lstStyle>
          <a:p>
            <a:fld id="{085D21C1-E91E-4821-A0D8-ECF30F8503CC}" type="slidenum">
              <a:rPr lang="en-US" altLang="en-US"/>
              <a:pPr/>
              <a:t>‹#›</a:t>
            </a:fld>
            <a:endParaRPr lang="en-US" altLang="en-US"/>
          </a:p>
        </p:txBody>
      </p:sp>
    </p:spTree>
    <p:extLst>
      <p:ext uri="{BB962C8B-B14F-4D97-AF65-F5344CB8AC3E}">
        <p14:creationId xmlns:p14="http://schemas.microsoft.com/office/powerpoint/2010/main" val="32133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FDC7BEEC-B85E-46BB-A6A1-036453BD2664}"/>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ED565161-E196-48DB-BFC0-F3D6694074A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5295D4DC-C723-49CA-B365-76E3743EB2D1}"/>
              </a:ext>
            </a:extLst>
          </p:cNvPr>
          <p:cNvSpPr>
            <a:spLocks noGrp="1" noChangeArrowheads="1"/>
          </p:cNvSpPr>
          <p:nvPr>
            <p:ph type="sldNum" sz="quarter" idx="12"/>
          </p:nvPr>
        </p:nvSpPr>
        <p:spPr>
          <a:ln/>
        </p:spPr>
        <p:txBody>
          <a:bodyPr/>
          <a:lstStyle>
            <a:lvl1pPr>
              <a:defRPr/>
            </a:lvl1pPr>
          </a:lstStyle>
          <a:p>
            <a:fld id="{80C8BB07-AF0B-44DC-AC22-B0D861D0A1D5}" type="slidenum">
              <a:rPr lang="en-US" altLang="en-US"/>
              <a:pPr/>
              <a:t>‹#›</a:t>
            </a:fld>
            <a:endParaRPr lang="en-US" altLang="en-US"/>
          </a:p>
        </p:txBody>
      </p:sp>
    </p:spTree>
    <p:extLst>
      <p:ext uri="{BB962C8B-B14F-4D97-AF65-F5344CB8AC3E}">
        <p14:creationId xmlns:p14="http://schemas.microsoft.com/office/powerpoint/2010/main" val="1490584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E6361ECB-520E-4987-8039-BE53ECE744E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4F6AFF1-8180-4DF9-B3D2-79313F66E4F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A1AF064-CECE-4375-B66A-54625D6CFE4F}"/>
              </a:ext>
            </a:extLst>
          </p:cNvPr>
          <p:cNvSpPr>
            <a:spLocks noGrp="1" noChangeArrowheads="1"/>
          </p:cNvSpPr>
          <p:nvPr>
            <p:ph type="sldNum" sz="quarter" idx="12"/>
          </p:nvPr>
        </p:nvSpPr>
        <p:spPr>
          <a:ln/>
        </p:spPr>
        <p:txBody>
          <a:bodyPr/>
          <a:lstStyle>
            <a:lvl1pPr>
              <a:defRPr/>
            </a:lvl1pPr>
          </a:lstStyle>
          <a:p>
            <a:fld id="{47F451B5-81F3-43A9-96AB-BFEE83F883EA}" type="slidenum">
              <a:rPr lang="en-US" altLang="en-US"/>
              <a:pPr/>
              <a:t>‹#›</a:t>
            </a:fld>
            <a:endParaRPr lang="en-US" altLang="en-US"/>
          </a:p>
        </p:txBody>
      </p:sp>
    </p:spTree>
    <p:extLst>
      <p:ext uri="{BB962C8B-B14F-4D97-AF65-F5344CB8AC3E}">
        <p14:creationId xmlns:p14="http://schemas.microsoft.com/office/powerpoint/2010/main" val="2345318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9BECF17-1F49-4166-A4EE-A2C3C6A5A5B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A958C2B-D19F-4993-B355-4E5D95624C2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8B9808F-372A-4795-9879-EACD5623D050}"/>
              </a:ext>
            </a:extLst>
          </p:cNvPr>
          <p:cNvSpPr>
            <a:spLocks noGrp="1" noChangeArrowheads="1"/>
          </p:cNvSpPr>
          <p:nvPr>
            <p:ph type="sldNum" sz="quarter" idx="12"/>
          </p:nvPr>
        </p:nvSpPr>
        <p:spPr>
          <a:ln/>
        </p:spPr>
        <p:txBody>
          <a:bodyPr/>
          <a:lstStyle>
            <a:lvl1pPr>
              <a:defRPr/>
            </a:lvl1pPr>
          </a:lstStyle>
          <a:p>
            <a:fld id="{1610E4A5-1DD2-412A-B244-F4D4794EB3F8}" type="slidenum">
              <a:rPr lang="en-US" altLang="en-US"/>
              <a:pPr/>
              <a:t>‹#›</a:t>
            </a:fld>
            <a:endParaRPr lang="en-US" altLang="en-US"/>
          </a:p>
        </p:txBody>
      </p:sp>
    </p:spTree>
    <p:extLst>
      <p:ext uri="{BB962C8B-B14F-4D97-AF65-F5344CB8AC3E}">
        <p14:creationId xmlns:p14="http://schemas.microsoft.com/office/powerpoint/2010/main" val="230650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72A313C-7106-41CA-97BB-4A454225E0AE}"/>
              </a:ext>
            </a:extLst>
          </p:cNvPr>
          <p:cNvSpPr>
            <a:spLocks noChangeArrowheads="1"/>
          </p:cNvSpPr>
          <p:nvPr userDrawn="1"/>
        </p:nvSpPr>
        <p:spPr bwMode="auto">
          <a:xfrm>
            <a:off x="7239000" y="6642100"/>
            <a:ext cx="1905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defPPr>
              <a:defRPr lang="en-US"/>
            </a:defPPr>
            <a:lvl1pPr algn="l" rtl="0" fontAlgn="base">
              <a:spcBef>
                <a:spcPct val="20000"/>
              </a:spcBef>
              <a:spcAft>
                <a:spcPct val="0"/>
              </a:spcAft>
              <a:buChar char="•"/>
              <a:defRPr kern="1200">
                <a:solidFill>
                  <a:schemeClr val="tx1"/>
                </a:solidFill>
                <a:latin typeface="Trebuchet MS" panose="020B0603020202020204" pitchFamily="34" charset="0"/>
                <a:ea typeface="+mn-ea"/>
                <a:cs typeface="+mn-cs"/>
              </a:defRPr>
            </a:lvl1pPr>
            <a:lvl2pPr marL="457200" algn="l" rtl="0" fontAlgn="base">
              <a:spcBef>
                <a:spcPct val="20000"/>
              </a:spcBef>
              <a:spcAft>
                <a:spcPct val="0"/>
              </a:spcAft>
              <a:buChar char="•"/>
              <a:defRPr kern="1200">
                <a:solidFill>
                  <a:schemeClr val="tx1"/>
                </a:solidFill>
                <a:latin typeface="Trebuchet MS" panose="020B0603020202020204" pitchFamily="34" charset="0"/>
                <a:ea typeface="+mn-ea"/>
                <a:cs typeface="+mn-cs"/>
              </a:defRPr>
            </a:lvl2pPr>
            <a:lvl3pPr marL="914400" algn="l" rtl="0" fontAlgn="base">
              <a:spcBef>
                <a:spcPct val="20000"/>
              </a:spcBef>
              <a:spcAft>
                <a:spcPct val="0"/>
              </a:spcAft>
              <a:buChar char="•"/>
              <a:defRPr kern="1200">
                <a:solidFill>
                  <a:schemeClr val="tx1"/>
                </a:solidFill>
                <a:latin typeface="Trebuchet MS" panose="020B0603020202020204" pitchFamily="34" charset="0"/>
                <a:ea typeface="+mn-ea"/>
                <a:cs typeface="+mn-cs"/>
              </a:defRPr>
            </a:lvl3pPr>
            <a:lvl4pPr marL="1371600" algn="l" rtl="0" fontAlgn="base">
              <a:spcBef>
                <a:spcPct val="20000"/>
              </a:spcBef>
              <a:spcAft>
                <a:spcPct val="0"/>
              </a:spcAft>
              <a:buChar char="•"/>
              <a:defRPr kern="1200">
                <a:solidFill>
                  <a:schemeClr val="tx1"/>
                </a:solidFill>
                <a:latin typeface="Trebuchet MS" panose="020B0603020202020204" pitchFamily="34" charset="0"/>
                <a:ea typeface="+mn-ea"/>
                <a:cs typeface="+mn-cs"/>
              </a:defRPr>
            </a:lvl4pPr>
            <a:lvl5pPr marL="1828800" algn="l" rtl="0" fontAlgn="base">
              <a:spcBef>
                <a:spcPct val="20000"/>
              </a:spcBef>
              <a:spcAft>
                <a:spcPct val="0"/>
              </a:spcAft>
              <a:buChar char="•"/>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a:lstStyle>
          <a:p>
            <a:pPr algn="r">
              <a:buFontTx/>
              <a:buNone/>
            </a:pPr>
            <a:r>
              <a:rPr lang="en-US" altLang="en-US" sz="800" dirty="0">
                <a:cs typeface="Times New Roman" panose="02020603050405020304" pitchFamily="18" charset="0"/>
              </a:rPr>
              <a:t>Copyright © 2011 MsRazz ChemClass</a:t>
            </a:r>
            <a:endParaRPr lang="en-US" altLang="en-US" dirty="0"/>
          </a:p>
        </p:txBody>
      </p:sp>
      <p:pic>
        <p:nvPicPr>
          <p:cNvPr id="1026" name="Picture 8" descr="C:\Users\Karen\AppData\Local\Microsoft\Windows\Temporary Internet Files\Content.IE5\EU95QA92\MP900406576[1].jpg">
            <a:extLst>
              <a:ext uri="{FF2B5EF4-FFF2-40B4-BE49-F238E27FC236}">
                <a16:creationId xmlns:a16="http://schemas.microsoft.com/office/drawing/2014/main" id="{325CFF92-7FEC-4910-A55E-11B465981B9A}"/>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a:extLst>
              <a:ext uri="{FF2B5EF4-FFF2-40B4-BE49-F238E27FC236}">
                <a16:creationId xmlns:a16="http://schemas.microsoft.com/office/drawing/2014/main" id="{B753B4FC-BEC4-4800-A147-A1DE332A4510}"/>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a16="http://schemas.microsoft.com/office/drawing/2014/main" id="{C99DF752-6EF6-4A6F-B9DE-BA9A069CB518}"/>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a:extLst>
              <a:ext uri="{FF2B5EF4-FFF2-40B4-BE49-F238E27FC236}">
                <a16:creationId xmlns:a16="http://schemas.microsoft.com/office/drawing/2014/main" id="{8294AB3B-5753-499C-801F-260B8020FD00}"/>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400">
                <a:latin typeface="+mn-lt"/>
              </a:defRPr>
            </a:lvl1pPr>
          </a:lstStyle>
          <a:p>
            <a:pPr>
              <a:defRPr/>
            </a:pPr>
            <a:endParaRPr lang="en-US"/>
          </a:p>
        </p:txBody>
      </p:sp>
      <p:sp>
        <p:nvSpPr>
          <p:cNvPr id="1029" name="Rectangle 5">
            <a:extLst>
              <a:ext uri="{FF2B5EF4-FFF2-40B4-BE49-F238E27FC236}">
                <a16:creationId xmlns:a16="http://schemas.microsoft.com/office/drawing/2014/main" id="{23C6AEBC-BB7A-4B27-BA02-06F9B5FD5045}"/>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400">
                <a:latin typeface="+mn-lt"/>
              </a:defRPr>
            </a:lvl1pPr>
          </a:lstStyle>
          <a:p>
            <a:pPr>
              <a:defRPr/>
            </a:pPr>
            <a:endParaRPr lang="en-US"/>
          </a:p>
        </p:txBody>
      </p:sp>
      <p:sp>
        <p:nvSpPr>
          <p:cNvPr id="1030" name="Rectangle 6">
            <a:extLst>
              <a:ext uri="{FF2B5EF4-FFF2-40B4-BE49-F238E27FC236}">
                <a16:creationId xmlns:a16="http://schemas.microsoft.com/office/drawing/2014/main" id="{7A2AC6CE-977C-48C1-9ED3-152AAA8831B5}"/>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400">
                <a:latin typeface="Arial" panose="020B0604020202020204" pitchFamily="34" charset="0"/>
              </a:defRPr>
            </a:lvl1pPr>
          </a:lstStyle>
          <a:p>
            <a:fld id="{47258DC0-A5E1-44D7-BE23-1E6DC396EA1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B8211B99-ADCF-4149-A41E-23A46570C2B1}"/>
              </a:ext>
            </a:extLst>
          </p:cNvPr>
          <p:cNvSpPr>
            <a:spLocks noGrp="1" noChangeArrowheads="1"/>
          </p:cNvSpPr>
          <p:nvPr>
            <p:ph type="ctrTitle"/>
          </p:nvPr>
        </p:nvSpPr>
        <p:spPr>
          <a:xfrm>
            <a:off x="304800" y="1600200"/>
            <a:ext cx="8458200" cy="2000250"/>
          </a:xfrm>
          <a:solidFill>
            <a:schemeClr val="bg1"/>
          </a:solidFill>
          <a:ln w="38100">
            <a:solidFill>
              <a:srgbClr val="002060"/>
            </a:solidFill>
            <a:miter lim="800000"/>
            <a:headEnd/>
            <a:tailEnd/>
          </a:ln>
        </p:spPr>
        <p:txBody>
          <a:bodyPr/>
          <a:lstStyle/>
          <a:p>
            <a:pPr eaLnBrk="1" hangingPunct="1"/>
            <a:r>
              <a:rPr lang="en-US" altLang="en-US" sz="6600" b="1">
                <a:latin typeface="Trebuchet MS" panose="020B0603020202020204" pitchFamily="34" charset="0"/>
              </a:rPr>
              <a:t>Unit: Acids, Bases, and Solutions</a:t>
            </a:r>
          </a:p>
        </p:txBody>
      </p:sp>
      <p:sp>
        <p:nvSpPr>
          <p:cNvPr id="2051" name="Rectangle 3">
            <a:extLst>
              <a:ext uri="{FF2B5EF4-FFF2-40B4-BE49-F238E27FC236}">
                <a16:creationId xmlns:a16="http://schemas.microsoft.com/office/drawing/2014/main" id="{9C733A01-085C-42B2-A691-318EA551CC54}"/>
              </a:ext>
            </a:extLst>
          </p:cNvPr>
          <p:cNvSpPr>
            <a:spLocks noGrp="1" noChangeArrowheads="1"/>
          </p:cNvSpPr>
          <p:nvPr>
            <p:ph type="subTitle" idx="1"/>
          </p:nvPr>
        </p:nvSpPr>
        <p:spPr>
          <a:xfrm>
            <a:off x="304800" y="3684588"/>
            <a:ext cx="8458200" cy="735012"/>
          </a:xfrm>
          <a:solidFill>
            <a:schemeClr val="bg1"/>
          </a:solidFill>
          <a:ln w="38100">
            <a:solidFill>
              <a:srgbClr val="002060"/>
            </a:solidFill>
            <a:miter lim="800000"/>
            <a:headEnd/>
            <a:tailEnd/>
          </a:ln>
        </p:spPr>
        <p:txBody>
          <a:bodyPr/>
          <a:lstStyle/>
          <a:p>
            <a:pPr algn="r" eaLnBrk="1" hangingPunct="1"/>
            <a:r>
              <a:rPr lang="en-US" altLang="en-US" i="1" dirty="0">
                <a:solidFill>
                  <a:srgbClr val="002060"/>
                </a:solidFill>
                <a:latin typeface="Trebuchet MS" panose="020B0603020202020204" pitchFamily="34" charset="0"/>
              </a:rPr>
              <a:t>Neutralization Reactions and Titrations</a:t>
            </a:r>
          </a:p>
        </p:txBody>
      </p:sp>
      <p:sp>
        <p:nvSpPr>
          <p:cNvPr id="2052" name="Explosion 1 5">
            <a:extLst>
              <a:ext uri="{FF2B5EF4-FFF2-40B4-BE49-F238E27FC236}">
                <a16:creationId xmlns:a16="http://schemas.microsoft.com/office/drawing/2014/main" id="{6B0AF932-5331-4365-B894-ECD781618FE5}"/>
              </a:ext>
            </a:extLst>
          </p:cNvPr>
          <p:cNvSpPr>
            <a:spLocks noChangeArrowheads="1"/>
          </p:cNvSpPr>
          <p:nvPr/>
        </p:nvSpPr>
        <p:spPr bwMode="auto">
          <a:xfrm rot="985396">
            <a:off x="5681663" y="638175"/>
            <a:ext cx="4267200" cy="1455738"/>
          </a:xfrm>
          <a:prstGeom prst="irregularSeal1">
            <a:avLst/>
          </a:prstGeom>
          <a:solidFill>
            <a:schemeClr val="bg1"/>
          </a:solidFill>
          <a:ln w="38100" algn="ctr">
            <a:solidFill>
              <a:srgbClr val="002060"/>
            </a:solidFill>
            <a:miter lim="800000"/>
            <a:headEnd/>
            <a:tailEnd/>
          </a:ln>
        </p:spPr>
        <p:txBody>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800" dirty="0">
                <a:latin typeface="Script MT Bold" panose="03040602040607080904" pitchFamily="66" charset="0"/>
              </a:rPr>
              <a:t>Day 5 - Notes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957147B-760D-41FF-8AFE-14FC4399B814}"/>
              </a:ext>
            </a:extLst>
          </p:cNvPr>
          <p:cNvSpPr>
            <a:spLocks noGrp="1" noChangeArrowheads="1"/>
          </p:cNvSpPr>
          <p:nvPr>
            <p:ph type="title"/>
          </p:nvPr>
        </p:nvSpPr>
        <p:spPr>
          <a:xfrm>
            <a:off x="457200" y="228600"/>
            <a:ext cx="8229600" cy="1036638"/>
          </a:xfrm>
          <a:solidFill>
            <a:schemeClr val="bg1"/>
          </a:solidFill>
          <a:ln w="38100">
            <a:solidFill>
              <a:srgbClr val="002060"/>
            </a:solidFill>
            <a:miter lim="800000"/>
            <a:headEnd/>
            <a:tailEnd/>
          </a:ln>
        </p:spPr>
        <p:txBody>
          <a:bodyPr/>
          <a:lstStyle/>
          <a:p>
            <a:pPr eaLnBrk="1" hangingPunct="1"/>
            <a:r>
              <a:rPr lang="en-US" altLang="en-US" sz="6600" b="1">
                <a:solidFill>
                  <a:srgbClr val="002060"/>
                </a:solidFill>
                <a:latin typeface="Trebuchet MS" panose="020B0603020202020204" pitchFamily="34" charset="0"/>
              </a:rPr>
              <a:t>Example</a:t>
            </a:r>
          </a:p>
        </p:txBody>
      </p:sp>
      <p:sp>
        <p:nvSpPr>
          <p:cNvPr id="3076" name="Rectangle 3">
            <a:extLst>
              <a:ext uri="{FF2B5EF4-FFF2-40B4-BE49-F238E27FC236}">
                <a16:creationId xmlns:a16="http://schemas.microsoft.com/office/drawing/2014/main" id="{89FBBD54-18C1-4CDB-8FFE-6C3ABC1D6231}"/>
              </a:ext>
            </a:extLst>
          </p:cNvPr>
          <p:cNvSpPr>
            <a:spLocks noGrp="1" noChangeArrowheads="1"/>
          </p:cNvSpPr>
          <p:nvPr>
            <p:ph idx="1"/>
          </p:nvPr>
        </p:nvSpPr>
        <p:spPr>
          <a:xfrm>
            <a:off x="457200" y="1374775"/>
            <a:ext cx="8229600" cy="4876800"/>
          </a:xfrm>
          <a:solidFill>
            <a:schemeClr val="bg1"/>
          </a:solidFill>
          <a:ln w="38100">
            <a:solidFill>
              <a:srgbClr val="002060"/>
            </a:solidFill>
            <a:miter lim="800000"/>
            <a:headEnd/>
            <a:tailEnd/>
          </a:ln>
        </p:spPr>
        <p:txBody>
          <a:bodyPr/>
          <a:lstStyle/>
          <a:p>
            <a:pPr marL="0" indent="0">
              <a:buFontTx/>
              <a:buNone/>
            </a:pPr>
            <a:r>
              <a:rPr lang="en-US" altLang="en-US" sz="2400" dirty="0">
                <a:latin typeface="Trebuchet MS" panose="020B0603020202020204" pitchFamily="34" charset="0"/>
              </a:rPr>
              <a:t>0.025L of a 0.28M HF solution is neutralized by 0.047L of an unknown Mg(OH)</a:t>
            </a:r>
            <a:r>
              <a:rPr lang="en-US" altLang="en-US" sz="2400" baseline="-25000" dirty="0">
                <a:latin typeface="Trebuchet MS" panose="020B0603020202020204" pitchFamily="34" charset="0"/>
              </a:rPr>
              <a:t>2</a:t>
            </a:r>
            <a:r>
              <a:rPr lang="en-US" altLang="en-US" sz="2400" dirty="0">
                <a:latin typeface="Trebuchet MS" panose="020B0603020202020204" pitchFamily="34" charset="0"/>
              </a:rPr>
              <a:t> solution.  What is the concentration of the Mg(OH)</a:t>
            </a:r>
            <a:r>
              <a:rPr lang="en-US" altLang="en-US" sz="2400" baseline="-25000" dirty="0">
                <a:latin typeface="Trebuchet MS" panose="020B0603020202020204" pitchFamily="34" charset="0"/>
              </a:rPr>
              <a:t>2</a:t>
            </a:r>
            <a:r>
              <a:rPr lang="en-US" altLang="en-US" sz="2400" dirty="0">
                <a:latin typeface="Trebuchet MS" panose="020B0603020202020204" pitchFamily="34" charset="0"/>
              </a:rPr>
              <a:t>?</a:t>
            </a:r>
          </a:p>
          <a:p>
            <a:pPr marL="0" indent="0">
              <a:buFontTx/>
              <a:buNone/>
            </a:pPr>
            <a:r>
              <a:rPr lang="en-US" altLang="en-US" sz="2400" i="1" dirty="0">
                <a:solidFill>
                  <a:srgbClr val="EB2403"/>
                </a:solidFill>
                <a:latin typeface="Trebuchet MS" panose="020B0603020202020204" pitchFamily="34" charset="0"/>
              </a:rPr>
              <a:t>	</a:t>
            </a:r>
            <a:r>
              <a:rPr lang="en-US" altLang="en-US" sz="2400" i="1" dirty="0">
                <a:solidFill>
                  <a:srgbClr val="002060"/>
                </a:solidFill>
                <a:latin typeface="Trebuchet MS" panose="020B0603020202020204" pitchFamily="34" charset="0"/>
              </a:rPr>
              <a:t>___ HF + ___ Mg(OH)</a:t>
            </a:r>
            <a:r>
              <a:rPr lang="en-US" altLang="en-US" sz="2400" i="1" baseline="-25000" dirty="0">
                <a:solidFill>
                  <a:srgbClr val="002060"/>
                </a:solidFill>
                <a:latin typeface="Trebuchet MS" panose="020B0603020202020204" pitchFamily="34" charset="0"/>
              </a:rPr>
              <a:t>2</a:t>
            </a:r>
            <a:r>
              <a:rPr lang="en-US" altLang="en-US" sz="2400" i="1" dirty="0">
                <a:solidFill>
                  <a:srgbClr val="002060"/>
                </a:solidFill>
                <a:latin typeface="Trebuchet MS" panose="020B0603020202020204" pitchFamily="34" charset="0"/>
              </a:rPr>
              <a:t> </a:t>
            </a:r>
            <a:r>
              <a:rPr lang="en-US" altLang="en-US" sz="2400" dirty="0">
                <a:solidFill>
                  <a:srgbClr val="002060"/>
                </a:solidFill>
                <a:latin typeface="Trebuchet MS" panose="020B0603020202020204" pitchFamily="34" charset="0"/>
                <a:sym typeface="Wingdings" panose="05000000000000000000" pitchFamily="2" charset="2"/>
              </a:rPr>
              <a:t></a:t>
            </a:r>
            <a:endParaRPr lang="en-US" altLang="en-US" sz="2400" baseline="-25000" dirty="0">
              <a:solidFill>
                <a:srgbClr val="002060"/>
              </a:solidFill>
              <a:latin typeface="Trebuchet MS" panose="020B0603020202020204" pitchFamily="34" charset="0"/>
            </a:endParaRPr>
          </a:p>
        </p:txBody>
      </p:sp>
      <p:sp>
        <p:nvSpPr>
          <p:cNvPr id="5" name="TextBox 4">
            <a:extLst>
              <a:ext uri="{FF2B5EF4-FFF2-40B4-BE49-F238E27FC236}">
                <a16:creationId xmlns:a16="http://schemas.microsoft.com/office/drawing/2014/main" id="{BD6ABCB8-1B5D-4F94-8D58-85703ED5C061}"/>
              </a:ext>
            </a:extLst>
          </p:cNvPr>
          <p:cNvSpPr txBox="1"/>
          <p:nvPr/>
        </p:nvSpPr>
        <p:spPr>
          <a:xfrm>
            <a:off x="4876800" y="2514600"/>
            <a:ext cx="3048000" cy="461963"/>
          </a:xfrm>
          <a:prstGeom prst="rect">
            <a:avLst/>
          </a:prstGeom>
          <a:noFill/>
        </p:spPr>
        <p:txBody>
          <a:bodyPr>
            <a:spAutoFit/>
          </a:bodyPr>
          <a:lstStyle/>
          <a:p>
            <a:pPr>
              <a:buFontTx/>
              <a:buNone/>
              <a:defRPr/>
            </a:pPr>
            <a:r>
              <a:rPr lang="en-US" sz="2400" i="1" kern="0" dirty="0">
                <a:solidFill>
                  <a:srgbClr val="002060"/>
                </a:solidFill>
              </a:rPr>
              <a:t>___ </a:t>
            </a:r>
            <a:r>
              <a:rPr lang="en-US" sz="2400" i="1" kern="0" dirty="0" err="1">
                <a:solidFill>
                  <a:srgbClr val="002060"/>
                </a:solidFill>
                <a:sym typeface="Wingdings" pitchFamily="2" charset="2"/>
              </a:rPr>
              <a:t>H</a:t>
            </a:r>
            <a:r>
              <a:rPr lang="en-US" sz="2400" i="1" kern="0" baseline="-25000" dirty="0" err="1">
                <a:solidFill>
                  <a:srgbClr val="002060"/>
                </a:solidFill>
                <a:sym typeface="Wingdings" pitchFamily="2" charset="2"/>
              </a:rPr>
              <a:t>2</a:t>
            </a:r>
            <a:r>
              <a:rPr lang="en-US" sz="2400" i="1" kern="0" dirty="0" err="1">
                <a:solidFill>
                  <a:srgbClr val="002060"/>
                </a:solidFill>
                <a:sym typeface="Wingdings" pitchFamily="2" charset="2"/>
              </a:rPr>
              <a:t>O</a:t>
            </a:r>
            <a:r>
              <a:rPr lang="en-US" sz="2400" i="1" kern="0" dirty="0">
                <a:solidFill>
                  <a:srgbClr val="002060"/>
                </a:solidFill>
                <a:sym typeface="Wingdings" pitchFamily="2" charset="2"/>
              </a:rPr>
              <a:t> + </a:t>
            </a:r>
            <a:r>
              <a:rPr lang="en-US" sz="2400" i="1" kern="0" dirty="0">
                <a:solidFill>
                  <a:srgbClr val="002060"/>
                </a:solidFill>
              </a:rPr>
              <a:t>___ </a:t>
            </a:r>
            <a:r>
              <a:rPr lang="en-US" sz="2400" i="1" kern="0" dirty="0" err="1">
                <a:solidFill>
                  <a:srgbClr val="002060"/>
                </a:solidFill>
                <a:sym typeface="Wingdings" pitchFamily="2" charset="2"/>
              </a:rPr>
              <a:t>MgF</a:t>
            </a:r>
            <a:r>
              <a:rPr lang="en-US" sz="2400" i="1" kern="0" baseline="-25000" dirty="0" err="1">
                <a:solidFill>
                  <a:srgbClr val="002060"/>
                </a:solidFill>
                <a:sym typeface="Wingdings" pitchFamily="2" charset="2"/>
              </a:rPr>
              <a:t>2</a:t>
            </a:r>
            <a:endParaRPr lang="en-US" dirty="0">
              <a:solidFill>
                <a:srgbClr val="002060"/>
              </a:solidFill>
            </a:endParaRPr>
          </a:p>
        </p:txBody>
      </p:sp>
      <p:cxnSp>
        <p:nvCxnSpPr>
          <p:cNvPr id="6" name="Straight Connector 5">
            <a:extLst>
              <a:ext uri="{FF2B5EF4-FFF2-40B4-BE49-F238E27FC236}">
                <a16:creationId xmlns:a16="http://schemas.microsoft.com/office/drawing/2014/main" id="{CE50FE9B-BF3B-4BBB-916F-BD9F636190AD}"/>
              </a:ext>
            </a:extLst>
          </p:cNvPr>
          <p:cNvCxnSpPr>
            <a:cxnSpLocks noChangeShapeType="1"/>
          </p:cNvCxnSpPr>
          <p:nvPr/>
        </p:nvCxnSpPr>
        <p:spPr bwMode="auto">
          <a:xfrm flipH="1">
            <a:off x="5472113" y="2762250"/>
            <a:ext cx="639762" cy="0"/>
          </a:xfrm>
          <a:prstGeom prst="line">
            <a:avLst/>
          </a:prstGeom>
          <a:noFill/>
          <a:ln w="28575" algn="ctr">
            <a:solidFill>
              <a:srgbClr val="002060"/>
            </a:solidFill>
            <a:round/>
            <a:headEnd/>
            <a:tailEnd/>
          </a:ln>
          <a:extLst>
            <a:ext uri="{909E8E84-426E-40DD-AFC4-6F175D3DCCD1}">
              <a14:hiddenFill xmlns:a14="http://schemas.microsoft.com/office/drawing/2010/main">
                <a:noFill/>
              </a14:hiddenFill>
            </a:ext>
          </a:extLst>
        </p:spPr>
      </p:cxnSp>
      <p:sp>
        <p:nvSpPr>
          <p:cNvPr id="7" name="TextBox 6">
            <a:extLst>
              <a:ext uri="{FF2B5EF4-FFF2-40B4-BE49-F238E27FC236}">
                <a16:creationId xmlns:a16="http://schemas.microsoft.com/office/drawing/2014/main" id="{A1019E35-CC10-4852-BC52-BD5CDD573EC6}"/>
              </a:ext>
            </a:extLst>
          </p:cNvPr>
          <p:cNvSpPr txBox="1">
            <a:spLocks noChangeArrowheads="1"/>
          </p:cNvSpPr>
          <p:nvPr/>
        </p:nvSpPr>
        <p:spPr bwMode="auto">
          <a:xfrm>
            <a:off x="5289550" y="2286000"/>
            <a:ext cx="1143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000" i="1">
                <a:solidFill>
                  <a:srgbClr val="002060"/>
                </a:solidFill>
              </a:rPr>
              <a:t>H(OH)</a:t>
            </a:r>
          </a:p>
        </p:txBody>
      </p:sp>
      <p:sp>
        <p:nvSpPr>
          <p:cNvPr id="8" name="TextBox 7">
            <a:extLst>
              <a:ext uri="{FF2B5EF4-FFF2-40B4-BE49-F238E27FC236}">
                <a16:creationId xmlns:a16="http://schemas.microsoft.com/office/drawing/2014/main" id="{C58F1587-17B3-4255-A205-5B3E1487CB8F}"/>
              </a:ext>
            </a:extLst>
          </p:cNvPr>
          <p:cNvSpPr txBox="1">
            <a:spLocks noChangeArrowheads="1"/>
          </p:cNvSpPr>
          <p:nvPr/>
        </p:nvSpPr>
        <p:spPr bwMode="auto">
          <a:xfrm>
            <a:off x="1371600" y="2500313"/>
            <a:ext cx="762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400" i="1">
                <a:solidFill>
                  <a:srgbClr val="EB2403"/>
                </a:solidFill>
              </a:rPr>
              <a:t>2</a:t>
            </a:r>
          </a:p>
        </p:txBody>
      </p:sp>
      <p:sp>
        <p:nvSpPr>
          <p:cNvPr id="9" name="TextBox 8">
            <a:extLst>
              <a:ext uri="{FF2B5EF4-FFF2-40B4-BE49-F238E27FC236}">
                <a16:creationId xmlns:a16="http://schemas.microsoft.com/office/drawing/2014/main" id="{14854295-FAC6-4F88-8172-09317DABB810}"/>
              </a:ext>
            </a:extLst>
          </p:cNvPr>
          <p:cNvSpPr txBox="1">
            <a:spLocks noChangeArrowheads="1"/>
          </p:cNvSpPr>
          <p:nvPr/>
        </p:nvSpPr>
        <p:spPr bwMode="auto">
          <a:xfrm>
            <a:off x="4846638" y="2497138"/>
            <a:ext cx="762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400" i="1">
                <a:solidFill>
                  <a:srgbClr val="EB2403"/>
                </a:solidFill>
              </a:rPr>
              <a:t>2</a:t>
            </a:r>
          </a:p>
        </p:txBody>
      </p:sp>
      <p:sp>
        <p:nvSpPr>
          <p:cNvPr id="10" name="TextBox 9">
            <a:extLst>
              <a:ext uri="{FF2B5EF4-FFF2-40B4-BE49-F238E27FC236}">
                <a16:creationId xmlns:a16="http://schemas.microsoft.com/office/drawing/2014/main" id="{21900769-9052-4E54-8999-E49E850B5B5F}"/>
              </a:ext>
            </a:extLst>
          </p:cNvPr>
          <p:cNvSpPr txBox="1">
            <a:spLocks noChangeArrowheads="1"/>
          </p:cNvSpPr>
          <p:nvPr/>
        </p:nvSpPr>
        <p:spPr bwMode="auto">
          <a:xfrm>
            <a:off x="2590800" y="2509838"/>
            <a:ext cx="762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400" i="1">
                <a:solidFill>
                  <a:srgbClr val="EB2403"/>
                </a:solidFill>
              </a:rPr>
              <a:t>1</a:t>
            </a:r>
          </a:p>
        </p:txBody>
      </p:sp>
      <p:sp>
        <p:nvSpPr>
          <p:cNvPr id="11" name="TextBox 10">
            <a:extLst>
              <a:ext uri="{FF2B5EF4-FFF2-40B4-BE49-F238E27FC236}">
                <a16:creationId xmlns:a16="http://schemas.microsoft.com/office/drawing/2014/main" id="{530E946A-9D85-4074-806C-DDDD31A2220C}"/>
              </a:ext>
            </a:extLst>
          </p:cNvPr>
          <p:cNvSpPr txBox="1">
            <a:spLocks noChangeArrowheads="1"/>
          </p:cNvSpPr>
          <p:nvPr/>
        </p:nvSpPr>
        <p:spPr bwMode="auto">
          <a:xfrm>
            <a:off x="6251575" y="2481263"/>
            <a:ext cx="7620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400" i="1">
                <a:solidFill>
                  <a:srgbClr val="EB2403"/>
                </a:solidFill>
              </a:rPr>
              <a:t>1</a:t>
            </a:r>
          </a:p>
        </p:txBody>
      </p:sp>
      <p:sp>
        <p:nvSpPr>
          <p:cNvPr id="12" name="TextBox 11">
            <a:extLst>
              <a:ext uri="{FF2B5EF4-FFF2-40B4-BE49-F238E27FC236}">
                <a16:creationId xmlns:a16="http://schemas.microsoft.com/office/drawing/2014/main" id="{8EC3C0F0-9639-42E0-92F0-6136B83AD986}"/>
              </a:ext>
            </a:extLst>
          </p:cNvPr>
          <p:cNvSpPr txBox="1">
            <a:spLocks noChangeArrowheads="1"/>
          </p:cNvSpPr>
          <p:nvPr/>
        </p:nvSpPr>
        <p:spPr bwMode="auto">
          <a:xfrm>
            <a:off x="1371600" y="2836863"/>
            <a:ext cx="1219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000" i="1">
                <a:solidFill>
                  <a:srgbClr val="002060"/>
                </a:solidFill>
              </a:rPr>
              <a:t>0.025L</a:t>
            </a:r>
          </a:p>
        </p:txBody>
      </p:sp>
      <p:sp>
        <p:nvSpPr>
          <p:cNvPr id="13" name="TextBox 12">
            <a:extLst>
              <a:ext uri="{FF2B5EF4-FFF2-40B4-BE49-F238E27FC236}">
                <a16:creationId xmlns:a16="http://schemas.microsoft.com/office/drawing/2014/main" id="{87E23627-182B-4867-8197-456D9D8397AD}"/>
              </a:ext>
            </a:extLst>
          </p:cNvPr>
          <p:cNvSpPr txBox="1">
            <a:spLocks noChangeArrowheads="1"/>
          </p:cNvSpPr>
          <p:nvPr/>
        </p:nvSpPr>
        <p:spPr bwMode="auto">
          <a:xfrm>
            <a:off x="1371600" y="3141663"/>
            <a:ext cx="1219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000" i="1">
                <a:solidFill>
                  <a:srgbClr val="002060"/>
                </a:solidFill>
              </a:rPr>
              <a:t>0.28M</a:t>
            </a:r>
          </a:p>
        </p:txBody>
      </p:sp>
      <p:sp>
        <p:nvSpPr>
          <p:cNvPr id="14" name="TextBox 13">
            <a:extLst>
              <a:ext uri="{FF2B5EF4-FFF2-40B4-BE49-F238E27FC236}">
                <a16:creationId xmlns:a16="http://schemas.microsoft.com/office/drawing/2014/main" id="{AE7FB863-9DF1-4667-BB3B-719DE1C59193}"/>
              </a:ext>
            </a:extLst>
          </p:cNvPr>
          <p:cNvSpPr txBox="1">
            <a:spLocks noChangeArrowheads="1"/>
          </p:cNvSpPr>
          <p:nvPr/>
        </p:nvSpPr>
        <p:spPr bwMode="auto">
          <a:xfrm>
            <a:off x="3200400" y="2863850"/>
            <a:ext cx="1219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000" i="1">
                <a:solidFill>
                  <a:srgbClr val="002060"/>
                </a:solidFill>
              </a:rPr>
              <a:t>0.047L</a:t>
            </a:r>
          </a:p>
        </p:txBody>
      </p:sp>
      <p:sp>
        <p:nvSpPr>
          <p:cNvPr id="15" name="TextBox 14">
            <a:extLst>
              <a:ext uri="{FF2B5EF4-FFF2-40B4-BE49-F238E27FC236}">
                <a16:creationId xmlns:a16="http://schemas.microsoft.com/office/drawing/2014/main" id="{4DE880DD-2901-495B-8BA8-FC1F5DF0EB3C}"/>
              </a:ext>
            </a:extLst>
          </p:cNvPr>
          <p:cNvSpPr txBox="1">
            <a:spLocks noChangeArrowheads="1"/>
          </p:cNvSpPr>
          <p:nvPr/>
        </p:nvSpPr>
        <p:spPr bwMode="auto">
          <a:xfrm>
            <a:off x="3124200" y="3136900"/>
            <a:ext cx="1219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000" i="1">
                <a:solidFill>
                  <a:srgbClr val="002060"/>
                </a:solidFill>
              </a:rPr>
              <a:t>? M</a:t>
            </a:r>
          </a:p>
        </p:txBody>
      </p:sp>
      <p:sp>
        <p:nvSpPr>
          <p:cNvPr id="16" name="TextBox 15">
            <a:extLst>
              <a:ext uri="{FF2B5EF4-FFF2-40B4-BE49-F238E27FC236}">
                <a16:creationId xmlns:a16="http://schemas.microsoft.com/office/drawing/2014/main" id="{2854D2C9-9EF7-4A6C-9A26-1EE88301248C}"/>
              </a:ext>
            </a:extLst>
          </p:cNvPr>
          <p:cNvSpPr txBox="1">
            <a:spLocks noChangeArrowheads="1"/>
          </p:cNvSpPr>
          <p:nvPr/>
        </p:nvSpPr>
        <p:spPr bwMode="auto">
          <a:xfrm>
            <a:off x="304800" y="3429000"/>
            <a:ext cx="1219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000" b="1" u="sng">
                <a:solidFill>
                  <a:srgbClr val="002060"/>
                </a:solidFill>
              </a:rPr>
              <a:t>Step 1:</a:t>
            </a:r>
          </a:p>
        </p:txBody>
      </p:sp>
      <p:sp>
        <p:nvSpPr>
          <p:cNvPr id="17" name="TextBox 16">
            <a:extLst>
              <a:ext uri="{FF2B5EF4-FFF2-40B4-BE49-F238E27FC236}">
                <a16:creationId xmlns:a16="http://schemas.microsoft.com/office/drawing/2014/main" id="{E4FB5301-15F6-45EE-88D9-5AF2DE33E14E}"/>
              </a:ext>
            </a:extLst>
          </p:cNvPr>
          <p:cNvSpPr txBox="1">
            <a:spLocks noChangeArrowheads="1"/>
          </p:cNvSpPr>
          <p:nvPr/>
        </p:nvSpPr>
        <p:spPr bwMode="auto">
          <a:xfrm>
            <a:off x="685800" y="3810000"/>
            <a:ext cx="1143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buFontTx/>
              <a:buNone/>
            </a:pPr>
            <a:r>
              <a:rPr lang="en-US" altLang="en-US" sz="2000" i="1">
                <a:solidFill>
                  <a:srgbClr val="EB2403"/>
                </a:solidFill>
              </a:rPr>
              <a:t>0.28M =</a:t>
            </a:r>
          </a:p>
        </p:txBody>
      </p:sp>
      <p:sp>
        <p:nvSpPr>
          <p:cNvPr id="18" name="TextBox 17">
            <a:extLst>
              <a:ext uri="{FF2B5EF4-FFF2-40B4-BE49-F238E27FC236}">
                <a16:creationId xmlns:a16="http://schemas.microsoft.com/office/drawing/2014/main" id="{AAAB946E-C730-4945-BFD1-15C946FC2634}"/>
              </a:ext>
            </a:extLst>
          </p:cNvPr>
          <p:cNvSpPr txBox="1">
            <a:spLocks noChangeArrowheads="1"/>
          </p:cNvSpPr>
          <p:nvPr/>
        </p:nvSpPr>
        <p:spPr bwMode="auto">
          <a:xfrm>
            <a:off x="1676400" y="3676650"/>
            <a:ext cx="1143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000" i="1">
                <a:solidFill>
                  <a:srgbClr val="EB2403"/>
                </a:solidFill>
              </a:rPr>
              <a:t>mol</a:t>
            </a:r>
          </a:p>
        </p:txBody>
      </p:sp>
      <p:cxnSp>
        <p:nvCxnSpPr>
          <p:cNvPr id="19" name="Straight Connector 18">
            <a:extLst>
              <a:ext uri="{FF2B5EF4-FFF2-40B4-BE49-F238E27FC236}">
                <a16:creationId xmlns:a16="http://schemas.microsoft.com/office/drawing/2014/main" id="{792BDABC-74A2-4AB1-A2E7-A229D45EA946}"/>
              </a:ext>
            </a:extLst>
          </p:cNvPr>
          <p:cNvCxnSpPr>
            <a:cxnSpLocks noChangeShapeType="1"/>
          </p:cNvCxnSpPr>
          <p:nvPr/>
        </p:nvCxnSpPr>
        <p:spPr bwMode="auto">
          <a:xfrm flipH="1">
            <a:off x="1720850" y="4038600"/>
            <a:ext cx="1004888" cy="0"/>
          </a:xfrm>
          <a:prstGeom prst="line">
            <a:avLst/>
          </a:prstGeom>
          <a:noFill/>
          <a:ln w="28575" algn="ctr">
            <a:solidFill>
              <a:srgbClr val="EB2403"/>
            </a:solidFill>
            <a:round/>
            <a:headEnd/>
            <a:tailEnd/>
          </a:ln>
          <a:extLst>
            <a:ext uri="{909E8E84-426E-40DD-AFC4-6F175D3DCCD1}">
              <a14:hiddenFill xmlns:a14="http://schemas.microsoft.com/office/drawing/2010/main">
                <a:noFill/>
              </a14:hiddenFill>
            </a:ext>
          </a:extLst>
        </p:spPr>
      </p:cxnSp>
      <p:sp>
        <p:nvSpPr>
          <p:cNvPr id="20" name="TextBox 19">
            <a:extLst>
              <a:ext uri="{FF2B5EF4-FFF2-40B4-BE49-F238E27FC236}">
                <a16:creationId xmlns:a16="http://schemas.microsoft.com/office/drawing/2014/main" id="{8383A619-643F-49ED-9D50-3689355C5DEA}"/>
              </a:ext>
            </a:extLst>
          </p:cNvPr>
          <p:cNvSpPr txBox="1">
            <a:spLocks noChangeArrowheads="1"/>
          </p:cNvSpPr>
          <p:nvPr/>
        </p:nvSpPr>
        <p:spPr bwMode="auto">
          <a:xfrm>
            <a:off x="1706563" y="3976688"/>
            <a:ext cx="9604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000" i="1">
                <a:solidFill>
                  <a:srgbClr val="EB2403"/>
                </a:solidFill>
              </a:rPr>
              <a:t>0.025L</a:t>
            </a:r>
          </a:p>
        </p:txBody>
      </p:sp>
      <p:sp>
        <p:nvSpPr>
          <p:cNvPr id="21" name="TextBox 20">
            <a:extLst>
              <a:ext uri="{FF2B5EF4-FFF2-40B4-BE49-F238E27FC236}">
                <a16:creationId xmlns:a16="http://schemas.microsoft.com/office/drawing/2014/main" id="{02F55C1C-D8A6-4BB2-A627-4873BC7F50DD}"/>
              </a:ext>
            </a:extLst>
          </p:cNvPr>
          <p:cNvSpPr txBox="1">
            <a:spLocks noChangeArrowheads="1"/>
          </p:cNvSpPr>
          <p:nvPr/>
        </p:nvSpPr>
        <p:spPr bwMode="auto">
          <a:xfrm>
            <a:off x="533400" y="4495800"/>
            <a:ext cx="1219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000">
                <a:solidFill>
                  <a:srgbClr val="EB2403"/>
                </a:solidFill>
              </a:rPr>
              <a:t>mol HF =</a:t>
            </a:r>
          </a:p>
        </p:txBody>
      </p:sp>
      <p:sp>
        <p:nvSpPr>
          <p:cNvPr id="22" name="TextBox 21">
            <a:extLst>
              <a:ext uri="{FF2B5EF4-FFF2-40B4-BE49-F238E27FC236}">
                <a16:creationId xmlns:a16="http://schemas.microsoft.com/office/drawing/2014/main" id="{351CB343-ABA8-4289-9019-525ED81AD4DA}"/>
              </a:ext>
            </a:extLst>
          </p:cNvPr>
          <p:cNvSpPr txBox="1">
            <a:spLocks noChangeArrowheads="1"/>
          </p:cNvSpPr>
          <p:nvPr/>
        </p:nvSpPr>
        <p:spPr bwMode="auto">
          <a:xfrm>
            <a:off x="1600200" y="4495800"/>
            <a:ext cx="1295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000" i="1">
                <a:solidFill>
                  <a:srgbClr val="EB2403"/>
                </a:solidFill>
              </a:rPr>
              <a:t>0.007mol</a:t>
            </a:r>
          </a:p>
        </p:txBody>
      </p:sp>
      <p:sp>
        <p:nvSpPr>
          <p:cNvPr id="23" name="TextBox 22">
            <a:extLst>
              <a:ext uri="{FF2B5EF4-FFF2-40B4-BE49-F238E27FC236}">
                <a16:creationId xmlns:a16="http://schemas.microsoft.com/office/drawing/2014/main" id="{5C5155C1-2FF2-4852-ACD4-9FA342060743}"/>
              </a:ext>
            </a:extLst>
          </p:cNvPr>
          <p:cNvSpPr txBox="1">
            <a:spLocks noChangeArrowheads="1"/>
          </p:cNvSpPr>
          <p:nvPr/>
        </p:nvSpPr>
        <p:spPr bwMode="auto">
          <a:xfrm>
            <a:off x="3276600" y="3429000"/>
            <a:ext cx="1219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000" b="1" u="sng">
                <a:solidFill>
                  <a:srgbClr val="002060"/>
                </a:solidFill>
              </a:rPr>
              <a:t>Step 2:</a:t>
            </a:r>
          </a:p>
        </p:txBody>
      </p:sp>
      <p:sp>
        <p:nvSpPr>
          <p:cNvPr id="24" name="TextBox 23">
            <a:extLst>
              <a:ext uri="{FF2B5EF4-FFF2-40B4-BE49-F238E27FC236}">
                <a16:creationId xmlns:a16="http://schemas.microsoft.com/office/drawing/2014/main" id="{1168AC06-6285-4F83-9CA0-B765B8D92B90}"/>
              </a:ext>
            </a:extLst>
          </p:cNvPr>
          <p:cNvSpPr txBox="1">
            <a:spLocks noChangeArrowheads="1"/>
          </p:cNvSpPr>
          <p:nvPr/>
        </p:nvSpPr>
        <p:spPr bwMode="auto">
          <a:xfrm>
            <a:off x="3429000" y="3790950"/>
            <a:ext cx="1828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000" i="1">
                <a:solidFill>
                  <a:srgbClr val="EB2403"/>
                </a:solidFill>
              </a:rPr>
              <a:t>0.007mol HF</a:t>
            </a:r>
          </a:p>
        </p:txBody>
      </p:sp>
      <p:sp>
        <p:nvSpPr>
          <p:cNvPr id="25" name="TextBox 24">
            <a:extLst>
              <a:ext uri="{FF2B5EF4-FFF2-40B4-BE49-F238E27FC236}">
                <a16:creationId xmlns:a16="http://schemas.microsoft.com/office/drawing/2014/main" id="{34041F9E-DC88-4833-90DD-596555A0CD73}"/>
              </a:ext>
            </a:extLst>
          </p:cNvPr>
          <p:cNvSpPr txBox="1">
            <a:spLocks noChangeArrowheads="1"/>
          </p:cNvSpPr>
          <p:nvPr/>
        </p:nvSpPr>
        <p:spPr bwMode="auto">
          <a:xfrm>
            <a:off x="5029200" y="3886200"/>
            <a:ext cx="381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000" i="1">
                <a:solidFill>
                  <a:srgbClr val="EB2403"/>
                </a:solidFill>
              </a:rPr>
              <a:t>x</a:t>
            </a:r>
          </a:p>
        </p:txBody>
      </p:sp>
      <p:cxnSp>
        <p:nvCxnSpPr>
          <p:cNvPr id="26" name="Straight Connector 25">
            <a:extLst>
              <a:ext uri="{FF2B5EF4-FFF2-40B4-BE49-F238E27FC236}">
                <a16:creationId xmlns:a16="http://schemas.microsoft.com/office/drawing/2014/main" id="{E9404BF2-1700-426B-803C-A530F5BB43F1}"/>
              </a:ext>
            </a:extLst>
          </p:cNvPr>
          <p:cNvCxnSpPr>
            <a:cxnSpLocks noChangeShapeType="1"/>
          </p:cNvCxnSpPr>
          <p:nvPr/>
        </p:nvCxnSpPr>
        <p:spPr bwMode="auto">
          <a:xfrm flipH="1">
            <a:off x="5334000" y="4114800"/>
            <a:ext cx="1554163" cy="0"/>
          </a:xfrm>
          <a:prstGeom prst="line">
            <a:avLst/>
          </a:prstGeom>
          <a:noFill/>
          <a:ln w="28575" algn="ctr">
            <a:solidFill>
              <a:srgbClr val="EB2403"/>
            </a:solidFill>
            <a:round/>
            <a:headEnd/>
            <a:tailEnd/>
          </a:ln>
          <a:extLst>
            <a:ext uri="{909E8E84-426E-40DD-AFC4-6F175D3DCCD1}">
              <a14:hiddenFill xmlns:a14="http://schemas.microsoft.com/office/drawing/2010/main">
                <a:noFill/>
              </a14:hiddenFill>
            </a:ext>
          </a:extLst>
        </p:spPr>
      </p:cxnSp>
      <p:sp>
        <p:nvSpPr>
          <p:cNvPr id="27" name="TextBox 26">
            <a:extLst>
              <a:ext uri="{FF2B5EF4-FFF2-40B4-BE49-F238E27FC236}">
                <a16:creationId xmlns:a16="http://schemas.microsoft.com/office/drawing/2014/main" id="{666D66F3-5BE2-45FE-BB44-AAB9AFF1BDF4}"/>
              </a:ext>
            </a:extLst>
          </p:cNvPr>
          <p:cNvSpPr txBox="1">
            <a:spLocks noChangeArrowheads="1"/>
          </p:cNvSpPr>
          <p:nvPr/>
        </p:nvSpPr>
        <p:spPr bwMode="auto">
          <a:xfrm>
            <a:off x="5105400" y="4052888"/>
            <a:ext cx="1828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000" i="1">
                <a:solidFill>
                  <a:srgbClr val="EB2403"/>
                </a:solidFill>
              </a:rPr>
              <a:t>2 mol HF</a:t>
            </a:r>
          </a:p>
        </p:txBody>
      </p:sp>
      <p:sp>
        <p:nvSpPr>
          <p:cNvPr id="28" name="TextBox 27">
            <a:extLst>
              <a:ext uri="{FF2B5EF4-FFF2-40B4-BE49-F238E27FC236}">
                <a16:creationId xmlns:a16="http://schemas.microsoft.com/office/drawing/2014/main" id="{CD3C797F-0077-49B1-A142-BD6241FF2978}"/>
              </a:ext>
            </a:extLst>
          </p:cNvPr>
          <p:cNvSpPr txBox="1">
            <a:spLocks noChangeArrowheads="1"/>
          </p:cNvSpPr>
          <p:nvPr/>
        </p:nvSpPr>
        <p:spPr bwMode="auto">
          <a:xfrm>
            <a:off x="5105400" y="3744913"/>
            <a:ext cx="2057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000" i="1">
                <a:solidFill>
                  <a:srgbClr val="EB2403"/>
                </a:solidFill>
              </a:rPr>
              <a:t>1 mol Mg(OH)</a:t>
            </a:r>
            <a:r>
              <a:rPr lang="en-US" altLang="en-US" sz="2000" i="1" baseline="-25000">
                <a:solidFill>
                  <a:srgbClr val="EB2403"/>
                </a:solidFill>
              </a:rPr>
              <a:t>2</a:t>
            </a:r>
          </a:p>
        </p:txBody>
      </p:sp>
      <p:sp>
        <p:nvSpPr>
          <p:cNvPr id="29" name="TextBox 28">
            <a:extLst>
              <a:ext uri="{FF2B5EF4-FFF2-40B4-BE49-F238E27FC236}">
                <a16:creationId xmlns:a16="http://schemas.microsoft.com/office/drawing/2014/main" id="{E1C49BE1-D773-4A7E-8CCF-D1A23AED5384}"/>
              </a:ext>
            </a:extLst>
          </p:cNvPr>
          <p:cNvSpPr txBox="1">
            <a:spLocks noChangeArrowheads="1"/>
          </p:cNvSpPr>
          <p:nvPr/>
        </p:nvSpPr>
        <p:spPr bwMode="auto">
          <a:xfrm>
            <a:off x="6934200" y="3886200"/>
            <a:ext cx="381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000" i="1">
                <a:solidFill>
                  <a:srgbClr val="EB2403"/>
                </a:solidFill>
              </a:rPr>
              <a:t>=</a:t>
            </a:r>
          </a:p>
        </p:txBody>
      </p:sp>
      <p:sp>
        <p:nvSpPr>
          <p:cNvPr id="30" name="TextBox 29">
            <a:extLst>
              <a:ext uri="{FF2B5EF4-FFF2-40B4-BE49-F238E27FC236}">
                <a16:creationId xmlns:a16="http://schemas.microsoft.com/office/drawing/2014/main" id="{0346A53B-D3E4-4445-B121-AE79274A5DF2}"/>
              </a:ext>
            </a:extLst>
          </p:cNvPr>
          <p:cNvSpPr txBox="1">
            <a:spLocks noChangeArrowheads="1"/>
          </p:cNvSpPr>
          <p:nvPr/>
        </p:nvSpPr>
        <p:spPr bwMode="auto">
          <a:xfrm>
            <a:off x="7010400" y="3810000"/>
            <a:ext cx="1828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000" i="1">
                <a:solidFill>
                  <a:srgbClr val="EB2403"/>
                </a:solidFill>
              </a:rPr>
              <a:t>0.0035 mol Mg(OH)</a:t>
            </a:r>
            <a:r>
              <a:rPr lang="en-US" altLang="en-US" sz="2000" i="1" baseline="-25000">
                <a:solidFill>
                  <a:srgbClr val="EB2403"/>
                </a:solidFill>
              </a:rPr>
              <a:t>2</a:t>
            </a:r>
          </a:p>
        </p:txBody>
      </p:sp>
      <p:sp>
        <p:nvSpPr>
          <p:cNvPr id="31" name="TextBox 30">
            <a:extLst>
              <a:ext uri="{FF2B5EF4-FFF2-40B4-BE49-F238E27FC236}">
                <a16:creationId xmlns:a16="http://schemas.microsoft.com/office/drawing/2014/main" id="{23967839-9609-4462-895E-9992F3BCBBBE}"/>
              </a:ext>
            </a:extLst>
          </p:cNvPr>
          <p:cNvSpPr txBox="1">
            <a:spLocks noChangeArrowheads="1"/>
          </p:cNvSpPr>
          <p:nvPr/>
        </p:nvSpPr>
        <p:spPr bwMode="auto">
          <a:xfrm>
            <a:off x="3276600" y="4495800"/>
            <a:ext cx="1219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000" b="1" u="sng">
                <a:solidFill>
                  <a:srgbClr val="002060"/>
                </a:solidFill>
              </a:rPr>
              <a:t>Step 3:</a:t>
            </a:r>
          </a:p>
        </p:txBody>
      </p:sp>
      <p:sp>
        <p:nvSpPr>
          <p:cNvPr id="32" name="TextBox 31">
            <a:extLst>
              <a:ext uri="{FF2B5EF4-FFF2-40B4-BE49-F238E27FC236}">
                <a16:creationId xmlns:a16="http://schemas.microsoft.com/office/drawing/2014/main" id="{51E9AE79-B72A-4C84-A28A-B46455C45A23}"/>
              </a:ext>
            </a:extLst>
          </p:cNvPr>
          <p:cNvSpPr txBox="1">
            <a:spLocks noChangeArrowheads="1"/>
          </p:cNvSpPr>
          <p:nvPr/>
        </p:nvSpPr>
        <p:spPr bwMode="auto">
          <a:xfrm>
            <a:off x="4038600" y="4495800"/>
            <a:ext cx="2209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000" i="1">
                <a:solidFill>
                  <a:srgbClr val="EB2403"/>
                </a:solidFill>
              </a:rPr>
              <a:t>0.0035 mol</a:t>
            </a:r>
            <a:endParaRPr lang="en-US" altLang="en-US" sz="2000" i="1" baseline="-25000">
              <a:solidFill>
                <a:srgbClr val="EB2403"/>
              </a:solidFill>
            </a:endParaRPr>
          </a:p>
        </p:txBody>
      </p:sp>
      <p:cxnSp>
        <p:nvCxnSpPr>
          <p:cNvPr id="33" name="Straight Connector 32">
            <a:extLst>
              <a:ext uri="{FF2B5EF4-FFF2-40B4-BE49-F238E27FC236}">
                <a16:creationId xmlns:a16="http://schemas.microsoft.com/office/drawing/2014/main" id="{245BC178-06F9-4953-858B-F4EDAC66C295}"/>
              </a:ext>
            </a:extLst>
          </p:cNvPr>
          <p:cNvCxnSpPr>
            <a:cxnSpLocks noChangeShapeType="1"/>
          </p:cNvCxnSpPr>
          <p:nvPr/>
        </p:nvCxnSpPr>
        <p:spPr bwMode="auto">
          <a:xfrm flipH="1">
            <a:off x="4495800" y="4876800"/>
            <a:ext cx="1371600" cy="0"/>
          </a:xfrm>
          <a:prstGeom prst="line">
            <a:avLst/>
          </a:prstGeom>
          <a:noFill/>
          <a:ln w="28575" algn="ctr">
            <a:solidFill>
              <a:srgbClr val="EB2403"/>
            </a:solidFill>
            <a:round/>
            <a:headEnd/>
            <a:tailEnd/>
          </a:ln>
          <a:extLst>
            <a:ext uri="{909E8E84-426E-40DD-AFC4-6F175D3DCCD1}">
              <a14:hiddenFill xmlns:a14="http://schemas.microsoft.com/office/drawing/2010/main">
                <a:noFill/>
              </a14:hiddenFill>
            </a:ext>
          </a:extLst>
        </p:spPr>
      </p:cxnSp>
      <p:sp>
        <p:nvSpPr>
          <p:cNvPr id="34" name="TextBox 33">
            <a:extLst>
              <a:ext uri="{FF2B5EF4-FFF2-40B4-BE49-F238E27FC236}">
                <a16:creationId xmlns:a16="http://schemas.microsoft.com/office/drawing/2014/main" id="{4B4CBCD5-32C8-4301-B087-2CAA6E690F0A}"/>
              </a:ext>
            </a:extLst>
          </p:cNvPr>
          <p:cNvSpPr txBox="1">
            <a:spLocks noChangeArrowheads="1"/>
          </p:cNvSpPr>
          <p:nvPr/>
        </p:nvSpPr>
        <p:spPr bwMode="auto">
          <a:xfrm>
            <a:off x="4402138" y="4845050"/>
            <a:ext cx="152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000" i="1">
                <a:solidFill>
                  <a:srgbClr val="EB2403"/>
                </a:solidFill>
              </a:rPr>
              <a:t>0.047L</a:t>
            </a:r>
            <a:endParaRPr lang="en-US" altLang="en-US" sz="2000" i="1" baseline="-25000">
              <a:solidFill>
                <a:srgbClr val="EB2403"/>
              </a:solidFill>
            </a:endParaRPr>
          </a:p>
        </p:txBody>
      </p:sp>
      <p:sp>
        <p:nvSpPr>
          <p:cNvPr id="35" name="TextBox 34">
            <a:extLst>
              <a:ext uri="{FF2B5EF4-FFF2-40B4-BE49-F238E27FC236}">
                <a16:creationId xmlns:a16="http://schemas.microsoft.com/office/drawing/2014/main" id="{A090071A-8E8A-44D2-A9A8-E722F7149DE0}"/>
              </a:ext>
            </a:extLst>
          </p:cNvPr>
          <p:cNvSpPr txBox="1">
            <a:spLocks noChangeArrowheads="1"/>
          </p:cNvSpPr>
          <p:nvPr/>
        </p:nvSpPr>
        <p:spPr bwMode="auto">
          <a:xfrm>
            <a:off x="5773738" y="4659313"/>
            <a:ext cx="381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000" i="1">
                <a:solidFill>
                  <a:srgbClr val="EB2403"/>
                </a:solidFill>
              </a:rPr>
              <a:t>=</a:t>
            </a:r>
          </a:p>
        </p:txBody>
      </p:sp>
      <p:sp>
        <p:nvSpPr>
          <p:cNvPr id="36" name="TextBox 35">
            <a:extLst>
              <a:ext uri="{FF2B5EF4-FFF2-40B4-BE49-F238E27FC236}">
                <a16:creationId xmlns:a16="http://schemas.microsoft.com/office/drawing/2014/main" id="{4083E7F8-B330-486E-AF17-8E8E528DB18A}"/>
              </a:ext>
            </a:extLst>
          </p:cNvPr>
          <p:cNvSpPr txBox="1">
            <a:spLocks noChangeArrowheads="1"/>
          </p:cNvSpPr>
          <p:nvPr/>
        </p:nvSpPr>
        <p:spPr bwMode="auto">
          <a:xfrm>
            <a:off x="5791200" y="4648200"/>
            <a:ext cx="2590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000" b="1">
                <a:solidFill>
                  <a:srgbClr val="002060"/>
                </a:solidFill>
              </a:rPr>
              <a:t>0.074M Mg(OH)</a:t>
            </a:r>
            <a:r>
              <a:rPr lang="en-US" altLang="en-US" sz="2000" b="1" baseline="-25000">
                <a:solidFill>
                  <a:srgbClr val="002060"/>
                </a:solidFill>
              </a:rPr>
              <a:t>2</a:t>
            </a:r>
          </a:p>
        </p:txBody>
      </p:sp>
      <p:cxnSp>
        <p:nvCxnSpPr>
          <p:cNvPr id="38" name="Straight Connector 37">
            <a:extLst>
              <a:ext uri="{FF2B5EF4-FFF2-40B4-BE49-F238E27FC236}">
                <a16:creationId xmlns:a16="http://schemas.microsoft.com/office/drawing/2014/main" id="{74A3046D-2F96-433D-9789-22E0BD8843F0}"/>
              </a:ext>
            </a:extLst>
          </p:cNvPr>
          <p:cNvCxnSpPr>
            <a:cxnSpLocks noChangeShapeType="1"/>
          </p:cNvCxnSpPr>
          <p:nvPr/>
        </p:nvCxnSpPr>
        <p:spPr bwMode="auto">
          <a:xfrm flipV="1">
            <a:off x="5715000" y="4191000"/>
            <a:ext cx="838200" cy="152400"/>
          </a:xfrm>
          <a:prstGeom prst="line">
            <a:avLst/>
          </a:prstGeom>
          <a:noFill/>
          <a:ln w="28575" algn="ctr">
            <a:solidFill>
              <a:srgbClr val="002060"/>
            </a:solidFill>
            <a:round/>
            <a:headEnd/>
            <a:tailEnd/>
          </a:ln>
          <a:extLst>
            <a:ext uri="{909E8E84-426E-40DD-AFC4-6F175D3DCCD1}">
              <a14:hiddenFill xmlns:a14="http://schemas.microsoft.com/office/drawing/2010/main">
                <a:noFill/>
              </a14:hiddenFill>
            </a:ext>
          </a:extLst>
        </p:spPr>
      </p:cxnSp>
      <p:cxnSp>
        <p:nvCxnSpPr>
          <p:cNvPr id="39" name="Straight Connector 38">
            <a:extLst>
              <a:ext uri="{FF2B5EF4-FFF2-40B4-BE49-F238E27FC236}">
                <a16:creationId xmlns:a16="http://schemas.microsoft.com/office/drawing/2014/main" id="{4749BCFD-CA41-4AFD-852E-AC02D6C31AB5}"/>
              </a:ext>
            </a:extLst>
          </p:cNvPr>
          <p:cNvCxnSpPr>
            <a:cxnSpLocks noChangeShapeType="1"/>
          </p:cNvCxnSpPr>
          <p:nvPr/>
        </p:nvCxnSpPr>
        <p:spPr bwMode="auto">
          <a:xfrm flipV="1">
            <a:off x="4267200" y="3932238"/>
            <a:ext cx="838200" cy="152400"/>
          </a:xfrm>
          <a:prstGeom prst="line">
            <a:avLst/>
          </a:prstGeom>
          <a:noFill/>
          <a:ln w="28575" algn="ctr">
            <a:solidFill>
              <a:srgbClr val="002060"/>
            </a:solidFill>
            <a:round/>
            <a:headEnd/>
            <a:tailEn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6"/>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nodeType="clickEffect">
                                  <p:stCondLst>
                                    <p:cond delay="0"/>
                                  </p:stCondLst>
                                  <p:childTnLst>
                                    <p:set>
                                      <p:cBhvr>
                                        <p:cTn id="70" dur="1" fill="hold">
                                          <p:stCondLst>
                                            <p:cond delay="0"/>
                                          </p:stCondLst>
                                        </p:cTn>
                                        <p:tgtEl>
                                          <p:spTgt spid="19"/>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0"/>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1"/>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2"/>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3"/>
                                        </p:tgtEl>
                                        <p:attrNameLst>
                                          <p:attrName>style.visibility</p:attrName>
                                        </p:attrNameLst>
                                      </p:cBhvr>
                                      <p:to>
                                        <p:strVal val="visible"/>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4"/>
                                        </p:tgtEl>
                                        <p:attrNameLst>
                                          <p:attrName>style.visibility</p:attrName>
                                        </p:attrNameLst>
                                      </p:cBhvr>
                                      <p:to>
                                        <p:strVal val="visible"/>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25"/>
                                        </p:tgtEl>
                                        <p:attrNameLst>
                                          <p:attrName>style.visibility</p:attrName>
                                        </p:attrNameLst>
                                      </p:cBhvr>
                                      <p:to>
                                        <p:strVal val="visible"/>
                                      </p:to>
                                    </p:set>
                                  </p:childTnLst>
                                </p:cTn>
                              </p:par>
                            </p:childTnLst>
                          </p:cTn>
                        </p:par>
                      </p:childTnLst>
                    </p:cTn>
                  </p:par>
                  <p:par>
                    <p:cTn id="95" fill="hold" nodeType="clickPar">
                      <p:stCondLst>
                        <p:cond delay="indefinite"/>
                      </p:stCondLst>
                      <p:childTnLst>
                        <p:par>
                          <p:cTn id="96" fill="hold" nodeType="withGroup">
                            <p:stCondLst>
                              <p:cond delay="0"/>
                            </p:stCondLst>
                            <p:childTnLst>
                              <p:par>
                                <p:cTn id="97" presetID="1" presetClass="entr" presetSubtype="0" fill="hold" nodeType="clickEffect">
                                  <p:stCondLst>
                                    <p:cond delay="0"/>
                                  </p:stCondLst>
                                  <p:childTnLst>
                                    <p:set>
                                      <p:cBhvr>
                                        <p:cTn id="98" dur="1" fill="hold">
                                          <p:stCondLst>
                                            <p:cond delay="0"/>
                                          </p:stCondLst>
                                        </p:cTn>
                                        <p:tgtEl>
                                          <p:spTgt spid="26"/>
                                        </p:tgtEl>
                                        <p:attrNameLst>
                                          <p:attrName>style.visibility</p:attrName>
                                        </p:attrNameLst>
                                      </p:cBhvr>
                                      <p:to>
                                        <p:strVal val="visible"/>
                                      </p:to>
                                    </p:set>
                                  </p:childTnLst>
                                </p:cTn>
                              </p:par>
                            </p:childTnLst>
                          </p:cTn>
                        </p:par>
                      </p:childTnLst>
                    </p:cTn>
                  </p:par>
                  <p:par>
                    <p:cTn id="99" fill="hold" nodeType="clickPar">
                      <p:stCondLst>
                        <p:cond delay="indefinite"/>
                      </p:stCondLst>
                      <p:childTnLst>
                        <p:par>
                          <p:cTn id="100" fill="hold" nodeType="withGroup">
                            <p:stCondLst>
                              <p:cond delay="0"/>
                            </p:stCondLst>
                            <p:childTnLst>
                              <p:par>
                                <p:cTn id="101" presetID="22" presetClass="emph" presetSubtype="0" fill="hold" grpId="1" nodeType="clickEffect">
                                  <p:stCondLst>
                                    <p:cond delay="0"/>
                                  </p:stCondLst>
                                  <p:childTnLst>
                                    <p:animClr clrSpc="hsl" dir="cw">
                                      <p:cBhvr override="childStyle">
                                        <p:cTn id="102" dur="500" fill="hold"/>
                                        <p:tgtEl>
                                          <p:spTgt spid="8"/>
                                        </p:tgtEl>
                                        <p:attrNameLst>
                                          <p:attrName>style.color</p:attrName>
                                        </p:attrNameLst>
                                      </p:cBhvr>
                                      <p:by>
                                        <p:hsl h="-7200000" s="0" l="0"/>
                                      </p:by>
                                    </p:animClr>
                                    <p:animClr clrSpc="hsl" dir="cw">
                                      <p:cBhvr>
                                        <p:cTn id="103" dur="500" fill="hold"/>
                                        <p:tgtEl>
                                          <p:spTgt spid="8"/>
                                        </p:tgtEl>
                                        <p:attrNameLst>
                                          <p:attrName>fillcolor</p:attrName>
                                        </p:attrNameLst>
                                      </p:cBhvr>
                                      <p:by>
                                        <p:hsl h="-7200000" s="0" l="0"/>
                                      </p:by>
                                    </p:animClr>
                                    <p:animClr clrSpc="hsl" dir="cw">
                                      <p:cBhvr>
                                        <p:cTn id="104" dur="500" fill="hold"/>
                                        <p:tgtEl>
                                          <p:spTgt spid="8"/>
                                        </p:tgtEl>
                                        <p:attrNameLst>
                                          <p:attrName>stroke.color</p:attrName>
                                        </p:attrNameLst>
                                      </p:cBhvr>
                                      <p:by>
                                        <p:hsl h="-7200000" s="0" l="0"/>
                                      </p:by>
                                    </p:animClr>
                                    <p:set>
                                      <p:cBhvr>
                                        <p:cTn id="105" dur="500" fill="hold"/>
                                        <p:tgtEl>
                                          <p:spTgt spid="8"/>
                                        </p:tgtEl>
                                        <p:attrNameLst>
                                          <p:attrName>fill.type</p:attrName>
                                        </p:attrNameLst>
                                      </p:cBhvr>
                                      <p:to>
                                        <p:strVal val="solid"/>
                                      </p:to>
                                    </p:set>
                                  </p:childTnLst>
                                </p:cTn>
                              </p:par>
                              <p:par>
                                <p:cTn id="106" presetID="22" presetClass="emph" presetSubtype="0" fill="hold" grpId="1" nodeType="withEffect">
                                  <p:stCondLst>
                                    <p:cond delay="0"/>
                                  </p:stCondLst>
                                  <p:childTnLst>
                                    <p:animClr clrSpc="hsl" dir="cw">
                                      <p:cBhvr override="childStyle">
                                        <p:cTn id="107" dur="500" fill="hold"/>
                                        <p:tgtEl>
                                          <p:spTgt spid="10"/>
                                        </p:tgtEl>
                                        <p:attrNameLst>
                                          <p:attrName>style.color</p:attrName>
                                        </p:attrNameLst>
                                      </p:cBhvr>
                                      <p:by>
                                        <p:hsl h="-7200000" s="0" l="0"/>
                                      </p:by>
                                    </p:animClr>
                                    <p:animClr clrSpc="hsl" dir="cw">
                                      <p:cBhvr>
                                        <p:cTn id="108" dur="500" fill="hold"/>
                                        <p:tgtEl>
                                          <p:spTgt spid="10"/>
                                        </p:tgtEl>
                                        <p:attrNameLst>
                                          <p:attrName>fillcolor</p:attrName>
                                        </p:attrNameLst>
                                      </p:cBhvr>
                                      <p:by>
                                        <p:hsl h="-7200000" s="0" l="0"/>
                                      </p:by>
                                    </p:animClr>
                                    <p:animClr clrSpc="hsl" dir="cw">
                                      <p:cBhvr>
                                        <p:cTn id="109" dur="500" fill="hold"/>
                                        <p:tgtEl>
                                          <p:spTgt spid="10"/>
                                        </p:tgtEl>
                                        <p:attrNameLst>
                                          <p:attrName>stroke.color</p:attrName>
                                        </p:attrNameLst>
                                      </p:cBhvr>
                                      <p:by>
                                        <p:hsl h="-7200000" s="0" l="0"/>
                                      </p:by>
                                    </p:animClr>
                                    <p:set>
                                      <p:cBhvr>
                                        <p:cTn id="110" dur="500" fill="hold"/>
                                        <p:tgtEl>
                                          <p:spTgt spid="10"/>
                                        </p:tgtEl>
                                        <p:attrNameLst>
                                          <p:attrName>fill.type</p:attrName>
                                        </p:attrNameLst>
                                      </p:cBhvr>
                                      <p:to>
                                        <p:strVal val="solid"/>
                                      </p:to>
                                    </p:se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27"/>
                                        </p:tgtEl>
                                        <p:attrNameLst>
                                          <p:attrName>style.visibility</p:attrName>
                                        </p:attrNameLst>
                                      </p:cBhvr>
                                      <p:to>
                                        <p:strVal val="visible"/>
                                      </p:to>
                                    </p:se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28"/>
                                        </p:tgtEl>
                                        <p:attrNameLst>
                                          <p:attrName>style.visibility</p:attrName>
                                        </p:attrNameLst>
                                      </p:cBhvr>
                                      <p:to>
                                        <p:strVal val="visible"/>
                                      </p:to>
                                    </p:se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1" presetClass="entr" presetSubtype="0" fill="hold" nodeType="clickEffect">
                                  <p:stCondLst>
                                    <p:cond delay="0"/>
                                  </p:stCondLst>
                                  <p:childTnLst>
                                    <p:set>
                                      <p:cBhvr>
                                        <p:cTn id="122" dur="1" fill="hold">
                                          <p:stCondLst>
                                            <p:cond delay="0"/>
                                          </p:stCondLst>
                                        </p:cTn>
                                        <p:tgtEl>
                                          <p:spTgt spid="38"/>
                                        </p:tgtEl>
                                        <p:attrNameLst>
                                          <p:attrName>style.visibility</p:attrName>
                                        </p:attrNameLst>
                                      </p:cBhvr>
                                      <p:to>
                                        <p:strVal val="visible"/>
                                      </p:to>
                                    </p:se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1" presetClass="entr" presetSubtype="0" fill="hold" nodeType="clickEffect">
                                  <p:stCondLst>
                                    <p:cond delay="0"/>
                                  </p:stCondLst>
                                  <p:childTnLst>
                                    <p:set>
                                      <p:cBhvr>
                                        <p:cTn id="126" dur="1" fill="hold">
                                          <p:stCondLst>
                                            <p:cond delay="0"/>
                                          </p:stCondLst>
                                        </p:cTn>
                                        <p:tgtEl>
                                          <p:spTgt spid="39"/>
                                        </p:tgtEl>
                                        <p:attrNameLst>
                                          <p:attrName>style.visibility</p:attrName>
                                        </p:attrNameLst>
                                      </p:cBhvr>
                                      <p:to>
                                        <p:strVal val="visible"/>
                                      </p:to>
                                    </p:se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29"/>
                                        </p:tgtEl>
                                        <p:attrNameLst>
                                          <p:attrName>style.visibility</p:attrName>
                                        </p:attrNameLst>
                                      </p:cBhvr>
                                      <p:to>
                                        <p:strVal val="visible"/>
                                      </p:to>
                                    </p:set>
                                  </p:childTnLst>
                                </p:cTn>
                              </p:par>
                            </p:childTnLst>
                          </p:cTn>
                        </p:par>
                      </p:childTnLst>
                    </p:cTn>
                  </p:par>
                  <p:par>
                    <p:cTn id="131" fill="hold" nodeType="clickPar">
                      <p:stCondLst>
                        <p:cond delay="indefinite"/>
                      </p:stCondLst>
                      <p:childTnLst>
                        <p:par>
                          <p:cTn id="132" fill="hold" nodeType="withGroup">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30"/>
                                        </p:tgtEl>
                                        <p:attrNameLst>
                                          <p:attrName>style.visibility</p:attrName>
                                        </p:attrNameLst>
                                      </p:cBhvr>
                                      <p:to>
                                        <p:strVal val="visible"/>
                                      </p:to>
                                    </p:set>
                                  </p:childTnLst>
                                </p:cTn>
                              </p:par>
                            </p:childTnLst>
                          </p:cTn>
                        </p:par>
                      </p:childTnLst>
                    </p:cTn>
                  </p:par>
                  <p:par>
                    <p:cTn id="135" fill="hold" nodeType="clickPar">
                      <p:stCondLst>
                        <p:cond delay="indefinite"/>
                      </p:stCondLst>
                      <p:childTnLst>
                        <p:par>
                          <p:cTn id="136" fill="hold" nodeType="withGroup">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31"/>
                                        </p:tgtEl>
                                        <p:attrNameLst>
                                          <p:attrName>style.visibility</p:attrName>
                                        </p:attrNameLst>
                                      </p:cBhvr>
                                      <p:to>
                                        <p:strVal val="visible"/>
                                      </p:to>
                                    </p:set>
                                  </p:childTnLst>
                                </p:cTn>
                              </p:par>
                            </p:childTnLst>
                          </p:cTn>
                        </p:par>
                      </p:childTnLst>
                    </p:cTn>
                  </p:par>
                  <p:par>
                    <p:cTn id="139" fill="hold" nodeType="clickPar">
                      <p:stCondLst>
                        <p:cond delay="indefinite"/>
                      </p:stCondLst>
                      <p:childTnLst>
                        <p:par>
                          <p:cTn id="140" fill="hold" nodeType="withGroup">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32"/>
                                        </p:tgtEl>
                                        <p:attrNameLst>
                                          <p:attrName>style.visibility</p:attrName>
                                        </p:attrNameLst>
                                      </p:cBhvr>
                                      <p:to>
                                        <p:strVal val="visible"/>
                                      </p:to>
                                    </p:se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1" presetClass="entr" presetSubtype="0" fill="hold" nodeType="clickEffect">
                                  <p:stCondLst>
                                    <p:cond delay="0"/>
                                  </p:stCondLst>
                                  <p:childTnLst>
                                    <p:set>
                                      <p:cBhvr>
                                        <p:cTn id="146" dur="1" fill="hold">
                                          <p:stCondLst>
                                            <p:cond delay="0"/>
                                          </p:stCondLst>
                                        </p:cTn>
                                        <p:tgtEl>
                                          <p:spTgt spid="33"/>
                                        </p:tgtEl>
                                        <p:attrNameLst>
                                          <p:attrName>style.visibility</p:attrName>
                                        </p:attrNameLst>
                                      </p:cBhvr>
                                      <p:to>
                                        <p:strVal val="visible"/>
                                      </p:to>
                                    </p:set>
                                  </p:childTnLst>
                                </p:cTn>
                              </p:par>
                            </p:childTnLst>
                          </p:cTn>
                        </p:par>
                      </p:childTnLst>
                    </p:cTn>
                  </p:par>
                  <p:par>
                    <p:cTn id="147" fill="hold" nodeType="clickPar">
                      <p:stCondLst>
                        <p:cond delay="indefinite"/>
                      </p:stCondLst>
                      <p:childTnLst>
                        <p:par>
                          <p:cTn id="148" fill="hold" nodeType="withGroup">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34"/>
                                        </p:tgtEl>
                                        <p:attrNameLst>
                                          <p:attrName>style.visibility</p:attrName>
                                        </p:attrNameLst>
                                      </p:cBhvr>
                                      <p:to>
                                        <p:strVal val="visible"/>
                                      </p:to>
                                    </p:set>
                                  </p:childTnLst>
                                </p:cTn>
                              </p:par>
                            </p:childTnLst>
                          </p:cTn>
                        </p:par>
                      </p:childTnLst>
                    </p:cTn>
                  </p:par>
                  <p:par>
                    <p:cTn id="151" fill="hold" nodeType="clickPar">
                      <p:stCondLst>
                        <p:cond delay="indefinite"/>
                      </p:stCondLst>
                      <p:childTnLst>
                        <p:par>
                          <p:cTn id="152" fill="hold" nodeType="withGroup">
                            <p:stCondLst>
                              <p:cond delay="0"/>
                            </p:stCondLst>
                            <p:childTnLst>
                              <p:par>
                                <p:cTn id="153" presetID="1" presetClass="entr" presetSubtype="0" fill="hold" grpId="0" nodeType="clickEffect">
                                  <p:stCondLst>
                                    <p:cond delay="0"/>
                                  </p:stCondLst>
                                  <p:childTnLst>
                                    <p:set>
                                      <p:cBhvr>
                                        <p:cTn id="154" dur="1" fill="hold">
                                          <p:stCondLst>
                                            <p:cond delay="0"/>
                                          </p:stCondLst>
                                        </p:cTn>
                                        <p:tgtEl>
                                          <p:spTgt spid="35"/>
                                        </p:tgtEl>
                                        <p:attrNameLst>
                                          <p:attrName>style.visibility</p:attrName>
                                        </p:attrNameLst>
                                      </p:cBhvr>
                                      <p:to>
                                        <p:strVal val="visible"/>
                                      </p:to>
                                    </p:set>
                                  </p:childTnLst>
                                </p:cTn>
                              </p:par>
                            </p:childTnLst>
                          </p:cTn>
                        </p:par>
                      </p:childTnLst>
                    </p:cTn>
                  </p:par>
                  <p:par>
                    <p:cTn id="155" fill="hold" nodeType="clickPar">
                      <p:stCondLst>
                        <p:cond delay="indefinite"/>
                      </p:stCondLst>
                      <p:childTnLst>
                        <p:par>
                          <p:cTn id="156" fill="hold" nodeType="withGroup">
                            <p:stCondLst>
                              <p:cond delay="0"/>
                            </p:stCondLst>
                            <p:childTnLst>
                              <p:par>
                                <p:cTn id="157" presetID="1" presetClass="entr" presetSubtype="0" fill="hold" grpId="0" nodeType="clickEffect">
                                  <p:stCondLst>
                                    <p:cond delay="0"/>
                                  </p:stCondLst>
                                  <p:childTnLst>
                                    <p:set>
                                      <p:cBhvr>
                                        <p:cTn id="158"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8" grpId="1"/>
      <p:bldP spid="9" grpId="0"/>
      <p:bldP spid="10" grpId="0"/>
      <p:bldP spid="10" grpId="1"/>
      <p:bldP spid="11" grpId="0"/>
      <p:bldP spid="12" grpId="0"/>
      <p:bldP spid="13" grpId="0"/>
      <p:bldP spid="14" grpId="0"/>
      <p:bldP spid="15" grpId="0"/>
      <p:bldP spid="16" grpId="0"/>
      <p:bldP spid="17" grpId="0"/>
      <p:bldP spid="18" grpId="0"/>
      <p:bldP spid="20" grpId="0"/>
      <p:bldP spid="21" grpId="0"/>
      <p:bldP spid="22" grpId="0"/>
      <p:bldP spid="23" grpId="0"/>
      <p:bldP spid="24" grpId="0"/>
      <p:bldP spid="25" grpId="0"/>
      <p:bldP spid="27" grpId="0"/>
      <p:bldP spid="28" grpId="0"/>
      <p:bldP spid="29" grpId="0"/>
      <p:bldP spid="30" grpId="0"/>
      <p:bldP spid="31" grpId="0"/>
      <p:bldP spid="32" grpId="0"/>
      <p:bldP spid="34" grpId="0"/>
      <p:bldP spid="35" grpId="0"/>
      <p:bldP spid="3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BFAE4886-D6A6-4B24-9B60-8B314296CF95}"/>
              </a:ext>
            </a:extLst>
          </p:cNvPr>
          <p:cNvSpPr>
            <a:spLocks noGrp="1" noChangeArrowheads="1"/>
          </p:cNvSpPr>
          <p:nvPr>
            <p:ph type="title"/>
          </p:nvPr>
        </p:nvSpPr>
        <p:spPr>
          <a:xfrm>
            <a:off x="457200" y="228600"/>
            <a:ext cx="8229600" cy="1036638"/>
          </a:xfrm>
          <a:solidFill>
            <a:schemeClr val="bg1"/>
          </a:solidFill>
          <a:ln w="38100">
            <a:solidFill>
              <a:srgbClr val="002060"/>
            </a:solidFill>
            <a:miter lim="800000"/>
            <a:headEnd/>
            <a:tailEnd/>
          </a:ln>
        </p:spPr>
        <p:txBody>
          <a:bodyPr/>
          <a:lstStyle/>
          <a:p>
            <a:pPr eaLnBrk="1" hangingPunct="1"/>
            <a:r>
              <a:rPr lang="en-US" altLang="en-US" sz="6600" b="1">
                <a:solidFill>
                  <a:srgbClr val="002060"/>
                </a:solidFill>
                <a:latin typeface="Trebuchet MS" panose="020B0603020202020204" pitchFamily="34" charset="0"/>
              </a:rPr>
              <a:t>Example</a:t>
            </a:r>
          </a:p>
        </p:txBody>
      </p:sp>
      <p:sp>
        <p:nvSpPr>
          <p:cNvPr id="3076" name="Rectangle 3">
            <a:extLst>
              <a:ext uri="{FF2B5EF4-FFF2-40B4-BE49-F238E27FC236}">
                <a16:creationId xmlns:a16="http://schemas.microsoft.com/office/drawing/2014/main" id="{1088F991-EB2A-4264-81A5-F91A61A330D0}"/>
              </a:ext>
            </a:extLst>
          </p:cNvPr>
          <p:cNvSpPr>
            <a:spLocks noGrp="1" noChangeArrowheads="1"/>
          </p:cNvSpPr>
          <p:nvPr>
            <p:ph idx="1"/>
          </p:nvPr>
        </p:nvSpPr>
        <p:spPr>
          <a:xfrm>
            <a:off x="457200" y="1374775"/>
            <a:ext cx="8229600" cy="4876800"/>
          </a:xfrm>
          <a:solidFill>
            <a:schemeClr val="bg1"/>
          </a:solidFill>
          <a:ln w="38100">
            <a:solidFill>
              <a:srgbClr val="002060"/>
            </a:solidFill>
            <a:miter lim="800000"/>
            <a:headEnd/>
            <a:tailEnd/>
          </a:ln>
        </p:spPr>
        <p:txBody>
          <a:bodyPr/>
          <a:lstStyle/>
          <a:p>
            <a:pPr marL="0" indent="0">
              <a:buFontTx/>
              <a:buNone/>
            </a:pPr>
            <a:r>
              <a:rPr lang="en-US" altLang="en-US" sz="2400" dirty="0">
                <a:latin typeface="Trebuchet MS" panose="020B0603020202020204" pitchFamily="34" charset="0"/>
              </a:rPr>
              <a:t>0.037L of a 0.195M HBr solution is neutralized by 0.0536L of an unknown KOH solution.  What is the concentration of the KOH? </a:t>
            </a:r>
            <a:r>
              <a:rPr lang="en-US" altLang="en-US" sz="2400" i="1" dirty="0">
                <a:solidFill>
                  <a:srgbClr val="EB2403"/>
                </a:solidFill>
                <a:latin typeface="Trebuchet MS" panose="020B0603020202020204" pitchFamily="34" charset="0"/>
              </a:rPr>
              <a:t>	</a:t>
            </a:r>
          </a:p>
          <a:p>
            <a:pPr marL="0" indent="0">
              <a:buFontTx/>
              <a:buNone/>
            </a:pPr>
            <a:r>
              <a:rPr lang="en-US" altLang="en-US" sz="2400" i="1" dirty="0">
                <a:solidFill>
                  <a:srgbClr val="EB2403"/>
                </a:solidFill>
                <a:latin typeface="Trebuchet MS" panose="020B0603020202020204" pitchFamily="34" charset="0"/>
              </a:rPr>
              <a:t>	</a:t>
            </a:r>
            <a:r>
              <a:rPr lang="en-US" altLang="en-US" sz="2400" i="1" dirty="0">
                <a:solidFill>
                  <a:srgbClr val="002060"/>
                </a:solidFill>
                <a:latin typeface="Trebuchet MS" panose="020B0603020202020204" pitchFamily="34" charset="0"/>
              </a:rPr>
              <a:t>___ HBr  + ___ K(OH)  </a:t>
            </a:r>
            <a:r>
              <a:rPr lang="en-US" altLang="en-US" sz="2400" dirty="0">
                <a:solidFill>
                  <a:srgbClr val="002060"/>
                </a:solidFill>
                <a:latin typeface="Trebuchet MS" panose="020B0603020202020204" pitchFamily="34" charset="0"/>
                <a:sym typeface="Wingdings" panose="05000000000000000000" pitchFamily="2" charset="2"/>
              </a:rPr>
              <a:t></a:t>
            </a:r>
            <a:endParaRPr lang="en-US" altLang="en-US" sz="2400" baseline="-25000" dirty="0">
              <a:solidFill>
                <a:srgbClr val="002060"/>
              </a:solidFill>
              <a:latin typeface="Trebuchet MS" panose="020B0603020202020204" pitchFamily="34" charset="0"/>
            </a:endParaRPr>
          </a:p>
        </p:txBody>
      </p:sp>
      <p:sp>
        <p:nvSpPr>
          <p:cNvPr id="5" name="TextBox 4">
            <a:extLst>
              <a:ext uri="{FF2B5EF4-FFF2-40B4-BE49-F238E27FC236}">
                <a16:creationId xmlns:a16="http://schemas.microsoft.com/office/drawing/2014/main" id="{9E2891A9-DC7A-4C30-B634-91765611E973}"/>
              </a:ext>
            </a:extLst>
          </p:cNvPr>
          <p:cNvSpPr txBox="1"/>
          <p:nvPr/>
        </p:nvSpPr>
        <p:spPr>
          <a:xfrm>
            <a:off x="4876800" y="2514600"/>
            <a:ext cx="3048000" cy="461963"/>
          </a:xfrm>
          <a:prstGeom prst="rect">
            <a:avLst/>
          </a:prstGeom>
          <a:noFill/>
        </p:spPr>
        <p:txBody>
          <a:bodyPr>
            <a:spAutoFit/>
          </a:bodyPr>
          <a:lstStyle/>
          <a:p>
            <a:pPr>
              <a:buFontTx/>
              <a:buNone/>
              <a:defRPr/>
            </a:pPr>
            <a:r>
              <a:rPr lang="en-US" sz="2400" i="1" kern="0" dirty="0">
                <a:solidFill>
                  <a:srgbClr val="002060"/>
                </a:solidFill>
              </a:rPr>
              <a:t>___ </a:t>
            </a:r>
            <a:r>
              <a:rPr lang="en-US" sz="2400" i="1" kern="0" dirty="0" err="1">
                <a:solidFill>
                  <a:srgbClr val="002060"/>
                </a:solidFill>
                <a:sym typeface="Wingdings" pitchFamily="2" charset="2"/>
              </a:rPr>
              <a:t>H</a:t>
            </a:r>
            <a:r>
              <a:rPr lang="en-US" sz="2400" i="1" kern="0" baseline="-25000" dirty="0" err="1">
                <a:solidFill>
                  <a:srgbClr val="002060"/>
                </a:solidFill>
                <a:sym typeface="Wingdings" pitchFamily="2" charset="2"/>
              </a:rPr>
              <a:t>2</a:t>
            </a:r>
            <a:r>
              <a:rPr lang="en-US" sz="2400" i="1" kern="0" dirty="0" err="1">
                <a:solidFill>
                  <a:srgbClr val="002060"/>
                </a:solidFill>
                <a:sym typeface="Wingdings" pitchFamily="2" charset="2"/>
              </a:rPr>
              <a:t>O</a:t>
            </a:r>
            <a:r>
              <a:rPr lang="en-US" sz="2400" i="1" kern="0" dirty="0">
                <a:solidFill>
                  <a:srgbClr val="002060"/>
                </a:solidFill>
                <a:sym typeface="Wingdings" pitchFamily="2" charset="2"/>
              </a:rPr>
              <a:t> + </a:t>
            </a:r>
            <a:r>
              <a:rPr lang="en-US" sz="2400" i="1" kern="0" dirty="0">
                <a:solidFill>
                  <a:srgbClr val="002060"/>
                </a:solidFill>
              </a:rPr>
              <a:t>___ </a:t>
            </a:r>
            <a:r>
              <a:rPr lang="en-US" sz="2400" i="1" kern="0" dirty="0" err="1">
                <a:solidFill>
                  <a:srgbClr val="002060"/>
                </a:solidFill>
                <a:sym typeface="Wingdings" pitchFamily="2" charset="2"/>
              </a:rPr>
              <a:t>KBr</a:t>
            </a:r>
            <a:endParaRPr lang="en-US" dirty="0">
              <a:solidFill>
                <a:srgbClr val="002060"/>
              </a:solidFill>
            </a:endParaRPr>
          </a:p>
        </p:txBody>
      </p:sp>
      <p:cxnSp>
        <p:nvCxnSpPr>
          <p:cNvPr id="6" name="Straight Connector 5">
            <a:extLst>
              <a:ext uri="{FF2B5EF4-FFF2-40B4-BE49-F238E27FC236}">
                <a16:creationId xmlns:a16="http://schemas.microsoft.com/office/drawing/2014/main" id="{22939E33-A458-4089-8F75-DD6BD8583A9B}"/>
              </a:ext>
            </a:extLst>
          </p:cNvPr>
          <p:cNvCxnSpPr>
            <a:cxnSpLocks noChangeShapeType="1"/>
          </p:cNvCxnSpPr>
          <p:nvPr/>
        </p:nvCxnSpPr>
        <p:spPr bwMode="auto">
          <a:xfrm flipH="1">
            <a:off x="5472113" y="2762250"/>
            <a:ext cx="639762" cy="0"/>
          </a:xfrm>
          <a:prstGeom prst="line">
            <a:avLst/>
          </a:prstGeom>
          <a:noFill/>
          <a:ln w="28575" algn="ctr">
            <a:solidFill>
              <a:srgbClr val="002060"/>
            </a:solidFill>
            <a:round/>
            <a:headEnd/>
            <a:tailEnd/>
          </a:ln>
          <a:extLst>
            <a:ext uri="{909E8E84-426E-40DD-AFC4-6F175D3DCCD1}">
              <a14:hiddenFill xmlns:a14="http://schemas.microsoft.com/office/drawing/2010/main">
                <a:noFill/>
              </a14:hiddenFill>
            </a:ext>
          </a:extLst>
        </p:spPr>
      </p:cxnSp>
      <p:sp>
        <p:nvSpPr>
          <p:cNvPr id="7" name="TextBox 6">
            <a:extLst>
              <a:ext uri="{FF2B5EF4-FFF2-40B4-BE49-F238E27FC236}">
                <a16:creationId xmlns:a16="http://schemas.microsoft.com/office/drawing/2014/main" id="{EA43246B-6892-4690-A4EC-D8FA98333641}"/>
              </a:ext>
            </a:extLst>
          </p:cNvPr>
          <p:cNvSpPr txBox="1">
            <a:spLocks noChangeArrowheads="1"/>
          </p:cNvSpPr>
          <p:nvPr/>
        </p:nvSpPr>
        <p:spPr bwMode="auto">
          <a:xfrm>
            <a:off x="5289550" y="2286000"/>
            <a:ext cx="1143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000" i="1">
                <a:solidFill>
                  <a:srgbClr val="002060"/>
                </a:solidFill>
              </a:rPr>
              <a:t>H(OH)</a:t>
            </a:r>
          </a:p>
        </p:txBody>
      </p:sp>
      <p:sp>
        <p:nvSpPr>
          <p:cNvPr id="8" name="TextBox 7">
            <a:extLst>
              <a:ext uri="{FF2B5EF4-FFF2-40B4-BE49-F238E27FC236}">
                <a16:creationId xmlns:a16="http://schemas.microsoft.com/office/drawing/2014/main" id="{1F544D4F-6B22-42EA-8218-B99609D14020}"/>
              </a:ext>
            </a:extLst>
          </p:cNvPr>
          <p:cNvSpPr txBox="1">
            <a:spLocks noChangeArrowheads="1"/>
          </p:cNvSpPr>
          <p:nvPr/>
        </p:nvSpPr>
        <p:spPr bwMode="auto">
          <a:xfrm>
            <a:off x="1371600" y="2500313"/>
            <a:ext cx="762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400" i="1">
                <a:solidFill>
                  <a:srgbClr val="EB2403"/>
                </a:solidFill>
              </a:rPr>
              <a:t>1</a:t>
            </a:r>
          </a:p>
        </p:txBody>
      </p:sp>
      <p:sp>
        <p:nvSpPr>
          <p:cNvPr id="9" name="TextBox 8">
            <a:extLst>
              <a:ext uri="{FF2B5EF4-FFF2-40B4-BE49-F238E27FC236}">
                <a16:creationId xmlns:a16="http://schemas.microsoft.com/office/drawing/2014/main" id="{ED202156-5455-49B8-9D37-670A50DBADC4}"/>
              </a:ext>
            </a:extLst>
          </p:cNvPr>
          <p:cNvSpPr txBox="1">
            <a:spLocks noChangeArrowheads="1"/>
          </p:cNvSpPr>
          <p:nvPr/>
        </p:nvSpPr>
        <p:spPr bwMode="auto">
          <a:xfrm>
            <a:off x="4846638" y="2497138"/>
            <a:ext cx="762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400" i="1">
                <a:solidFill>
                  <a:srgbClr val="EB2403"/>
                </a:solidFill>
              </a:rPr>
              <a:t>1</a:t>
            </a:r>
          </a:p>
        </p:txBody>
      </p:sp>
      <p:sp>
        <p:nvSpPr>
          <p:cNvPr id="10" name="TextBox 9">
            <a:extLst>
              <a:ext uri="{FF2B5EF4-FFF2-40B4-BE49-F238E27FC236}">
                <a16:creationId xmlns:a16="http://schemas.microsoft.com/office/drawing/2014/main" id="{70AA453C-72ED-4E1A-A78F-054C518C5DE3}"/>
              </a:ext>
            </a:extLst>
          </p:cNvPr>
          <p:cNvSpPr txBox="1">
            <a:spLocks noChangeArrowheads="1"/>
          </p:cNvSpPr>
          <p:nvPr/>
        </p:nvSpPr>
        <p:spPr bwMode="auto">
          <a:xfrm>
            <a:off x="2971800" y="2509838"/>
            <a:ext cx="533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400" i="1">
                <a:solidFill>
                  <a:srgbClr val="EB2403"/>
                </a:solidFill>
              </a:rPr>
              <a:t>1</a:t>
            </a:r>
          </a:p>
        </p:txBody>
      </p:sp>
      <p:sp>
        <p:nvSpPr>
          <p:cNvPr id="11" name="TextBox 10">
            <a:extLst>
              <a:ext uri="{FF2B5EF4-FFF2-40B4-BE49-F238E27FC236}">
                <a16:creationId xmlns:a16="http://schemas.microsoft.com/office/drawing/2014/main" id="{7090BF24-2494-411C-84C4-E4C2D4F49CFE}"/>
              </a:ext>
            </a:extLst>
          </p:cNvPr>
          <p:cNvSpPr txBox="1">
            <a:spLocks noChangeArrowheads="1"/>
          </p:cNvSpPr>
          <p:nvPr/>
        </p:nvSpPr>
        <p:spPr bwMode="auto">
          <a:xfrm>
            <a:off x="6251575" y="2481263"/>
            <a:ext cx="7620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400" i="1">
                <a:solidFill>
                  <a:srgbClr val="EB2403"/>
                </a:solidFill>
              </a:rPr>
              <a:t>1</a:t>
            </a:r>
          </a:p>
        </p:txBody>
      </p:sp>
      <p:sp>
        <p:nvSpPr>
          <p:cNvPr id="12" name="TextBox 11">
            <a:extLst>
              <a:ext uri="{FF2B5EF4-FFF2-40B4-BE49-F238E27FC236}">
                <a16:creationId xmlns:a16="http://schemas.microsoft.com/office/drawing/2014/main" id="{4796352A-17B2-4EE0-B5FD-746598BBE136}"/>
              </a:ext>
            </a:extLst>
          </p:cNvPr>
          <p:cNvSpPr txBox="1">
            <a:spLocks noChangeArrowheads="1"/>
          </p:cNvSpPr>
          <p:nvPr/>
        </p:nvSpPr>
        <p:spPr bwMode="auto">
          <a:xfrm>
            <a:off x="1371600" y="2836863"/>
            <a:ext cx="1219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000" i="1">
                <a:solidFill>
                  <a:srgbClr val="002060"/>
                </a:solidFill>
              </a:rPr>
              <a:t>0.037L</a:t>
            </a:r>
          </a:p>
        </p:txBody>
      </p:sp>
      <p:sp>
        <p:nvSpPr>
          <p:cNvPr id="13" name="TextBox 12">
            <a:extLst>
              <a:ext uri="{FF2B5EF4-FFF2-40B4-BE49-F238E27FC236}">
                <a16:creationId xmlns:a16="http://schemas.microsoft.com/office/drawing/2014/main" id="{75A3F645-83C5-4457-B2DC-F4A6A6C773A3}"/>
              </a:ext>
            </a:extLst>
          </p:cNvPr>
          <p:cNvSpPr txBox="1">
            <a:spLocks noChangeArrowheads="1"/>
          </p:cNvSpPr>
          <p:nvPr/>
        </p:nvSpPr>
        <p:spPr bwMode="auto">
          <a:xfrm>
            <a:off x="1371600" y="3141663"/>
            <a:ext cx="1219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000" i="1">
                <a:solidFill>
                  <a:srgbClr val="002060"/>
                </a:solidFill>
              </a:rPr>
              <a:t>0.195M</a:t>
            </a:r>
          </a:p>
        </p:txBody>
      </p:sp>
      <p:sp>
        <p:nvSpPr>
          <p:cNvPr id="14" name="TextBox 13">
            <a:extLst>
              <a:ext uri="{FF2B5EF4-FFF2-40B4-BE49-F238E27FC236}">
                <a16:creationId xmlns:a16="http://schemas.microsoft.com/office/drawing/2014/main" id="{23F80CB6-1206-4EA1-834E-45B6A5783749}"/>
              </a:ext>
            </a:extLst>
          </p:cNvPr>
          <p:cNvSpPr txBox="1">
            <a:spLocks noChangeArrowheads="1"/>
          </p:cNvSpPr>
          <p:nvPr/>
        </p:nvSpPr>
        <p:spPr bwMode="auto">
          <a:xfrm>
            <a:off x="3200400" y="2863850"/>
            <a:ext cx="1219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000" i="1">
                <a:solidFill>
                  <a:srgbClr val="002060"/>
                </a:solidFill>
              </a:rPr>
              <a:t>0.0536L</a:t>
            </a:r>
          </a:p>
        </p:txBody>
      </p:sp>
      <p:sp>
        <p:nvSpPr>
          <p:cNvPr id="15" name="TextBox 14">
            <a:extLst>
              <a:ext uri="{FF2B5EF4-FFF2-40B4-BE49-F238E27FC236}">
                <a16:creationId xmlns:a16="http://schemas.microsoft.com/office/drawing/2014/main" id="{82D3E1C0-CBF9-46B9-974F-0A83FBD315E1}"/>
              </a:ext>
            </a:extLst>
          </p:cNvPr>
          <p:cNvSpPr txBox="1">
            <a:spLocks noChangeArrowheads="1"/>
          </p:cNvSpPr>
          <p:nvPr/>
        </p:nvSpPr>
        <p:spPr bwMode="auto">
          <a:xfrm>
            <a:off x="3124200" y="3136900"/>
            <a:ext cx="1219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000" i="1">
                <a:solidFill>
                  <a:srgbClr val="002060"/>
                </a:solidFill>
              </a:rPr>
              <a:t>? M</a:t>
            </a:r>
          </a:p>
        </p:txBody>
      </p:sp>
      <p:sp>
        <p:nvSpPr>
          <p:cNvPr id="16" name="TextBox 15">
            <a:extLst>
              <a:ext uri="{FF2B5EF4-FFF2-40B4-BE49-F238E27FC236}">
                <a16:creationId xmlns:a16="http://schemas.microsoft.com/office/drawing/2014/main" id="{467F8CCA-27D3-45EC-B4F2-196F7ED7BE3A}"/>
              </a:ext>
            </a:extLst>
          </p:cNvPr>
          <p:cNvSpPr txBox="1">
            <a:spLocks noChangeArrowheads="1"/>
          </p:cNvSpPr>
          <p:nvPr/>
        </p:nvSpPr>
        <p:spPr bwMode="auto">
          <a:xfrm>
            <a:off x="304800" y="3429000"/>
            <a:ext cx="1219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000" b="1" u="sng">
                <a:solidFill>
                  <a:srgbClr val="002060"/>
                </a:solidFill>
              </a:rPr>
              <a:t>Step 1:</a:t>
            </a:r>
          </a:p>
        </p:txBody>
      </p:sp>
      <p:sp>
        <p:nvSpPr>
          <p:cNvPr id="17" name="TextBox 16">
            <a:extLst>
              <a:ext uri="{FF2B5EF4-FFF2-40B4-BE49-F238E27FC236}">
                <a16:creationId xmlns:a16="http://schemas.microsoft.com/office/drawing/2014/main" id="{171F3A39-35AE-4EFC-AA26-7F0370EB0DE0}"/>
              </a:ext>
            </a:extLst>
          </p:cNvPr>
          <p:cNvSpPr txBox="1">
            <a:spLocks noChangeArrowheads="1"/>
          </p:cNvSpPr>
          <p:nvPr/>
        </p:nvSpPr>
        <p:spPr bwMode="auto">
          <a:xfrm>
            <a:off x="609600" y="3810000"/>
            <a:ext cx="1219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buFontTx/>
              <a:buNone/>
            </a:pPr>
            <a:r>
              <a:rPr lang="en-US" altLang="en-US" sz="2000" i="1">
                <a:solidFill>
                  <a:srgbClr val="EB2403"/>
                </a:solidFill>
              </a:rPr>
              <a:t>0.195M =</a:t>
            </a:r>
          </a:p>
        </p:txBody>
      </p:sp>
      <p:sp>
        <p:nvSpPr>
          <p:cNvPr id="18" name="TextBox 17">
            <a:extLst>
              <a:ext uri="{FF2B5EF4-FFF2-40B4-BE49-F238E27FC236}">
                <a16:creationId xmlns:a16="http://schemas.microsoft.com/office/drawing/2014/main" id="{5CAD08FD-26F6-4B4B-B98E-5DF0707D8BC0}"/>
              </a:ext>
            </a:extLst>
          </p:cNvPr>
          <p:cNvSpPr txBox="1">
            <a:spLocks noChangeArrowheads="1"/>
          </p:cNvSpPr>
          <p:nvPr/>
        </p:nvSpPr>
        <p:spPr bwMode="auto">
          <a:xfrm>
            <a:off x="1752600" y="3676650"/>
            <a:ext cx="1143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000" i="1">
                <a:solidFill>
                  <a:srgbClr val="EB2403"/>
                </a:solidFill>
              </a:rPr>
              <a:t>mol</a:t>
            </a:r>
          </a:p>
        </p:txBody>
      </p:sp>
      <p:cxnSp>
        <p:nvCxnSpPr>
          <p:cNvPr id="19" name="Straight Connector 18">
            <a:extLst>
              <a:ext uri="{FF2B5EF4-FFF2-40B4-BE49-F238E27FC236}">
                <a16:creationId xmlns:a16="http://schemas.microsoft.com/office/drawing/2014/main" id="{E6662F6F-B076-4698-8BAE-99A734887767}"/>
              </a:ext>
            </a:extLst>
          </p:cNvPr>
          <p:cNvCxnSpPr>
            <a:cxnSpLocks noChangeShapeType="1"/>
          </p:cNvCxnSpPr>
          <p:nvPr/>
        </p:nvCxnSpPr>
        <p:spPr bwMode="auto">
          <a:xfrm flipH="1">
            <a:off x="1797050" y="4038600"/>
            <a:ext cx="1004888" cy="0"/>
          </a:xfrm>
          <a:prstGeom prst="line">
            <a:avLst/>
          </a:prstGeom>
          <a:noFill/>
          <a:ln w="28575" algn="ctr">
            <a:solidFill>
              <a:srgbClr val="EB2403"/>
            </a:solidFill>
            <a:round/>
            <a:headEnd/>
            <a:tailEnd/>
          </a:ln>
          <a:extLst>
            <a:ext uri="{909E8E84-426E-40DD-AFC4-6F175D3DCCD1}">
              <a14:hiddenFill xmlns:a14="http://schemas.microsoft.com/office/drawing/2010/main">
                <a:noFill/>
              </a14:hiddenFill>
            </a:ext>
          </a:extLst>
        </p:spPr>
      </p:cxnSp>
      <p:sp>
        <p:nvSpPr>
          <p:cNvPr id="20" name="TextBox 19">
            <a:extLst>
              <a:ext uri="{FF2B5EF4-FFF2-40B4-BE49-F238E27FC236}">
                <a16:creationId xmlns:a16="http://schemas.microsoft.com/office/drawing/2014/main" id="{3DB06C4F-DD2C-466A-A5DD-44D1929051BB}"/>
              </a:ext>
            </a:extLst>
          </p:cNvPr>
          <p:cNvSpPr txBox="1">
            <a:spLocks noChangeArrowheads="1"/>
          </p:cNvSpPr>
          <p:nvPr/>
        </p:nvSpPr>
        <p:spPr bwMode="auto">
          <a:xfrm>
            <a:off x="1782763" y="3976688"/>
            <a:ext cx="9604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000" i="1">
                <a:solidFill>
                  <a:srgbClr val="EB2403"/>
                </a:solidFill>
              </a:rPr>
              <a:t>0.037L</a:t>
            </a:r>
          </a:p>
        </p:txBody>
      </p:sp>
      <p:sp>
        <p:nvSpPr>
          <p:cNvPr id="21" name="TextBox 20">
            <a:extLst>
              <a:ext uri="{FF2B5EF4-FFF2-40B4-BE49-F238E27FC236}">
                <a16:creationId xmlns:a16="http://schemas.microsoft.com/office/drawing/2014/main" id="{B6F9E8FF-62E0-4EAF-AEB8-D58C0B8DAAE8}"/>
              </a:ext>
            </a:extLst>
          </p:cNvPr>
          <p:cNvSpPr txBox="1">
            <a:spLocks noChangeArrowheads="1"/>
          </p:cNvSpPr>
          <p:nvPr/>
        </p:nvSpPr>
        <p:spPr bwMode="auto">
          <a:xfrm>
            <a:off x="381000" y="4495800"/>
            <a:ext cx="1371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000">
                <a:solidFill>
                  <a:srgbClr val="EB2403"/>
                </a:solidFill>
              </a:rPr>
              <a:t>mol HBr =</a:t>
            </a:r>
          </a:p>
        </p:txBody>
      </p:sp>
      <p:sp>
        <p:nvSpPr>
          <p:cNvPr id="22" name="TextBox 21">
            <a:extLst>
              <a:ext uri="{FF2B5EF4-FFF2-40B4-BE49-F238E27FC236}">
                <a16:creationId xmlns:a16="http://schemas.microsoft.com/office/drawing/2014/main" id="{0E7503E4-3483-4042-9E55-8BF80F00113E}"/>
              </a:ext>
            </a:extLst>
          </p:cNvPr>
          <p:cNvSpPr txBox="1">
            <a:spLocks noChangeArrowheads="1"/>
          </p:cNvSpPr>
          <p:nvPr/>
        </p:nvSpPr>
        <p:spPr bwMode="auto">
          <a:xfrm>
            <a:off x="1600200" y="4495800"/>
            <a:ext cx="1447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000" i="1">
                <a:solidFill>
                  <a:srgbClr val="EB2403"/>
                </a:solidFill>
              </a:rPr>
              <a:t>0.0072mol</a:t>
            </a:r>
          </a:p>
        </p:txBody>
      </p:sp>
      <p:sp>
        <p:nvSpPr>
          <p:cNvPr id="23" name="TextBox 22">
            <a:extLst>
              <a:ext uri="{FF2B5EF4-FFF2-40B4-BE49-F238E27FC236}">
                <a16:creationId xmlns:a16="http://schemas.microsoft.com/office/drawing/2014/main" id="{E6643B5F-BD72-4BC3-AF17-6710FE55265F}"/>
              </a:ext>
            </a:extLst>
          </p:cNvPr>
          <p:cNvSpPr txBox="1">
            <a:spLocks noChangeArrowheads="1"/>
          </p:cNvSpPr>
          <p:nvPr/>
        </p:nvSpPr>
        <p:spPr bwMode="auto">
          <a:xfrm>
            <a:off x="3276600" y="3455988"/>
            <a:ext cx="1219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000" b="1" u="sng">
                <a:solidFill>
                  <a:srgbClr val="002060"/>
                </a:solidFill>
              </a:rPr>
              <a:t>Step 2:</a:t>
            </a:r>
          </a:p>
        </p:txBody>
      </p:sp>
      <p:sp>
        <p:nvSpPr>
          <p:cNvPr id="24" name="TextBox 23">
            <a:extLst>
              <a:ext uri="{FF2B5EF4-FFF2-40B4-BE49-F238E27FC236}">
                <a16:creationId xmlns:a16="http://schemas.microsoft.com/office/drawing/2014/main" id="{0AD79E44-776D-493E-BB1F-D2815386BAC7}"/>
              </a:ext>
            </a:extLst>
          </p:cNvPr>
          <p:cNvSpPr txBox="1">
            <a:spLocks noChangeArrowheads="1"/>
          </p:cNvSpPr>
          <p:nvPr/>
        </p:nvSpPr>
        <p:spPr bwMode="auto">
          <a:xfrm>
            <a:off x="3352800" y="3790950"/>
            <a:ext cx="1905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000" i="1">
                <a:solidFill>
                  <a:srgbClr val="EB2403"/>
                </a:solidFill>
              </a:rPr>
              <a:t>0.0072mol HBr</a:t>
            </a:r>
          </a:p>
        </p:txBody>
      </p:sp>
      <p:sp>
        <p:nvSpPr>
          <p:cNvPr id="25" name="TextBox 24">
            <a:extLst>
              <a:ext uri="{FF2B5EF4-FFF2-40B4-BE49-F238E27FC236}">
                <a16:creationId xmlns:a16="http://schemas.microsoft.com/office/drawing/2014/main" id="{907D583E-7504-4C71-8CA9-777DAC1E43E2}"/>
              </a:ext>
            </a:extLst>
          </p:cNvPr>
          <p:cNvSpPr txBox="1">
            <a:spLocks noChangeArrowheads="1"/>
          </p:cNvSpPr>
          <p:nvPr/>
        </p:nvSpPr>
        <p:spPr bwMode="auto">
          <a:xfrm>
            <a:off x="5029200" y="3886200"/>
            <a:ext cx="381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000" i="1">
                <a:solidFill>
                  <a:srgbClr val="EB2403"/>
                </a:solidFill>
              </a:rPr>
              <a:t>x</a:t>
            </a:r>
          </a:p>
        </p:txBody>
      </p:sp>
      <p:cxnSp>
        <p:nvCxnSpPr>
          <p:cNvPr id="26" name="Straight Connector 25">
            <a:extLst>
              <a:ext uri="{FF2B5EF4-FFF2-40B4-BE49-F238E27FC236}">
                <a16:creationId xmlns:a16="http://schemas.microsoft.com/office/drawing/2014/main" id="{86036533-CB25-4788-A1E0-E1D61E2ED4AD}"/>
              </a:ext>
            </a:extLst>
          </p:cNvPr>
          <p:cNvCxnSpPr>
            <a:cxnSpLocks noChangeShapeType="1"/>
          </p:cNvCxnSpPr>
          <p:nvPr/>
        </p:nvCxnSpPr>
        <p:spPr bwMode="auto">
          <a:xfrm flipH="1">
            <a:off x="5334000" y="4114800"/>
            <a:ext cx="1554163" cy="0"/>
          </a:xfrm>
          <a:prstGeom prst="line">
            <a:avLst/>
          </a:prstGeom>
          <a:noFill/>
          <a:ln w="28575" algn="ctr">
            <a:solidFill>
              <a:srgbClr val="EB2403"/>
            </a:solidFill>
            <a:round/>
            <a:headEnd/>
            <a:tailEnd/>
          </a:ln>
          <a:extLst>
            <a:ext uri="{909E8E84-426E-40DD-AFC4-6F175D3DCCD1}">
              <a14:hiddenFill xmlns:a14="http://schemas.microsoft.com/office/drawing/2010/main">
                <a:noFill/>
              </a14:hiddenFill>
            </a:ext>
          </a:extLst>
        </p:spPr>
      </p:cxnSp>
      <p:sp>
        <p:nvSpPr>
          <p:cNvPr id="27" name="TextBox 26">
            <a:extLst>
              <a:ext uri="{FF2B5EF4-FFF2-40B4-BE49-F238E27FC236}">
                <a16:creationId xmlns:a16="http://schemas.microsoft.com/office/drawing/2014/main" id="{A8780AE0-B148-48A9-9F6C-1B421987C0BD}"/>
              </a:ext>
            </a:extLst>
          </p:cNvPr>
          <p:cNvSpPr txBox="1">
            <a:spLocks noChangeArrowheads="1"/>
          </p:cNvSpPr>
          <p:nvPr/>
        </p:nvSpPr>
        <p:spPr bwMode="auto">
          <a:xfrm>
            <a:off x="5105400" y="4052888"/>
            <a:ext cx="1828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000" i="1">
                <a:solidFill>
                  <a:srgbClr val="EB2403"/>
                </a:solidFill>
              </a:rPr>
              <a:t>1 mol HBr</a:t>
            </a:r>
          </a:p>
        </p:txBody>
      </p:sp>
      <p:sp>
        <p:nvSpPr>
          <p:cNvPr id="28" name="TextBox 27">
            <a:extLst>
              <a:ext uri="{FF2B5EF4-FFF2-40B4-BE49-F238E27FC236}">
                <a16:creationId xmlns:a16="http://schemas.microsoft.com/office/drawing/2014/main" id="{0518002F-298A-4309-810E-2502795E3B03}"/>
              </a:ext>
            </a:extLst>
          </p:cNvPr>
          <p:cNvSpPr txBox="1">
            <a:spLocks noChangeArrowheads="1"/>
          </p:cNvSpPr>
          <p:nvPr/>
        </p:nvSpPr>
        <p:spPr bwMode="auto">
          <a:xfrm>
            <a:off x="5181600" y="3744913"/>
            <a:ext cx="1905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000" i="1">
                <a:solidFill>
                  <a:srgbClr val="EB2403"/>
                </a:solidFill>
              </a:rPr>
              <a:t>1 mol K(OH)</a:t>
            </a:r>
            <a:endParaRPr lang="en-US" altLang="en-US" sz="2000" i="1" baseline="-25000">
              <a:solidFill>
                <a:srgbClr val="EB2403"/>
              </a:solidFill>
            </a:endParaRPr>
          </a:p>
        </p:txBody>
      </p:sp>
      <p:sp>
        <p:nvSpPr>
          <p:cNvPr id="29" name="TextBox 28">
            <a:extLst>
              <a:ext uri="{FF2B5EF4-FFF2-40B4-BE49-F238E27FC236}">
                <a16:creationId xmlns:a16="http://schemas.microsoft.com/office/drawing/2014/main" id="{4A0AECD3-F2C9-44A2-8639-B1230BF8FA5F}"/>
              </a:ext>
            </a:extLst>
          </p:cNvPr>
          <p:cNvSpPr txBox="1">
            <a:spLocks noChangeArrowheads="1"/>
          </p:cNvSpPr>
          <p:nvPr/>
        </p:nvSpPr>
        <p:spPr bwMode="auto">
          <a:xfrm>
            <a:off x="6934200" y="3886200"/>
            <a:ext cx="381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000" i="1">
                <a:solidFill>
                  <a:srgbClr val="EB2403"/>
                </a:solidFill>
              </a:rPr>
              <a:t>=</a:t>
            </a:r>
          </a:p>
        </p:txBody>
      </p:sp>
      <p:sp>
        <p:nvSpPr>
          <p:cNvPr id="30" name="TextBox 29">
            <a:extLst>
              <a:ext uri="{FF2B5EF4-FFF2-40B4-BE49-F238E27FC236}">
                <a16:creationId xmlns:a16="http://schemas.microsoft.com/office/drawing/2014/main" id="{A2EB7F9C-1412-4A0C-B04A-B206B8407B77}"/>
              </a:ext>
            </a:extLst>
          </p:cNvPr>
          <p:cNvSpPr txBox="1">
            <a:spLocks noChangeArrowheads="1"/>
          </p:cNvSpPr>
          <p:nvPr/>
        </p:nvSpPr>
        <p:spPr bwMode="auto">
          <a:xfrm>
            <a:off x="7010400" y="3810000"/>
            <a:ext cx="1828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000" i="1">
                <a:solidFill>
                  <a:srgbClr val="EB2403"/>
                </a:solidFill>
              </a:rPr>
              <a:t>0.0072 mol K(OH)</a:t>
            </a:r>
            <a:endParaRPr lang="en-US" altLang="en-US" sz="2000" i="1" baseline="-25000">
              <a:solidFill>
                <a:srgbClr val="EB2403"/>
              </a:solidFill>
            </a:endParaRPr>
          </a:p>
        </p:txBody>
      </p:sp>
      <p:sp>
        <p:nvSpPr>
          <p:cNvPr id="31" name="TextBox 30">
            <a:extLst>
              <a:ext uri="{FF2B5EF4-FFF2-40B4-BE49-F238E27FC236}">
                <a16:creationId xmlns:a16="http://schemas.microsoft.com/office/drawing/2014/main" id="{BF417DF0-F00D-43AC-8033-A632784BB8D9}"/>
              </a:ext>
            </a:extLst>
          </p:cNvPr>
          <p:cNvSpPr txBox="1">
            <a:spLocks noChangeArrowheads="1"/>
          </p:cNvSpPr>
          <p:nvPr/>
        </p:nvSpPr>
        <p:spPr bwMode="auto">
          <a:xfrm>
            <a:off x="3276600" y="4495800"/>
            <a:ext cx="1219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000" b="1" u="sng">
                <a:solidFill>
                  <a:srgbClr val="002060"/>
                </a:solidFill>
              </a:rPr>
              <a:t>Step 3:</a:t>
            </a:r>
          </a:p>
        </p:txBody>
      </p:sp>
      <p:sp>
        <p:nvSpPr>
          <p:cNvPr id="32" name="TextBox 31">
            <a:extLst>
              <a:ext uri="{FF2B5EF4-FFF2-40B4-BE49-F238E27FC236}">
                <a16:creationId xmlns:a16="http://schemas.microsoft.com/office/drawing/2014/main" id="{4E58FF91-F072-4DFB-8857-8EB3E1E465CC}"/>
              </a:ext>
            </a:extLst>
          </p:cNvPr>
          <p:cNvSpPr txBox="1">
            <a:spLocks noChangeArrowheads="1"/>
          </p:cNvSpPr>
          <p:nvPr/>
        </p:nvSpPr>
        <p:spPr bwMode="auto">
          <a:xfrm>
            <a:off x="4038600" y="4495800"/>
            <a:ext cx="2209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000" i="1">
                <a:solidFill>
                  <a:srgbClr val="EB2403"/>
                </a:solidFill>
              </a:rPr>
              <a:t>0.0072 mol</a:t>
            </a:r>
            <a:endParaRPr lang="en-US" altLang="en-US" sz="2000" i="1" baseline="-25000">
              <a:solidFill>
                <a:srgbClr val="EB2403"/>
              </a:solidFill>
            </a:endParaRPr>
          </a:p>
        </p:txBody>
      </p:sp>
      <p:cxnSp>
        <p:nvCxnSpPr>
          <p:cNvPr id="33" name="Straight Connector 32">
            <a:extLst>
              <a:ext uri="{FF2B5EF4-FFF2-40B4-BE49-F238E27FC236}">
                <a16:creationId xmlns:a16="http://schemas.microsoft.com/office/drawing/2014/main" id="{77122769-9F2E-48EC-B7FD-C4C298CD7B73}"/>
              </a:ext>
            </a:extLst>
          </p:cNvPr>
          <p:cNvCxnSpPr>
            <a:cxnSpLocks noChangeShapeType="1"/>
          </p:cNvCxnSpPr>
          <p:nvPr/>
        </p:nvCxnSpPr>
        <p:spPr bwMode="auto">
          <a:xfrm flipH="1">
            <a:off x="4495800" y="4876800"/>
            <a:ext cx="1371600" cy="0"/>
          </a:xfrm>
          <a:prstGeom prst="line">
            <a:avLst/>
          </a:prstGeom>
          <a:noFill/>
          <a:ln w="28575" algn="ctr">
            <a:solidFill>
              <a:srgbClr val="EB2403"/>
            </a:solidFill>
            <a:round/>
            <a:headEnd/>
            <a:tailEnd/>
          </a:ln>
          <a:extLst>
            <a:ext uri="{909E8E84-426E-40DD-AFC4-6F175D3DCCD1}">
              <a14:hiddenFill xmlns:a14="http://schemas.microsoft.com/office/drawing/2010/main">
                <a:noFill/>
              </a14:hiddenFill>
            </a:ext>
          </a:extLst>
        </p:spPr>
      </p:cxnSp>
      <p:sp>
        <p:nvSpPr>
          <p:cNvPr id="34" name="TextBox 33">
            <a:extLst>
              <a:ext uri="{FF2B5EF4-FFF2-40B4-BE49-F238E27FC236}">
                <a16:creationId xmlns:a16="http://schemas.microsoft.com/office/drawing/2014/main" id="{92BC3D02-4405-4B97-A845-7F40796FFF59}"/>
              </a:ext>
            </a:extLst>
          </p:cNvPr>
          <p:cNvSpPr txBox="1">
            <a:spLocks noChangeArrowheads="1"/>
          </p:cNvSpPr>
          <p:nvPr/>
        </p:nvSpPr>
        <p:spPr bwMode="auto">
          <a:xfrm>
            <a:off x="4402138" y="4845050"/>
            <a:ext cx="152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000" i="1">
                <a:solidFill>
                  <a:srgbClr val="EB2403"/>
                </a:solidFill>
              </a:rPr>
              <a:t>0.0536L</a:t>
            </a:r>
            <a:endParaRPr lang="en-US" altLang="en-US" sz="2000" i="1" baseline="-25000">
              <a:solidFill>
                <a:srgbClr val="EB2403"/>
              </a:solidFill>
            </a:endParaRPr>
          </a:p>
        </p:txBody>
      </p:sp>
      <p:sp>
        <p:nvSpPr>
          <p:cNvPr id="35" name="TextBox 34">
            <a:extLst>
              <a:ext uri="{FF2B5EF4-FFF2-40B4-BE49-F238E27FC236}">
                <a16:creationId xmlns:a16="http://schemas.microsoft.com/office/drawing/2014/main" id="{2271F378-5C1F-4510-B795-757695E89F38}"/>
              </a:ext>
            </a:extLst>
          </p:cNvPr>
          <p:cNvSpPr txBox="1">
            <a:spLocks noChangeArrowheads="1"/>
          </p:cNvSpPr>
          <p:nvPr/>
        </p:nvSpPr>
        <p:spPr bwMode="auto">
          <a:xfrm>
            <a:off x="5773738" y="4659313"/>
            <a:ext cx="381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000" i="1">
                <a:solidFill>
                  <a:srgbClr val="EB2403"/>
                </a:solidFill>
              </a:rPr>
              <a:t>=</a:t>
            </a:r>
          </a:p>
        </p:txBody>
      </p:sp>
      <p:sp>
        <p:nvSpPr>
          <p:cNvPr id="36" name="TextBox 35">
            <a:extLst>
              <a:ext uri="{FF2B5EF4-FFF2-40B4-BE49-F238E27FC236}">
                <a16:creationId xmlns:a16="http://schemas.microsoft.com/office/drawing/2014/main" id="{CC2E6C66-E2FC-4949-8E3A-D56A256A8E7F}"/>
              </a:ext>
            </a:extLst>
          </p:cNvPr>
          <p:cNvSpPr txBox="1">
            <a:spLocks noChangeArrowheads="1"/>
          </p:cNvSpPr>
          <p:nvPr/>
        </p:nvSpPr>
        <p:spPr bwMode="auto">
          <a:xfrm>
            <a:off x="5715000" y="4629150"/>
            <a:ext cx="2362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000" b="1">
                <a:solidFill>
                  <a:srgbClr val="002060"/>
                </a:solidFill>
              </a:rPr>
              <a:t>0.13M K(OH)</a:t>
            </a:r>
            <a:endParaRPr lang="en-US" altLang="en-US" sz="2000" b="1" baseline="-25000">
              <a:solidFill>
                <a:srgbClr val="002060"/>
              </a:solidFill>
            </a:endParaRPr>
          </a:p>
        </p:txBody>
      </p:sp>
      <p:cxnSp>
        <p:nvCxnSpPr>
          <p:cNvPr id="37" name="Straight Connector 36">
            <a:extLst>
              <a:ext uri="{FF2B5EF4-FFF2-40B4-BE49-F238E27FC236}">
                <a16:creationId xmlns:a16="http://schemas.microsoft.com/office/drawing/2014/main" id="{E0D7DC82-6BCB-4850-B70C-D207D7103090}"/>
              </a:ext>
            </a:extLst>
          </p:cNvPr>
          <p:cNvCxnSpPr>
            <a:cxnSpLocks noChangeShapeType="1"/>
          </p:cNvCxnSpPr>
          <p:nvPr/>
        </p:nvCxnSpPr>
        <p:spPr bwMode="auto">
          <a:xfrm flipV="1">
            <a:off x="5715000" y="4191000"/>
            <a:ext cx="838200" cy="152400"/>
          </a:xfrm>
          <a:prstGeom prst="line">
            <a:avLst/>
          </a:prstGeom>
          <a:noFill/>
          <a:ln w="28575" algn="ctr">
            <a:solidFill>
              <a:srgbClr val="002060"/>
            </a:solidFill>
            <a:round/>
            <a:headEnd/>
            <a:tailEnd/>
          </a:ln>
          <a:extLst>
            <a:ext uri="{909E8E84-426E-40DD-AFC4-6F175D3DCCD1}">
              <a14:hiddenFill xmlns:a14="http://schemas.microsoft.com/office/drawing/2010/main">
                <a:noFill/>
              </a14:hiddenFill>
            </a:ext>
          </a:extLst>
        </p:spPr>
      </p:cxnSp>
      <p:cxnSp>
        <p:nvCxnSpPr>
          <p:cNvPr id="38" name="Straight Connector 37">
            <a:extLst>
              <a:ext uri="{FF2B5EF4-FFF2-40B4-BE49-F238E27FC236}">
                <a16:creationId xmlns:a16="http://schemas.microsoft.com/office/drawing/2014/main" id="{F07C62AA-63AA-4AAE-88C8-60ED6CE174B3}"/>
              </a:ext>
            </a:extLst>
          </p:cNvPr>
          <p:cNvCxnSpPr>
            <a:cxnSpLocks noChangeShapeType="1"/>
          </p:cNvCxnSpPr>
          <p:nvPr/>
        </p:nvCxnSpPr>
        <p:spPr bwMode="auto">
          <a:xfrm flipV="1">
            <a:off x="4267200" y="3932238"/>
            <a:ext cx="838200" cy="152400"/>
          </a:xfrm>
          <a:prstGeom prst="line">
            <a:avLst/>
          </a:prstGeom>
          <a:noFill/>
          <a:ln w="28575" algn="ctr">
            <a:solidFill>
              <a:srgbClr val="002060"/>
            </a:solidFill>
            <a:round/>
            <a:headEnd/>
            <a:tailEn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6"/>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nodeType="clickEffect">
                                  <p:stCondLst>
                                    <p:cond delay="0"/>
                                  </p:stCondLst>
                                  <p:childTnLst>
                                    <p:set>
                                      <p:cBhvr>
                                        <p:cTn id="70" dur="1" fill="hold">
                                          <p:stCondLst>
                                            <p:cond delay="0"/>
                                          </p:stCondLst>
                                        </p:cTn>
                                        <p:tgtEl>
                                          <p:spTgt spid="19"/>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0"/>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1"/>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2"/>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3"/>
                                        </p:tgtEl>
                                        <p:attrNameLst>
                                          <p:attrName>style.visibility</p:attrName>
                                        </p:attrNameLst>
                                      </p:cBhvr>
                                      <p:to>
                                        <p:strVal val="visible"/>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4"/>
                                        </p:tgtEl>
                                        <p:attrNameLst>
                                          <p:attrName>style.visibility</p:attrName>
                                        </p:attrNameLst>
                                      </p:cBhvr>
                                      <p:to>
                                        <p:strVal val="visible"/>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25"/>
                                        </p:tgtEl>
                                        <p:attrNameLst>
                                          <p:attrName>style.visibility</p:attrName>
                                        </p:attrNameLst>
                                      </p:cBhvr>
                                      <p:to>
                                        <p:strVal val="visible"/>
                                      </p:to>
                                    </p:set>
                                  </p:childTnLst>
                                </p:cTn>
                              </p:par>
                            </p:childTnLst>
                          </p:cTn>
                        </p:par>
                      </p:childTnLst>
                    </p:cTn>
                  </p:par>
                  <p:par>
                    <p:cTn id="95" fill="hold" nodeType="clickPar">
                      <p:stCondLst>
                        <p:cond delay="indefinite"/>
                      </p:stCondLst>
                      <p:childTnLst>
                        <p:par>
                          <p:cTn id="96" fill="hold" nodeType="withGroup">
                            <p:stCondLst>
                              <p:cond delay="0"/>
                            </p:stCondLst>
                            <p:childTnLst>
                              <p:par>
                                <p:cTn id="97" presetID="1" presetClass="entr" presetSubtype="0" fill="hold" nodeType="clickEffect">
                                  <p:stCondLst>
                                    <p:cond delay="0"/>
                                  </p:stCondLst>
                                  <p:childTnLst>
                                    <p:set>
                                      <p:cBhvr>
                                        <p:cTn id="98" dur="1" fill="hold">
                                          <p:stCondLst>
                                            <p:cond delay="0"/>
                                          </p:stCondLst>
                                        </p:cTn>
                                        <p:tgtEl>
                                          <p:spTgt spid="26"/>
                                        </p:tgtEl>
                                        <p:attrNameLst>
                                          <p:attrName>style.visibility</p:attrName>
                                        </p:attrNameLst>
                                      </p:cBhvr>
                                      <p:to>
                                        <p:strVal val="visible"/>
                                      </p:to>
                                    </p:set>
                                  </p:childTnLst>
                                </p:cTn>
                              </p:par>
                            </p:childTnLst>
                          </p:cTn>
                        </p:par>
                      </p:childTnLst>
                    </p:cTn>
                  </p:par>
                  <p:par>
                    <p:cTn id="99" fill="hold" nodeType="clickPar">
                      <p:stCondLst>
                        <p:cond delay="indefinite"/>
                      </p:stCondLst>
                      <p:childTnLst>
                        <p:par>
                          <p:cTn id="100" fill="hold" nodeType="withGroup">
                            <p:stCondLst>
                              <p:cond delay="0"/>
                            </p:stCondLst>
                            <p:childTnLst>
                              <p:par>
                                <p:cTn id="101" presetID="22" presetClass="emph" presetSubtype="0" fill="hold" grpId="1" nodeType="clickEffect">
                                  <p:stCondLst>
                                    <p:cond delay="0"/>
                                  </p:stCondLst>
                                  <p:childTnLst>
                                    <p:animClr clrSpc="hsl" dir="cw">
                                      <p:cBhvr override="childStyle">
                                        <p:cTn id="102" dur="500" fill="hold"/>
                                        <p:tgtEl>
                                          <p:spTgt spid="8"/>
                                        </p:tgtEl>
                                        <p:attrNameLst>
                                          <p:attrName>style.color</p:attrName>
                                        </p:attrNameLst>
                                      </p:cBhvr>
                                      <p:by>
                                        <p:hsl h="-7200000" s="0" l="0"/>
                                      </p:by>
                                    </p:animClr>
                                    <p:animClr clrSpc="hsl" dir="cw">
                                      <p:cBhvr>
                                        <p:cTn id="103" dur="500" fill="hold"/>
                                        <p:tgtEl>
                                          <p:spTgt spid="8"/>
                                        </p:tgtEl>
                                        <p:attrNameLst>
                                          <p:attrName>fillcolor</p:attrName>
                                        </p:attrNameLst>
                                      </p:cBhvr>
                                      <p:by>
                                        <p:hsl h="-7200000" s="0" l="0"/>
                                      </p:by>
                                    </p:animClr>
                                    <p:animClr clrSpc="hsl" dir="cw">
                                      <p:cBhvr>
                                        <p:cTn id="104" dur="500" fill="hold"/>
                                        <p:tgtEl>
                                          <p:spTgt spid="8"/>
                                        </p:tgtEl>
                                        <p:attrNameLst>
                                          <p:attrName>stroke.color</p:attrName>
                                        </p:attrNameLst>
                                      </p:cBhvr>
                                      <p:by>
                                        <p:hsl h="-7200000" s="0" l="0"/>
                                      </p:by>
                                    </p:animClr>
                                    <p:set>
                                      <p:cBhvr>
                                        <p:cTn id="105" dur="500" fill="hold"/>
                                        <p:tgtEl>
                                          <p:spTgt spid="8"/>
                                        </p:tgtEl>
                                        <p:attrNameLst>
                                          <p:attrName>fill.type</p:attrName>
                                        </p:attrNameLst>
                                      </p:cBhvr>
                                      <p:to>
                                        <p:strVal val="solid"/>
                                      </p:to>
                                    </p:set>
                                  </p:childTnLst>
                                </p:cTn>
                              </p:par>
                              <p:par>
                                <p:cTn id="106" presetID="22" presetClass="emph" presetSubtype="0" fill="hold" grpId="1" nodeType="withEffect">
                                  <p:stCondLst>
                                    <p:cond delay="0"/>
                                  </p:stCondLst>
                                  <p:childTnLst>
                                    <p:animClr clrSpc="hsl" dir="cw">
                                      <p:cBhvr override="childStyle">
                                        <p:cTn id="107" dur="500" fill="hold"/>
                                        <p:tgtEl>
                                          <p:spTgt spid="10"/>
                                        </p:tgtEl>
                                        <p:attrNameLst>
                                          <p:attrName>style.color</p:attrName>
                                        </p:attrNameLst>
                                      </p:cBhvr>
                                      <p:by>
                                        <p:hsl h="-7200000" s="0" l="0"/>
                                      </p:by>
                                    </p:animClr>
                                    <p:animClr clrSpc="hsl" dir="cw">
                                      <p:cBhvr>
                                        <p:cTn id="108" dur="500" fill="hold"/>
                                        <p:tgtEl>
                                          <p:spTgt spid="10"/>
                                        </p:tgtEl>
                                        <p:attrNameLst>
                                          <p:attrName>fillcolor</p:attrName>
                                        </p:attrNameLst>
                                      </p:cBhvr>
                                      <p:by>
                                        <p:hsl h="-7200000" s="0" l="0"/>
                                      </p:by>
                                    </p:animClr>
                                    <p:animClr clrSpc="hsl" dir="cw">
                                      <p:cBhvr>
                                        <p:cTn id="109" dur="500" fill="hold"/>
                                        <p:tgtEl>
                                          <p:spTgt spid="10"/>
                                        </p:tgtEl>
                                        <p:attrNameLst>
                                          <p:attrName>stroke.color</p:attrName>
                                        </p:attrNameLst>
                                      </p:cBhvr>
                                      <p:by>
                                        <p:hsl h="-7200000" s="0" l="0"/>
                                      </p:by>
                                    </p:animClr>
                                    <p:set>
                                      <p:cBhvr>
                                        <p:cTn id="110" dur="500" fill="hold"/>
                                        <p:tgtEl>
                                          <p:spTgt spid="10"/>
                                        </p:tgtEl>
                                        <p:attrNameLst>
                                          <p:attrName>fill.type</p:attrName>
                                        </p:attrNameLst>
                                      </p:cBhvr>
                                      <p:to>
                                        <p:strVal val="solid"/>
                                      </p:to>
                                    </p:se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27"/>
                                        </p:tgtEl>
                                        <p:attrNameLst>
                                          <p:attrName>style.visibility</p:attrName>
                                        </p:attrNameLst>
                                      </p:cBhvr>
                                      <p:to>
                                        <p:strVal val="visible"/>
                                      </p:to>
                                    </p:se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28"/>
                                        </p:tgtEl>
                                        <p:attrNameLst>
                                          <p:attrName>style.visibility</p:attrName>
                                        </p:attrNameLst>
                                      </p:cBhvr>
                                      <p:to>
                                        <p:strVal val="visible"/>
                                      </p:to>
                                    </p:se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1" presetClass="entr" presetSubtype="0" fill="hold" nodeType="clickEffect">
                                  <p:stCondLst>
                                    <p:cond delay="0"/>
                                  </p:stCondLst>
                                  <p:childTnLst>
                                    <p:set>
                                      <p:cBhvr>
                                        <p:cTn id="122" dur="1" fill="hold">
                                          <p:stCondLst>
                                            <p:cond delay="0"/>
                                          </p:stCondLst>
                                        </p:cTn>
                                        <p:tgtEl>
                                          <p:spTgt spid="37"/>
                                        </p:tgtEl>
                                        <p:attrNameLst>
                                          <p:attrName>style.visibility</p:attrName>
                                        </p:attrNameLst>
                                      </p:cBhvr>
                                      <p:to>
                                        <p:strVal val="visible"/>
                                      </p:to>
                                    </p:se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1" presetClass="entr" presetSubtype="0" fill="hold" nodeType="clickEffect">
                                  <p:stCondLst>
                                    <p:cond delay="0"/>
                                  </p:stCondLst>
                                  <p:childTnLst>
                                    <p:set>
                                      <p:cBhvr>
                                        <p:cTn id="126" dur="1" fill="hold">
                                          <p:stCondLst>
                                            <p:cond delay="0"/>
                                          </p:stCondLst>
                                        </p:cTn>
                                        <p:tgtEl>
                                          <p:spTgt spid="38"/>
                                        </p:tgtEl>
                                        <p:attrNameLst>
                                          <p:attrName>style.visibility</p:attrName>
                                        </p:attrNameLst>
                                      </p:cBhvr>
                                      <p:to>
                                        <p:strVal val="visible"/>
                                      </p:to>
                                    </p:se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29"/>
                                        </p:tgtEl>
                                        <p:attrNameLst>
                                          <p:attrName>style.visibility</p:attrName>
                                        </p:attrNameLst>
                                      </p:cBhvr>
                                      <p:to>
                                        <p:strVal val="visible"/>
                                      </p:to>
                                    </p:set>
                                  </p:childTnLst>
                                </p:cTn>
                              </p:par>
                            </p:childTnLst>
                          </p:cTn>
                        </p:par>
                      </p:childTnLst>
                    </p:cTn>
                  </p:par>
                  <p:par>
                    <p:cTn id="131" fill="hold" nodeType="clickPar">
                      <p:stCondLst>
                        <p:cond delay="indefinite"/>
                      </p:stCondLst>
                      <p:childTnLst>
                        <p:par>
                          <p:cTn id="132" fill="hold" nodeType="withGroup">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30"/>
                                        </p:tgtEl>
                                        <p:attrNameLst>
                                          <p:attrName>style.visibility</p:attrName>
                                        </p:attrNameLst>
                                      </p:cBhvr>
                                      <p:to>
                                        <p:strVal val="visible"/>
                                      </p:to>
                                    </p:set>
                                  </p:childTnLst>
                                </p:cTn>
                              </p:par>
                            </p:childTnLst>
                          </p:cTn>
                        </p:par>
                      </p:childTnLst>
                    </p:cTn>
                  </p:par>
                  <p:par>
                    <p:cTn id="135" fill="hold" nodeType="clickPar">
                      <p:stCondLst>
                        <p:cond delay="indefinite"/>
                      </p:stCondLst>
                      <p:childTnLst>
                        <p:par>
                          <p:cTn id="136" fill="hold" nodeType="withGroup">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31"/>
                                        </p:tgtEl>
                                        <p:attrNameLst>
                                          <p:attrName>style.visibility</p:attrName>
                                        </p:attrNameLst>
                                      </p:cBhvr>
                                      <p:to>
                                        <p:strVal val="visible"/>
                                      </p:to>
                                    </p:set>
                                  </p:childTnLst>
                                </p:cTn>
                              </p:par>
                            </p:childTnLst>
                          </p:cTn>
                        </p:par>
                      </p:childTnLst>
                    </p:cTn>
                  </p:par>
                  <p:par>
                    <p:cTn id="139" fill="hold" nodeType="clickPar">
                      <p:stCondLst>
                        <p:cond delay="indefinite"/>
                      </p:stCondLst>
                      <p:childTnLst>
                        <p:par>
                          <p:cTn id="140" fill="hold" nodeType="withGroup">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32"/>
                                        </p:tgtEl>
                                        <p:attrNameLst>
                                          <p:attrName>style.visibility</p:attrName>
                                        </p:attrNameLst>
                                      </p:cBhvr>
                                      <p:to>
                                        <p:strVal val="visible"/>
                                      </p:to>
                                    </p:se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1" presetClass="entr" presetSubtype="0" fill="hold" nodeType="clickEffect">
                                  <p:stCondLst>
                                    <p:cond delay="0"/>
                                  </p:stCondLst>
                                  <p:childTnLst>
                                    <p:set>
                                      <p:cBhvr>
                                        <p:cTn id="146" dur="1" fill="hold">
                                          <p:stCondLst>
                                            <p:cond delay="0"/>
                                          </p:stCondLst>
                                        </p:cTn>
                                        <p:tgtEl>
                                          <p:spTgt spid="33"/>
                                        </p:tgtEl>
                                        <p:attrNameLst>
                                          <p:attrName>style.visibility</p:attrName>
                                        </p:attrNameLst>
                                      </p:cBhvr>
                                      <p:to>
                                        <p:strVal val="visible"/>
                                      </p:to>
                                    </p:set>
                                  </p:childTnLst>
                                </p:cTn>
                              </p:par>
                            </p:childTnLst>
                          </p:cTn>
                        </p:par>
                      </p:childTnLst>
                    </p:cTn>
                  </p:par>
                  <p:par>
                    <p:cTn id="147" fill="hold" nodeType="clickPar">
                      <p:stCondLst>
                        <p:cond delay="indefinite"/>
                      </p:stCondLst>
                      <p:childTnLst>
                        <p:par>
                          <p:cTn id="148" fill="hold" nodeType="withGroup">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34"/>
                                        </p:tgtEl>
                                        <p:attrNameLst>
                                          <p:attrName>style.visibility</p:attrName>
                                        </p:attrNameLst>
                                      </p:cBhvr>
                                      <p:to>
                                        <p:strVal val="visible"/>
                                      </p:to>
                                    </p:set>
                                  </p:childTnLst>
                                </p:cTn>
                              </p:par>
                            </p:childTnLst>
                          </p:cTn>
                        </p:par>
                      </p:childTnLst>
                    </p:cTn>
                  </p:par>
                  <p:par>
                    <p:cTn id="151" fill="hold" nodeType="clickPar">
                      <p:stCondLst>
                        <p:cond delay="indefinite"/>
                      </p:stCondLst>
                      <p:childTnLst>
                        <p:par>
                          <p:cTn id="152" fill="hold" nodeType="withGroup">
                            <p:stCondLst>
                              <p:cond delay="0"/>
                            </p:stCondLst>
                            <p:childTnLst>
                              <p:par>
                                <p:cTn id="153" presetID="1" presetClass="entr" presetSubtype="0" fill="hold" grpId="0" nodeType="clickEffect">
                                  <p:stCondLst>
                                    <p:cond delay="0"/>
                                  </p:stCondLst>
                                  <p:childTnLst>
                                    <p:set>
                                      <p:cBhvr>
                                        <p:cTn id="154" dur="1" fill="hold">
                                          <p:stCondLst>
                                            <p:cond delay="0"/>
                                          </p:stCondLst>
                                        </p:cTn>
                                        <p:tgtEl>
                                          <p:spTgt spid="35"/>
                                        </p:tgtEl>
                                        <p:attrNameLst>
                                          <p:attrName>style.visibility</p:attrName>
                                        </p:attrNameLst>
                                      </p:cBhvr>
                                      <p:to>
                                        <p:strVal val="visible"/>
                                      </p:to>
                                    </p:set>
                                  </p:childTnLst>
                                </p:cTn>
                              </p:par>
                            </p:childTnLst>
                          </p:cTn>
                        </p:par>
                      </p:childTnLst>
                    </p:cTn>
                  </p:par>
                  <p:par>
                    <p:cTn id="155" fill="hold" nodeType="clickPar">
                      <p:stCondLst>
                        <p:cond delay="indefinite"/>
                      </p:stCondLst>
                      <p:childTnLst>
                        <p:par>
                          <p:cTn id="156" fill="hold" nodeType="withGroup">
                            <p:stCondLst>
                              <p:cond delay="0"/>
                            </p:stCondLst>
                            <p:childTnLst>
                              <p:par>
                                <p:cTn id="157" presetID="1" presetClass="entr" presetSubtype="0" fill="hold" grpId="0" nodeType="clickEffect">
                                  <p:stCondLst>
                                    <p:cond delay="0"/>
                                  </p:stCondLst>
                                  <p:childTnLst>
                                    <p:set>
                                      <p:cBhvr>
                                        <p:cTn id="158"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8" grpId="1"/>
      <p:bldP spid="9" grpId="0"/>
      <p:bldP spid="10" grpId="0"/>
      <p:bldP spid="10" grpId="1"/>
      <p:bldP spid="11" grpId="0"/>
      <p:bldP spid="12" grpId="0"/>
      <p:bldP spid="13" grpId="0"/>
      <p:bldP spid="14" grpId="0"/>
      <p:bldP spid="15" grpId="0"/>
      <p:bldP spid="16" grpId="0"/>
      <p:bldP spid="17" grpId="0"/>
      <p:bldP spid="18" grpId="0"/>
      <p:bldP spid="20" grpId="0"/>
      <p:bldP spid="21" grpId="0"/>
      <p:bldP spid="22" grpId="0"/>
      <p:bldP spid="23" grpId="0"/>
      <p:bldP spid="24" grpId="0"/>
      <p:bldP spid="25" grpId="0"/>
      <p:bldP spid="27" grpId="0"/>
      <p:bldP spid="28" grpId="0"/>
      <p:bldP spid="29" grpId="0"/>
      <p:bldP spid="30" grpId="0"/>
      <p:bldP spid="31" grpId="0"/>
      <p:bldP spid="32" grpId="0"/>
      <p:bldP spid="34" grpId="0"/>
      <p:bldP spid="35" grpId="0"/>
      <p:bldP spid="3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263332C-C5A8-4F3B-8E39-E4C53510DB21}"/>
              </a:ext>
            </a:extLst>
          </p:cNvPr>
          <p:cNvSpPr>
            <a:spLocks noGrp="1" noChangeArrowheads="1"/>
          </p:cNvSpPr>
          <p:nvPr>
            <p:ph type="body" idx="1"/>
          </p:nvPr>
        </p:nvSpPr>
        <p:spPr>
          <a:xfrm>
            <a:off x="419100" y="1847850"/>
            <a:ext cx="8305800" cy="3162300"/>
          </a:xfrm>
          <a:solidFill>
            <a:schemeClr val="bg1"/>
          </a:solidFill>
          <a:ln w="38100">
            <a:solidFill>
              <a:srgbClr val="002060"/>
            </a:solidFill>
            <a:miter lim="800000"/>
            <a:headEnd/>
            <a:tailEnd/>
          </a:ln>
        </p:spPr>
        <p:txBody>
          <a:bodyPr tIns="182880" bIns="0" anchor="ctr"/>
          <a:lstStyle/>
          <a:p>
            <a:pPr marL="0" indent="0" algn="ctr" eaLnBrk="1" hangingPunct="1">
              <a:lnSpc>
                <a:spcPct val="70000"/>
              </a:lnSpc>
              <a:spcBef>
                <a:spcPct val="0"/>
              </a:spcBef>
              <a:buFontTx/>
              <a:buNone/>
            </a:pPr>
            <a:r>
              <a:rPr lang="en-US" altLang="en-US" sz="13800" b="1" dirty="0">
                <a:solidFill>
                  <a:srgbClr val="002060"/>
                </a:solidFill>
                <a:latin typeface="Script MT Bold" panose="03040602040607080904" pitchFamily="66" charset="0"/>
              </a:rPr>
              <a:t>Questions?</a:t>
            </a:r>
          </a:p>
          <a:p>
            <a:pPr marL="0" indent="0" algn="ctr" eaLnBrk="1" hangingPunct="1">
              <a:lnSpc>
                <a:spcPct val="70000"/>
              </a:lnSpc>
              <a:spcBef>
                <a:spcPct val="0"/>
              </a:spcBef>
              <a:buFontTx/>
              <a:buNone/>
            </a:pPr>
            <a:r>
              <a:rPr lang="en-US" altLang="en-US" sz="9600" b="1" dirty="0">
                <a:latin typeface="Script MT Bold" panose="03040602040607080904" pitchFamily="66" charset="0"/>
              </a:rPr>
              <a:t>Begin WS#5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6">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6">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D751F42-B10C-4A7B-A1B3-FF9AEC22BC20}"/>
              </a:ext>
            </a:extLst>
          </p:cNvPr>
          <p:cNvSpPr>
            <a:spLocks noGrp="1" noChangeArrowheads="1"/>
          </p:cNvSpPr>
          <p:nvPr>
            <p:ph type="title"/>
          </p:nvPr>
        </p:nvSpPr>
        <p:spPr>
          <a:xfrm>
            <a:off x="457200" y="228600"/>
            <a:ext cx="8229600" cy="1036638"/>
          </a:xfrm>
          <a:solidFill>
            <a:schemeClr val="bg1"/>
          </a:solidFill>
          <a:ln w="38100">
            <a:solidFill>
              <a:srgbClr val="002060"/>
            </a:solidFill>
            <a:miter lim="800000"/>
            <a:headEnd/>
            <a:tailEnd/>
          </a:ln>
        </p:spPr>
        <p:txBody>
          <a:bodyPr/>
          <a:lstStyle/>
          <a:p>
            <a:pPr eaLnBrk="1" hangingPunct="1"/>
            <a:r>
              <a:rPr lang="en-US" altLang="en-US" sz="3700" b="1" dirty="0">
                <a:solidFill>
                  <a:srgbClr val="002060"/>
                </a:solidFill>
                <a:latin typeface="Trebuchet MS" panose="020B0603020202020204" pitchFamily="34" charset="0"/>
              </a:rPr>
              <a:t>After today, you should be able to…</a:t>
            </a:r>
          </a:p>
        </p:txBody>
      </p:sp>
      <p:sp>
        <p:nvSpPr>
          <p:cNvPr id="3075" name="Rectangle 3">
            <a:extLst>
              <a:ext uri="{FF2B5EF4-FFF2-40B4-BE49-F238E27FC236}">
                <a16:creationId xmlns:a16="http://schemas.microsoft.com/office/drawing/2014/main" id="{C1BA4308-C3E9-4BB8-8B48-AE01B3DB3961}"/>
              </a:ext>
            </a:extLst>
          </p:cNvPr>
          <p:cNvSpPr>
            <a:spLocks noGrp="1" noChangeArrowheads="1"/>
          </p:cNvSpPr>
          <p:nvPr>
            <p:ph idx="1"/>
          </p:nvPr>
        </p:nvSpPr>
        <p:spPr>
          <a:xfrm>
            <a:off x="457200" y="1371600"/>
            <a:ext cx="8229600" cy="5105400"/>
          </a:xfrm>
          <a:solidFill>
            <a:schemeClr val="bg1"/>
          </a:solidFill>
          <a:ln w="38100">
            <a:solidFill>
              <a:srgbClr val="002060"/>
            </a:solidFill>
            <a:miter lim="800000"/>
            <a:headEnd/>
            <a:tailEnd/>
          </a:ln>
        </p:spPr>
        <p:txBody>
          <a:bodyPr/>
          <a:lstStyle/>
          <a:p>
            <a:r>
              <a:rPr lang="en-US" altLang="en-US" sz="3700" dirty="0">
                <a:latin typeface="Trebuchet MS" panose="020B0603020202020204" pitchFamily="34" charset="0"/>
              </a:rPr>
              <a:t>Explain what a neutralization reaction is</a:t>
            </a:r>
          </a:p>
          <a:p>
            <a:r>
              <a:rPr lang="en-US" altLang="en-US" sz="3700" dirty="0">
                <a:latin typeface="Trebuchet MS" panose="020B0603020202020204" pitchFamily="34" charset="0"/>
              </a:rPr>
              <a:t>Write the corresponding formulas in neutralization reactions</a:t>
            </a:r>
          </a:p>
          <a:p>
            <a:r>
              <a:rPr lang="en-US" altLang="en-US" sz="3700" dirty="0">
                <a:latin typeface="Trebuchet MS" panose="020B0603020202020204" pitchFamily="34" charset="0"/>
              </a:rPr>
              <a:t>Calculate an unknown concentration of an acid or base using a titration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62158B9-D264-4D77-87BB-D391C5FC3BD0}"/>
              </a:ext>
            </a:extLst>
          </p:cNvPr>
          <p:cNvSpPr>
            <a:spLocks noGrp="1" noChangeArrowheads="1"/>
          </p:cNvSpPr>
          <p:nvPr>
            <p:ph type="title"/>
          </p:nvPr>
        </p:nvSpPr>
        <p:spPr>
          <a:xfrm>
            <a:off x="457200" y="228600"/>
            <a:ext cx="8229600" cy="1036638"/>
          </a:xfrm>
          <a:solidFill>
            <a:schemeClr val="bg1"/>
          </a:solidFill>
          <a:ln w="38100">
            <a:solidFill>
              <a:srgbClr val="002060"/>
            </a:solidFill>
            <a:miter lim="800000"/>
            <a:headEnd/>
            <a:tailEnd/>
          </a:ln>
        </p:spPr>
        <p:txBody>
          <a:bodyPr/>
          <a:lstStyle/>
          <a:p>
            <a:pPr eaLnBrk="1" hangingPunct="1"/>
            <a:r>
              <a:rPr lang="en-US" altLang="en-US" sz="5400" b="1">
                <a:solidFill>
                  <a:srgbClr val="002060"/>
                </a:solidFill>
                <a:latin typeface="Trebuchet MS" panose="020B0603020202020204" pitchFamily="34" charset="0"/>
              </a:rPr>
              <a:t>Neutralization Reactions</a:t>
            </a:r>
          </a:p>
        </p:txBody>
      </p:sp>
      <p:sp>
        <p:nvSpPr>
          <p:cNvPr id="3076" name="Rectangle 3">
            <a:extLst>
              <a:ext uri="{FF2B5EF4-FFF2-40B4-BE49-F238E27FC236}">
                <a16:creationId xmlns:a16="http://schemas.microsoft.com/office/drawing/2014/main" id="{69C99B91-485C-44A5-BC43-F355054B95D7}"/>
              </a:ext>
            </a:extLst>
          </p:cNvPr>
          <p:cNvSpPr>
            <a:spLocks noGrp="1" noChangeArrowheads="1"/>
          </p:cNvSpPr>
          <p:nvPr>
            <p:ph idx="1"/>
          </p:nvPr>
        </p:nvSpPr>
        <p:spPr>
          <a:xfrm>
            <a:off x="457200" y="1371600"/>
            <a:ext cx="8229600" cy="5105400"/>
          </a:xfrm>
          <a:solidFill>
            <a:schemeClr val="bg1"/>
          </a:solidFill>
          <a:ln w="38100">
            <a:solidFill>
              <a:srgbClr val="002060"/>
            </a:solidFill>
            <a:miter lim="800000"/>
            <a:headEnd/>
            <a:tailEnd/>
          </a:ln>
        </p:spPr>
        <p:txBody>
          <a:bodyPr/>
          <a:lstStyle/>
          <a:p>
            <a:pPr marL="0" indent="0">
              <a:buFontTx/>
              <a:buNone/>
            </a:pPr>
            <a:r>
              <a:rPr lang="en-US" altLang="en-US" sz="4700" dirty="0">
                <a:latin typeface="Trebuchet MS" panose="020B0603020202020204" pitchFamily="34" charset="0"/>
              </a:rPr>
              <a:t>A </a:t>
            </a:r>
            <a:r>
              <a:rPr lang="en-US" altLang="en-US" sz="4700" b="1" dirty="0">
                <a:latin typeface="Trebuchet MS" panose="020B0603020202020204" pitchFamily="34" charset="0"/>
              </a:rPr>
              <a:t>neutralization </a:t>
            </a:r>
            <a:r>
              <a:rPr lang="en-US" altLang="en-US" sz="4700" b="1" dirty="0">
                <a:solidFill>
                  <a:srgbClr val="002060"/>
                </a:solidFill>
                <a:latin typeface="Trebuchet MS" panose="020B0603020202020204" pitchFamily="34" charset="0"/>
              </a:rPr>
              <a:t>reaction </a:t>
            </a:r>
            <a:r>
              <a:rPr lang="en-US" altLang="en-US" sz="4700" dirty="0">
                <a:solidFill>
                  <a:srgbClr val="002060"/>
                </a:solidFill>
                <a:latin typeface="Trebuchet MS" panose="020B0603020202020204" pitchFamily="34" charset="0"/>
              </a:rPr>
              <a:t>is </a:t>
            </a:r>
            <a:r>
              <a:rPr lang="en-US" altLang="en-US" sz="4700" i="1" dirty="0">
                <a:solidFill>
                  <a:srgbClr val="002060"/>
                </a:solidFill>
                <a:latin typeface="Trebuchet MS" panose="020B0603020202020204" pitchFamily="34" charset="0"/>
              </a:rPr>
              <a:t>a double replacement reaction between an acid and a base to produce water and a salt (an ionic compound).</a:t>
            </a:r>
          </a:p>
          <a:p>
            <a:pPr marL="0" indent="0">
              <a:buFontTx/>
              <a:buNone/>
            </a:pPr>
            <a:endParaRPr lang="en-US" altLang="en-US" sz="4700" b="1" u="sng" dirty="0">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70484BE1-7D38-4243-90BE-23592EB1666F}"/>
              </a:ext>
            </a:extLst>
          </p:cNvPr>
          <p:cNvSpPr>
            <a:spLocks noGrp="1" noChangeArrowheads="1"/>
          </p:cNvSpPr>
          <p:nvPr>
            <p:ph type="title"/>
          </p:nvPr>
        </p:nvSpPr>
        <p:spPr>
          <a:xfrm>
            <a:off x="457200" y="228600"/>
            <a:ext cx="8229600" cy="1036638"/>
          </a:xfrm>
          <a:solidFill>
            <a:schemeClr val="bg1"/>
          </a:solidFill>
          <a:ln w="38100">
            <a:solidFill>
              <a:srgbClr val="002060"/>
            </a:solidFill>
            <a:miter lim="800000"/>
            <a:headEnd/>
            <a:tailEnd/>
          </a:ln>
        </p:spPr>
        <p:txBody>
          <a:bodyPr/>
          <a:lstStyle/>
          <a:p>
            <a:pPr eaLnBrk="1" hangingPunct="1"/>
            <a:r>
              <a:rPr lang="en-US" altLang="en-US" sz="5400" b="1">
                <a:solidFill>
                  <a:srgbClr val="002060"/>
                </a:solidFill>
                <a:latin typeface="Trebuchet MS" panose="020B0603020202020204" pitchFamily="34" charset="0"/>
              </a:rPr>
              <a:t>Examples</a:t>
            </a:r>
          </a:p>
        </p:txBody>
      </p:sp>
      <p:sp>
        <p:nvSpPr>
          <p:cNvPr id="5123" name="Rectangle 3">
            <a:extLst>
              <a:ext uri="{FF2B5EF4-FFF2-40B4-BE49-F238E27FC236}">
                <a16:creationId xmlns:a16="http://schemas.microsoft.com/office/drawing/2014/main" id="{DA077708-40F2-4FF7-A7B4-3647D4891E39}"/>
              </a:ext>
            </a:extLst>
          </p:cNvPr>
          <p:cNvSpPr>
            <a:spLocks noGrp="1" noChangeArrowheads="1"/>
          </p:cNvSpPr>
          <p:nvPr>
            <p:ph idx="1"/>
          </p:nvPr>
        </p:nvSpPr>
        <p:spPr>
          <a:xfrm>
            <a:off x="457200" y="1371600"/>
            <a:ext cx="8229600" cy="5105400"/>
          </a:xfrm>
          <a:solidFill>
            <a:schemeClr val="bg1"/>
          </a:solidFill>
          <a:ln w="38100">
            <a:solidFill>
              <a:srgbClr val="002060"/>
            </a:solidFill>
            <a:miter lim="800000"/>
            <a:headEnd/>
            <a:tailEnd/>
          </a:ln>
        </p:spPr>
        <p:txBody>
          <a:bodyPr/>
          <a:lstStyle/>
          <a:p>
            <a:pPr marL="0" indent="0">
              <a:buFontTx/>
              <a:buNone/>
            </a:pPr>
            <a:r>
              <a:rPr lang="en-US" altLang="en-US" sz="2800" i="1" dirty="0">
                <a:latin typeface="Trebuchet MS" panose="020B0603020202020204" pitchFamily="34" charset="0"/>
              </a:rPr>
              <a:t>Predict the products in words and formulas, and balance!</a:t>
            </a:r>
          </a:p>
          <a:p>
            <a:pPr marL="0" indent="0">
              <a:buFontTx/>
              <a:buNone/>
            </a:pPr>
            <a:endParaRPr lang="en-US" altLang="en-US" i="1" dirty="0">
              <a:solidFill>
                <a:srgbClr val="EB2403"/>
              </a:solidFill>
              <a:latin typeface="Trebuchet MS" panose="020B0603020202020204" pitchFamily="34" charset="0"/>
            </a:endParaRPr>
          </a:p>
          <a:p>
            <a:pPr marL="0" indent="0">
              <a:buFontTx/>
              <a:buNone/>
            </a:pPr>
            <a:endParaRPr lang="en-US" altLang="en-US" sz="1400" dirty="0">
              <a:latin typeface="Trebuchet MS" panose="020B0603020202020204" pitchFamily="34" charset="0"/>
            </a:endParaRPr>
          </a:p>
          <a:p>
            <a:pPr marL="0" indent="0">
              <a:buFontTx/>
              <a:buNone/>
            </a:pPr>
            <a:endParaRPr lang="en-US" altLang="en-US" sz="1000" i="1" dirty="0">
              <a:latin typeface="Trebuchet MS" panose="020B0603020202020204" pitchFamily="34" charset="0"/>
            </a:endParaRPr>
          </a:p>
          <a:p>
            <a:pPr marL="0" indent="0">
              <a:buFontTx/>
              <a:buNone/>
            </a:pPr>
            <a:endParaRPr lang="en-US" altLang="en-US" sz="2800" i="1" dirty="0">
              <a:latin typeface="Trebuchet MS" panose="020B0603020202020204" pitchFamily="34" charset="0"/>
            </a:endParaRPr>
          </a:p>
          <a:p>
            <a:pPr marL="0" indent="0">
              <a:buFontTx/>
              <a:buNone/>
            </a:pPr>
            <a:r>
              <a:rPr lang="en-US" altLang="en-US" sz="2800" i="1" dirty="0">
                <a:latin typeface="Trebuchet MS" panose="020B0603020202020204" pitchFamily="34" charset="0"/>
              </a:rPr>
              <a:t>Predict in formulas only and balance.</a:t>
            </a:r>
            <a:endParaRPr lang="en-US" altLang="en-US" sz="900" i="1" dirty="0">
              <a:latin typeface="Trebuchet MS" panose="020B0603020202020204" pitchFamily="34" charset="0"/>
            </a:endParaRPr>
          </a:p>
          <a:p>
            <a:pPr marL="0" indent="0">
              <a:buFontTx/>
              <a:buNone/>
            </a:pPr>
            <a:r>
              <a:rPr lang="en-US" altLang="en-US" sz="2800" dirty="0">
                <a:latin typeface="Trebuchet MS" panose="020B0603020202020204" pitchFamily="34" charset="0"/>
              </a:rPr>
              <a:t>__ Ca(OH)</a:t>
            </a:r>
            <a:r>
              <a:rPr lang="en-US" altLang="en-US" sz="2800" baseline="-25000" dirty="0">
                <a:latin typeface="Trebuchet MS" panose="020B0603020202020204" pitchFamily="34" charset="0"/>
              </a:rPr>
              <a:t>2</a:t>
            </a:r>
            <a:r>
              <a:rPr lang="en-US" altLang="en-US" sz="2800" dirty="0">
                <a:latin typeface="Trebuchet MS" panose="020B0603020202020204" pitchFamily="34" charset="0"/>
              </a:rPr>
              <a:t> + __ H</a:t>
            </a:r>
            <a:r>
              <a:rPr lang="en-US" altLang="en-US" sz="2800" baseline="-25000" dirty="0">
                <a:latin typeface="Trebuchet MS" panose="020B0603020202020204" pitchFamily="34" charset="0"/>
              </a:rPr>
              <a:t>3</a:t>
            </a:r>
            <a:r>
              <a:rPr lang="en-US" altLang="en-US" sz="2800" dirty="0">
                <a:latin typeface="Trebuchet MS" panose="020B0603020202020204" pitchFamily="34" charset="0"/>
              </a:rPr>
              <a:t>(PO</a:t>
            </a:r>
            <a:r>
              <a:rPr lang="en-US" altLang="en-US" sz="2800" baseline="-25000" dirty="0">
                <a:latin typeface="Trebuchet MS" panose="020B0603020202020204" pitchFamily="34" charset="0"/>
              </a:rPr>
              <a:t>4</a:t>
            </a:r>
            <a:r>
              <a:rPr lang="en-US" altLang="en-US" sz="2800" dirty="0">
                <a:latin typeface="Trebuchet MS" panose="020B0603020202020204" pitchFamily="34" charset="0"/>
              </a:rPr>
              <a:t>) </a:t>
            </a:r>
            <a:r>
              <a:rPr lang="en-US" altLang="en-US" sz="2800" dirty="0">
                <a:latin typeface="Trebuchet MS" panose="020B0603020202020204" pitchFamily="34" charset="0"/>
                <a:sym typeface="Wingdings" panose="05000000000000000000" pitchFamily="2" charset="2"/>
              </a:rPr>
              <a:t></a:t>
            </a:r>
            <a:endParaRPr lang="en-US" altLang="en-US" sz="2800" dirty="0">
              <a:latin typeface="Trebuchet MS" panose="020B0603020202020204" pitchFamily="34" charset="0"/>
            </a:endParaRPr>
          </a:p>
          <a:p>
            <a:pPr marL="0" indent="0">
              <a:buFontTx/>
              <a:buNone/>
            </a:pPr>
            <a:endParaRPr lang="en-US" altLang="en-US" sz="2800" b="1" u="sng" dirty="0">
              <a:latin typeface="Trebuchet MS" panose="020B0603020202020204" pitchFamily="34" charset="0"/>
            </a:endParaRPr>
          </a:p>
          <a:p>
            <a:pPr marL="0" indent="0">
              <a:buFontTx/>
              <a:buNone/>
            </a:pPr>
            <a:r>
              <a:rPr lang="en-US" altLang="en-US" sz="2400" dirty="0">
                <a:latin typeface="Trebuchet MS" panose="020B0603020202020204" pitchFamily="34" charset="0"/>
              </a:rPr>
              <a:t>			</a:t>
            </a:r>
          </a:p>
        </p:txBody>
      </p:sp>
      <p:sp>
        <p:nvSpPr>
          <p:cNvPr id="5124" name="TextBox 7">
            <a:extLst>
              <a:ext uri="{FF2B5EF4-FFF2-40B4-BE49-F238E27FC236}">
                <a16:creationId xmlns:a16="http://schemas.microsoft.com/office/drawing/2014/main" id="{A1BD534E-7A87-44C9-BC5D-904238D86176}"/>
              </a:ext>
            </a:extLst>
          </p:cNvPr>
          <p:cNvSpPr txBox="1">
            <a:spLocks noChangeArrowheads="1"/>
          </p:cNvSpPr>
          <p:nvPr/>
        </p:nvSpPr>
        <p:spPr bwMode="auto">
          <a:xfrm>
            <a:off x="598488" y="2409825"/>
            <a:ext cx="19812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800"/>
              <a:t>sulfurous acid</a:t>
            </a:r>
          </a:p>
        </p:txBody>
      </p:sp>
      <p:sp>
        <p:nvSpPr>
          <p:cNvPr id="5125" name="TextBox 8">
            <a:extLst>
              <a:ext uri="{FF2B5EF4-FFF2-40B4-BE49-F238E27FC236}">
                <a16:creationId xmlns:a16="http://schemas.microsoft.com/office/drawing/2014/main" id="{BA2F7A60-679D-46AA-95B1-199C5334437B}"/>
              </a:ext>
            </a:extLst>
          </p:cNvPr>
          <p:cNvSpPr txBox="1">
            <a:spLocks noChangeArrowheads="1"/>
          </p:cNvSpPr>
          <p:nvPr/>
        </p:nvSpPr>
        <p:spPr bwMode="auto">
          <a:xfrm>
            <a:off x="2362200" y="2638425"/>
            <a:ext cx="381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800"/>
              <a:t>+</a:t>
            </a:r>
          </a:p>
        </p:txBody>
      </p:sp>
      <p:sp>
        <p:nvSpPr>
          <p:cNvPr id="5126" name="TextBox 9">
            <a:extLst>
              <a:ext uri="{FF2B5EF4-FFF2-40B4-BE49-F238E27FC236}">
                <a16:creationId xmlns:a16="http://schemas.microsoft.com/office/drawing/2014/main" id="{1CACFA68-87E5-4965-B5DF-794F227A6B3B}"/>
              </a:ext>
            </a:extLst>
          </p:cNvPr>
          <p:cNvSpPr txBox="1">
            <a:spLocks noChangeArrowheads="1"/>
          </p:cNvSpPr>
          <p:nvPr/>
        </p:nvSpPr>
        <p:spPr bwMode="auto">
          <a:xfrm>
            <a:off x="2667000" y="2409825"/>
            <a:ext cx="19812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800" dirty="0"/>
              <a:t>potassium hydroxide</a:t>
            </a:r>
          </a:p>
        </p:txBody>
      </p:sp>
      <p:sp>
        <p:nvSpPr>
          <p:cNvPr id="5127" name="TextBox 10">
            <a:extLst>
              <a:ext uri="{FF2B5EF4-FFF2-40B4-BE49-F238E27FC236}">
                <a16:creationId xmlns:a16="http://schemas.microsoft.com/office/drawing/2014/main" id="{0FD27CB3-E6F0-4C64-BA0A-FA7E55F726CF}"/>
              </a:ext>
            </a:extLst>
          </p:cNvPr>
          <p:cNvSpPr txBox="1">
            <a:spLocks noChangeArrowheads="1"/>
          </p:cNvSpPr>
          <p:nvPr/>
        </p:nvSpPr>
        <p:spPr bwMode="auto">
          <a:xfrm>
            <a:off x="4557713" y="2647950"/>
            <a:ext cx="381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800" dirty="0">
                <a:sym typeface="Wingdings" panose="05000000000000000000" pitchFamily="2" charset="2"/>
              </a:rPr>
              <a:t></a:t>
            </a:r>
            <a:endParaRPr lang="en-US" altLang="en-US" sz="2800" dirty="0"/>
          </a:p>
        </p:txBody>
      </p:sp>
      <p:cxnSp>
        <p:nvCxnSpPr>
          <p:cNvPr id="5" name="Straight Connector 4">
            <a:extLst>
              <a:ext uri="{FF2B5EF4-FFF2-40B4-BE49-F238E27FC236}">
                <a16:creationId xmlns:a16="http://schemas.microsoft.com/office/drawing/2014/main" id="{D2C740AF-D93A-4E13-9E81-90FEE6B64417}"/>
              </a:ext>
            </a:extLst>
          </p:cNvPr>
          <p:cNvCxnSpPr>
            <a:cxnSpLocks noChangeShapeType="1"/>
          </p:cNvCxnSpPr>
          <p:nvPr/>
        </p:nvCxnSpPr>
        <p:spPr bwMode="auto">
          <a:xfrm flipH="1">
            <a:off x="827088" y="2714625"/>
            <a:ext cx="1447800" cy="0"/>
          </a:xfrm>
          <a:prstGeom prst="line">
            <a:avLst/>
          </a:prstGeom>
          <a:noFill/>
          <a:ln w="28575" algn="ctr">
            <a:solidFill>
              <a:srgbClr val="EB2403"/>
            </a:solidFill>
            <a:round/>
            <a:headEnd/>
            <a:tailEnd/>
          </a:ln>
          <a:extLst>
            <a:ext uri="{909E8E84-426E-40DD-AFC4-6F175D3DCCD1}">
              <a14:hiddenFill xmlns:a14="http://schemas.microsoft.com/office/drawing/2010/main">
                <a:noFill/>
              </a14:hiddenFill>
            </a:ext>
          </a:extLst>
        </p:spPr>
      </p:cxnSp>
      <p:cxnSp>
        <p:nvCxnSpPr>
          <p:cNvPr id="18" name="Straight Connector 17">
            <a:extLst>
              <a:ext uri="{FF2B5EF4-FFF2-40B4-BE49-F238E27FC236}">
                <a16:creationId xmlns:a16="http://schemas.microsoft.com/office/drawing/2014/main" id="{F128766E-9B59-4180-B77F-5BF7636B3B7F}"/>
              </a:ext>
            </a:extLst>
          </p:cNvPr>
          <p:cNvCxnSpPr>
            <a:cxnSpLocks noChangeShapeType="1"/>
          </p:cNvCxnSpPr>
          <p:nvPr/>
        </p:nvCxnSpPr>
        <p:spPr bwMode="auto">
          <a:xfrm flipH="1">
            <a:off x="1214438" y="3133725"/>
            <a:ext cx="731837" cy="0"/>
          </a:xfrm>
          <a:prstGeom prst="line">
            <a:avLst/>
          </a:prstGeom>
          <a:noFill/>
          <a:ln w="28575" algn="ctr">
            <a:solidFill>
              <a:srgbClr val="EB2403"/>
            </a:solidFill>
            <a:round/>
            <a:headEnd/>
            <a:tailEnd/>
          </a:ln>
          <a:extLst>
            <a:ext uri="{909E8E84-426E-40DD-AFC4-6F175D3DCCD1}">
              <a14:hiddenFill xmlns:a14="http://schemas.microsoft.com/office/drawing/2010/main">
                <a:noFill/>
              </a14:hiddenFill>
            </a:ext>
          </a:extLst>
        </p:spPr>
      </p:cxnSp>
      <p:sp>
        <p:nvSpPr>
          <p:cNvPr id="19" name="TextBox 18">
            <a:extLst>
              <a:ext uri="{FF2B5EF4-FFF2-40B4-BE49-F238E27FC236}">
                <a16:creationId xmlns:a16="http://schemas.microsoft.com/office/drawing/2014/main" id="{64EFE87F-5EFA-4F3D-A200-BCB7371DFAA5}"/>
              </a:ext>
            </a:extLst>
          </p:cNvPr>
          <p:cNvSpPr txBox="1">
            <a:spLocks noChangeArrowheads="1"/>
          </p:cNvSpPr>
          <p:nvPr/>
        </p:nvSpPr>
        <p:spPr bwMode="auto">
          <a:xfrm>
            <a:off x="565150" y="2170113"/>
            <a:ext cx="21780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000" b="1" i="1">
                <a:solidFill>
                  <a:srgbClr val="EB2403"/>
                </a:solidFill>
              </a:rPr>
              <a:t>hydrogen sulfite</a:t>
            </a:r>
          </a:p>
        </p:txBody>
      </p:sp>
      <p:sp>
        <p:nvSpPr>
          <p:cNvPr id="20" name="TextBox 19">
            <a:extLst>
              <a:ext uri="{FF2B5EF4-FFF2-40B4-BE49-F238E27FC236}">
                <a16:creationId xmlns:a16="http://schemas.microsoft.com/office/drawing/2014/main" id="{6AB756F0-3B93-470D-A0B7-AE26551531F8}"/>
              </a:ext>
            </a:extLst>
          </p:cNvPr>
          <p:cNvSpPr txBox="1">
            <a:spLocks noChangeArrowheads="1"/>
          </p:cNvSpPr>
          <p:nvPr/>
        </p:nvSpPr>
        <p:spPr bwMode="auto">
          <a:xfrm>
            <a:off x="4800600" y="2624138"/>
            <a:ext cx="13716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800" i="1">
                <a:solidFill>
                  <a:srgbClr val="002060"/>
                </a:solidFill>
              </a:rPr>
              <a:t>water</a:t>
            </a:r>
          </a:p>
        </p:txBody>
      </p:sp>
      <p:sp>
        <p:nvSpPr>
          <p:cNvPr id="21" name="TextBox 20">
            <a:extLst>
              <a:ext uri="{FF2B5EF4-FFF2-40B4-BE49-F238E27FC236}">
                <a16:creationId xmlns:a16="http://schemas.microsoft.com/office/drawing/2014/main" id="{16B2FEEF-589D-43A9-B066-1FC997F77DAD}"/>
              </a:ext>
            </a:extLst>
          </p:cNvPr>
          <p:cNvSpPr txBox="1">
            <a:spLocks noChangeArrowheads="1"/>
          </p:cNvSpPr>
          <p:nvPr/>
        </p:nvSpPr>
        <p:spPr bwMode="auto">
          <a:xfrm>
            <a:off x="5943600" y="2638425"/>
            <a:ext cx="685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800" i="1">
                <a:solidFill>
                  <a:srgbClr val="002060"/>
                </a:solidFill>
              </a:rPr>
              <a:t>+</a:t>
            </a:r>
          </a:p>
        </p:txBody>
      </p:sp>
      <p:sp>
        <p:nvSpPr>
          <p:cNvPr id="22" name="TextBox 21">
            <a:extLst>
              <a:ext uri="{FF2B5EF4-FFF2-40B4-BE49-F238E27FC236}">
                <a16:creationId xmlns:a16="http://schemas.microsoft.com/office/drawing/2014/main" id="{F2AAE621-5385-41E8-8C2E-C63EF4267865}"/>
              </a:ext>
            </a:extLst>
          </p:cNvPr>
          <p:cNvSpPr txBox="1">
            <a:spLocks noChangeArrowheads="1"/>
          </p:cNvSpPr>
          <p:nvPr/>
        </p:nvSpPr>
        <p:spPr bwMode="auto">
          <a:xfrm>
            <a:off x="6629400" y="2474913"/>
            <a:ext cx="19050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800" i="1">
                <a:solidFill>
                  <a:srgbClr val="002060"/>
                </a:solidFill>
              </a:rPr>
              <a:t>potassium sulfite</a:t>
            </a:r>
          </a:p>
        </p:txBody>
      </p:sp>
      <p:sp>
        <p:nvSpPr>
          <p:cNvPr id="23" name="TextBox 22">
            <a:extLst>
              <a:ext uri="{FF2B5EF4-FFF2-40B4-BE49-F238E27FC236}">
                <a16:creationId xmlns:a16="http://schemas.microsoft.com/office/drawing/2014/main" id="{1149B4D8-0E4A-49DF-B3D9-25A3961701E8}"/>
              </a:ext>
            </a:extLst>
          </p:cNvPr>
          <p:cNvSpPr txBox="1">
            <a:spLocks noChangeArrowheads="1"/>
          </p:cNvSpPr>
          <p:nvPr/>
        </p:nvSpPr>
        <p:spPr bwMode="auto">
          <a:xfrm>
            <a:off x="4800600" y="4343400"/>
            <a:ext cx="1371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800" i="1" dirty="0">
                <a:solidFill>
                  <a:srgbClr val="002060"/>
                </a:solidFill>
              </a:rPr>
              <a:t>__ H</a:t>
            </a:r>
            <a:r>
              <a:rPr lang="en-US" altLang="en-US" sz="2800" i="1" baseline="-25000" dirty="0">
                <a:solidFill>
                  <a:srgbClr val="002060"/>
                </a:solidFill>
              </a:rPr>
              <a:t>2</a:t>
            </a:r>
            <a:r>
              <a:rPr lang="en-US" altLang="en-US" sz="2800" i="1" dirty="0">
                <a:solidFill>
                  <a:srgbClr val="002060"/>
                </a:solidFill>
              </a:rPr>
              <a:t>O</a:t>
            </a:r>
          </a:p>
        </p:txBody>
      </p:sp>
      <p:sp>
        <p:nvSpPr>
          <p:cNvPr id="24" name="TextBox 23">
            <a:extLst>
              <a:ext uri="{FF2B5EF4-FFF2-40B4-BE49-F238E27FC236}">
                <a16:creationId xmlns:a16="http://schemas.microsoft.com/office/drawing/2014/main" id="{C6C02CD0-AEDC-4CB8-9691-4A13A8B73140}"/>
              </a:ext>
            </a:extLst>
          </p:cNvPr>
          <p:cNvSpPr txBox="1">
            <a:spLocks noChangeArrowheads="1"/>
          </p:cNvSpPr>
          <p:nvPr/>
        </p:nvSpPr>
        <p:spPr bwMode="auto">
          <a:xfrm>
            <a:off x="5943600" y="4343400"/>
            <a:ext cx="6858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800" i="1" dirty="0">
                <a:solidFill>
                  <a:srgbClr val="002060"/>
                </a:solidFill>
              </a:rPr>
              <a:t>+</a:t>
            </a:r>
          </a:p>
        </p:txBody>
      </p:sp>
      <p:sp>
        <p:nvSpPr>
          <p:cNvPr id="25" name="TextBox 24">
            <a:extLst>
              <a:ext uri="{FF2B5EF4-FFF2-40B4-BE49-F238E27FC236}">
                <a16:creationId xmlns:a16="http://schemas.microsoft.com/office/drawing/2014/main" id="{DF2FB2C3-77DD-426F-B0D1-EC2E158C15C4}"/>
              </a:ext>
            </a:extLst>
          </p:cNvPr>
          <p:cNvSpPr txBox="1">
            <a:spLocks noChangeArrowheads="1"/>
          </p:cNvSpPr>
          <p:nvPr/>
        </p:nvSpPr>
        <p:spPr bwMode="auto">
          <a:xfrm>
            <a:off x="6400800" y="4343400"/>
            <a:ext cx="22479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800" i="1" dirty="0">
                <a:solidFill>
                  <a:srgbClr val="002060"/>
                </a:solidFill>
              </a:rPr>
              <a:t>__ Ca</a:t>
            </a:r>
            <a:r>
              <a:rPr lang="en-US" altLang="en-US" sz="2800" i="1" baseline="-25000" dirty="0">
                <a:solidFill>
                  <a:srgbClr val="002060"/>
                </a:solidFill>
              </a:rPr>
              <a:t>3</a:t>
            </a:r>
            <a:r>
              <a:rPr lang="en-US" altLang="en-US" sz="2800" i="1" dirty="0">
                <a:solidFill>
                  <a:srgbClr val="002060"/>
                </a:solidFill>
              </a:rPr>
              <a:t>(PO</a:t>
            </a:r>
            <a:r>
              <a:rPr lang="en-US" altLang="en-US" sz="2800" i="1" baseline="-25000" dirty="0">
                <a:solidFill>
                  <a:srgbClr val="002060"/>
                </a:solidFill>
              </a:rPr>
              <a:t>4</a:t>
            </a:r>
            <a:r>
              <a:rPr lang="en-US" altLang="en-US" sz="2800" i="1" dirty="0">
                <a:solidFill>
                  <a:srgbClr val="002060"/>
                </a:solidFill>
              </a:rPr>
              <a:t>)</a:t>
            </a:r>
            <a:r>
              <a:rPr lang="en-US" altLang="en-US" sz="2800" i="1" baseline="-25000" dirty="0">
                <a:solidFill>
                  <a:srgbClr val="002060"/>
                </a:solidFill>
              </a:rPr>
              <a:t>2</a:t>
            </a:r>
          </a:p>
        </p:txBody>
      </p:sp>
      <p:sp>
        <p:nvSpPr>
          <p:cNvPr id="26" name="TextBox 25">
            <a:extLst>
              <a:ext uri="{FF2B5EF4-FFF2-40B4-BE49-F238E27FC236}">
                <a16:creationId xmlns:a16="http://schemas.microsoft.com/office/drawing/2014/main" id="{18C28174-77AA-4FFC-93D9-A6630C520D9C}"/>
              </a:ext>
            </a:extLst>
          </p:cNvPr>
          <p:cNvSpPr txBox="1">
            <a:spLocks noChangeArrowheads="1"/>
          </p:cNvSpPr>
          <p:nvPr/>
        </p:nvSpPr>
        <p:spPr bwMode="auto">
          <a:xfrm>
            <a:off x="4178300" y="4834843"/>
            <a:ext cx="685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400">
                <a:solidFill>
                  <a:srgbClr val="002060"/>
                </a:solidFill>
              </a:rPr>
              <a:t>Ca</a:t>
            </a:r>
          </a:p>
        </p:txBody>
      </p:sp>
      <p:sp>
        <p:nvSpPr>
          <p:cNvPr id="27" name="TextBox 26">
            <a:extLst>
              <a:ext uri="{FF2B5EF4-FFF2-40B4-BE49-F238E27FC236}">
                <a16:creationId xmlns:a16="http://schemas.microsoft.com/office/drawing/2014/main" id="{5A6BC41F-E1AB-45F8-90AD-4A3EF96F329E}"/>
              </a:ext>
            </a:extLst>
          </p:cNvPr>
          <p:cNvSpPr txBox="1">
            <a:spLocks noChangeArrowheads="1"/>
          </p:cNvSpPr>
          <p:nvPr/>
        </p:nvSpPr>
        <p:spPr bwMode="auto">
          <a:xfrm>
            <a:off x="4100513" y="5209493"/>
            <a:ext cx="9286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400">
                <a:solidFill>
                  <a:srgbClr val="002060"/>
                </a:solidFill>
              </a:rPr>
              <a:t>(OH)</a:t>
            </a:r>
          </a:p>
        </p:txBody>
      </p:sp>
      <p:sp>
        <p:nvSpPr>
          <p:cNvPr id="28" name="TextBox 27">
            <a:extLst>
              <a:ext uri="{FF2B5EF4-FFF2-40B4-BE49-F238E27FC236}">
                <a16:creationId xmlns:a16="http://schemas.microsoft.com/office/drawing/2014/main" id="{16437252-7513-4A10-BF3F-8D58592A94F0}"/>
              </a:ext>
            </a:extLst>
          </p:cNvPr>
          <p:cNvSpPr txBox="1">
            <a:spLocks noChangeArrowheads="1"/>
          </p:cNvSpPr>
          <p:nvPr/>
        </p:nvSpPr>
        <p:spPr bwMode="auto">
          <a:xfrm>
            <a:off x="4114800" y="5561918"/>
            <a:ext cx="9286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400">
                <a:solidFill>
                  <a:srgbClr val="002060"/>
                </a:solidFill>
              </a:rPr>
              <a:t>H</a:t>
            </a:r>
          </a:p>
        </p:txBody>
      </p:sp>
      <p:sp>
        <p:nvSpPr>
          <p:cNvPr id="29" name="TextBox 28">
            <a:extLst>
              <a:ext uri="{FF2B5EF4-FFF2-40B4-BE49-F238E27FC236}">
                <a16:creationId xmlns:a16="http://schemas.microsoft.com/office/drawing/2014/main" id="{C0EA3A5A-A84F-4BC0-A298-E17909B16797}"/>
              </a:ext>
            </a:extLst>
          </p:cNvPr>
          <p:cNvSpPr txBox="1">
            <a:spLocks noChangeArrowheads="1"/>
          </p:cNvSpPr>
          <p:nvPr/>
        </p:nvSpPr>
        <p:spPr bwMode="auto">
          <a:xfrm>
            <a:off x="4038600" y="5893705"/>
            <a:ext cx="1066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400">
                <a:solidFill>
                  <a:srgbClr val="002060"/>
                </a:solidFill>
              </a:rPr>
              <a:t>(PO</a:t>
            </a:r>
            <a:r>
              <a:rPr lang="en-US" altLang="en-US" sz="2400" baseline="-25000">
                <a:solidFill>
                  <a:srgbClr val="002060"/>
                </a:solidFill>
              </a:rPr>
              <a:t>4</a:t>
            </a:r>
            <a:r>
              <a:rPr lang="en-US" altLang="en-US" sz="2400">
                <a:solidFill>
                  <a:srgbClr val="002060"/>
                </a:solidFill>
              </a:rPr>
              <a:t>)</a:t>
            </a:r>
          </a:p>
        </p:txBody>
      </p:sp>
      <p:cxnSp>
        <p:nvCxnSpPr>
          <p:cNvPr id="30" name="Straight Connector 29">
            <a:extLst>
              <a:ext uri="{FF2B5EF4-FFF2-40B4-BE49-F238E27FC236}">
                <a16:creationId xmlns:a16="http://schemas.microsoft.com/office/drawing/2014/main" id="{1A9E47C3-F310-4274-A5A5-7332677036C9}"/>
              </a:ext>
            </a:extLst>
          </p:cNvPr>
          <p:cNvCxnSpPr>
            <a:cxnSpLocks noChangeShapeType="1"/>
          </p:cNvCxnSpPr>
          <p:nvPr/>
        </p:nvCxnSpPr>
        <p:spPr bwMode="auto">
          <a:xfrm flipH="1">
            <a:off x="5410200" y="4637087"/>
            <a:ext cx="639763" cy="0"/>
          </a:xfrm>
          <a:prstGeom prst="line">
            <a:avLst/>
          </a:prstGeom>
          <a:noFill/>
          <a:ln w="28575" algn="ctr">
            <a:solidFill>
              <a:srgbClr val="002060"/>
            </a:solidFill>
            <a:round/>
            <a:headEnd/>
            <a:tailEnd/>
          </a:ln>
          <a:extLst>
            <a:ext uri="{909E8E84-426E-40DD-AFC4-6F175D3DCCD1}">
              <a14:hiddenFill xmlns:a14="http://schemas.microsoft.com/office/drawing/2010/main">
                <a:noFill/>
              </a14:hiddenFill>
            </a:ext>
          </a:extLst>
        </p:spPr>
      </p:cxnSp>
      <p:sp>
        <p:nvSpPr>
          <p:cNvPr id="31" name="TextBox 30">
            <a:extLst>
              <a:ext uri="{FF2B5EF4-FFF2-40B4-BE49-F238E27FC236}">
                <a16:creationId xmlns:a16="http://schemas.microsoft.com/office/drawing/2014/main" id="{97D6D4CB-8F83-40AC-8D42-C1888DADAC85}"/>
              </a:ext>
            </a:extLst>
          </p:cNvPr>
          <p:cNvSpPr txBox="1">
            <a:spLocks noChangeArrowheads="1"/>
          </p:cNvSpPr>
          <p:nvPr/>
        </p:nvSpPr>
        <p:spPr bwMode="auto">
          <a:xfrm>
            <a:off x="5227638" y="4130675"/>
            <a:ext cx="1143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000" i="1">
                <a:solidFill>
                  <a:srgbClr val="002060"/>
                </a:solidFill>
              </a:rPr>
              <a:t>H(OH)</a:t>
            </a:r>
          </a:p>
        </p:txBody>
      </p:sp>
      <p:sp>
        <p:nvSpPr>
          <p:cNvPr id="32" name="TextBox 31">
            <a:extLst>
              <a:ext uri="{FF2B5EF4-FFF2-40B4-BE49-F238E27FC236}">
                <a16:creationId xmlns:a16="http://schemas.microsoft.com/office/drawing/2014/main" id="{3DEB600A-E643-41DE-BF3A-9E18ED72CC4E}"/>
              </a:ext>
            </a:extLst>
          </p:cNvPr>
          <p:cNvSpPr txBox="1">
            <a:spLocks noChangeArrowheads="1"/>
          </p:cNvSpPr>
          <p:nvPr/>
        </p:nvSpPr>
        <p:spPr bwMode="auto">
          <a:xfrm>
            <a:off x="3868738" y="4863418"/>
            <a:ext cx="34925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400" i="1">
                <a:solidFill>
                  <a:srgbClr val="FF0000"/>
                </a:solidFill>
              </a:rPr>
              <a:t>1231</a:t>
            </a:r>
          </a:p>
        </p:txBody>
      </p:sp>
      <p:sp>
        <p:nvSpPr>
          <p:cNvPr id="33" name="TextBox 32">
            <a:extLst>
              <a:ext uri="{FF2B5EF4-FFF2-40B4-BE49-F238E27FC236}">
                <a16:creationId xmlns:a16="http://schemas.microsoft.com/office/drawing/2014/main" id="{BBA7180C-45A6-46BE-A70D-4A42268B812F}"/>
              </a:ext>
            </a:extLst>
          </p:cNvPr>
          <p:cNvSpPr txBox="1">
            <a:spLocks noChangeArrowheads="1"/>
          </p:cNvSpPr>
          <p:nvPr/>
        </p:nvSpPr>
        <p:spPr bwMode="auto">
          <a:xfrm>
            <a:off x="4889500" y="4863418"/>
            <a:ext cx="349250"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400" i="1">
                <a:solidFill>
                  <a:srgbClr val="FF0000"/>
                </a:solidFill>
              </a:rPr>
              <a:t>3112</a:t>
            </a:r>
          </a:p>
        </p:txBody>
      </p:sp>
      <p:cxnSp>
        <p:nvCxnSpPr>
          <p:cNvPr id="35" name="Straight Connector 34">
            <a:extLst>
              <a:ext uri="{FF2B5EF4-FFF2-40B4-BE49-F238E27FC236}">
                <a16:creationId xmlns:a16="http://schemas.microsoft.com/office/drawing/2014/main" id="{234A46A5-A5AC-4531-89F7-F69F918E01C6}"/>
              </a:ext>
            </a:extLst>
          </p:cNvPr>
          <p:cNvCxnSpPr>
            <a:cxnSpLocks noChangeShapeType="1"/>
          </p:cNvCxnSpPr>
          <p:nvPr/>
        </p:nvCxnSpPr>
        <p:spPr bwMode="auto">
          <a:xfrm flipV="1">
            <a:off x="3962400" y="5020580"/>
            <a:ext cx="215900" cy="133350"/>
          </a:xfrm>
          <a:prstGeom prst="line">
            <a:avLst/>
          </a:prstGeom>
          <a:noFill/>
          <a:ln w="28575" algn="ctr">
            <a:solidFill>
              <a:srgbClr val="002060"/>
            </a:solidFill>
            <a:round/>
            <a:headEnd/>
            <a:tailEnd/>
          </a:ln>
          <a:extLst>
            <a:ext uri="{909E8E84-426E-40DD-AFC4-6F175D3DCCD1}">
              <a14:hiddenFill xmlns:a14="http://schemas.microsoft.com/office/drawing/2010/main">
                <a:noFill/>
              </a14:hiddenFill>
            </a:ext>
          </a:extLst>
        </p:spPr>
      </p:cxnSp>
      <p:sp>
        <p:nvSpPr>
          <p:cNvPr id="36" name="TextBox 35">
            <a:extLst>
              <a:ext uri="{FF2B5EF4-FFF2-40B4-BE49-F238E27FC236}">
                <a16:creationId xmlns:a16="http://schemas.microsoft.com/office/drawing/2014/main" id="{DC68261E-C29F-4BEA-A4B8-14A34571B469}"/>
              </a:ext>
            </a:extLst>
          </p:cNvPr>
          <p:cNvSpPr txBox="1">
            <a:spLocks noChangeArrowheads="1"/>
          </p:cNvSpPr>
          <p:nvPr/>
        </p:nvSpPr>
        <p:spPr bwMode="auto">
          <a:xfrm>
            <a:off x="547688" y="4373562"/>
            <a:ext cx="349250"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no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400" i="1">
                <a:solidFill>
                  <a:srgbClr val="FF0000"/>
                </a:solidFill>
              </a:rPr>
              <a:t>3</a:t>
            </a:r>
          </a:p>
        </p:txBody>
      </p:sp>
      <p:sp>
        <p:nvSpPr>
          <p:cNvPr id="38" name="TextBox 37">
            <a:extLst>
              <a:ext uri="{FF2B5EF4-FFF2-40B4-BE49-F238E27FC236}">
                <a16:creationId xmlns:a16="http://schemas.microsoft.com/office/drawing/2014/main" id="{09079EE7-0ED3-45D3-8FA6-2A498CEF03A0}"/>
              </a:ext>
            </a:extLst>
          </p:cNvPr>
          <p:cNvSpPr txBox="1">
            <a:spLocks noChangeArrowheads="1"/>
          </p:cNvSpPr>
          <p:nvPr/>
        </p:nvSpPr>
        <p:spPr bwMode="auto">
          <a:xfrm>
            <a:off x="3627438" y="4866593"/>
            <a:ext cx="3492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400" i="1">
                <a:solidFill>
                  <a:srgbClr val="FF0000"/>
                </a:solidFill>
              </a:rPr>
              <a:t>3</a:t>
            </a:r>
          </a:p>
        </p:txBody>
      </p:sp>
      <p:cxnSp>
        <p:nvCxnSpPr>
          <p:cNvPr id="39" name="Straight Connector 38">
            <a:extLst>
              <a:ext uri="{FF2B5EF4-FFF2-40B4-BE49-F238E27FC236}">
                <a16:creationId xmlns:a16="http://schemas.microsoft.com/office/drawing/2014/main" id="{FE05B0E5-7669-4273-B850-E1DE6A550993}"/>
              </a:ext>
            </a:extLst>
          </p:cNvPr>
          <p:cNvCxnSpPr>
            <a:cxnSpLocks noChangeShapeType="1"/>
          </p:cNvCxnSpPr>
          <p:nvPr/>
        </p:nvCxnSpPr>
        <p:spPr bwMode="auto">
          <a:xfrm flipV="1">
            <a:off x="3948113" y="5399993"/>
            <a:ext cx="215900" cy="133350"/>
          </a:xfrm>
          <a:prstGeom prst="line">
            <a:avLst/>
          </a:prstGeom>
          <a:noFill/>
          <a:ln w="28575" algn="ctr">
            <a:solidFill>
              <a:srgbClr val="002060"/>
            </a:solidFill>
            <a:round/>
            <a:headEnd/>
            <a:tailEnd/>
          </a:ln>
          <a:extLst>
            <a:ext uri="{909E8E84-426E-40DD-AFC4-6F175D3DCCD1}">
              <a14:hiddenFill xmlns:a14="http://schemas.microsoft.com/office/drawing/2010/main">
                <a:noFill/>
              </a14:hiddenFill>
            </a:ext>
          </a:extLst>
        </p:spPr>
      </p:cxnSp>
      <p:sp>
        <p:nvSpPr>
          <p:cNvPr id="40" name="TextBox 39">
            <a:extLst>
              <a:ext uri="{FF2B5EF4-FFF2-40B4-BE49-F238E27FC236}">
                <a16:creationId xmlns:a16="http://schemas.microsoft.com/office/drawing/2014/main" id="{76BF425C-B763-4037-8B0B-4E49ADF2CCC0}"/>
              </a:ext>
            </a:extLst>
          </p:cNvPr>
          <p:cNvSpPr txBox="1">
            <a:spLocks noChangeArrowheads="1"/>
          </p:cNvSpPr>
          <p:nvPr/>
        </p:nvSpPr>
        <p:spPr bwMode="auto">
          <a:xfrm>
            <a:off x="3611563" y="5225368"/>
            <a:ext cx="3476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400" i="1">
                <a:solidFill>
                  <a:srgbClr val="FF0000"/>
                </a:solidFill>
              </a:rPr>
              <a:t>6</a:t>
            </a:r>
          </a:p>
        </p:txBody>
      </p:sp>
      <p:cxnSp>
        <p:nvCxnSpPr>
          <p:cNvPr id="41" name="Straight Connector 40">
            <a:extLst>
              <a:ext uri="{FF2B5EF4-FFF2-40B4-BE49-F238E27FC236}">
                <a16:creationId xmlns:a16="http://schemas.microsoft.com/office/drawing/2014/main" id="{8BA987A5-9910-4EA0-94E0-87D89F583B96}"/>
              </a:ext>
            </a:extLst>
          </p:cNvPr>
          <p:cNvCxnSpPr>
            <a:cxnSpLocks noChangeShapeType="1"/>
          </p:cNvCxnSpPr>
          <p:nvPr/>
        </p:nvCxnSpPr>
        <p:spPr bwMode="auto">
          <a:xfrm flipV="1">
            <a:off x="4967288" y="5780993"/>
            <a:ext cx="217487" cy="133350"/>
          </a:xfrm>
          <a:prstGeom prst="line">
            <a:avLst/>
          </a:prstGeom>
          <a:noFill/>
          <a:ln w="28575" algn="ctr">
            <a:solidFill>
              <a:srgbClr val="002060"/>
            </a:solidFill>
            <a:round/>
            <a:headEnd/>
            <a:tailEnd/>
          </a:ln>
          <a:extLst>
            <a:ext uri="{909E8E84-426E-40DD-AFC4-6F175D3DCCD1}">
              <a14:hiddenFill xmlns:a14="http://schemas.microsoft.com/office/drawing/2010/main">
                <a:noFill/>
              </a14:hiddenFill>
            </a:ext>
          </a:extLst>
        </p:spPr>
      </p:cxnSp>
      <p:cxnSp>
        <p:nvCxnSpPr>
          <p:cNvPr id="43" name="Straight Connector 42">
            <a:extLst>
              <a:ext uri="{FF2B5EF4-FFF2-40B4-BE49-F238E27FC236}">
                <a16:creationId xmlns:a16="http://schemas.microsoft.com/office/drawing/2014/main" id="{515B9306-7A80-4270-B028-6FB90946F36C}"/>
              </a:ext>
            </a:extLst>
          </p:cNvPr>
          <p:cNvCxnSpPr>
            <a:cxnSpLocks noChangeShapeType="1"/>
          </p:cNvCxnSpPr>
          <p:nvPr/>
        </p:nvCxnSpPr>
        <p:spPr bwMode="auto">
          <a:xfrm flipV="1">
            <a:off x="4999038" y="5409518"/>
            <a:ext cx="217487" cy="133350"/>
          </a:xfrm>
          <a:prstGeom prst="line">
            <a:avLst/>
          </a:prstGeom>
          <a:noFill/>
          <a:ln w="28575" algn="ctr">
            <a:solidFill>
              <a:srgbClr val="002060"/>
            </a:solidFill>
            <a:round/>
            <a:headEnd/>
            <a:tailEnd/>
          </a:ln>
          <a:extLst>
            <a:ext uri="{909E8E84-426E-40DD-AFC4-6F175D3DCCD1}">
              <a14:hiddenFill xmlns:a14="http://schemas.microsoft.com/office/drawing/2010/main">
                <a:noFill/>
              </a14:hiddenFill>
            </a:ext>
          </a:extLst>
        </p:spPr>
      </p:cxnSp>
      <p:sp>
        <p:nvSpPr>
          <p:cNvPr id="47" name="TextBox 46">
            <a:extLst>
              <a:ext uri="{FF2B5EF4-FFF2-40B4-BE49-F238E27FC236}">
                <a16:creationId xmlns:a16="http://schemas.microsoft.com/office/drawing/2014/main" id="{6592879A-8F93-4CF7-877C-B4DEC704CDA0}"/>
              </a:ext>
            </a:extLst>
          </p:cNvPr>
          <p:cNvSpPr txBox="1">
            <a:spLocks noChangeArrowheads="1"/>
          </p:cNvSpPr>
          <p:nvPr/>
        </p:nvSpPr>
        <p:spPr bwMode="auto">
          <a:xfrm>
            <a:off x="4953000" y="4373562"/>
            <a:ext cx="349250"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no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400" i="1" dirty="0">
                <a:solidFill>
                  <a:srgbClr val="FF0000"/>
                </a:solidFill>
              </a:rPr>
              <a:t>6</a:t>
            </a:r>
          </a:p>
        </p:txBody>
      </p:sp>
      <p:sp>
        <p:nvSpPr>
          <p:cNvPr id="49" name="TextBox 48">
            <a:extLst>
              <a:ext uri="{FF2B5EF4-FFF2-40B4-BE49-F238E27FC236}">
                <a16:creationId xmlns:a16="http://schemas.microsoft.com/office/drawing/2014/main" id="{0F492609-0B81-4898-A183-1793423A3A52}"/>
              </a:ext>
            </a:extLst>
          </p:cNvPr>
          <p:cNvSpPr txBox="1">
            <a:spLocks noChangeArrowheads="1"/>
          </p:cNvSpPr>
          <p:nvPr/>
        </p:nvSpPr>
        <p:spPr bwMode="auto">
          <a:xfrm>
            <a:off x="5195888" y="5268230"/>
            <a:ext cx="3492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400" i="1">
                <a:solidFill>
                  <a:srgbClr val="FF0000"/>
                </a:solidFill>
              </a:rPr>
              <a:t>6</a:t>
            </a:r>
          </a:p>
        </p:txBody>
      </p:sp>
      <p:sp>
        <p:nvSpPr>
          <p:cNvPr id="51" name="TextBox 50">
            <a:extLst>
              <a:ext uri="{FF2B5EF4-FFF2-40B4-BE49-F238E27FC236}">
                <a16:creationId xmlns:a16="http://schemas.microsoft.com/office/drawing/2014/main" id="{175B3044-C4E8-482B-8852-2EF393A4045E}"/>
              </a:ext>
            </a:extLst>
          </p:cNvPr>
          <p:cNvSpPr txBox="1">
            <a:spLocks noChangeArrowheads="1"/>
          </p:cNvSpPr>
          <p:nvPr/>
        </p:nvSpPr>
        <p:spPr bwMode="auto">
          <a:xfrm>
            <a:off x="5181600" y="5636530"/>
            <a:ext cx="3492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400" i="1">
                <a:solidFill>
                  <a:srgbClr val="FF0000"/>
                </a:solidFill>
              </a:rPr>
              <a:t>6</a:t>
            </a:r>
          </a:p>
        </p:txBody>
      </p:sp>
      <p:sp>
        <p:nvSpPr>
          <p:cNvPr id="52" name="TextBox 51">
            <a:extLst>
              <a:ext uri="{FF2B5EF4-FFF2-40B4-BE49-F238E27FC236}">
                <a16:creationId xmlns:a16="http://schemas.microsoft.com/office/drawing/2014/main" id="{97D07A28-7F90-4E41-94BF-FEFDFFF840A9}"/>
              </a:ext>
            </a:extLst>
          </p:cNvPr>
          <p:cNvSpPr txBox="1">
            <a:spLocks noChangeArrowheads="1"/>
          </p:cNvSpPr>
          <p:nvPr/>
        </p:nvSpPr>
        <p:spPr bwMode="auto">
          <a:xfrm>
            <a:off x="2667000" y="4373562"/>
            <a:ext cx="349250"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no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400" i="1" dirty="0">
                <a:solidFill>
                  <a:srgbClr val="FF0000"/>
                </a:solidFill>
              </a:rPr>
              <a:t>2</a:t>
            </a:r>
          </a:p>
        </p:txBody>
      </p:sp>
      <p:cxnSp>
        <p:nvCxnSpPr>
          <p:cNvPr id="53" name="Straight Connector 52">
            <a:extLst>
              <a:ext uri="{FF2B5EF4-FFF2-40B4-BE49-F238E27FC236}">
                <a16:creationId xmlns:a16="http://schemas.microsoft.com/office/drawing/2014/main" id="{998D0E24-DC0C-4636-9179-F93CDD715D9A}"/>
              </a:ext>
            </a:extLst>
          </p:cNvPr>
          <p:cNvCxnSpPr>
            <a:cxnSpLocks noChangeShapeType="1"/>
          </p:cNvCxnSpPr>
          <p:nvPr/>
        </p:nvCxnSpPr>
        <p:spPr bwMode="auto">
          <a:xfrm flipV="1">
            <a:off x="3948113" y="5763530"/>
            <a:ext cx="215900" cy="133350"/>
          </a:xfrm>
          <a:prstGeom prst="line">
            <a:avLst/>
          </a:prstGeom>
          <a:noFill/>
          <a:ln w="28575" algn="ctr">
            <a:solidFill>
              <a:srgbClr val="002060"/>
            </a:solidFill>
            <a:round/>
            <a:headEnd/>
            <a:tailEnd/>
          </a:ln>
          <a:extLst>
            <a:ext uri="{909E8E84-426E-40DD-AFC4-6F175D3DCCD1}">
              <a14:hiddenFill xmlns:a14="http://schemas.microsoft.com/office/drawing/2010/main">
                <a:noFill/>
              </a14:hiddenFill>
            </a:ext>
          </a:extLst>
        </p:spPr>
      </p:cxnSp>
      <p:sp>
        <p:nvSpPr>
          <p:cNvPr id="54" name="TextBox 53">
            <a:extLst>
              <a:ext uri="{FF2B5EF4-FFF2-40B4-BE49-F238E27FC236}">
                <a16:creationId xmlns:a16="http://schemas.microsoft.com/office/drawing/2014/main" id="{8F5F801F-BB69-4E19-BAC4-F86CA0E3880C}"/>
              </a:ext>
            </a:extLst>
          </p:cNvPr>
          <p:cNvSpPr txBox="1">
            <a:spLocks noChangeArrowheads="1"/>
          </p:cNvSpPr>
          <p:nvPr/>
        </p:nvSpPr>
        <p:spPr bwMode="auto">
          <a:xfrm>
            <a:off x="3595688" y="5604780"/>
            <a:ext cx="3492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400" i="1">
                <a:solidFill>
                  <a:srgbClr val="FF0000"/>
                </a:solidFill>
              </a:rPr>
              <a:t>6</a:t>
            </a:r>
          </a:p>
        </p:txBody>
      </p:sp>
      <p:cxnSp>
        <p:nvCxnSpPr>
          <p:cNvPr id="55" name="Straight Connector 54">
            <a:extLst>
              <a:ext uri="{FF2B5EF4-FFF2-40B4-BE49-F238E27FC236}">
                <a16:creationId xmlns:a16="http://schemas.microsoft.com/office/drawing/2014/main" id="{B8CD070A-672E-4927-AD61-6C1FC453A0B4}"/>
              </a:ext>
            </a:extLst>
          </p:cNvPr>
          <p:cNvCxnSpPr>
            <a:cxnSpLocks noChangeShapeType="1"/>
          </p:cNvCxnSpPr>
          <p:nvPr/>
        </p:nvCxnSpPr>
        <p:spPr bwMode="auto">
          <a:xfrm flipV="1">
            <a:off x="3962400" y="6131830"/>
            <a:ext cx="215900" cy="133350"/>
          </a:xfrm>
          <a:prstGeom prst="line">
            <a:avLst/>
          </a:prstGeom>
          <a:noFill/>
          <a:ln w="28575" algn="ctr">
            <a:solidFill>
              <a:srgbClr val="002060"/>
            </a:solidFill>
            <a:round/>
            <a:headEnd/>
            <a:tailEnd/>
          </a:ln>
          <a:extLst>
            <a:ext uri="{909E8E84-426E-40DD-AFC4-6F175D3DCCD1}">
              <a14:hiddenFill xmlns:a14="http://schemas.microsoft.com/office/drawing/2010/main">
                <a:noFill/>
              </a14:hiddenFill>
            </a:ext>
          </a:extLst>
        </p:spPr>
      </p:cxnSp>
      <p:sp>
        <p:nvSpPr>
          <p:cNvPr id="56" name="TextBox 55">
            <a:extLst>
              <a:ext uri="{FF2B5EF4-FFF2-40B4-BE49-F238E27FC236}">
                <a16:creationId xmlns:a16="http://schemas.microsoft.com/office/drawing/2014/main" id="{22A9B826-8546-4D3D-BEDB-7C9992DEB013}"/>
              </a:ext>
            </a:extLst>
          </p:cNvPr>
          <p:cNvSpPr txBox="1">
            <a:spLocks noChangeArrowheads="1"/>
          </p:cNvSpPr>
          <p:nvPr/>
        </p:nvSpPr>
        <p:spPr bwMode="auto">
          <a:xfrm>
            <a:off x="3581400" y="5941330"/>
            <a:ext cx="3492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400" i="1">
                <a:solidFill>
                  <a:srgbClr val="FF0000"/>
                </a:solidFill>
              </a:rPr>
              <a:t>2</a:t>
            </a:r>
          </a:p>
        </p:txBody>
      </p:sp>
      <p:sp>
        <p:nvSpPr>
          <p:cNvPr id="57" name="TextBox 56">
            <a:extLst>
              <a:ext uri="{FF2B5EF4-FFF2-40B4-BE49-F238E27FC236}">
                <a16:creationId xmlns:a16="http://schemas.microsoft.com/office/drawing/2014/main" id="{C855D2CB-8F63-4EA0-AD8A-114ACB98FABF}"/>
              </a:ext>
            </a:extLst>
          </p:cNvPr>
          <p:cNvSpPr txBox="1">
            <a:spLocks noChangeArrowheads="1"/>
          </p:cNvSpPr>
          <p:nvPr/>
        </p:nvSpPr>
        <p:spPr bwMode="auto">
          <a:xfrm>
            <a:off x="6538913" y="4373562"/>
            <a:ext cx="349250"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no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400" i="1">
                <a:solidFill>
                  <a:srgbClr val="FF0000"/>
                </a:solidFill>
              </a:rPr>
              <a:t>1</a:t>
            </a:r>
          </a:p>
        </p:txBody>
      </p:sp>
      <p:sp>
        <p:nvSpPr>
          <p:cNvPr id="58" name="TextBox 57">
            <a:extLst>
              <a:ext uri="{FF2B5EF4-FFF2-40B4-BE49-F238E27FC236}">
                <a16:creationId xmlns:a16="http://schemas.microsoft.com/office/drawing/2014/main" id="{A3FF1163-0B01-4EBE-BE1E-DE2404A66205}"/>
              </a:ext>
            </a:extLst>
          </p:cNvPr>
          <p:cNvSpPr txBox="1">
            <a:spLocks noChangeArrowheads="1"/>
          </p:cNvSpPr>
          <p:nvPr/>
        </p:nvSpPr>
        <p:spPr bwMode="auto">
          <a:xfrm>
            <a:off x="6961188" y="3962400"/>
            <a:ext cx="152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000" i="1" dirty="0">
                <a:solidFill>
                  <a:srgbClr val="EB2403"/>
                </a:solidFill>
              </a:rPr>
              <a:t>Ca</a:t>
            </a:r>
            <a:r>
              <a:rPr lang="en-US" altLang="en-US" sz="2000" i="1" baseline="30000" dirty="0">
                <a:solidFill>
                  <a:srgbClr val="EB2403"/>
                </a:solidFill>
              </a:rPr>
              <a:t>+2</a:t>
            </a:r>
            <a:r>
              <a:rPr lang="en-US" altLang="en-US" sz="2000" i="1" dirty="0">
                <a:solidFill>
                  <a:srgbClr val="EB2403"/>
                </a:solidFill>
              </a:rPr>
              <a:t> (PO</a:t>
            </a:r>
            <a:r>
              <a:rPr lang="en-US" altLang="en-US" sz="2000" i="1" baseline="-25000" dirty="0">
                <a:solidFill>
                  <a:srgbClr val="EB2403"/>
                </a:solidFill>
              </a:rPr>
              <a:t>4</a:t>
            </a:r>
            <a:r>
              <a:rPr lang="en-US" altLang="en-US" sz="2000" i="1" dirty="0">
                <a:solidFill>
                  <a:srgbClr val="EB2403"/>
                </a:solidFill>
              </a:rPr>
              <a:t>)</a:t>
            </a:r>
            <a:r>
              <a:rPr lang="en-US" altLang="en-US" sz="2000" i="1" baseline="30000" dirty="0">
                <a:solidFill>
                  <a:srgbClr val="EB2403"/>
                </a:solidFill>
              </a:rPr>
              <a:t>-3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8"/>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30"/>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1"/>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7"/>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8"/>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9"/>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2"/>
                                        </p:tgtEl>
                                        <p:attrNameLst>
                                          <p:attrName>style.visibility</p:attrName>
                                        </p:attrNameLst>
                                      </p:cBhvr>
                                      <p:to>
                                        <p:strVal val="visible"/>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33"/>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36"/>
                                        </p:tgtEl>
                                        <p:attrNameLst>
                                          <p:attrName>style.visibility</p:attrName>
                                        </p:attrNameLst>
                                      </p:cBhvr>
                                      <p:to>
                                        <p:strVal val="visible"/>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1" presetClass="entr" presetSubtype="0" fill="hold" nodeType="clickEffect">
                                  <p:stCondLst>
                                    <p:cond delay="0"/>
                                  </p:stCondLst>
                                  <p:childTnLst>
                                    <p:set>
                                      <p:cBhvr>
                                        <p:cTn id="80" dur="1" fill="hold">
                                          <p:stCondLst>
                                            <p:cond delay="0"/>
                                          </p:stCondLst>
                                        </p:cTn>
                                        <p:tgtEl>
                                          <p:spTgt spid="35"/>
                                        </p:tgtEl>
                                        <p:attrNameLst>
                                          <p:attrName>style.visibility</p:attrName>
                                        </p:attrNameLst>
                                      </p:cBhvr>
                                      <p:to>
                                        <p:strVal val="visible"/>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38"/>
                                        </p:tgtEl>
                                        <p:attrNameLst>
                                          <p:attrName>style.visibility</p:attrName>
                                        </p:attrNameLst>
                                      </p:cBhvr>
                                      <p:to>
                                        <p:strVal val="visible"/>
                                      </p:to>
                                    </p:set>
                                  </p:childTnLst>
                                </p:cTn>
                              </p:par>
                            </p:childTnLst>
                          </p:cTn>
                        </p:par>
                      </p:childTnLst>
                    </p:cTn>
                  </p:par>
                  <p:par>
                    <p:cTn id="85" fill="hold" nodeType="clickPar">
                      <p:stCondLst>
                        <p:cond delay="indefinite"/>
                      </p:stCondLst>
                      <p:childTnLst>
                        <p:par>
                          <p:cTn id="86" fill="hold" nodeType="withGroup">
                            <p:stCondLst>
                              <p:cond delay="0"/>
                            </p:stCondLst>
                            <p:childTnLst>
                              <p:par>
                                <p:cTn id="87" presetID="1" presetClass="entr" presetSubtype="0" fill="hold" nodeType="clickEffect">
                                  <p:stCondLst>
                                    <p:cond delay="0"/>
                                  </p:stCondLst>
                                  <p:childTnLst>
                                    <p:set>
                                      <p:cBhvr>
                                        <p:cTn id="88" dur="1" fill="hold">
                                          <p:stCondLst>
                                            <p:cond delay="0"/>
                                          </p:stCondLst>
                                        </p:cTn>
                                        <p:tgtEl>
                                          <p:spTgt spid="39"/>
                                        </p:tgtEl>
                                        <p:attrNameLst>
                                          <p:attrName>style.visibility</p:attrName>
                                        </p:attrNameLst>
                                      </p:cBhvr>
                                      <p:to>
                                        <p:strVal val="visible"/>
                                      </p:to>
                                    </p:set>
                                  </p:childTnLst>
                                </p:cTn>
                              </p:par>
                            </p:childTnLst>
                          </p:cTn>
                        </p:par>
                      </p:childTnLst>
                    </p:cTn>
                  </p:par>
                  <p:par>
                    <p:cTn id="89" fill="hold" nodeType="clickPar">
                      <p:stCondLst>
                        <p:cond delay="indefinite"/>
                      </p:stCondLst>
                      <p:childTnLst>
                        <p:par>
                          <p:cTn id="90" fill="hold" nodeType="withGroup">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40"/>
                                        </p:tgtEl>
                                        <p:attrNameLst>
                                          <p:attrName>style.visibility</p:attrName>
                                        </p:attrNameLst>
                                      </p:cBhvr>
                                      <p:to>
                                        <p:strVal val="visible"/>
                                      </p:to>
                                    </p:set>
                                  </p:childTnLst>
                                </p:cTn>
                              </p:par>
                            </p:childTnLst>
                          </p:cTn>
                        </p:par>
                      </p:childTnLst>
                    </p:cTn>
                  </p:par>
                  <p:par>
                    <p:cTn id="93" fill="hold" nodeType="clickPar">
                      <p:stCondLst>
                        <p:cond delay="indefinite"/>
                      </p:stCondLst>
                      <p:childTnLst>
                        <p:par>
                          <p:cTn id="94" fill="hold" nodeType="withGroup">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47"/>
                                        </p:tgtEl>
                                        <p:attrNameLst>
                                          <p:attrName>style.visibility</p:attrName>
                                        </p:attrNameLst>
                                      </p:cBhvr>
                                      <p:to>
                                        <p:strVal val="visible"/>
                                      </p:to>
                                    </p:set>
                                  </p:childTnLst>
                                </p:cTn>
                              </p:par>
                            </p:childTnLst>
                          </p:cTn>
                        </p:par>
                      </p:childTnLst>
                    </p:cTn>
                  </p:par>
                  <p:par>
                    <p:cTn id="97" fill="hold" nodeType="clickPar">
                      <p:stCondLst>
                        <p:cond delay="indefinite"/>
                      </p:stCondLst>
                      <p:childTnLst>
                        <p:par>
                          <p:cTn id="98" fill="hold" nodeType="withGroup">
                            <p:stCondLst>
                              <p:cond delay="0"/>
                            </p:stCondLst>
                            <p:childTnLst>
                              <p:par>
                                <p:cTn id="99" presetID="1" presetClass="entr" presetSubtype="0" fill="hold" nodeType="clickEffect">
                                  <p:stCondLst>
                                    <p:cond delay="0"/>
                                  </p:stCondLst>
                                  <p:childTnLst>
                                    <p:set>
                                      <p:cBhvr>
                                        <p:cTn id="100" dur="1" fill="hold">
                                          <p:stCondLst>
                                            <p:cond delay="0"/>
                                          </p:stCondLst>
                                        </p:cTn>
                                        <p:tgtEl>
                                          <p:spTgt spid="41"/>
                                        </p:tgtEl>
                                        <p:attrNameLst>
                                          <p:attrName>style.visibility</p:attrName>
                                        </p:attrNameLst>
                                      </p:cBhvr>
                                      <p:to>
                                        <p:strVal val="visible"/>
                                      </p:to>
                                    </p:se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51"/>
                                        </p:tgtEl>
                                        <p:attrNameLst>
                                          <p:attrName>style.visibility</p:attrName>
                                        </p:attrNameLst>
                                      </p:cBhvr>
                                      <p:to>
                                        <p:strVal val="visible"/>
                                      </p:to>
                                    </p:se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 presetClass="entr" presetSubtype="0" fill="hold" nodeType="clickEffect">
                                  <p:stCondLst>
                                    <p:cond delay="0"/>
                                  </p:stCondLst>
                                  <p:childTnLst>
                                    <p:set>
                                      <p:cBhvr>
                                        <p:cTn id="108" dur="1" fill="hold">
                                          <p:stCondLst>
                                            <p:cond delay="0"/>
                                          </p:stCondLst>
                                        </p:cTn>
                                        <p:tgtEl>
                                          <p:spTgt spid="43"/>
                                        </p:tgtEl>
                                        <p:attrNameLst>
                                          <p:attrName>style.visibility</p:attrName>
                                        </p:attrNameLst>
                                      </p:cBhvr>
                                      <p:to>
                                        <p:strVal val="visible"/>
                                      </p:to>
                                    </p:se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49"/>
                                        </p:tgtEl>
                                        <p:attrNameLst>
                                          <p:attrName>style.visibility</p:attrName>
                                        </p:attrNameLst>
                                      </p:cBhvr>
                                      <p:to>
                                        <p:strVal val="visible"/>
                                      </p:to>
                                    </p:se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52"/>
                                        </p:tgtEl>
                                        <p:attrNameLst>
                                          <p:attrName>style.visibility</p:attrName>
                                        </p:attrNameLst>
                                      </p:cBhvr>
                                      <p:to>
                                        <p:strVal val="visible"/>
                                      </p:to>
                                    </p:se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1" presetClass="entr" presetSubtype="0" fill="hold" nodeType="clickEffect">
                                  <p:stCondLst>
                                    <p:cond delay="0"/>
                                  </p:stCondLst>
                                  <p:childTnLst>
                                    <p:set>
                                      <p:cBhvr>
                                        <p:cTn id="120" dur="1" fill="hold">
                                          <p:stCondLst>
                                            <p:cond delay="0"/>
                                          </p:stCondLst>
                                        </p:cTn>
                                        <p:tgtEl>
                                          <p:spTgt spid="53"/>
                                        </p:tgtEl>
                                        <p:attrNameLst>
                                          <p:attrName>style.visibility</p:attrName>
                                        </p:attrNameLst>
                                      </p:cBhvr>
                                      <p:to>
                                        <p:strVal val="visible"/>
                                      </p:to>
                                    </p:se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54"/>
                                        </p:tgtEl>
                                        <p:attrNameLst>
                                          <p:attrName>style.visibility</p:attrName>
                                        </p:attrNameLst>
                                      </p:cBhvr>
                                      <p:to>
                                        <p:strVal val="visible"/>
                                      </p:to>
                                    </p:se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1" presetClass="entr" presetSubtype="0" fill="hold" nodeType="clickEffect">
                                  <p:stCondLst>
                                    <p:cond delay="0"/>
                                  </p:stCondLst>
                                  <p:childTnLst>
                                    <p:set>
                                      <p:cBhvr>
                                        <p:cTn id="128" dur="1" fill="hold">
                                          <p:stCondLst>
                                            <p:cond delay="0"/>
                                          </p:stCondLst>
                                        </p:cTn>
                                        <p:tgtEl>
                                          <p:spTgt spid="55"/>
                                        </p:tgtEl>
                                        <p:attrNameLst>
                                          <p:attrName>style.visibility</p:attrName>
                                        </p:attrNameLst>
                                      </p:cBhvr>
                                      <p:to>
                                        <p:strVal val="visible"/>
                                      </p:to>
                                    </p:se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56"/>
                                        </p:tgtEl>
                                        <p:attrNameLst>
                                          <p:attrName>style.visibility</p:attrName>
                                        </p:attrNameLst>
                                      </p:cBhvr>
                                      <p:to>
                                        <p:strVal val="visible"/>
                                      </p:to>
                                    </p:se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3" grpId="0"/>
      <p:bldP spid="24" grpId="0"/>
      <p:bldP spid="25" grpId="0"/>
      <p:bldP spid="26" grpId="0"/>
      <p:bldP spid="27" grpId="0"/>
      <p:bldP spid="28" grpId="0"/>
      <p:bldP spid="29" grpId="0"/>
      <p:bldP spid="31" grpId="0"/>
      <p:bldP spid="32" grpId="0"/>
      <p:bldP spid="33" grpId="0"/>
      <p:bldP spid="36" grpId="0"/>
      <p:bldP spid="38" grpId="0"/>
      <p:bldP spid="40" grpId="0"/>
      <p:bldP spid="47" grpId="0"/>
      <p:bldP spid="49" grpId="0"/>
      <p:bldP spid="51" grpId="0"/>
      <p:bldP spid="52" grpId="0"/>
      <p:bldP spid="54" grpId="0"/>
      <p:bldP spid="56" grpId="0"/>
      <p:bldP spid="57" grpId="0"/>
      <p:bldP spid="5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3">
            <a:extLst>
              <a:ext uri="{FF2B5EF4-FFF2-40B4-BE49-F238E27FC236}">
                <a16:creationId xmlns:a16="http://schemas.microsoft.com/office/drawing/2014/main" id="{AFBCF00D-4BFA-4E1A-8F1E-E749526B57A1}"/>
              </a:ext>
            </a:extLst>
          </p:cNvPr>
          <p:cNvSpPr>
            <a:spLocks noGrp="1" noChangeArrowheads="1"/>
          </p:cNvSpPr>
          <p:nvPr>
            <p:ph idx="1"/>
          </p:nvPr>
        </p:nvSpPr>
        <p:spPr>
          <a:xfrm>
            <a:off x="457200" y="1143000"/>
            <a:ext cx="8229600" cy="4191000"/>
          </a:xfrm>
          <a:solidFill>
            <a:schemeClr val="bg1"/>
          </a:solidFill>
          <a:ln w="38100">
            <a:solidFill>
              <a:srgbClr val="002060"/>
            </a:solidFill>
          </a:ln>
        </p:spPr>
        <p:txBody>
          <a:bodyPr anchor="ctr"/>
          <a:lstStyle/>
          <a:p>
            <a:pPr marL="0" indent="0" algn="ctr">
              <a:buFontTx/>
              <a:buNone/>
              <a:defRPr/>
            </a:pPr>
            <a:r>
              <a:rPr lang="en-US" sz="4450" dirty="0">
                <a:latin typeface="Trebuchet MS" pitchFamily="34" charset="0"/>
              </a:rPr>
              <a:t>In a titration, a solution of </a:t>
            </a:r>
            <a:r>
              <a:rPr lang="en-US" sz="4450" i="1" dirty="0">
                <a:solidFill>
                  <a:srgbClr val="002060"/>
                </a:solidFill>
                <a:latin typeface="Trebuchet MS" pitchFamily="34" charset="0"/>
              </a:rPr>
              <a:t>known</a:t>
            </a:r>
            <a:r>
              <a:rPr lang="en-US" sz="4450" dirty="0">
                <a:latin typeface="Trebuchet MS" pitchFamily="34" charset="0"/>
              </a:rPr>
              <a:t> concentration (called the standard solution) is used to determine the concentration of an </a:t>
            </a:r>
            <a:r>
              <a:rPr lang="en-US" sz="4450" i="1" dirty="0">
                <a:solidFill>
                  <a:srgbClr val="002060"/>
                </a:solidFill>
                <a:latin typeface="Trebuchet MS" pitchFamily="34" charset="0"/>
              </a:rPr>
              <a:t>unknown</a:t>
            </a:r>
            <a:r>
              <a:rPr lang="en-US" sz="4450" dirty="0">
                <a:latin typeface="Trebuchet MS" pitchFamily="34" charset="0"/>
              </a:rPr>
              <a:t> solution.</a:t>
            </a:r>
            <a:endParaRPr lang="en-US" sz="4450" i="1" dirty="0">
              <a:solidFill>
                <a:srgbClr val="EB2403"/>
              </a:solidFill>
              <a:latin typeface="Trebuchet MS"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90B942A0-2E52-4FC3-AEB0-2F9DEF74C664}"/>
              </a:ext>
            </a:extLst>
          </p:cNvPr>
          <p:cNvSpPr>
            <a:spLocks noGrp="1" noChangeArrowheads="1"/>
          </p:cNvSpPr>
          <p:nvPr>
            <p:ph type="title"/>
          </p:nvPr>
        </p:nvSpPr>
        <p:spPr>
          <a:xfrm>
            <a:off x="457200" y="228600"/>
            <a:ext cx="8229600" cy="1036638"/>
          </a:xfrm>
          <a:solidFill>
            <a:schemeClr val="bg1"/>
          </a:solidFill>
          <a:ln w="38100">
            <a:solidFill>
              <a:srgbClr val="002060"/>
            </a:solidFill>
            <a:miter lim="800000"/>
            <a:headEnd/>
            <a:tailEnd/>
          </a:ln>
        </p:spPr>
        <p:txBody>
          <a:bodyPr/>
          <a:lstStyle/>
          <a:p>
            <a:pPr eaLnBrk="1" hangingPunct="1"/>
            <a:r>
              <a:rPr lang="en-US" altLang="en-US" sz="6600" b="1">
                <a:solidFill>
                  <a:srgbClr val="002060"/>
                </a:solidFill>
                <a:latin typeface="Trebuchet MS" panose="020B0603020202020204" pitchFamily="34" charset="0"/>
              </a:rPr>
              <a:t>Titrations</a:t>
            </a:r>
          </a:p>
        </p:txBody>
      </p:sp>
      <p:sp>
        <p:nvSpPr>
          <p:cNvPr id="3076" name="Rectangle 3">
            <a:extLst>
              <a:ext uri="{FF2B5EF4-FFF2-40B4-BE49-F238E27FC236}">
                <a16:creationId xmlns:a16="http://schemas.microsoft.com/office/drawing/2014/main" id="{7D356B69-5DCA-4A80-BAF9-A7C893F52DBF}"/>
              </a:ext>
            </a:extLst>
          </p:cNvPr>
          <p:cNvSpPr>
            <a:spLocks noGrp="1" noChangeArrowheads="1"/>
          </p:cNvSpPr>
          <p:nvPr>
            <p:ph idx="1"/>
          </p:nvPr>
        </p:nvSpPr>
        <p:spPr>
          <a:xfrm>
            <a:off x="457200" y="1374775"/>
            <a:ext cx="8229600" cy="4876800"/>
          </a:xfrm>
          <a:solidFill>
            <a:schemeClr val="bg1"/>
          </a:solidFill>
          <a:ln w="38100">
            <a:solidFill>
              <a:srgbClr val="002060"/>
            </a:solidFill>
            <a:miter lim="800000"/>
            <a:headEnd/>
            <a:tailEnd/>
          </a:ln>
        </p:spPr>
        <p:txBody>
          <a:bodyPr anchor="ctr"/>
          <a:lstStyle/>
          <a:p>
            <a:pPr marL="0" indent="0">
              <a:buFontTx/>
              <a:buNone/>
            </a:pPr>
            <a:r>
              <a:rPr lang="en-US" altLang="en-US" sz="3600" dirty="0">
                <a:latin typeface="Trebuchet MS" panose="020B0603020202020204" pitchFamily="34" charset="0"/>
              </a:rPr>
              <a:t>A known quantity of one solution is measured out, and the other solution is added from the burette until </a:t>
            </a:r>
            <a:r>
              <a:rPr lang="en-US" altLang="en-US" sz="3600" i="1" dirty="0">
                <a:solidFill>
                  <a:srgbClr val="002060"/>
                </a:solidFill>
                <a:latin typeface="Trebuchet MS" panose="020B0603020202020204" pitchFamily="34" charset="0"/>
              </a:rPr>
              <a:t>the two solutions have neutralized each other.</a:t>
            </a:r>
          </a:p>
          <a:p>
            <a:pPr marL="0" indent="0">
              <a:buFontTx/>
              <a:buNone/>
            </a:pPr>
            <a:endParaRPr lang="en-US" altLang="en-US" sz="1600" b="1" i="1" u="sng" dirty="0">
              <a:solidFill>
                <a:srgbClr val="EB2403"/>
              </a:solidFill>
              <a:latin typeface="Trebuchet MS" panose="020B0603020202020204" pitchFamily="34" charset="0"/>
            </a:endParaRPr>
          </a:p>
          <a:p>
            <a:pPr marL="0" indent="0">
              <a:buFontTx/>
              <a:buNone/>
            </a:pPr>
            <a:r>
              <a:rPr lang="en-US" altLang="en-US" sz="3600" dirty="0">
                <a:latin typeface="Trebuchet MS" panose="020B0603020202020204" pitchFamily="34" charset="0"/>
              </a:rPr>
              <a:t>The point at which two solutions have neutralized each other is called the </a:t>
            </a:r>
            <a:r>
              <a:rPr lang="en-US" altLang="en-US" sz="3600" i="1" dirty="0">
                <a:solidFill>
                  <a:srgbClr val="002060"/>
                </a:solidFill>
                <a:latin typeface="Trebuchet MS" panose="020B0603020202020204" pitchFamily="34" charset="0"/>
              </a:rPr>
              <a:t>endpoint of the titration.</a:t>
            </a:r>
            <a:endParaRPr lang="en-US" altLang="en-US" sz="3600" dirty="0">
              <a:solidFill>
                <a:srgbClr val="002060"/>
              </a:solidFill>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7ABCBC36-F664-438D-9DCF-A382B08DECF4}"/>
              </a:ext>
            </a:extLst>
          </p:cNvPr>
          <p:cNvSpPr>
            <a:spLocks noGrp="1" noChangeArrowheads="1"/>
          </p:cNvSpPr>
          <p:nvPr>
            <p:ph type="title"/>
          </p:nvPr>
        </p:nvSpPr>
        <p:spPr>
          <a:xfrm>
            <a:off x="457200" y="228600"/>
            <a:ext cx="8229600" cy="1036638"/>
          </a:xfrm>
          <a:solidFill>
            <a:schemeClr val="bg1"/>
          </a:solidFill>
          <a:ln w="38100">
            <a:solidFill>
              <a:srgbClr val="002060"/>
            </a:solidFill>
            <a:miter lim="800000"/>
            <a:headEnd/>
            <a:tailEnd/>
          </a:ln>
        </p:spPr>
        <p:txBody>
          <a:bodyPr/>
          <a:lstStyle/>
          <a:p>
            <a:pPr eaLnBrk="1" hangingPunct="1"/>
            <a:r>
              <a:rPr lang="en-US" altLang="en-US" sz="6600" b="1">
                <a:solidFill>
                  <a:srgbClr val="002060"/>
                </a:solidFill>
                <a:latin typeface="Trebuchet MS" panose="020B0603020202020204" pitchFamily="34" charset="0"/>
              </a:rPr>
              <a:t>Titrations</a:t>
            </a:r>
          </a:p>
        </p:txBody>
      </p:sp>
      <p:sp>
        <p:nvSpPr>
          <p:cNvPr id="3076" name="Rectangle 3">
            <a:extLst>
              <a:ext uri="{FF2B5EF4-FFF2-40B4-BE49-F238E27FC236}">
                <a16:creationId xmlns:a16="http://schemas.microsoft.com/office/drawing/2014/main" id="{C2E70E5B-9203-4206-81CB-D56A615ADDC8}"/>
              </a:ext>
            </a:extLst>
          </p:cNvPr>
          <p:cNvSpPr>
            <a:spLocks noGrp="1" noChangeArrowheads="1"/>
          </p:cNvSpPr>
          <p:nvPr>
            <p:ph idx="1"/>
          </p:nvPr>
        </p:nvSpPr>
        <p:spPr>
          <a:xfrm>
            <a:off x="457200" y="1374775"/>
            <a:ext cx="8229600" cy="4876800"/>
          </a:xfrm>
          <a:solidFill>
            <a:schemeClr val="bg1"/>
          </a:solidFill>
          <a:ln w="38100">
            <a:solidFill>
              <a:srgbClr val="002060"/>
            </a:solidFill>
            <a:miter lim="800000"/>
            <a:headEnd/>
            <a:tailEnd/>
          </a:ln>
        </p:spPr>
        <p:txBody>
          <a:bodyPr anchor="ctr"/>
          <a:lstStyle/>
          <a:p>
            <a:pPr marL="0" indent="0">
              <a:buFontTx/>
              <a:buNone/>
            </a:pPr>
            <a:r>
              <a:rPr lang="en-US" altLang="en-US" sz="4400" dirty="0">
                <a:latin typeface="Trebuchet MS" panose="020B0603020202020204" pitchFamily="34" charset="0"/>
              </a:rPr>
              <a:t>An indicator is </a:t>
            </a:r>
            <a:r>
              <a:rPr lang="en-US" altLang="en-US" sz="4400" i="1" dirty="0">
                <a:solidFill>
                  <a:srgbClr val="002060"/>
                </a:solidFill>
                <a:latin typeface="Trebuchet MS" panose="020B0603020202020204" pitchFamily="34" charset="0"/>
              </a:rPr>
              <a:t>used to mark the endpoint of the titration.</a:t>
            </a:r>
          </a:p>
          <a:p>
            <a:pPr marL="0" indent="0">
              <a:buFontTx/>
              <a:buNone/>
            </a:pPr>
            <a:endParaRPr lang="en-US" altLang="en-US" sz="1600" i="1" dirty="0">
              <a:solidFill>
                <a:srgbClr val="002060"/>
              </a:solidFill>
              <a:latin typeface="Trebuchet MS" panose="020B0603020202020204" pitchFamily="34" charset="0"/>
            </a:endParaRPr>
          </a:p>
          <a:p>
            <a:r>
              <a:rPr lang="en-US" altLang="en-US" sz="4400" b="1" dirty="0">
                <a:latin typeface="Trebuchet MS" panose="020B0603020202020204" pitchFamily="34" charset="0"/>
              </a:rPr>
              <a:t>Phenolphthalein:</a:t>
            </a:r>
            <a:r>
              <a:rPr lang="en-US" altLang="en-US" sz="4400" dirty="0">
                <a:latin typeface="Trebuchet MS" panose="020B0603020202020204" pitchFamily="34" charset="0"/>
              </a:rPr>
              <a:t> </a:t>
            </a:r>
            <a:r>
              <a:rPr lang="en-US" altLang="en-US" sz="4400" i="1" dirty="0">
                <a:solidFill>
                  <a:srgbClr val="002060"/>
                </a:solidFill>
                <a:latin typeface="Trebuchet MS" panose="020B0603020202020204" pitchFamily="34" charset="0"/>
              </a:rPr>
              <a:t>Is an indicator often used in acid-base titrations.  It is colorless in acid and pink in base.</a:t>
            </a:r>
            <a:endParaRPr lang="en-US" altLang="en-US" sz="4400" b="1" dirty="0">
              <a:solidFill>
                <a:srgbClr val="002060"/>
              </a:solidFill>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A72A7E6-4AFB-46E1-8D00-0F1DA2A1E30B}"/>
              </a:ext>
            </a:extLst>
          </p:cNvPr>
          <p:cNvSpPr>
            <a:spLocks noGrp="1" noChangeArrowheads="1"/>
          </p:cNvSpPr>
          <p:nvPr>
            <p:ph type="title"/>
          </p:nvPr>
        </p:nvSpPr>
        <p:spPr>
          <a:xfrm>
            <a:off x="457200" y="228600"/>
            <a:ext cx="8229600" cy="1036638"/>
          </a:xfrm>
          <a:solidFill>
            <a:schemeClr val="bg1"/>
          </a:solidFill>
          <a:ln w="38100">
            <a:solidFill>
              <a:srgbClr val="002060"/>
            </a:solidFill>
            <a:miter lim="800000"/>
            <a:headEnd/>
            <a:tailEnd/>
          </a:ln>
        </p:spPr>
        <p:txBody>
          <a:bodyPr/>
          <a:lstStyle/>
          <a:p>
            <a:pPr eaLnBrk="1" hangingPunct="1"/>
            <a:r>
              <a:rPr lang="en-US" altLang="en-US" sz="6600" b="1" dirty="0">
                <a:solidFill>
                  <a:srgbClr val="002060"/>
                </a:solidFill>
                <a:latin typeface="Trebuchet MS" panose="020B0603020202020204" pitchFamily="34" charset="0"/>
              </a:rPr>
              <a:t>Titration Setup</a:t>
            </a:r>
          </a:p>
        </p:txBody>
      </p:sp>
      <p:pic>
        <p:nvPicPr>
          <p:cNvPr id="9219" name="Picture 2" descr="titsetup-BRHS">
            <a:extLst>
              <a:ext uri="{FF2B5EF4-FFF2-40B4-BE49-F238E27FC236}">
                <a16:creationId xmlns:a16="http://schemas.microsoft.com/office/drawing/2014/main" id="{52332D96-4A4A-45C6-AFF4-6F208598F1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1371600"/>
            <a:ext cx="4267200" cy="5207000"/>
          </a:xfrm>
          <a:prstGeom prst="rect">
            <a:avLst/>
          </a:prstGeom>
          <a:solidFill>
            <a:schemeClr val="bg1"/>
          </a:solidFill>
          <a:ln w="38100">
            <a:solidFill>
              <a:srgbClr val="002060"/>
            </a:solid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D1EEB44E-B6B8-4983-91DB-B1F9B5284360}"/>
              </a:ext>
            </a:extLst>
          </p:cNvPr>
          <p:cNvSpPr>
            <a:spLocks noGrp="1" noChangeArrowheads="1"/>
          </p:cNvSpPr>
          <p:nvPr>
            <p:ph type="title"/>
          </p:nvPr>
        </p:nvSpPr>
        <p:spPr>
          <a:xfrm>
            <a:off x="457200" y="228600"/>
            <a:ext cx="8229600" cy="1036638"/>
          </a:xfrm>
          <a:solidFill>
            <a:schemeClr val="bg1"/>
          </a:solidFill>
          <a:ln w="38100">
            <a:solidFill>
              <a:srgbClr val="002060"/>
            </a:solidFill>
            <a:miter lim="800000"/>
            <a:headEnd/>
            <a:tailEnd/>
          </a:ln>
        </p:spPr>
        <p:txBody>
          <a:bodyPr/>
          <a:lstStyle/>
          <a:p>
            <a:pPr eaLnBrk="1" hangingPunct="1"/>
            <a:r>
              <a:rPr lang="en-US" altLang="en-US" sz="5400" b="1">
                <a:solidFill>
                  <a:srgbClr val="002060"/>
                </a:solidFill>
                <a:latin typeface="Trebuchet MS" panose="020B0603020202020204" pitchFamily="34" charset="0"/>
              </a:rPr>
              <a:t>Titration Calculations</a:t>
            </a:r>
          </a:p>
        </p:txBody>
      </p:sp>
      <p:sp>
        <p:nvSpPr>
          <p:cNvPr id="3076" name="Rectangle 3">
            <a:extLst>
              <a:ext uri="{FF2B5EF4-FFF2-40B4-BE49-F238E27FC236}">
                <a16:creationId xmlns:a16="http://schemas.microsoft.com/office/drawing/2014/main" id="{DECDCAEC-A510-4212-BB4D-BB4B4B2D2356}"/>
              </a:ext>
            </a:extLst>
          </p:cNvPr>
          <p:cNvSpPr>
            <a:spLocks noGrp="1" noChangeArrowheads="1"/>
          </p:cNvSpPr>
          <p:nvPr>
            <p:ph idx="1"/>
          </p:nvPr>
        </p:nvSpPr>
        <p:spPr>
          <a:xfrm>
            <a:off x="457200" y="1374775"/>
            <a:ext cx="8229600" cy="4876800"/>
          </a:xfrm>
          <a:solidFill>
            <a:schemeClr val="bg1"/>
          </a:solidFill>
          <a:ln w="38100">
            <a:solidFill>
              <a:srgbClr val="002060"/>
            </a:solidFill>
            <a:miter lim="800000"/>
            <a:headEnd/>
            <a:tailEnd/>
          </a:ln>
        </p:spPr>
        <p:txBody>
          <a:bodyPr/>
          <a:lstStyle/>
          <a:p>
            <a:pPr marL="0" indent="0">
              <a:buFontTx/>
              <a:buNone/>
            </a:pPr>
            <a:r>
              <a:rPr lang="en-US" altLang="en-US" sz="2700" dirty="0">
                <a:latin typeface="Trebuchet MS" panose="020B0603020202020204" pitchFamily="34" charset="0"/>
              </a:rPr>
              <a:t>To calculate the unknown concentration of an acid or base using titrations, the following steps are used:</a:t>
            </a:r>
          </a:p>
          <a:p>
            <a:pPr marL="514350" indent="-514350">
              <a:buFont typeface="+mj-lt"/>
              <a:buAutoNum type="arabicPeriod"/>
            </a:pPr>
            <a:r>
              <a:rPr lang="en-US" altLang="en-US" sz="2700" i="1" dirty="0">
                <a:solidFill>
                  <a:srgbClr val="002060"/>
                </a:solidFill>
                <a:latin typeface="Trebuchet MS" panose="020B0603020202020204" pitchFamily="34" charset="0"/>
              </a:rPr>
              <a:t>Write the balanced chemical equation.</a:t>
            </a:r>
          </a:p>
          <a:p>
            <a:pPr marL="514350" indent="-514350">
              <a:buFont typeface="+mj-lt"/>
              <a:buAutoNum type="arabicPeriod"/>
            </a:pPr>
            <a:r>
              <a:rPr lang="en-US" altLang="en-US" sz="2700" i="1" dirty="0">
                <a:solidFill>
                  <a:srgbClr val="002060"/>
                </a:solidFill>
                <a:latin typeface="Trebuchet MS" panose="020B0603020202020204" pitchFamily="34" charset="0"/>
              </a:rPr>
              <a:t>Convert the known molarity into moles using the molarity formula: M=mol/L.</a:t>
            </a:r>
          </a:p>
          <a:p>
            <a:pPr marL="514350" indent="-514350">
              <a:buFont typeface="+mj-lt"/>
              <a:buAutoNum type="arabicPeriod"/>
            </a:pPr>
            <a:r>
              <a:rPr lang="en-US" altLang="en-US" sz="2700" i="1" dirty="0">
                <a:solidFill>
                  <a:srgbClr val="002060"/>
                </a:solidFill>
                <a:latin typeface="Trebuchet MS" panose="020B0603020202020204" pitchFamily="34" charset="0"/>
              </a:rPr>
              <a:t>Convert moles of known into moles of unknown using the mole ratio.</a:t>
            </a:r>
          </a:p>
          <a:p>
            <a:pPr marL="514350" indent="-514350">
              <a:buFont typeface="+mj-lt"/>
              <a:buAutoNum type="arabicPeriod"/>
            </a:pPr>
            <a:r>
              <a:rPr lang="en-US" altLang="en-US" sz="2700" i="1" dirty="0">
                <a:solidFill>
                  <a:srgbClr val="002060"/>
                </a:solidFill>
                <a:latin typeface="Trebuchet MS" panose="020B0603020202020204" pitchFamily="34" charset="0"/>
              </a:rPr>
              <a:t>Using the molarity equation, use moles of unknown and divide by volume to get molarity.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07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07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07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Default Design">
  <a:themeElements>
    <a:clrScheme name="Custom 17">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Trebuchet MS"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1774</TotalTime>
  <Words>564</Words>
  <Application>Microsoft Office PowerPoint</Application>
  <PresentationFormat>On-screen Show (4:3)</PresentationFormat>
  <Paragraphs>132</Paragraphs>
  <Slides>12</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Script MT Bold</vt:lpstr>
      <vt:lpstr>Trebuchet MS</vt:lpstr>
      <vt:lpstr>1_Default Design</vt:lpstr>
      <vt:lpstr>Unit: Acids, Bases, and Solutions</vt:lpstr>
      <vt:lpstr>After today, you should be able to…</vt:lpstr>
      <vt:lpstr>Neutralization Reactions</vt:lpstr>
      <vt:lpstr>Examples</vt:lpstr>
      <vt:lpstr>PowerPoint Presentation</vt:lpstr>
      <vt:lpstr>Titrations</vt:lpstr>
      <vt:lpstr>Titrations</vt:lpstr>
      <vt:lpstr>Titration Setup</vt:lpstr>
      <vt:lpstr>Titration Calculations</vt:lpstr>
      <vt:lpstr>Example</vt:lpstr>
      <vt:lpstr>Example</vt:lpstr>
      <vt:lpstr>PowerPoint Presentation</vt:lpstr>
    </vt:vector>
  </TitlesOfParts>
  <Company>MsRazz ChemClass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14: Acids, Bases, and Solutions</dc:title>
  <dc:subject>All rights are reserved by the author. This product is for personal classroom use only and may not be redistributed or posted to any website or educational blog in part or in its entirety. Store Copyright © 2011 by Karen Randazzo (a.k.a. MsRazz ChemClass)</dc:subject>
  <dc:creator>Karen Randazzo</dc:creator>
  <cp:keywords>All rights are reserved by the author. This product is for personal classroom use only and may not be redistributed or posted to any website or educational blog in part or in its entirety. Store Copyright © 2011 by Karen Randazzo (a.k.a. MsRazz ChemClass)</cp:keywords>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Karen Randazzo</cp:lastModifiedBy>
  <cp:revision>211</cp:revision>
  <dcterms:created xsi:type="dcterms:W3CDTF">2011-03-31T12:30:57Z</dcterms:created>
  <dcterms:modified xsi:type="dcterms:W3CDTF">2020-07-31T16:20:24Z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