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4"/>
  </p:notesMasterIdLst>
  <p:handoutMasterIdLst>
    <p:handoutMasterId r:id="rId15"/>
  </p:handoutMasterIdLst>
  <p:sldIdLst>
    <p:sldId id="256" r:id="rId2"/>
    <p:sldId id="257" r:id="rId3"/>
    <p:sldId id="268" r:id="rId4"/>
    <p:sldId id="273" r:id="rId5"/>
    <p:sldId id="269" r:id="rId6"/>
    <p:sldId id="275" r:id="rId7"/>
    <p:sldId id="276" r:id="rId8"/>
    <p:sldId id="277" r:id="rId9"/>
    <p:sldId id="278" r:id="rId10"/>
    <p:sldId id="279" r:id="rId11"/>
    <p:sldId id="280" r:id="rId12"/>
    <p:sldId id="281" r:id="rId13"/>
  </p:sldIdLst>
  <p:sldSz cx="9144000" cy="6858000" type="screen4x3"/>
  <p:notesSz cx="7132638" cy="9418638"/>
  <p:defaultTex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2403"/>
    <a:srgbClr val="008000"/>
    <a:srgbClr val="9933FF"/>
    <a:srgbClr val="FF6699"/>
    <a:srgbClr val="E0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14" autoAdjust="0"/>
  </p:normalViewPr>
  <p:slideViewPr>
    <p:cSldViewPr>
      <p:cViewPr varScale="1">
        <p:scale>
          <a:sx n="110" d="100"/>
          <a:sy n="110" d="100"/>
        </p:scale>
        <p:origin x="1560" y="96"/>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36" y="-84"/>
      </p:cViewPr>
      <p:guideLst>
        <p:guide orient="horz" pos="2967"/>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157C8FC-395E-4A52-AA8D-03AFE1C91A0D}"/>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B7CCB22D-DFC0-4ECD-A617-62700E0333E9}"/>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B99218A0-5385-45CD-8CBE-627F3AB1DC04}"/>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36A404F9-7EDA-4D10-BD7B-31B04353CE0E}"/>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8FC6370B-4705-40AB-8249-6CA44E26EA4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FAD5AC7-2355-44A9-98CB-904765BB9BA3}"/>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3A85E92F-A44B-4CAE-A772-E47D0C34D2C2}"/>
              </a:ext>
            </a:extLst>
          </p:cNvPr>
          <p:cNvSpPr>
            <a:spLocks noGrp="1" noChangeArrowheads="1"/>
          </p:cNvSpPr>
          <p:nvPr>
            <p:ph type="dt"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14340" name="Rectangle 4">
            <a:extLst>
              <a:ext uri="{FF2B5EF4-FFF2-40B4-BE49-F238E27FC236}">
                <a16:creationId xmlns:a16="http://schemas.microsoft.com/office/drawing/2014/main" id="{03AE28DB-60C3-42A2-A894-9030FDC1E361}"/>
              </a:ext>
            </a:extLst>
          </p:cNvPr>
          <p:cNvSpPr>
            <a:spLocks noGrp="1" noRot="1" noChangeAspect="1" noChangeArrowheads="1" noTextEdit="1"/>
          </p:cNvSpPr>
          <p:nvPr>
            <p:ph type="sldImg" idx="2"/>
          </p:nvPr>
        </p:nvSpPr>
        <p:spPr bwMode="auto">
          <a:xfrm>
            <a:off x="1211263" y="706438"/>
            <a:ext cx="4710112" cy="3532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0637E3AF-ACD7-4A36-85D5-FAC3DBDD32BA}"/>
              </a:ext>
            </a:extLst>
          </p:cNvPr>
          <p:cNvSpPr>
            <a:spLocks noGrp="1" noChangeArrowheads="1"/>
          </p:cNvSpPr>
          <p:nvPr>
            <p:ph type="body" sz="quarter" idx="3"/>
          </p:nvPr>
        </p:nvSpPr>
        <p:spPr bwMode="auto">
          <a:xfrm>
            <a:off x="712788" y="4473575"/>
            <a:ext cx="5707062" cy="4238625"/>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a:extLst>
              <a:ext uri="{FF2B5EF4-FFF2-40B4-BE49-F238E27FC236}">
                <a16:creationId xmlns:a16="http://schemas.microsoft.com/office/drawing/2014/main" id="{6A4E2C0C-0614-46BA-A83F-99FFA9506896}"/>
              </a:ext>
            </a:extLst>
          </p:cNvPr>
          <p:cNvSpPr>
            <a:spLocks noGrp="1" noChangeArrowheads="1"/>
          </p:cNvSpPr>
          <p:nvPr>
            <p:ph type="ftr" sz="quarter" idx="4"/>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5" name="Rectangle 7">
            <a:extLst>
              <a:ext uri="{FF2B5EF4-FFF2-40B4-BE49-F238E27FC236}">
                <a16:creationId xmlns:a16="http://schemas.microsoft.com/office/drawing/2014/main" id="{128CD3D4-1373-4ABF-81CF-8E8764BDAF8B}"/>
              </a:ext>
            </a:extLst>
          </p:cNvPr>
          <p:cNvSpPr>
            <a:spLocks noGrp="1" noChangeArrowheads="1"/>
          </p:cNvSpPr>
          <p:nvPr>
            <p:ph type="sldNum" sz="quarter" idx="5"/>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C1302BE6-C166-4903-A735-1F1DD0815AF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1512DF89-AC45-4E0C-ACEF-52B00927E2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a:solidFill>
                  <a:schemeClr val="tx1"/>
                </a:solidFill>
                <a:latin typeface="Trebuchet MS" panose="020B0603020202020204" pitchFamily="34" charset="0"/>
              </a:defRPr>
            </a:lvl1pPr>
            <a:lvl2pPr marL="742950" indent="-285750" defTabSz="946150" eaLnBrk="0" hangingPunct="0">
              <a:defRPr>
                <a:solidFill>
                  <a:schemeClr val="tx1"/>
                </a:solidFill>
                <a:latin typeface="Trebuchet MS" panose="020B0603020202020204" pitchFamily="34" charset="0"/>
              </a:defRPr>
            </a:lvl2pPr>
            <a:lvl3pPr marL="1143000" indent="-228600" defTabSz="946150" eaLnBrk="0" hangingPunct="0">
              <a:defRPr>
                <a:solidFill>
                  <a:schemeClr val="tx1"/>
                </a:solidFill>
                <a:latin typeface="Trebuchet MS" panose="020B0603020202020204" pitchFamily="34" charset="0"/>
              </a:defRPr>
            </a:lvl3pPr>
            <a:lvl4pPr marL="1600200" indent="-228600" defTabSz="946150" eaLnBrk="0" hangingPunct="0">
              <a:defRPr>
                <a:solidFill>
                  <a:schemeClr val="tx1"/>
                </a:solidFill>
                <a:latin typeface="Trebuchet MS" panose="020B0603020202020204" pitchFamily="34" charset="0"/>
              </a:defRPr>
            </a:lvl4pPr>
            <a:lvl5pPr marL="2057400" indent="-228600" defTabSz="946150" eaLnBrk="0" hangingPunct="0">
              <a:defRPr>
                <a:solidFill>
                  <a:schemeClr val="tx1"/>
                </a:solidFill>
                <a:latin typeface="Trebuchet MS" panose="020B0603020202020204" pitchFamily="34" charset="0"/>
              </a:defRPr>
            </a:lvl5pPr>
            <a:lvl6pPr marL="25146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4B2D4A78-ED92-4BFF-8EDD-FC5B60BD7006}"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7ECB9A0A-BAC5-4C36-A096-8BF688F1779D}"/>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3EB76B4-1B8D-48AE-A2A7-773F365535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7231D14-A8B7-41A4-B86F-D1CB1607304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7ADC07A-E412-4800-8944-66B3D87141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3F17DC-3B72-48DF-93A0-AEFCB36A1747}"/>
              </a:ext>
            </a:extLst>
          </p:cNvPr>
          <p:cNvSpPr>
            <a:spLocks noGrp="1" noChangeArrowheads="1"/>
          </p:cNvSpPr>
          <p:nvPr>
            <p:ph type="sldNum" sz="quarter" idx="12"/>
          </p:nvPr>
        </p:nvSpPr>
        <p:spPr>
          <a:ln/>
        </p:spPr>
        <p:txBody>
          <a:bodyPr/>
          <a:lstStyle>
            <a:lvl1pPr>
              <a:defRPr/>
            </a:lvl1pPr>
          </a:lstStyle>
          <a:p>
            <a:fld id="{C7A26DC5-ACCB-49C4-A076-72872B26F094}" type="slidenum">
              <a:rPr lang="en-US" altLang="en-US"/>
              <a:pPr/>
              <a:t>‹#›</a:t>
            </a:fld>
            <a:endParaRPr lang="en-US" altLang="en-US"/>
          </a:p>
        </p:txBody>
      </p:sp>
    </p:spTree>
    <p:extLst>
      <p:ext uri="{BB962C8B-B14F-4D97-AF65-F5344CB8AC3E}">
        <p14:creationId xmlns:p14="http://schemas.microsoft.com/office/powerpoint/2010/main" val="408007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D80BB1-C3E0-46C6-9857-F4E712142D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FA0C861-FBB8-44FC-B930-07B90A0E72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093778-BB08-47CF-AAC6-3ECCE583C152}"/>
              </a:ext>
            </a:extLst>
          </p:cNvPr>
          <p:cNvSpPr>
            <a:spLocks noGrp="1" noChangeArrowheads="1"/>
          </p:cNvSpPr>
          <p:nvPr>
            <p:ph type="sldNum" sz="quarter" idx="12"/>
          </p:nvPr>
        </p:nvSpPr>
        <p:spPr>
          <a:ln/>
        </p:spPr>
        <p:txBody>
          <a:bodyPr/>
          <a:lstStyle>
            <a:lvl1pPr>
              <a:defRPr/>
            </a:lvl1pPr>
          </a:lstStyle>
          <a:p>
            <a:fld id="{01EC5554-69EF-434E-9C25-5E627B2F31D8}" type="slidenum">
              <a:rPr lang="en-US" altLang="en-US"/>
              <a:pPr/>
              <a:t>‹#›</a:t>
            </a:fld>
            <a:endParaRPr lang="en-US" altLang="en-US"/>
          </a:p>
        </p:txBody>
      </p:sp>
    </p:spTree>
    <p:extLst>
      <p:ext uri="{BB962C8B-B14F-4D97-AF65-F5344CB8AC3E}">
        <p14:creationId xmlns:p14="http://schemas.microsoft.com/office/powerpoint/2010/main" val="217402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018AD65-4B03-4A96-B340-653CF7ED65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116F58E-BD76-4E6E-B39A-42D0775FCF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D456AB-0E00-4495-ACA0-A0EB3CFFEB69}"/>
              </a:ext>
            </a:extLst>
          </p:cNvPr>
          <p:cNvSpPr>
            <a:spLocks noGrp="1" noChangeArrowheads="1"/>
          </p:cNvSpPr>
          <p:nvPr>
            <p:ph type="sldNum" sz="quarter" idx="12"/>
          </p:nvPr>
        </p:nvSpPr>
        <p:spPr>
          <a:ln/>
        </p:spPr>
        <p:txBody>
          <a:bodyPr/>
          <a:lstStyle>
            <a:lvl1pPr>
              <a:defRPr/>
            </a:lvl1pPr>
          </a:lstStyle>
          <a:p>
            <a:fld id="{8DF04592-5030-4E03-A2FA-C7B521041721}" type="slidenum">
              <a:rPr lang="en-US" altLang="en-US"/>
              <a:pPr/>
              <a:t>‹#›</a:t>
            </a:fld>
            <a:endParaRPr lang="en-US" altLang="en-US"/>
          </a:p>
        </p:txBody>
      </p:sp>
    </p:spTree>
    <p:extLst>
      <p:ext uri="{BB962C8B-B14F-4D97-AF65-F5344CB8AC3E}">
        <p14:creationId xmlns:p14="http://schemas.microsoft.com/office/powerpoint/2010/main" val="199711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5F2D1F-6686-4B27-9372-F315A65BC78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BCA50FA-F00A-425E-A91D-5C3C20A3BF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2964954-7134-452F-AC49-FE954AC9CFDB}"/>
              </a:ext>
            </a:extLst>
          </p:cNvPr>
          <p:cNvSpPr>
            <a:spLocks noGrp="1" noChangeArrowheads="1"/>
          </p:cNvSpPr>
          <p:nvPr>
            <p:ph type="sldNum" sz="quarter" idx="12"/>
          </p:nvPr>
        </p:nvSpPr>
        <p:spPr>
          <a:ln/>
        </p:spPr>
        <p:txBody>
          <a:bodyPr/>
          <a:lstStyle>
            <a:lvl1pPr>
              <a:defRPr/>
            </a:lvl1pPr>
          </a:lstStyle>
          <a:p>
            <a:fld id="{5696AA49-5454-4022-9750-6351D2E44285}" type="slidenum">
              <a:rPr lang="en-US" altLang="en-US"/>
              <a:pPr/>
              <a:t>‹#›</a:t>
            </a:fld>
            <a:endParaRPr lang="en-US" altLang="en-US"/>
          </a:p>
        </p:txBody>
      </p:sp>
    </p:spTree>
    <p:extLst>
      <p:ext uri="{BB962C8B-B14F-4D97-AF65-F5344CB8AC3E}">
        <p14:creationId xmlns:p14="http://schemas.microsoft.com/office/powerpoint/2010/main" val="714330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7B6B6A13-570B-4B80-9600-404D9C497A78}"/>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9903CC05-B831-4473-9AD3-D3D2EF00080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C3D1BB0A-BB55-437E-9757-C96AF5CCC1A0}"/>
              </a:ext>
            </a:extLst>
          </p:cNvPr>
          <p:cNvSpPr>
            <a:spLocks noGrp="1" noChangeArrowheads="1"/>
          </p:cNvSpPr>
          <p:nvPr>
            <p:ph type="sldNum" sz="quarter" idx="12"/>
          </p:nvPr>
        </p:nvSpPr>
        <p:spPr>
          <a:ln/>
        </p:spPr>
        <p:txBody>
          <a:bodyPr/>
          <a:lstStyle>
            <a:lvl1pPr>
              <a:defRPr/>
            </a:lvl1pPr>
          </a:lstStyle>
          <a:p>
            <a:fld id="{EE334AE0-ABBF-4DDE-9800-72842AA33BA8}" type="slidenum">
              <a:rPr lang="en-US" altLang="en-US"/>
              <a:pPr/>
              <a:t>‹#›</a:t>
            </a:fld>
            <a:endParaRPr lang="en-US" altLang="en-US"/>
          </a:p>
        </p:txBody>
      </p:sp>
    </p:spTree>
    <p:extLst>
      <p:ext uri="{BB962C8B-B14F-4D97-AF65-F5344CB8AC3E}">
        <p14:creationId xmlns:p14="http://schemas.microsoft.com/office/powerpoint/2010/main" val="113950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6EFB7C-DAB5-419A-B2CD-CC20C21D36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E085B01-6368-4358-8333-4AB858B1C2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7BBDDD0-BF97-40EE-A23E-B6ECEEBE7716}"/>
              </a:ext>
            </a:extLst>
          </p:cNvPr>
          <p:cNvSpPr>
            <a:spLocks noGrp="1" noChangeArrowheads="1"/>
          </p:cNvSpPr>
          <p:nvPr>
            <p:ph type="sldNum" sz="quarter" idx="12"/>
          </p:nvPr>
        </p:nvSpPr>
        <p:spPr>
          <a:ln/>
        </p:spPr>
        <p:txBody>
          <a:bodyPr/>
          <a:lstStyle>
            <a:lvl1pPr>
              <a:defRPr/>
            </a:lvl1pPr>
          </a:lstStyle>
          <a:p>
            <a:fld id="{7D2983F7-34D3-4957-BDCD-6154FDD60765}" type="slidenum">
              <a:rPr lang="en-US" altLang="en-US"/>
              <a:pPr/>
              <a:t>‹#›</a:t>
            </a:fld>
            <a:endParaRPr lang="en-US" altLang="en-US"/>
          </a:p>
        </p:txBody>
      </p:sp>
    </p:spTree>
    <p:extLst>
      <p:ext uri="{BB962C8B-B14F-4D97-AF65-F5344CB8AC3E}">
        <p14:creationId xmlns:p14="http://schemas.microsoft.com/office/powerpoint/2010/main" val="358972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796628D-50EB-4A5D-BEA7-DDDDE631F5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E28195-45F1-436D-AD99-4A0B971693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EA9A418-8903-410D-8E04-DEBD94A22CB4}"/>
              </a:ext>
            </a:extLst>
          </p:cNvPr>
          <p:cNvSpPr>
            <a:spLocks noGrp="1" noChangeArrowheads="1"/>
          </p:cNvSpPr>
          <p:nvPr>
            <p:ph type="sldNum" sz="quarter" idx="12"/>
          </p:nvPr>
        </p:nvSpPr>
        <p:spPr>
          <a:ln/>
        </p:spPr>
        <p:txBody>
          <a:bodyPr/>
          <a:lstStyle>
            <a:lvl1pPr>
              <a:defRPr/>
            </a:lvl1pPr>
          </a:lstStyle>
          <a:p>
            <a:fld id="{FCC931E5-8206-4E49-82C3-485BC6E58AB1}" type="slidenum">
              <a:rPr lang="en-US" altLang="en-US"/>
              <a:pPr/>
              <a:t>‹#›</a:t>
            </a:fld>
            <a:endParaRPr lang="en-US" altLang="en-US"/>
          </a:p>
        </p:txBody>
      </p:sp>
    </p:spTree>
    <p:extLst>
      <p:ext uri="{BB962C8B-B14F-4D97-AF65-F5344CB8AC3E}">
        <p14:creationId xmlns:p14="http://schemas.microsoft.com/office/powerpoint/2010/main" val="127484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AA0CF0-85CC-47E3-A026-AF22C18401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927C5F1-04F1-4016-B1A5-B449FFF06C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B8812D2-0A54-42DB-8FFE-3F0FCE96D3A6}"/>
              </a:ext>
            </a:extLst>
          </p:cNvPr>
          <p:cNvSpPr>
            <a:spLocks noGrp="1" noChangeArrowheads="1"/>
          </p:cNvSpPr>
          <p:nvPr>
            <p:ph type="sldNum" sz="quarter" idx="12"/>
          </p:nvPr>
        </p:nvSpPr>
        <p:spPr>
          <a:ln/>
        </p:spPr>
        <p:txBody>
          <a:bodyPr/>
          <a:lstStyle>
            <a:lvl1pPr>
              <a:defRPr/>
            </a:lvl1pPr>
          </a:lstStyle>
          <a:p>
            <a:fld id="{8F4F4598-5294-4A90-9B21-9683E7298A02}" type="slidenum">
              <a:rPr lang="en-US" altLang="en-US"/>
              <a:pPr/>
              <a:t>‹#›</a:t>
            </a:fld>
            <a:endParaRPr lang="en-US" altLang="en-US"/>
          </a:p>
        </p:txBody>
      </p:sp>
    </p:spTree>
    <p:extLst>
      <p:ext uri="{BB962C8B-B14F-4D97-AF65-F5344CB8AC3E}">
        <p14:creationId xmlns:p14="http://schemas.microsoft.com/office/powerpoint/2010/main" val="212309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FD5BD4F-367B-4669-AC7C-5777D6EFE75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44D2605-36CA-436A-B914-8EA6236B35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0985AF2-A272-41E3-8E74-C1A233599A14}"/>
              </a:ext>
            </a:extLst>
          </p:cNvPr>
          <p:cNvSpPr>
            <a:spLocks noGrp="1" noChangeArrowheads="1"/>
          </p:cNvSpPr>
          <p:nvPr>
            <p:ph type="sldNum" sz="quarter" idx="12"/>
          </p:nvPr>
        </p:nvSpPr>
        <p:spPr>
          <a:ln/>
        </p:spPr>
        <p:txBody>
          <a:bodyPr/>
          <a:lstStyle>
            <a:lvl1pPr>
              <a:defRPr/>
            </a:lvl1pPr>
          </a:lstStyle>
          <a:p>
            <a:fld id="{C8A188F1-591C-42CF-B7A1-293C674615FB}" type="slidenum">
              <a:rPr lang="en-US" altLang="en-US"/>
              <a:pPr/>
              <a:t>‹#›</a:t>
            </a:fld>
            <a:endParaRPr lang="en-US" altLang="en-US"/>
          </a:p>
        </p:txBody>
      </p:sp>
    </p:spTree>
    <p:extLst>
      <p:ext uri="{BB962C8B-B14F-4D97-AF65-F5344CB8AC3E}">
        <p14:creationId xmlns:p14="http://schemas.microsoft.com/office/powerpoint/2010/main" val="64747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186814E-64D3-4D49-87B0-B18AFF2E2FA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B2A0C6E-24F0-47D9-B52F-A21D2DE47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4A6EBB1-2151-4756-894C-77DF12D164C2}"/>
              </a:ext>
            </a:extLst>
          </p:cNvPr>
          <p:cNvSpPr>
            <a:spLocks noGrp="1" noChangeArrowheads="1"/>
          </p:cNvSpPr>
          <p:nvPr>
            <p:ph type="sldNum" sz="quarter" idx="12"/>
          </p:nvPr>
        </p:nvSpPr>
        <p:spPr>
          <a:ln/>
        </p:spPr>
        <p:txBody>
          <a:bodyPr/>
          <a:lstStyle>
            <a:lvl1pPr>
              <a:defRPr/>
            </a:lvl1pPr>
          </a:lstStyle>
          <a:p>
            <a:fld id="{C9CF6C89-5B02-4AFE-8B13-C024C6D4809A}" type="slidenum">
              <a:rPr lang="en-US" altLang="en-US"/>
              <a:pPr/>
              <a:t>‹#›</a:t>
            </a:fld>
            <a:endParaRPr lang="en-US" altLang="en-US"/>
          </a:p>
        </p:txBody>
      </p:sp>
    </p:spTree>
    <p:extLst>
      <p:ext uri="{BB962C8B-B14F-4D97-AF65-F5344CB8AC3E}">
        <p14:creationId xmlns:p14="http://schemas.microsoft.com/office/powerpoint/2010/main" val="284361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5F062B5-4686-4F0C-81A8-06DE8D60A6F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E492F3B-3B61-478B-BBE4-C04939066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764E7EA-EE4B-4903-9ACD-217A446D7425}"/>
              </a:ext>
            </a:extLst>
          </p:cNvPr>
          <p:cNvSpPr>
            <a:spLocks noGrp="1" noChangeArrowheads="1"/>
          </p:cNvSpPr>
          <p:nvPr>
            <p:ph type="sldNum" sz="quarter" idx="12"/>
          </p:nvPr>
        </p:nvSpPr>
        <p:spPr>
          <a:ln/>
        </p:spPr>
        <p:txBody>
          <a:bodyPr/>
          <a:lstStyle>
            <a:lvl1pPr>
              <a:defRPr/>
            </a:lvl1pPr>
          </a:lstStyle>
          <a:p>
            <a:fld id="{40E8B92B-F3B4-41A9-88BB-7E690F4CEC4E}" type="slidenum">
              <a:rPr lang="en-US" altLang="en-US"/>
              <a:pPr/>
              <a:t>‹#›</a:t>
            </a:fld>
            <a:endParaRPr lang="en-US" altLang="en-US"/>
          </a:p>
        </p:txBody>
      </p:sp>
    </p:spTree>
    <p:extLst>
      <p:ext uri="{BB962C8B-B14F-4D97-AF65-F5344CB8AC3E}">
        <p14:creationId xmlns:p14="http://schemas.microsoft.com/office/powerpoint/2010/main" val="204342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F634C7D-E7C0-418E-8539-590B7CCEC18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F1BD705-5115-4B8A-BEE7-8AE7E7A8B9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7D66755-A03A-4215-AEFB-14B3DB5CB205}"/>
              </a:ext>
            </a:extLst>
          </p:cNvPr>
          <p:cNvSpPr>
            <a:spLocks noGrp="1" noChangeArrowheads="1"/>
          </p:cNvSpPr>
          <p:nvPr>
            <p:ph type="sldNum" sz="quarter" idx="12"/>
          </p:nvPr>
        </p:nvSpPr>
        <p:spPr>
          <a:ln/>
        </p:spPr>
        <p:txBody>
          <a:bodyPr/>
          <a:lstStyle>
            <a:lvl1pPr>
              <a:defRPr/>
            </a:lvl1pPr>
          </a:lstStyle>
          <a:p>
            <a:fld id="{F45A077F-4A6B-4EFC-837C-D353459236C1}" type="slidenum">
              <a:rPr lang="en-US" altLang="en-US"/>
              <a:pPr/>
              <a:t>‹#›</a:t>
            </a:fld>
            <a:endParaRPr lang="en-US" altLang="en-US"/>
          </a:p>
        </p:txBody>
      </p:sp>
    </p:spTree>
    <p:extLst>
      <p:ext uri="{BB962C8B-B14F-4D97-AF65-F5344CB8AC3E}">
        <p14:creationId xmlns:p14="http://schemas.microsoft.com/office/powerpoint/2010/main" val="305267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F9E0E6-16AA-4B63-990D-575781AFDB2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E5371BF-3230-4258-90A2-2EE9D59272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93CB973-E7D8-4364-813B-4280660B369A}"/>
              </a:ext>
            </a:extLst>
          </p:cNvPr>
          <p:cNvSpPr>
            <a:spLocks noGrp="1" noChangeArrowheads="1"/>
          </p:cNvSpPr>
          <p:nvPr>
            <p:ph type="sldNum" sz="quarter" idx="12"/>
          </p:nvPr>
        </p:nvSpPr>
        <p:spPr>
          <a:ln/>
        </p:spPr>
        <p:txBody>
          <a:bodyPr/>
          <a:lstStyle>
            <a:lvl1pPr>
              <a:defRPr/>
            </a:lvl1pPr>
          </a:lstStyle>
          <a:p>
            <a:fld id="{970A7112-5BC0-48E9-9EF9-BC789454C1C3}" type="slidenum">
              <a:rPr lang="en-US" altLang="en-US"/>
              <a:pPr/>
              <a:t>‹#›</a:t>
            </a:fld>
            <a:endParaRPr lang="en-US" altLang="en-US"/>
          </a:p>
        </p:txBody>
      </p:sp>
    </p:spTree>
    <p:extLst>
      <p:ext uri="{BB962C8B-B14F-4D97-AF65-F5344CB8AC3E}">
        <p14:creationId xmlns:p14="http://schemas.microsoft.com/office/powerpoint/2010/main" val="17584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2A313C-7106-41CA-97BB-4A454225E0AE}"/>
              </a:ext>
            </a:extLst>
          </p:cNvPr>
          <p:cNvSpPr>
            <a:spLocks noChangeArrowheads="1"/>
          </p:cNvSpPr>
          <p:nvPr userDrawn="1"/>
        </p:nvSpPr>
        <p:spPr bwMode="auto">
          <a:xfrm>
            <a:off x="7239000" y="6642100"/>
            <a:ext cx="1905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r">
              <a:buFontTx/>
              <a:buNone/>
            </a:pPr>
            <a:r>
              <a:rPr lang="en-US" altLang="en-US" sz="800" dirty="0">
                <a:cs typeface="Times New Roman" panose="02020603050405020304" pitchFamily="18" charset="0"/>
              </a:rPr>
              <a:t>Copyright © 2011 MsRazz ChemClass</a:t>
            </a:r>
            <a:endParaRPr lang="en-US" altLang="en-US" dirty="0"/>
          </a:p>
        </p:txBody>
      </p:sp>
      <p:pic>
        <p:nvPicPr>
          <p:cNvPr id="1026" name="Picture 8" descr="C:\Users\Karen\AppData\Local\Microsoft\Windows\Temporary Internet Files\Content.IE5\EU95QA92\MP900406576[1].jpg">
            <a:extLst>
              <a:ext uri="{FF2B5EF4-FFF2-40B4-BE49-F238E27FC236}">
                <a16:creationId xmlns:a16="http://schemas.microsoft.com/office/drawing/2014/main" id="{3CF678EE-A2F8-4316-846A-8E024BDC01E0}"/>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124B67C7-BA2D-475A-ADFE-3799D9C8F93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33F205EC-F3BB-49BF-905C-B777977C4C4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FC014D1E-A902-44F6-9187-2E45F9432E1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5F6E7EEE-01E5-4571-8CB1-E7B9E0505AB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908BBC72-F2FD-4928-B6CE-ED3B1131D68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panose="020B0604020202020204" pitchFamily="34" charset="0"/>
              </a:defRPr>
            </a:lvl1pPr>
          </a:lstStyle>
          <a:p>
            <a:fld id="{D818497D-E12C-4D2A-AAD8-C2C18C41C53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27DBBF3-9A0B-4F3C-B9CE-58B4129480B0}"/>
              </a:ext>
            </a:extLst>
          </p:cNvPr>
          <p:cNvSpPr>
            <a:spLocks noGrp="1" noChangeArrowheads="1"/>
          </p:cNvSpPr>
          <p:nvPr>
            <p:ph type="ctrTitle"/>
          </p:nvPr>
        </p:nvSpPr>
        <p:spPr>
          <a:xfrm>
            <a:off x="304800" y="1600200"/>
            <a:ext cx="8458200" cy="2000250"/>
          </a:xfrm>
          <a:solidFill>
            <a:schemeClr val="bg1"/>
          </a:solidFill>
          <a:ln w="38100">
            <a:solidFill>
              <a:srgbClr val="002060"/>
            </a:solidFill>
            <a:miter lim="800000"/>
            <a:headEnd/>
            <a:tailEnd/>
          </a:ln>
        </p:spPr>
        <p:txBody>
          <a:bodyPr/>
          <a:lstStyle/>
          <a:p>
            <a:pPr eaLnBrk="1" hangingPunct="1"/>
            <a:r>
              <a:rPr lang="en-US" altLang="en-US" sz="6600" b="1" dirty="0">
                <a:latin typeface="Trebuchet MS" panose="020B0603020202020204" pitchFamily="34" charset="0"/>
              </a:rPr>
              <a:t>Unit: Acids, Bases, and Solutions</a:t>
            </a:r>
          </a:p>
        </p:txBody>
      </p:sp>
      <p:sp>
        <p:nvSpPr>
          <p:cNvPr id="2051" name="Rectangle 3">
            <a:extLst>
              <a:ext uri="{FF2B5EF4-FFF2-40B4-BE49-F238E27FC236}">
                <a16:creationId xmlns:a16="http://schemas.microsoft.com/office/drawing/2014/main" id="{19C7FA4E-70C1-4405-9986-36D990B71BCE}"/>
              </a:ext>
            </a:extLst>
          </p:cNvPr>
          <p:cNvSpPr>
            <a:spLocks noGrp="1" noChangeArrowheads="1"/>
          </p:cNvSpPr>
          <p:nvPr>
            <p:ph type="subTitle" idx="1"/>
          </p:nvPr>
        </p:nvSpPr>
        <p:spPr>
          <a:xfrm>
            <a:off x="304800" y="3684588"/>
            <a:ext cx="8458200" cy="735012"/>
          </a:xfrm>
          <a:solidFill>
            <a:schemeClr val="bg1"/>
          </a:solidFill>
          <a:ln w="38100">
            <a:solidFill>
              <a:srgbClr val="002060"/>
            </a:solidFill>
            <a:miter lim="800000"/>
            <a:headEnd/>
            <a:tailEnd/>
          </a:ln>
        </p:spPr>
        <p:txBody>
          <a:bodyPr/>
          <a:lstStyle/>
          <a:p>
            <a:pPr algn="r" eaLnBrk="1" hangingPunct="1"/>
            <a:r>
              <a:rPr lang="en-US" altLang="en-US" sz="3600" i="1" dirty="0">
                <a:solidFill>
                  <a:srgbClr val="002060"/>
                </a:solidFill>
                <a:latin typeface="Trebuchet MS" panose="020B0603020202020204" pitchFamily="34" charset="0"/>
              </a:rPr>
              <a:t>Properties of Acids and Bases</a:t>
            </a:r>
          </a:p>
        </p:txBody>
      </p:sp>
      <p:sp>
        <p:nvSpPr>
          <p:cNvPr id="2052" name="Explosion 1 5">
            <a:extLst>
              <a:ext uri="{FF2B5EF4-FFF2-40B4-BE49-F238E27FC236}">
                <a16:creationId xmlns:a16="http://schemas.microsoft.com/office/drawing/2014/main" id="{B477DD5B-3114-4E55-AFFB-676C64A645C6}"/>
              </a:ext>
            </a:extLst>
          </p:cNvPr>
          <p:cNvSpPr>
            <a:spLocks noChangeArrowheads="1"/>
          </p:cNvSpPr>
          <p:nvPr/>
        </p:nvSpPr>
        <p:spPr bwMode="auto">
          <a:xfrm rot="985396">
            <a:off x="5681663" y="638175"/>
            <a:ext cx="4267200" cy="1455738"/>
          </a:xfrm>
          <a:prstGeom prst="irregularSeal1">
            <a:avLst/>
          </a:prstGeom>
          <a:solidFill>
            <a:schemeClr val="bg1"/>
          </a:solidFill>
          <a:ln w="38100" algn="ctr">
            <a:solidFill>
              <a:srgbClr val="002060"/>
            </a:solidFill>
            <a:miter lim="800000"/>
            <a:headEnd/>
            <a:tailEnd/>
          </a:ln>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a:latin typeface="Script MT Bold" panose="03040602040607080904" pitchFamily="66" charset="0"/>
              </a:rPr>
              <a:t>Day 3 -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6736B49-A0DD-4096-8D63-D62A5B74E37C}"/>
              </a:ext>
            </a:extLst>
          </p:cNvPr>
          <p:cNvSpPr>
            <a:spLocks noGrp="1" noChangeArrowheads="1"/>
          </p:cNvSpPr>
          <p:nvPr>
            <p:ph type="title"/>
          </p:nvPr>
        </p:nvSpPr>
        <p:spPr>
          <a:xfrm>
            <a:off x="457200" y="228600"/>
            <a:ext cx="8229600" cy="1219200"/>
          </a:xfrm>
          <a:solidFill>
            <a:schemeClr val="bg1"/>
          </a:solidFill>
          <a:ln w="38100">
            <a:solidFill>
              <a:srgbClr val="002060"/>
            </a:solidFill>
            <a:miter lim="800000"/>
            <a:headEnd/>
            <a:tailEnd/>
          </a:ln>
        </p:spPr>
        <p:txBody>
          <a:bodyPr/>
          <a:lstStyle/>
          <a:p>
            <a:pPr eaLnBrk="1" hangingPunct="1"/>
            <a:r>
              <a:rPr lang="en-US" altLang="en-US" sz="4000" b="1">
                <a:solidFill>
                  <a:srgbClr val="002060"/>
                </a:solidFill>
                <a:latin typeface="Trebuchet MS" panose="020B0603020202020204" pitchFamily="34" charset="0"/>
              </a:rPr>
              <a:t>Review: Naming and Formula </a:t>
            </a:r>
            <a:br>
              <a:rPr lang="en-US" altLang="en-US" sz="4000" b="1">
                <a:solidFill>
                  <a:srgbClr val="002060"/>
                </a:solidFill>
                <a:latin typeface="Trebuchet MS" panose="020B0603020202020204" pitchFamily="34" charset="0"/>
              </a:rPr>
            </a:br>
            <a:r>
              <a:rPr lang="en-US" altLang="en-US" sz="4000" b="1">
                <a:solidFill>
                  <a:srgbClr val="002060"/>
                </a:solidFill>
                <a:latin typeface="Trebuchet MS" panose="020B0603020202020204" pitchFamily="34" charset="0"/>
              </a:rPr>
              <a:t>Writing for Acids</a:t>
            </a:r>
          </a:p>
        </p:txBody>
      </p:sp>
      <p:sp>
        <p:nvSpPr>
          <p:cNvPr id="47107" name="Rectangle 3">
            <a:extLst>
              <a:ext uri="{FF2B5EF4-FFF2-40B4-BE49-F238E27FC236}">
                <a16:creationId xmlns:a16="http://schemas.microsoft.com/office/drawing/2014/main" id="{8D320700-5827-4D38-8269-8F4AC32150AE}"/>
              </a:ext>
            </a:extLst>
          </p:cNvPr>
          <p:cNvSpPr>
            <a:spLocks noGrp="1" noChangeArrowheads="1"/>
          </p:cNvSpPr>
          <p:nvPr>
            <p:ph idx="1"/>
          </p:nvPr>
        </p:nvSpPr>
        <p:spPr>
          <a:xfrm>
            <a:off x="457200" y="1600200"/>
            <a:ext cx="8229600" cy="4572000"/>
          </a:xfrm>
          <a:solidFill>
            <a:schemeClr val="bg1"/>
          </a:solidFill>
          <a:ln w="38100">
            <a:solidFill>
              <a:srgbClr val="002060"/>
            </a:solidFill>
            <a:miter lim="800000"/>
            <a:headEnd/>
            <a:tailEnd/>
          </a:ln>
        </p:spPr>
        <p:txBody>
          <a:bodyPr/>
          <a:lstStyle/>
          <a:p>
            <a:pPr marL="0" indent="0" eaLnBrk="1" hangingPunct="1">
              <a:buFontTx/>
              <a:buNone/>
            </a:pPr>
            <a:r>
              <a:rPr lang="en-US" altLang="en-US" sz="4800">
                <a:latin typeface="Trebuchet MS" panose="020B0603020202020204" pitchFamily="34" charset="0"/>
              </a:rPr>
              <a:t>If the anion ends in…</a:t>
            </a:r>
          </a:p>
          <a:p>
            <a:pPr marL="0" indent="0" eaLnBrk="1" hangingPunct="1">
              <a:buFontTx/>
              <a:buNone/>
            </a:pPr>
            <a:endParaRPr lang="en-US" altLang="en-US" sz="2000">
              <a:latin typeface="Trebuchet MS" panose="020B0603020202020204" pitchFamily="34" charset="0"/>
            </a:endParaRPr>
          </a:p>
          <a:p>
            <a:pPr marL="0" indent="0" eaLnBrk="1" hangingPunct="1">
              <a:buFontTx/>
              <a:buNone/>
            </a:pPr>
            <a:r>
              <a:rPr lang="en-US" altLang="en-US" sz="4000">
                <a:latin typeface="Trebuchet MS" panose="020B0603020202020204" pitchFamily="34" charset="0"/>
              </a:rPr>
              <a:t>“ide” then, ___________________</a:t>
            </a:r>
          </a:p>
          <a:p>
            <a:pPr marL="0" indent="0" eaLnBrk="1" hangingPunct="1">
              <a:buFontTx/>
              <a:buNone/>
            </a:pPr>
            <a:r>
              <a:rPr lang="en-US" altLang="en-US" sz="4000">
                <a:latin typeface="Trebuchet MS" panose="020B0603020202020204" pitchFamily="34" charset="0"/>
              </a:rPr>
              <a:t>“ate” then, ___________________</a:t>
            </a:r>
          </a:p>
          <a:p>
            <a:pPr marL="0" indent="0" eaLnBrk="1" hangingPunct="1">
              <a:buFontTx/>
              <a:buNone/>
            </a:pPr>
            <a:r>
              <a:rPr lang="en-US" altLang="en-US" sz="4000">
                <a:latin typeface="Trebuchet MS" panose="020B0603020202020204" pitchFamily="34" charset="0"/>
              </a:rPr>
              <a:t>“ite” then, ____________________</a:t>
            </a:r>
          </a:p>
          <a:p>
            <a:pPr marL="0" indent="0" eaLnBrk="1" hangingPunct="1">
              <a:buFontTx/>
              <a:buNone/>
            </a:pPr>
            <a:endParaRPr lang="en-US" altLang="en-US" sz="2400">
              <a:latin typeface="Trebuchet MS" panose="020B0603020202020204" pitchFamily="34" charset="0"/>
            </a:endParaRPr>
          </a:p>
          <a:p>
            <a:pPr marL="0" indent="0" eaLnBrk="1" hangingPunct="1">
              <a:buFontTx/>
              <a:buNone/>
            </a:pPr>
            <a:r>
              <a:rPr lang="en-US" altLang="en-US" sz="4000">
                <a:latin typeface="Trebuchet MS" panose="020B0603020202020204" pitchFamily="34" charset="0"/>
              </a:rPr>
              <a:t>	</a:t>
            </a:r>
          </a:p>
        </p:txBody>
      </p:sp>
      <p:sp>
        <p:nvSpPr>
          <p:cNvPr id="9" name="TextBox 8">
            <a:extLst>
              <a:ext uri="{FF2B5EF4-FFF2-40B4-BE49-F238E27FC236}">
                <a16:creationId xmlns:a16="http://schemas.microsoft.com/office/drawing/2014/main" id="{09E41BD9-CCB6-4A6B-BDFD-7AB43B33BB69}"/>
              </a:ext>
            </a:extLst>
          </p:cNvPr>
          <p:cNvSpPr txBox="1">
            <a:spLocks noChangeArrowheads="1"/>
          </p:cNvSpPr>
          <p:nvPr/>
        </p:nvSpPr>
        <p:spPr bwMode="auto">
          <a:xfrm>
            <a:off x="3352800" y="2705100"/>
            <a:ext cx="495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a:solidFill>
                  <a:srgbClr val="002060"/>
                </a:solidFill>
              </a:rPr>
              <a:t>hydro____ic acid</a:t>
            </a:r>
          </a:p>
        </p:txBody>
      </p:sp>
      <p:sp>
        <p:nvSpPr>
          <p:cNvPr id="10" name="TextBox 9">
            <a:extLst>
              <a:ext uri="{FF2B5EF4-FFF2-40B4-BE49-F238E27FC236}">
                <a16:creationId xmlns:a16="http://schemas.microsoft.com/office/drawing/2014/main" id="{C9CCF368-2E64-4406-A9DF-7E1E8EAA3EF8}"/>
              </a:ext>
            </a:extLst>
          </p:cNvPr>
          <p:cNvSpPr txBox="1">
            <a:spLocks noChangeArrowheads="1"/>
          </p:cNvSpPr>
          <p:nvPr/>
        </p:nvSpPr>
        <p:spPr bwMode="auto">
          <a:xfrm>
            <a:off x="3962400" y="3482975"/>
            <a:ext cx="495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a:solidFill>
                  <a:srgbClr val="002060"/>
                </a:solidFill>
              </a:rPr>
              <a:t>____ic acid</a:t>
            </a:r>
          </a:p>
        </p:txBody>
      </p:sp>
      <p:sp>
        <p:nvSpPr>
          <p:cNvPr id="11" name="TextBox 10">
            <a:extLst>
              <a:ext uri="{FF2B5EF4-FFF2-40B4-BE49-F238E27FC236}">
                <a16:creationId xmlns:a16="http://schemas.microsoft.com/office/drawing/2014/main" id="{D9AAD58B-2A48-4DF7-A348-C151B5E42E78}"/>
              </a:ext>
            </a:extLst>
          </p:cNvPr>
          <p:cNvSpPr txBox="1">
            <a:spLocks noChangeArrowheads="1"/>
          </p:cNvSpPr>
          <p:nvPr/>
        </p:nvSpPr>
        <p:spPr bwMode="auto">
          <a:xfrm>
            <a:off x="3752850" y="4191000"/>
            <a:ext cx="495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a:solidFill>
                  <a:srgbClr val="002060"/>
                </a:solidFill>
              </a:rPr>
              <a:t>____ous acid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C584855-549F-4937-AF4A-16D34C270BDD}"/>
              </a:ext>
            </a:extLst>
          </p:cNvPr>
          <p:cNvSpPr>
            <a:spLocks noGrp="1" noChangeArrowheads="1"/>
          </p:cNvSpPr>
          <p:nvPr>
            <p:ph type="title"/>
          </p:nvPr>
        </p:nvSpPr>
        <p:spPr>
          <a:xfrm>
            <a:off x="457200" y="228600"/>
            <a:ext cx="8229600" cy="1219200"/>
          </a:xfrm>
          <a:solidFill>
            <a:schemeClr val="bg1"/>
          </a:solidFill>
          <a:ln w="38100">
            <a:solidFill>
              <a:srgbClr val="002060"/>
            </a:solidFill>
            <a:miter lim="800000"/>
            <a:headEnd/>
            <a:tailEnd/>
          </a:ln>
        </p:spPr>
        <p:txBody>
          <a:bodyPr/>
          <a:lstStyle/>
          <a:p>
            <a:pPr eaLnBrk="1" hangingPunct="1"/>
            <a:r>
              <a:rPr lang="en-US" altLang="en-US" sz="4000" b="1" dirty="0">
                <a:solidFill>
                  <a:srgbClr val="002060"/>
                </a:solidFill>
                <a:latin typeface="Trebuchet MS" panose="020B0603020202020204" pitchFamily="34" charset="0"/>
              </a:rPr>
              <a:t>Review: Naming and Formula </a:t>
            </a:r>
            <a:br>
              <a:rPr lang="en-US" altLang="en-US" sz="4000" b="1" dirty="0">
                <a:solidFill>
                  <a:srgbClr val="002060"/>
                </a:solidFill>
                <a:latin typeface="Trebuchet MS" panose="020B0603020202020204" pitchFamily="34" charset="0"/>
              </a:rPr>
            </a:br>
            <a:r>
              <a:rPr lang="en-US" altLang="en-US" sz="4000" b="1" dirty="0">
                <a:solidFill>
                  <a:srgbClr val="002060"/>
                </a:solidFill>
                <a:latin typeface="Trebuchet MS" panose="020B0603020202020204" pitchFamily="34" charset="0"/>
              </a:rPr>
              <a:t>Writing for Acids</a:t>
            </a:r>
          </a:p>
        </p:txBody>
      </p:sp>
      <p:sp>
        <p:nvSpPr>
          <p:cNvPr id="47107" name="Rectangle 3">
            <a:extLst>
              <a:ext uri="{FF2B5EF4-FFF2-40B4-BE49-F238E27FC236}">
                <a16:creationId xmlns:a16="http://schemas.microsoft.com/office/drawing/2014/main" id="{ABC82B1B-EA16-4C57-AB8E-F101DEC443AB}"/>
              </a:ext>
            </a:extLst>
          </p:cNvPr>
          <p:cNvSpPr>
            <a:spLocks noGrp="1" noChangeArrowheads="1"/>
          </p:cNvSpPr>
          <p:nvPr>
            <p:ph idx="1"/>
          </p:nvPr>
        </p:nvSpPr>
        <p:spPr>
          <a:xfrm>
            <a:off x="457200" y="1600200"/>
            <a:ext cx="8229600" cy="4572000"/>
          </a:xfrm>
          <a:solidFill>
            <a:schemeClr val="bg1"/>
          </a:solidFill>
          <a:ln w="38100">
            <a:solidFill>
              <a:srgbClr val="002060"/>
            </a:solidFill>
            <a:miter lim="800000"/>
            <a:headEnd/>
            <a:tailEnd/>
          </a:ln>
        </p:spPr>
        <p:txBody>
          <a:bodyPr/>
          <a:lstStyle/>
          <a:p>
            <a:pPr marL="0" indent="0" eaLnBrk="1" hangingPunct="1">
              <a:buFontTx/>
              <a:buNone/>
            </a:pPr>
            <a:r>
              <a:rPr lang="en-US" altLang="en-US" sz="4000" dirty="0">
                <a:latin typeface="Trebuchet MS" panose="020B0603020202020204" pitchFamily="34" charset="0"/>
              </a:rPr>
              <a:t>For acids, look at the anion ending!</a:t>
            </a:r>
          </a:p>
          <a:p>
            <a:pPr marL="0" indent="0" eaLnBrk="1" hangingPunct="1">
              <a:buFontTx/>
              <a:buNone/>
            </a:pPr>
            <a:endParaRPr lang="en-US" altLang="en-US" sz="1200" dirty="0">
              <a:latin typeface="Trebuchet MS" panose="020B0603020202020204" pitchFamily="34" charset="0"/>
            </a:endParaRPr>
          </a:p>
          <a:p>
            <a:pPr marL="0" indent="0" eaLnBrk="1" hangingPunct="1">
              <a:buFontTx/>
              <a:buNone/>
            </a:pPr>
            <a:r>
              <a:rPr lang="en-US" altLang="en-US" sz="4000" dirty="0">
                <a:latin typeface="Trebuchet MS" panose="020B0603020202020204" pitchFamily="34" charset="0"/>
              </a:rPr>
              <a:t>	H</a:t>
            </a:r>
            <a:r>
              <a:rPr lang="en-US" altLang="en-US" sz="4000" baseline="-25000" dirty="0">
                <a:latin typeface="Trebuchet MS" panose="020B0603020202020204" pitchFamily="34" charset="0"/>
              </a:rPr>
              <a:t>3</a:t>
            </a:r>
            <a:r>
              <a:rPr lang="en-US" altLang="en-US" sz="4000" dirty="0">
                <a:latin typeface="Trebuchet MS" panose="020B0603020202020204" pitchFamily="34" charset="0"/>
              </a:rPr>
              <a:t>PO</a:t>
            </a:r>
            <a:r>
              <a:rPr lang="en-US" altLang="en-US" sz="4000" baseline="-25000" dirty="0">
                <a:latin typeface="Trebuchet MS" panose="020B0603020202020204" pitchFamily="34" charset="0"/>
              </a:rPr>
              <a:t>3</a:t>
            </a:r>
            <a:r>
              <a:rPr lang="en-US" altLang="en-US" sz="4000" dirty="0">
                <a:latin typeface="Trebuchet MS" panose="020B0603020202020204" pitchFamily="34" charset="0"/>
              </a:rPr>
              <a:t>	___________________</a:t>
            </a:r>
          </a:p>
          <a:p>
            <a:pPr marL="0" indent="0" eaLnBrk="1" hangingPunct="1">
              <a:buFontTx/>
              <a:buNone/>
            </a:pPr>
            <a:endParaRPr lang="en-US" altLang="en-US" sz="800" dirty="0">
              <a:latin typeface="Trebuchet MS" panose="020B0603020202020204" pitchFamily="34" charset="0"/>
            </a:endParaRPr>
          </a:p>
          <a:p>
            <a:pPr marL="0" indent="0" eaLnBrk="1" hangingPunct="1">
              <a:buFontTx/>
              <a:buNone/>
            </a:pPr>
            <a:r>
              <a:rPr lang="en-US" altLang="en-US" sz="4000" dirty="0">
                <a:latin typeface="Trebuchet MS" panose="020B0603020202020204" pitchFamily="34" charset="0"/>
              </a:rPr>
              <a:t>	HBr		</a:t>
            </a:r>
            <a:r>
              <a:rPr lang="en-US" altLang="en-US" sz="4000" baseline="-25000" dirty="0">
                <a:latin typeface="Trebuchet MS" panose="020B0603020202020204" pitchFamily="34" charset="0"/>
              </a:rPr>
              <a:t>  </a:t>
            </a:r>
            <a:r>
              <a:rPr lang="en-US" altLang="en-US" sz="4000" dirty="0">
                <a:latin typeface="Trebuchet MS" panose="020B0603020202020204" pitchFamily="34" charset="0"/>
              </a:rPr>
              <a:t>___________________</a:t>
            </a:r>
          </a:p>
          <a:p>
            <a:pPr marL="0" indent="0" eaLnBrk="1" hangingPunct="1">
              <a:buFontTx/>
              <a:buNone/>
            </a:pPr>
            <a:endParaRPr lang="en-US" altLang="en-US" sz="1600" baseline="-25000" dirty="0">
              <a:latin typeface="Trebuchet MS" panose="020B0603020202020204" pitchFamily="34" charset="0"/>
            </a:endParaRPr>
          </a:p>
          <a:p>
            <a:pPr marL="0" indent="0" eaLnBrk="1" hangingPunct="1">
              <a:buFontTx/>
              <a:buNone/>
            </a:pPr>
            <a:r>
              <a:rPr lang="en-US" altLang="en-US" sz="4000" dirty="0">
                <a:latin typeface="Trebuchet MS" panose="020B0603020202020204" pitchFamily="34" charset="0"/>
              </a:rPr>
              <a:t>	carbonic acid ______________</a:t>
            </a:r>
          </a:p>
          <a:p>
            <a:pPr marL="0" indent="0" eaLnBrk="1" hangingPunct="1">
              <a:buFontTx/>
              <a:buNone/>
            </a:pPr>
            <a:endParaRPr lang="en-US" altLang="en-US" sz="4000" dirty="0">
              <a:latin typeface="Trebuchet MS" panose="020B0603020202020204" pitchFamily="34" charset="0"/>
            </a:endParaRPr>
          </a:p>
        </p:txBody>
      </p:sp>
      <p:sp>
        <p:nvSpPr>
          <p:cNvPr id="5" name="TextBox 4">
            <a:extLst>
              <a:ext uri="{FF2B5EF4-FFF2-40B4-BE49-F238E27FC236}">
                <a16:creationId xmlns:a16="http://schemas.microsoft.com/office/drawing/2014/main" id="{969E9FDB-7F59-4D40-B470-189C19967E3E}"/>
              </a:ext>
            </a:extLst>
          </p:cNvPr>
          <p:cNvSpPr txBox="1">
            <a:spLocks noChangeArrowheads="1"/>
          </p:cNvSpPr>
          <p:nvPr/>
        </p:nvSpPr>
        <p:spPr bwMode="auto">
          <a:xfrm>
            <a:off x="3460750" y="3154363"/>
            <a:ext cx="49530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dirty="0">
                <a:solidFill>
                  <a:srgbClr val="002060"/>
                </a:solidFill>
              </a:rPr>
              <a:t>phosphorous acid</a:t>
            </a:r>
          </a:p>
        </p:txBody>
      </p:sp>
      <p:sp>
        <p:nvSpPr>
          <p:cNvPr id="6" name="TextBox 5">
            <a:extLst>
              <a:ext uri="{FF2B5EF4-FFF2-40B4-BE49-F238E27FC236}">
                <a16:creationId xmlns:a16="http://schemas.microsoft.com/office/drawing/2014/main" id="{F7BF3874-23E2-45B0-A5B9-D8ACE3CA5E4F}"/>
              </a:ext>
            </a:extLst>
          </p:cNvPr>
          <p:cNvSpPr txBox="1">
            <a:spLocks noChangeArrowheads="1"/>
          </p:cNvSpPr>
          <p:nvPr/>
        </p:nvSpPr>
        <p:spPr bwMode="auto">
          <a:xfrm>
            <a:off x="3276600" y="4003675"/>
            <a:ext cx="518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dirty="0">
                <a:solidFill>
                  <a:srgbClr val="002060"/>
                </a:solidFill>
              </a:rPr>
              <a:t>hydrobromic acid</a:t>
            </a:r>
          </a:p>
        </p:txBody>
      </p:sp>
      <p:sp>
        <p:nvSpPr>
          <p:cNvPr id="7" name="TextBox 6">
            <a:extLst>
              <a:ext uri="{FF2B5EF4-FFF2-40B4-BE49-F238E27FC236}">
                <a16:creationId xmlns:a16="http://schemas.microsoft.com/office/drawing/2014/main" id="{E6A97ACF-527F-4ED0-81D1-E505707C9D80}"/>
              </a:ext>
            </a:extLst>
          </p:cNvPr>
          <p:cNvSpPr txBox="1">
            <a:spLocks noChangeArrowheads="1"/>
          </p:cNvSpPr>
          <p:nvPr/>
        </p:nvSpPr>
        <p:spPr bwMode="auto">
          <a:xfrm>
            <a:off x="1981200" y="5481638"/>
            <a:ext cx="3276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H</a:t>
            </a:r>
            <a:r>
              <a:rPr lang="en-US" altLang="en-US" sz="2400" i="1" baseline="30000">
                <a:solidFill>
                  <a:srgbClr val="FF0000"/>
                </a:solidFill>
              </a:rPr>
              <a:t>+1</a:t>
            </a:r>
            <a:r>
              <a:rPr lang="en-US" altLang="en-US" sz="2400" i="1">
                <a:solidFill>
                  <a:srgbClr val="FF0000"/>
                </a:solidFill>
              </a:rPr>
              <a:t>     (CO</a:t>
            </a:r>
            <a:r>
              <a:rPr lang="en-US" altLang="en-US" sz="2400" i="1" baseline="-25000">
                <a:solidFill>
                  <a:srgbClr val="FF0000"/>
                </a:solidFill>
              </a:rPr>
              <a:t>3</a:t>
            </a:r>
            <a:r>
              <a:rPr lang="en-US" altLang="en-US" sz="2400" i="1">
                <a:solidFill>
                  <a:srgbClr val="FF0000"/>
                </a:solidFill>
              </a:rPr>
              <a:t>)</a:t>
            </a:r>
            <a:r>
              <a:rPr lang="en-US" altLang="en-US" sz="2400" i="1" baseline="30000">
                <a:solidFill>
                  <a:srgbClr val="FF0000"/>
                </a:solidFill>
              </a:rPr>
              <a:t>-2</a:t>
            </a:r>
          </a:p>
        </p:txBody>
      </p:sp>
      <p:sp>
        <p:nvSpPr>
          <p:cNvPr id="8" name="TextBox 7">
            <a:extLst>
              <a:ext uri="{FF2B5EF4-FFF2-40B4-BE49-F238E27FC236}">
                <a16:creationId xmlns:a16="http://schemas.microsoft.com/office/drawing/2014/main" id="{CC1563B6-F4B4-49AB-80FC-22367BD1019D}"/>
              </a:ext>
            </a:extLst>
          </p:cNvPr>
          <p:cNvSpPr txBox="1">
            <a:spLocks noChangeArrowheads="1"/>
          </p:cNvSpPr>
          <p:nvPr/>
        </p:nvSpPr>
        <p:spPr bwMode="auto">
          <a:xfrm>
            <a:off x="5413375" y="4827588"/>
            <a:ext cx="2038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a:solidFill>
                  <a:srgbClr val="002060"/>
                </a:solidFill>
              </a:rPr>
              <a:t>H</a:t>
            </a:r>
            <a:r>
              <a:rPr lang="en-US" altLang="en-US" sz="4000" i="1" baseline="-25000">
                <a:solidFill>
                  <a:srgbClr val="002060"/>
                </a:solidFill>
              </a:rPr>
              <a:t>2</a:t>
            </a:r>
            <a:r>
              <a:rPr lang="en-US" altLang="en-US" sz="4000" i="1">
                <a:solidFill>
                  <a:srgbClr val="002060"/>
                </a:solidFill>
              </a:rPr>
              <a:t>CO</a:t>
            </a:r>
            <a:r>
              <a:rPr lang="en-US" altLang="en-US" sz="4000" i="1" baseline="-25000">
                <a:solidFill>
                  <a:srgbClr val="002060"/>
                </a:solidFill>
              </a:rPr>
              <a:t>3</a:t>
            </a:r>
          </a:p>
        </p:txBody>
      </p:sp>
      <p:grpSp>
        <p:nvGrpSpPr>
          <p:cNvPr id="2" name="Group 13">
            <a:extLst>
              <a:ext uri="{FF2B5EF4-FFF2-40B4-BE49-F238E27FC236}">
                <a16:creationId xmlns:a16="http://schemas.microsoft.com/office/drawing/2014/main" id="{7EEA198B-523A-41A8-82FC-90C6AF43BD7B}"/>
              </a:ext>
            </a:extLst>
          </p:cNvPr>
          <p:cNvGrpSpPr>
            <a:grpSpLocks/>
          </p:cNvGrpSpPr>
          <p:nvPr/>
        </p:nvGrpSpPr>
        <p:grpSpPr bwMode="auto">
          <a:xfrm>
            <a:off x="2438400" y="2738438"/>
            <a:ext cx="2362200" cy="766762"/>
            <a:chOff x="2133600" y="2738735"/>
            <a:chExt cx="2362200" cy="766465"/>
          </a:xfrm>
        </p:grpSpPr>
        <p:sp>
          <p:nvSpPr>
            <p:cNvPr id="12304" name="TextBox 8">
              <a:extLst>
                <a:ext uri="{FF2B5EF4-FFF2-40B4-BE49-F238E27FC236}">
                  <a16:creationId xmlns:a16="http://schemas.microsoft.com/office/drawing/2014/main" id="{6BDD5843-4DE1-4355-B3EE-F90579265A46}"/>
                </a:ext>
              </a:extLst>
            </p:cNvPr>
            <p:cNvSpPr txBox="1">
              <a:spLocks noChangeArrowheads="1"/>
            </p:cNvSpPr>
            <p:nvPr/>
          </p:nvSpPr>
          <p:spPr bwMode="auto">
            <a:xfrm>
              <a:off x="2133600" y="2738735"/>
              <a:ext cx="236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“phosph</a:t>
              </a:r>
              <a:r>
                <a:rPr lang="en-US" altLang="en-US" sz="2400" i="1" u="sng">
                  <a:solidFill>
                    <a:srgbClr val="FF0000"/>
                  </a:solidFill>
                </a:rPr>
                <a:t>ite</a:t>
              </a:r>
              <a:r>
                <a:rPr lang="en-US" altLang="en-US" sz="2400" i="1">
                  <a:solidFill>
                    <a:srgbClr val="FF0000"/>
                  </a:solidFill>
                </a:rPr>
                <a:t>”</a:t>
              </a:r>
              <a:endParaRPr lang="en-US" altLang="en-US" sz="2400" i="1" baseline="30000">
                <a:solidFill>
                  <a:srgbClr val="FF0000"/>
                </a:solidFill>
              </a:endParaRPr>
            </a:p>
          </p:txBody>
        </p:sp>
        <p:cxnSp>
          <p:nvCxnSpPr>
            <p:cNvPr id="12305" name="Straight Arrow Connector 10">
              <a:extLst>
                <a:ext uri="{FF2B5EF4-FFF2-40B4-BE49-F238E27FC236}">
                  <a16:creationId xmlns:a16="http://schemas.microsoft.com/office/drawing/2014/main" id="{4D5909F5-A280-40EF-B535-607546F1C8A6}"/>
                </a:ext>
              </a:extLst>
            </p:cNvPr>
            <p:cNvCxnSpPr>
              <a:cxnSpLocks noChangeShapeType="1"/>
            </p:cNvCxnSpPr>
            <p:nvPr/>
          </p:nvCxnSpPr>
          <p:spPr bwMode="auto">
            <a:xfrm flipH="1">
              <a:off x="2362200" y="3124200"/>
              <a:ext cx="609600" cy="381000"/>
            </a:xfrm>
            <a:prstGeom prst="straightConnector1">
              <a:avLst/>
            </a:prstGeom>
            <a:noFill/>
            <a:ln w="28575" algn="ctr">
              <a:solidFill>
                <a:srgbClr val="EB2403"/>
              </a:solidFill>
              <a:round/>
              <a:headEnd/>
              <a:tailEnd type="arrow" w="med" len="med"/>
            </a:ln>
            <a:extLst>
              <a:ext uri="{909E8E84-426E-40DD-AFC4-6F175D3DCCD1}">
                <a14:hiddenFill xmlns:a14="http://schemas.microsoft.com/office/drawing/2010/main">
                  <a:noFill/>
                </a14:hiddenFill>
              </a:ext>
            </a:extLst>
          </p:spPr>
        </p:cxnSp>
      </p:grpSp>
      <p:grpSp>
        <p:nvGrpSpPr>
          <p:cNvPr id="3" name="Group 14">
            <a:extLst>
              <a:ext uri="{FF2B5EF4-FFF2-40B4-BE49-F238E27FC236}">
                <a16:creationId xmlns:a16="http://schemas.microsoft.com/office/drawing/2014/main" id="{C551DB7C-0D64-4604-A41A-8D621B021B02}"/>
              </a:ext>
            </a:extLst>
          </p:cNvPr>
          <p:cNvGrpSpPr>
            <a:grpSpLocks/>
          </p:cNvGrpSpPr>
          <p:nvPr/>
        </p:nvGrpSpPr>
        <p:grpSpPr bwMode="auto">
          <a:xfrm>
            <a:off x="2362200" y="3733800"/>
            <a:ext cx="2514600" cy="685800"/>
            <a:chOff x="2438400" y="2895600"/>
            <a:chExt cx="2514600" cy="685800"/>
          </a:xfrm>
        </p:grpSpPr>
        <p:sp>
          <p:nvSpPr>
            <p:cNvPr id="12302" name="TextBox 15">
              <a:extLst>
                <a:ext uri="{FF2B5EF4-FFF2-40B4-BE49-F238E27FC236}">
                  <a16:creationId xmlns:a16="http://schemas.microsoft.com/office/drawing/2014/main" id="{92C68454-F8A7-42E5-B490-347E0AC38A4D}"/>
                </a:ext>
              </a:extLst>
            </p:cNvPr>
            <p:cNvSpPr txBox="1">
              <a:spLocks noChangeArrowheads="1"/>
            </p:cNvSpPr>
            <p:nvPr/>
          </p:nvSpPr>
          <p:spPr bwMode="auto">
            <a:xfrm>
              <a:off x="2590800" y="2895600"/>
              <a:ext cx="236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“brom</a:t>
              </a:r>
              <a:r>
                <a:rPr lang="en-US" altLang="en-US" sz="2400" i="1" u="sng">
                  <a:solidFill>
                    <a:srgbClr val="FF0000"/>
                  </a:solidFill>
                </a:rPr>
                <a:t>ide</a:t>
              </a:r>
              <a:r>
                <a:rPr lang="en-US" altLang="en-US" sz="2400" i="1">
                  <a:solidFill>
                    <a:srgbClr val="FF0000"/>
                  </a:solidFill>
                </a:rPr>
                <a:t>”</a:t>
              </a:r>
              <a:endParaRPr lang="en-US" altLang="en-US" sz="2400" i="1" baseline="30000">
                <a:solidFill>
                  <a:srgbClr val="FF0000"/>
                </a:solidFill>
              </a:endParaRPr>
            </a:p>
          </p:txBody>
        </p:sp>
        <p:cxnSp>
          <p:nvCxnSpPr>
            <p:cNvPr id="12303" name="Straight Arrow Connector 16">
              <a:extLst>
                <a:ext uri="{FF2B5EF4-FFF2-40B4-BE49-F238E27FC236}">
                  <a16:creationId xmlns:a16="http://schemas.microsoft.com/office/drawing/2014/main" id="{FF653DB4-13C5-4811-AE75-380CC69A85D1}"/>
                </a:ext>
              </a:extLst>
            </p:cNvPr>
            <p:cNvCxnSpPr>
              <a:cxnSpLocks noChangeShapeType="1"/>
            </p:cNvCxnSpPr>
            <p:nvPr/>
          </p:nvCxnSpPr>
          <p:spPr bwMode="auto">
            <a:xfrm flipH="1">
              <a:off x="2438400" y="3200400"/>
              <a:ext cx="685800" cy="381000"/>
            </a:xfrm>
            <a:prstGeom prst="straightConnector1">
              <a:avLst/>
            </a:prstGeom>
            <a:noFill/>
            <a:ln w="28575" algn="ctr">
              <a:solidFill>
                <a:srgbClr val="EB2403"/>
              </a:solidFill>
              <a:round/>
              <a:headEnd/>
              <a:tailEnd type="arrow" w="med" len="med"/>
            </a:ln>
            <a:extLst>
              <a:ext uri="{909E8E84-426E-40DD-AFC4-6F175D3DCCD1}">
                <a14:hiddenFill xmlns:a14="http://schemas.microsoft.com/office/drawing/2010/main">
                  <a:noFill/>
                </a14:hiddenFill>
              </a:ext>
            </a:extLst>
          </p:spPr>
        </p:cxnSp>
      </p:grpSp>
      <p:grpSp>
        <p:nvGrpSpPr>
          <p:cNvPr id="4" name="Group 25">
            <a:extLst>
              <a:ext uri="{FF2B5EF4-FFF2-40B4-BE49-F238E27FC236}">
                <a16:creationId xmlns:a16="http://schemas.microsoft.com/office/drawing/2014/main" id="{038A8FF9-5869-4235-9879-A1635BCBC265}"/>
              </a:ext>
            </a:extLst>
          </p:cNvPr>
          <p:cNvGrpSpPr>
            <a:grpSpLocks/>
          </p:cNvGrpSpPr>
          <p:nvPr/>
        </p:nvGrpSpPr>
        <p:grpSpPr bwMode="auto">
          <a:xfrm>
            <a:off x="3398838" y="4598988"/>
            <a:ext cx="4648200" cy="730250"/>
            <a:chOff x="2438400" y="2851356"/>
            <a:chExt cx="4648200" cy="730044"/>
          </a:xfrm>
        </p:grpSpPr>
        <p:sp>
          <p:nvSpPr>
            <p:cNvPr id="12300" name="TextBox 26">
              <a:extLst>
                <a:ext uri="{FF2B5EF4-FFF2-40B4-BE49-F238E27FC236}">
                  <a16:creationId xmlns:a16="http://schemas.microsoft.com/office/drawing/2014/main" id="{E0A8AA05-8DE0-43CF-8B8C-2A684DF50538}"/>
                </a:ext>
              </a:extLst>
            </p:cNvPr>
            <p:cNvSpPr txBox="1">
              <a:spLocks noChangeArrowheads="1"/>
            </p:cNvSpPr>
            <p:nvPr/>
          </p:nvSpPr>
          <p:spPr bwMode="auto">
            <a:xfrm>
              <a:off x="2743200" y="2851356"/>
              <a:ext cx="434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“ic” must have been “ate”</a:t>
              </a:r>
              <a:endParaRPr lang="en-US" altLang="en-US" sz="2400" i="1" baseline="30000">
                <a:solidFill>
                  <a:srgbClr val="FF0000"/>
                </a:solidFill>
              </a:endParaRPr>
            </a:p>
          </p:txBody>
        </p:sp>
        <p:cxnSp>
          <p:nvCxnSpPr>
            <p:cNvPr id="12301" name="Straight Arrow Connector 27">
              <a:extLst>
                <a:ext uri="{FF2B5EF4-FFF2-40B4-BE49-F238E27FC236}">
                  <a16:creationId xmlns:a16="http://schemas.microsoft.com/office/drawing/2014/main" id="{E81C3858-E044-4B8A-A05C-3FBDC8ED040E}"/>
                </a:ext>
              </a:extLst>
            </p:cNvPr>
            <p:cNvCxnSpPr>
              <a:cxnSpLocks noChangeShapeType="1"/>
            </p:cNvCxnSpPr>
            <p:nvPr/>
          </p:nvCxnSpPr>
          <p:spPr bwMode="auto">
            <a:xfrm flipH="1">
              <a:off x="2438400" y="3200400"/>
              <a:ext cx="685800" cy="381000"/>
            </a:xfrm>
            <a:prstGeom prst="straightConnector1">
              <a:avLst/>
            </a:prstGeom>
            <a:noFill/>
            <a:ln w="28575" algn="ctr">
              <a:solidFill>
                <a:srgbClr val="EB2403"/>
              </a:solidFill>
              <a:round/>
              <a:headEnd/>
              <a:tailEnd type="arrow" w="med" len="med"/>
            </a:ln>
            <a:extLst>
              <a:ext uri="{909E8E84-426E-40DD-AFC4-6F175D3DCCD1}">
                <a14:hiddenFill xmlns:a14="http://schemas.microsoft.com/office/drawing/2010/main">
                  <a:noFill/>
                </a14:hiddenFill>
              </a:ext>
            </a:extLst>
          </p:spPr>
        </p:cxnSp>
      </p:grpSp>
      <p:sp>
        <p:nvSpPr>
          <p:cNvPr id="29" name="TextBox 28">
            <a:extLst>
              <a:ext uri="{FF2B5EF4-FFF2-40B4-BE49-F238E27FC236}">
                <a16:creationId xmlns:a16="http://schemas.microsoft.com/office/drawing/2014/main" id="{62C6D583-6408-408C-83FD-AC955241C9BC}"/>
              </a:ext>
            </a:extLst>
          </p:cNvPr>
          <p:cNvSpPr txBox="1">
            <a:spLocks noChangeArrowheads="1"/>
          </p:cNvSpPr>
          <p:nvPr/>
        </p:nvSpPr>
        <p:spPr bwMode="auto">
          <a:xfrm>
            <a:off x="5029200" y="2293938"/>
            <a:ext cx="35052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Remember H</a:t>
            </a:r>
            <a:r>
              <a:rPr lang="en-US" altLang="en-US" sz="2400" i="1" baseline="30000">
                <a:solidFill>
                  <a:srgbClr val="FF0000"/>
                </a:solidFill>
              </a:rPr>
              <a:t>+1</a:t>
            </a:r>
            <a:r>
              <a:rPr lang="en-US" altLang="en-US" sz="2400" i="1">
                <a:solidFill>
                  <a:srgbClr val="FF0000"/>
                </a:solidFill>
              </a:rPr>
              <a:t> is always the cation for acids!</a:t>
            </a:r>
            <a:endParaRPr lang="en-US" altLang="en-US" sz="2400" i="1" baseline="30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263332C-C5A8-4F3B-8E39-E4C53510DB21}"/>
              </a:ext>
            </a:extLst>
          </p:cNvPr>
          <p:cNvSpPr>
            <a:spLocks noGrp="1" noChangeArrowheads="1"/>
          </p:cNvSpPr>
          <p:nvPr>
            <p:ph type="body" idx="1"/>
          </p:nvPr>
        </p:nvSpPr>
        <p:spPr>
          <a:xfrm>
            <a:off x="419100" y="1847850"/>
            <a:ext cx="8305800" cy="3162300"/>
          </a:xfrm>
          <a:solidFill>
            <a:schemeClr val="bg1"/>
          </a:solidFill>
          <a:ln w="38100">
            <a:solidFill>
              <a:srgbClr val="002060"/>
            </a:solidFill>
            <a:miter lim="800000"/>
            <a:headEnd/>
            <a:tailEnd/>
          </a:ln>
        </p:spPr>
        <p:txBody>
          <a:bodyPr tIns="182880" bIns="0" anchor="ctr"/>
          <a:lstStyle/>
          <a:p>
            <a:pPr marL="0" indent="0" algn="ctr" eaLnBrk="1" hangingPunct="1">
              <a:lnSpc>
                <a:spcPct val="70000"/>
              </a:lnSpc>
              <a:spcBef>
                <a:spcPct val="0"/>
              </a:spcBef>
              <a:buFontTx/>
              <a:buNone/>
            </a:pPr>
            <a:r>
              <a:rPr lang="en-US" altLang="en-US" sz="13800" b="1" dirty="0">
                <a:solidFill>
                  <a:srgbClr val="002060"/>
                </a:solidFill>
                <a:latin typeface="Script MT Bold" panose="03040602040607080904" pitchFamily="66" charset="0"/>
              </a:rPr>
              <a:t>Questions?</a:t>
            </a:r>
          </a:p>
          <a:p>
            <a:pPr marL="0" indent="0" algn="ctr" eaLnBrk="1" hangingPunct="1">
              <a:lnSpc>
                <a:spcPct val="70000"/>
              </a:lnSpc>
              <a:spcBef>
                <a:spcPct val="0"/>
              </a:spcBef>
              <a:buFontTx/>
              <a:buNone/>
            </a:pPr>
            <a:r>
              <a:rPr lang="en-US" altLang="en-US" sz="9600" b="1" dirty="0">
                <a:latin typeface="Script MT Bold" panose="03040602040607080904" pitchFamily="66" charset="0"/>
              </a:rPr>
              <a:t>Begin WS#3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3F6B6F1-6D41-4278-B8E6-64B62CC03D78}"/>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3700" b="1" dirty="0">
                <a:solidFill>
                  <a:srgbClr val="002060"/>
                </a:solidFill>
                <a:latin typeface="Trebuchet MS" panose="020B0603020202020204" pitchFamily="34" charset="0"/>
              </a:rPr>
              <a:t>After today, you should be able to…</a:t>
            </a:r>
          </a:p>
        </p:txBody>
      </p:sp>
      <p:sp>
        <p:nvSpPr>
          <p:cNvPr id="3075" name="Rectangle 3">
            <a:extLst>
              <a:ext uri="{FF2B5EF4-FFF2-40B4-BE49-F238E27FC236}">
                <a16:creationId xmlns:a16="http://schemas.microsoft.com/office/drawing/2014/main" id="{39B94129-3A0F-40FA-8375-DBFEF1088DE4}"/>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r>
              <a:rPr lang="en-US" altLang="en-US" sz="3900" dirty="0">
                <a:latin typeface="Trebuchet MS" panose="020B0603020202020204" pitchFamily="34" charset="0"/>
              </a:rPr>
              <a:t>Define an acid and base according to the Arrhenius definition</a:t>
            </a:r>
          </a:p>
          <a:p>
            <a:r>
              <a:rPr lang="en-US" altLang="en-US" sz="3900" dirty="0">
                <a:latin typeface="Trebuchet MS" panose="020B0603020202020204" pitchFamily="34" charset="0"/>
              </a:rPr>
              <a:t>Review the correct way to write the names and formulas for acids and bases</a:t>
            </a:r>
          </a:p>
          <a:p>
            <a:r>
              <a:rPr lang="en-US" altLang="en-US" sz="3900" dirty="0">
                <a:latin typeface="Trebuchet MS" panose="020B0603020202020204" pitchFamily="34" charset="0"/>
              </a:rPr>
              <a:t>Describe and list properties that pertain to acids and bases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29B4B648-2642-416C-B443-6F0559FEA36F}"/>
              </a:ext>
            </a:extLst>
          </p:cNvPr>
          <p:cNvSpPr>
            <a:spLocks noGrp="1" noChangeArrowheads="1"/>
          </p:cNvSpPr>
          <p:nvPr>
            <p:ph idx="1"/>
          </p:nvPr>
        </p:nvSpPr>
        <p:spPr>
          <a:xfrm>
            <a:off x="228600" y="1066800"/>
            <a:ext cx="8686800" cy="4419600"/>
          </a:xfrm>
          <a:solidFill>
            <a:schemeClr val="bg1"/>
          </a:solidFill>
          <a:ln w="38100">
            <a:solidFill>
              <a:srgbClr val="002060"/>
            </a:solidFill>
          </a:ln>
        </p:spPr>
        <p:txBody>
          <a:bodyPr anchor="ctr"/>
          <a:lstStyle/>
          <a:p>
            <a:pPr marL="0" indent="0" eaLnBrk="1" hangingPunct="1">
              <a:buFontTx/>
              <a:buNone/>
              <a:defRPr/>
            </a:pPr>
            <a:r>
              <a:rPr lang="en-US" sz="5400" i="1" dirty="0">
                <a:latin typeface="Trebuchet MS" pitchFamily="34" charset="0"/>
              </a:rPr>
              <a:t>There are three different types of definitions for acids and bases, but for our purposes we will only work with one: </a:t>
            </a:r>
            <a:r>
              <a:rPr lang="en-US" sz="5400" i="1" u="sng" dirty="0">
                <a:solidFill>
                  <a:srgbClr val="000000"/>
                </a:solidFill>
                <a:latin typeface="Trebuchet MS" pitchFamily="34" charset="0"/>
                <a:ea typeface="+mj-ea"/>
                <a:cs typeface="+mj-cs"/>
              </a:rPr>
              <a:t>Arrhenius</a:t>
            </a:r>
            <a:r>
              <a:rPr lang="en-US" sz="5400" i="1" dirty="0">
                <a:solidFill>
                  <a:srgbClr val="000000"/>
                </a:solidFill>
                <a:latin typeface="Trebuchet MS" pitchFamily="34" charset="0"/>
                <a:ea typeface="+mj-ea"/>
                <a:cs typeface="+mj-cs"/>
              </a:rPr>
              <a:t>.</a:t>
            </a:r>
            <a:endParaRPr lang="en-US" sz="5400" i="1" dirty="0">
              <a:solidFill>
                <a:srgbClr val="002060"/>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8" descr="C:\Users\Karen\AppData\Local\Microsoft\Windows\Temporary Internet Files\Content.IE5\EU95QA92\MP900406576[1].jpg">
            <a:extLst>
              <a:ext uri="{FF2B5EF4-FFF2-40B4-BE49-F238E27FC236}">
                <a16:creationId xmlns:a16="http://schemas.microsoft.com/office/drawing/2014/main" id="{B1CE25D4-9605-4BA7-8731-5A860C089A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a:extLst>
              <a:ext uri="{FF2B5EF4-FFF2-40B4-BE49-F238E27FC236}">
                <a16:creationId xmlns:a16="http://schemas.microsoft.com/office/drawing/2014/main" id="{F7EBD414-3A86-4B71-A0CB-FD22B7DF955C}"/>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7200" b="1">
                <a:solidFill>
                  <a:srgbClr val="002060"/>
                </a:solidFill>
                <a:latin typeface="Trebuchet MS" panose="020B0603020202020204" pitchFamily="34" charset="0"/>
              </a:rPr>
              <a:t>Acids</a:t>
            </a:r>
          </a:p>
        </p:txBody>
      </p:sp>
      <p:sp>
        <p:nvSpPr>
          <p:cNvPr id="47107" name="Rectangle 3">
            <a:extLst>
              <a:ext uri="{FF2B5EF4-FFF2-40B4-BE49-F238E27FC236}">
                <a16:creationId xmlns:a16="http://schemas.microsoft.com/office/drawing/2014/main" id="{D51AA506-A8FD-4574-9DD0-1C7F44A9F318}"/>
              </a:ext>
            </a:extLst>
          </p:cNvPr>
          <p:cNvSpPr>
            <a:spLocks noGrp="1" noChangeArrowheads="1"/>
          </p:cNvSpPr>
          <p:nvPr>
            <p:ph idx="1"/>
          </p:nvPr>
        </p:nvSpPr>
        <p:spPr>
          <a:xfrm>
            <a:off x="457200" y="1371600"/>
            <a:ext cx="8229600" cy="5257800"/>
          </a:xfrm>
          <a:solidFill>
            <a:schemeClr val="bg1"/>
          </a:solidFill>
          <a:ln w="38100">
            <a:solidFill>
              <a:srgbClr val="002060"/>
            </a:solidFill>
            <a:miter lim="800000"/>
            <a:headEnd/>
            <a:tailEnd/>
          </a:ln>
        </p:spPr>
        <p:txBody>
          <a:bodyPr/>
          <a:lstStyle/>
          <a:p>
            <a:pPr marL="0" indent="0" eaLnBrk="1" hangingPunct="1">
              <a:buFontTx/>
              <a:buNone/>
            </a:pPr>
            <a:r>
              <a:rPr lang="en-US" altLang="en-US" sz="4500" dirty="0">
                <a:latin typeface="Trebuchet MS" panose="020B0603020202020204" pitchFamily="34" charset="0"/>
              </a:rPr>
              <a:t>An </a:t>
            </a:r>
            <a:r>
              <a:rPr lang="en-US" altLang="en-US" sz="4500" b="1" u="sng" dirty="0">
                <a:latin typeface="Trebuchet MS" panose="020B0603020202020204" pitchFamily="34" charset="0"/>
              </a:rPr>
              <a:t>Arrhenius acid</a:t>
            </a:r>
            <a:r>
              <a:rPr lang="en-US" altLang="en-US" sz="4500" b="1" dirty="0">
                <a:latin typeface="Trebuchet MS" panose="020B0603020202020204" pitchFamily="34" charset="0"/>
              </a:rPr>
              <a:t> </a:t>
            </a:r>
            <a:r>
              <a:rPr lang="en-US" altLang="en-US" sz="4500" dirty="0">
                <a:latin typeface="Trebuchet MS" panose="020B0603020202020204" pitchFamily="34" charset="0"/>
              </a:rPr>
              <a:t>is </a:t>
            </a:r>
            <a:r>
              <a:rPr lang="en-US" altLang="en-US" sz="4500" i="1" dirty="0">
                <a:solidFill>
                  <a:srgbClr val="002060"/>
                </a:solidFill>
                <a:latin typeface="Trebuchet MS" panose="020B0603020202020204" pitchFamily="34" charset="0"/>
              </a:rPr>
              <a:t>an ionic compound that has the H</a:t>
            </a:r>
            <a:r>
              <a:rPr lang="en-US" altLang="en-US" sz="4500" i="1" baseline="30000" dirty="0">
                <a:solidFill>
                  <a:srgbClr val="002060"/>
                </a:solidFill>
                <a:latin typeface="Trebuchet MS" panose="020B0603020202020204" pitchFamily="34" charset="0"/>
              </a:rPr>
              <a:t>+</a:t>
            </a:r>
            <a:r>
              <a:rPr lang="en-US" altLang="en-US" sz="4500" i="1" dirty="0">
                <a:solidFill>
                  <a:srgbClr val="002060"/>
                </a:solidFill>
                <a:latin typeface="Trebuchet MS" panose="020B0603020202020204" pitchFamily="34" charset="0"/>
              </a:rPr>
              <a:t> ion as its cation.</a:t>
            </a:r>
          </a:p>
          <a:p>
            <a:pPr eaLnBrk="1" hangingPunct="1"/>
            <a:r>
              <a:rPr lang="en-US" altLang="en-US" sz="4500" i="1" dirty="0">
                <a:solidFill>
                  <a:srgbClr val="002060"/>
                </a:solidFill>
                <a:latin typeface="Trebuchet MS" panose="020B0603020202020204" pitchFamily="34" charset="0"/>
              </a:rPr>
              <a:t>Acids have a sour taste </a:t>
            </a:r>
            <a:br>
              <a:rPr lang="en-US" altLang="en-US" sz="4500" i="1" dirty="0">
                <a:solidFill>
                  <a:srgbClr val="002060"/>
                </a:solidFill>
                <a:latin typeface="Trebuchet MS" panose="020B0603020202020204" pitchFamily="34" charset="0"/>
              </a:rPr>
            </a:br>
            <a:r>
              <a:rPr lang="en-US" altLang="en-US" sz="4500" i="1" dirty="0">
                <a:solidFill>
                  <a:srgbClr val="002060"/>
                </a:solidFill>
                <a:latin typeface="Trebuchet MS" panose="020B0603020202020204" pitchFamily="34" charset="0"/>
              </a:rPr>
              <a:t>(Ex: citric acid)</a:t>
            </a:r>
          </a:p>
          <a:p>
            <a:pPr eaLnBrk="1" hangingPunct="1"/>
            <a:r>
              <a:rPr lang="en-US" altLang="en-US" sz="4500" i="1" dirty="0">
                <a:solidFill>
                  <a:srgbClr val="002060"/>
                </a:solidFill>
                <a:latin typeface="Trebuchet MS" panose="020B0603020202020204" pitchFamily="34" charset="0"/>
              </a:rPr>
              <a:t>Acids will cause indicators to change colors</a:t>
            </a:r>
          </a:p>
        </p:txBody>
      </p:sp>
      <p:pic>
        <p:nvPicPr>
          <p:cNvPr id="5125" name="Picture 5" descr="C:\Users\Karen\AppData\Local\Microsoft\Windows\Temporary Internet Files\Content.IE5\L3PNP7T5\MC900112282[1].wmf">
            <a:extLst>
              <a:ext uri="{FF2B5EF4-FFF2-40B4-BE49-F238E27FC236}">
                <a16:creationId xmlns:a16="http://schemas.microsoft.com/office/drawing/2014/main" id="{7CC0B7E6-14D3-481C-848D-1FB41F868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810000"/>
            <a:ext cx="1830388"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4C42E818-FA82-4149-8878-14E477DAF3F6}"/>
              </a:ext>
            </a:extLst>
          </p:cNvPr>
          <p:cNvSpPr>
            <a:spLocks noGrp="1" noChangeArrowheads="1"/>
          </p:cNvSpPr>
          <p:nvPr>
            <p:ph idx="1"/>
          </p:nvPr>
        </p:nvSpPr>
        <p:spPr>
          <a:xfrm>
            <a:off x="457200" y="1981200"/>
            <a:ext cx="8305800" cy="3048000"/>
          </a:xfrm>
          <a:solidFill>
            <a:schemeClr val="bg1"/>
          </a:solidFill>
          <a:ln w="38100">
            <a:solidFill>
              <a:srgbClr val="002060"/>
            </a:solidFill>
            <a:miter lim="800000"/>
            <a:headEnd/>
            <a:tailEnd/>
          </a:ln>
        </p:spPr>
        <p:txBody>
          <a:bodyPr/>
          <a:lstStyle/>
          <a:p>
            <a:pPr marL="0" indent="0" eaLnBrk="1" hangingPunct="1">
              <a:buFontTx/>
              <a:buNone/>
            </a:pPr>
            <a:r>
              <a:rPr lang="en-US" altLang="en-US" sz="6100" b="1" u="sng" dirty="0">
                <a:latin typeface="Trebuchet MS" panose="020B0603020202020204" pitchFamily="34" charset="0"/>
              </a:rPr>
              <a:t>Indicators:</a:t>
            </a:r>
            <a:r>
              <a:rPr lang="en-US" altLang="en-US" sz="6100" b="1" dirty="0">
                <a:latin typeface="Trebuchet MS" panose="020B0603020202020204" pitchFamily="34" charset="0"/>
              </a:rPr>
              <a:t> </a:t>
            </a:r>
            <a:r>
              <a:rPr lang="en-US" altLang="en-US" sz="6100" i="1" dirty="0">
                <a:solidFill>
                  <a:srgbClr val="002060"/>
                </a:solidFill>
                <a:latin typeface="Trebuchet MS" panose="020B0603020202020204" pitchFamily="34" charset="0"/>
              </a:rPr>
              <a:t>Are substances that change color based on </a:t>
            </a:r>
            <a:r>
              <a:rPr lang="en-US" altLang="en-US" sz="6100" i="1" dirty="0" err="1">
                <a:solidFill>
                  <a:srgbClr val="002060"/>
                </a:solidFill>
                <a:latin typeface="Trebuchet MS" panose="020B0603020202020204" pitchFamily="34" charset="0"/>
              </a:rPr>
              <a:t>pH.</a:t>
            </a:r>
            <a:endParaRPr lang="en-US" altLang="en-US" sz="6100" i="1" dirty="0">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9700897-19C7-47AA-8E88-147A1C40A28B}"/>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7200" b="1">
                <a:solidFill>
                  <a:srgbClr val="002060"/>
                </a:solidFill>
                <a:latin typeface="Trebuchet MS" panose="020B0603020202020204" pitchFamily="34" charset="0"/>
              </a:rPr>
              <a:t>Acids</a:t>
            </a:r>
          </a:p>
        </p:txBody>
      </p:sp>
      <p:sp>
        <p:nvSpPr>
          <p:cNvPr id="47107" name="Rectangle 3">
            <a:extLst>
              <a:ext uri="{FF2B5EF4-FFF2-40B4-BE49-F238E27FC236}">
                <a16:creationId xmlns:a16="http://schemas.microsoft.com/office/drawing/2014/main" id="{9FAEEE19-7327-4984-8A4F-BD8E8D41CF5D}"/>
              </a:ext>
            </a:extLst>
          </p:cNvPr>
          <p:cNvSpPr>
            <a:spLocks noGrp="1" noChangeArrowheads="1"/>
          </p:cNvSpPr>
          <p:nvPr>
            <p:ph idx="1"/>
          </p:nvPr>
        </p:nvSpPr>
        <p:spPr>
          <a:xfrm>
            <a:off x="457200" y="1371600"/>
            <a:ext cx="8229600" cy="5257800"/>
          </a:xfrm>
          <a:solidFill>
            <a:schemeClr val="bg1"/>
          </a:solidFill>
          <a:ln w="38100">
            <a:solidFill>
              <a:srgbClr val="002060"/>
            </a:solidFill>
            <a:miter lim="800000"/>
            <a:headEnd/>
            <a:tailEnd/>
          </a:ln>
        </p:spPr>
        <p:txBody>
          <a:bodyPr/>
          <a:lstStyle/>
          <a:p>
            <a:pPr eaLnBrk="1" hangingPunct="1"/>
            <a:r>
              <a:rPr lang="en-US" altLang="en-US" sz="3800" i="1" dirty="0">
                <a:solidFill>
                  <a:srgbClr val="002060"/>
                </a:solidFill>
                <a:latin typeface="Trebuchet MS" panose="020B0603020202020204" pitchFamily="34" charset="0"/>
              </a:rPr>
              <a:t>Turn litmus paper pink or red</a:t>
            </a:r>
          </a:p>
          <a:p>
            <a:pPr eaLnBrk="1" hangingPunct="1"/>
            <a:r>
              <a:rPr lang="en-US" altLang="en-US" sz="3800" i="1" dirty="0">
                <a:solidFill>
                  <a:srgbClr val="002060"/>
                </a:solidFill>
                <a:latin typeface="Trebuchet MS" panose="020B0603020202020204" pitchFamily="34" charset="0"/>
              </a:rPr>
              <a:t>The pH of acids is less than 7</a:t>
            </a:r>
          </a:p>
          <a:p>
            <a:pPr eaLnBrk="1" hangingPunct="1"/>
            <a:r>
              <a:rPr lang="en-US" altLang="en-US" sz="3800" dirty="0">
                <a:latin typeface="Trebuchet MS" panose="020B0603020202020204" pitchFamily="34" charset="0"/>
              </a:rPr>
              <a:t>Acids will react </a:t>
            </a:r>
            <a:r>
              <a:rPr lang="en-US" altLang="en-US" sz="3800" i="1" dirty="0">
                <a:solidFill>
                  <a:srgbClr val="002060"/>
                </a:solidFill>
                <a:latin typeface="Trebuchet MS" panose="020B0603020202020204" pitchFamily="34" charset="0"/>
              </a:rPr>
              <a:t>with metals in a single replacement reaction called corrosion.</a:t>
            </a:r>
          </a:p>
          <a:p>
            <a:pPr eaLnBrk="1" hangingPunct="1"/>
            <a:r>
              <a:rPr lang="en-US" altLang="en-US" sz="3800" dirty="0">
                <a:latin typeface="Trebuchet MS" panose="020B0603020202020204" pitchFamily="34" charset="0"/>
              </a:rPr>
              <a:t>Acids will react </a:t>
            </a:r>
            <a:r>
              <a:rPr lang="en-US" altLang="en-US" sz="3800" i="1" dirty="0">
                <a:solidFill>
                  <a:srgbClr val="002060"/>
                </a:solidFill>
                <a:latin typeface="Trebuchet MS" panose="020B0603020202020204" pitchFamily="34" charset="0"/>
              </a:rPr>
              <a:t>with bases in a double replacement reaction called neutralization.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9D48C51-90B8-4897-BE20-1B7AED50C340}"/>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7200" b="1">
                <a:solidFill>
                  <a:srgbClr val="002060"/>
                </a:solidFill>
                <a:latin typeface="Trebuchet MS" panose="020B0603020202020204" pitchFamily="34" charset="0"/>
              </a:rPr>
              <a:t>Bases</a:t>
            </a:r>
          </a:p>
        </p:txBody>
      </p:sp>
      <p:sp>
        <p:nvSpPr>
          <p:cNvPr id="47107" name="Rectangle 3">
            <a:extLst>
              <a:ext uri="{FF2B5EF4-FFF2-40B4-BE49-F238E27FC236}">
                <a16:creationId xmlns:a16="http://schemas.microsoft.com/office/drawing/2014/main" id="{B42C0C9C-5ED9-4D9F-99F1-3E95AC1FD8B5}"/>
              </a:ext>
            </a:extLst>
          </p:cNvPr>
          <p:cNvSpPr>
            <a:spLocks noGrp="1" noChangeArrowheads="1"/>
          </p:cNvSpPr>
          <p:nvPr>
            <p:ph idx="1"/>
          </p:nvPr>
        </p:nvSpPr>
        <p:spPr>
          <a:xfrm>
            <a:off x="457200" y="1371600"/>
            <a:ext cx="8229600" cy="5257800"/>
          </a:xfrm>
          <a:solidFill>
            <a:schemeClr val="bg1"/>
          </a:solidFill>
          <a:ln w="38100">
            <a:solidFill>
              <a:srgbClr val="002060"/>
            </a:solidFill>
            <a:miter lim="800000"/>
            <a:headEnd/>
            <a:tailEnd/>
          </a:ln>
        </p:spPr>
        <p:txBody>
          <a:bodyPr/>
          <a:lstStyle/>
          <a:p>
            <a:pPr marL="0" indent="0" eaLnBrk="1" hangingPunct="1">
              <a:buFontTx/>
              <a:buNone/>
            </a:pPr>
            <a:r>
              <a:rPr lang="en-US" altLang="en-US" sz="4500" dirty="0">
                <a:latin typeface="Trebuchet MS" panose="020B0603020202020204" pitchFamily="34" charset="0"/>
              </a:rPr>
              <a:t>An </a:t>
            </a:r>
            <a:r>
              <a:rPr lang="en-US" altLang="en-US" sz="4500" b="1" u="sng" dirty="0">
                <a:latin typeface="Trebuchet MS" panose="020B0603020202020204" pitchFamily="34" charset="0"/>
              </a:rPr>
              <a:t>Arrhenius base</a:t>
            </a:r>
            <a:r>
              <a:rPr lang="en-US" altLang="en-US" sz="4500" b="1" dirty="0">
                <a:latin typeface="Trebuchet MS" panose="020B0603020202020204" pitchFamily="34" charset="0"/>
              </a:rPr>
              <a:t> </a:t>
            </a:r>
            <a:r>
              <a:rPr lang="en-US" altLang="en-US" sz="4500" dirty="0">
                <a:latin typeface="Trebuchet MS" panose="020B0603020202020204" pitchFamily="34" charset="0"/>
              </a:rPr>
              <a:t>is </a:t>
            </a:r>
            <a:r>
              <a:rPr lang="en-US" altLang="en-US" sz="4500" i="1" dirty="0">
                <a:solidFill>
                  <a:srgbClr val="002060"/>
                </a:solidFill>
                <a:latin typeface="Trebuchet MS" panose="020B0603020202020204" pitchFamily="34" charset="0"/>
              </a:rPr>
              <a:t>an ionic compound that has the OH</a:t>
            </a:r>
            <a:r>
              <a:rPr lang="en-US" altLang="en-US" sz="4500" i="1" baseline="30000" dirty="0">
                <a:solidFill>
                  <a:srgbClr val="002060"/>
                </a:solidFill>
                <a:latin typeface="Trebuchet MS" panose="020B0603020202020204" pitchFamily="34" charset="0"/>
              </a:rPr>
              <a:t>-</a:t>
            </a:r>
            <a:r>
              <a:rPr lang="en-US" altLang="en-US" sz="4500" i="1" dirty="0">
                <a:solidFill>
                  <a:srgbClr val="002060"/>
                </a:solidFill>
                <a:latin typeface="Trebuchet MS" panose="020B0603020202020204" pitchFamily="34" charset="0"/>
              </a:rPr>
              <a:t> ion as its anion.</a:t>
            </a:r>
          </a:p>
          <a:p>
            <a:pPr eaLnBrk="1" hangingPunct="1"/>
            <a:r>
              <a:rPr lang="en-US" altLang="en-US" sz="4500" i="1" dirty="0">
                <a:solidFill>
                  <a:srgbClr val="002060"/>
                </a:solidFill>
                <a:latin typeface="Trebuchet MS" panose="020B0603020202020204" pitchFamily="34" charset="0"/>
              </a:rPr>
              <a:t>Bases have a bitter taste</a:t>
            </a:r>
          </a:p>
          <a:p>
            <a:pPr eaLnBrk="1" hangingPunct="1"/>
            <a:r>
              <a:rPr lang="en-US" altLang="en-US" sz="4500" i="1" dirty="0">
                <a:solidFill>
                  <a:srgbClr val="002060"/>
                </a:solidFill>
                <a:latin typeface="Trebuchet MS" panose="020B0603020202020204" pitchFamily="34" charset="0"/>
              </a:rPr>
              <a:t>Bases are slippery (Ex: soap)</a:t>
            </a:r>
          </a:p>
          <a:p>
            <a:pPr eaLnBrk="1" hangingPunct="1"/>
            <a:r>
              <a:rPr lang="en-US" altLang="en-US" sz="4500" i="1" dirty="0">
                <a:solidFill>
                  <a:srgbClr val="002060"/>
                </a:solidFill>
                <a:latin typeface="Trebuchet MS" panose="020B0603020202020204" pitchFamily="34" charset="0"/>
              </a:rPr>
              <a:t>Bases will cause indicators to change colors</a:t>
            </a:r>
          </a:p>
        </p:txBody>
      </p:sp>
      <p:pic>
        <p:nvPicPr>
          <p:cNvPr id="8196" name="Picture 10" descr="C:\Users\Karen\AppData\Local\Microsoft\Windows\Temporary Internet Files\Content.IE5\VZK95F55\MC900013392[1].wmf">
            <a:extLst>
              <a:ext uri="{FF2B5EF4-FFF2-40B4-BE49-F238E27FC236}">
                <a16:creationId xmlns:a16="http://schemas.microsoft.com/office/drawing/2014/main" id="{587B4A0E-7246-42EA-A3E3-4F1DC9C3BD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743200"/>
            <a:ext cx="1981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0C1335B-EF65-41C6-A69F-2F7926F38958}"/>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7200" b="1">
                <a:solidFill>
                  <a:srgbClr val="002060"/>
                </a:solidFill>
                <a:latin typeface="Trebuchet MS" panose="020B0603020202020204" pitchFamily="34" charset="0"/>
              </a:rPr>
              <a:t>Bases</a:t>
            </a:r>
          </a:p>
        </p:txBody>
      </p:sp>
      <p:sp>
        <p:nvSpPr>
          <p:cNvPr id="47107" name="Rectangle 3">
            <a:extLst>
              <a:ext uri="{FF2B5EF4-FFF2-40B4-BE49-F238E27FC236}">
                <a16:creationId xmlns:a16="http://schemas.microsoft.com/office/drawing/2014/main" id="{7E368324-B0D9-459D-B6A4-4F58A47F89D1}"/>
              </a:ext>
            </a:extLst>
          </p:cNvPr>
          <p:cNvSpPr>
            <a:spLocks noGrp="1" noChangeArrowheads="1"/>
          </p:cNvSpPr>
          <p:nvPr>
            <p:ph idx="1"/>
          </p:nvPr>
        </p:nvSpPr>
        <p:spPr>
          <a:xfrm>
            <a:off x="457200" y="1371600"/>
            <a:ext cx="8229600" cy="5257800"/>
          </a:xfrm>
          <a:solidFill>
            <a:schemeClr val="bg1"/>
          </a:solidFill>
          <a:ln w="38100">
            <a:solidFill>
              <a:srgbClr val="002060"/>
            </a:solidFill>
            <a:miter lim="800000"/>
            <a:headEnd/>
            <a:tailEnd/>
          </a:ln>
        </p:spPr>
        <p:txBody>
          <a:bodyPr/>
          <a:lstStyle/>
          <a:p>
            <a:pPr eaLnBrk="1" hangingPunct="1"/>
            <a:r>
              <a:rPr lang="en-US" altLang="en-US" sz="4800" i="1" dirty="0">
                <a:solidFill>
                  <a:srgbClr val="002060"/>
                </a:solidFill>
                <a:latin typeface="Trebuchet MS" panose="020B0603020202020204" pitchFamily="34" charset="0"/>
              </a:rPr>
              <a:t>Bases change litmus paper blue.</a:t>
            </a:r>
          </a:p>
          <a:p>
            <a:pPr eaLnBrk="1" hangingPunct="1"/>
            <a:r>
              <a:rPr lang="en-US" altLang="en-US" sz="4800" i="1" dirty="0">
                <a:solidFill>
                  <a:srgbClr val="002060"/>
                </a:solidFill>
                <a:latin typeface="Trebuchet MS" panose="020B0603020202020204" pitchFamily="34" charset="0"/>
              </a:rPr>
              <a:t>The pH of bases is greater than 7.</a:t>
            </a:r>
          </a:p>
          <a:p>
            <a:pPr eaLnBrk="1" hangingPunct="1"/>
            <a:r>
              <a:rPr lang="en-US" altLang="en-US" sz="4800" dirty="0">
                <a:latin typeface="Trebuchet MS" panose="020B0603020202020204" pitchFamily="34" charset="0"/>
              </a:rPr>
              <a:t>Bases will react </a:t>
            </a:r>
            <a:r>
              <a:rPr lang="en-US" altLang="en-US" sz="4800" i="1" dirty="0">
                <a:solidFill>
                  <a:srgbClr val="002060"/>
                </a:solidFill>
                <a:latin typeface="Trebuchet MS" panose="020B0603020202020204" pitchFamily="34" charset="0"/>
              </a:rPr>
              <a:t>with acids (neutralization)</a:t>
            </a:r>
            <a:endParaRPr lang="en-US" altLang="en-US" sz="4800" dirty="0">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2BF7E06-6160-449B-97AF-837E7BD440C1}"/>
              </a:ext>
            </a:extLst>
          </p:cNvPr>
          <p:cNvSpPr>
            <a:spLocks noGrp="1" noChangeArrowheads="1"/>
          </p:cNvSpPr>
          <p:nvPr>
            <p:ph type="title"/>
          </p:nvPr>
        </p:nvSpPr>
        <p:spPr>
          <a:xfrm>
            <a:off x="457200" y="228600"/>
            <a:ext cx="8229600" cy="1219200"/>
          </a:xfrm>
          <a:solidFill>
            <a:schemeClr val="bg1"/>
          </a:solidFill>
          <a:ln w="38100">
            <a:solidFill>
              <a:srgbClr val="002060"/>
            </a:solidFill>
            <a:miter lim="800000"/>
            <a:headEnd/>
            <a:tailEnd/>
          </a:ln>
        </p:spPr>
        <p:txBody>
          <a:bodyPr/>
          <a:lstStyle/>
          <a:p>
            <a:pPr eaLnBrk="1" hangingPunct="1"/>
            <a:r>
              <a:rPr lang="en-US" altLang="en-US" sz="4000" b="1" dirty="0">
                <a:solidFill>
                  <a:srgbClr val="002060"/>
                </a:solidFill>
                <a:latin typeface="Trebuchet MS" panose="020B0603020202020204" pitchFamily="34" charset="0"/>
              </a:rPr>
              <a:t>Review: Naming and Formula </a:t>
            </a:r>
            <a:br>
              <a:rPr lang="en-US" altLang="en-US" sz="4000" b="1" dirty="0">
                <a:solidFill>
                  <a:srgbClr val="002060"/>
                </a:solidFill>
                <a:latin typeface="Trebuchet MS" panose="020B0603020202020204" pitchFamily="34" charset="0"/>
              </a:rPr>
            </a:br>
            <a:r>
              <a:rPr lang="en-US" altLang="en-US" sz="4000" b="1" dirty="0">
                <a:solidFill>
                  <a:srgbClr val="002060"/>
                </a:solidFill>
                <a:latin typeface="Trebuchet MS" panose="020B0603020202020204" pitchFamily="34" charset="0"/>
              </a:rPr>
              <a:t>Writing for Bases</a:t>
            </a:r>
          </a:p>
        </p:txBody>
      </p:sp>
      <p:sp>
        <p:nvSpPr>
          <p:cNvPr id="47107" name="Rectangle 3">
            <a:extLst>
              <a:ext uri="{FF2B5EF4-FFF2-40B4-BE49-F238E27FC236}">
                <a16:creationId xmlns:a16="http://schemas.microsoft.com/office/drawing/2014/main" id="{C936D898-7255-4A6F-8B55-4F1118C609E3}"/>
              </a:ext>
            </a:extLst>
          </p:cNvPr>
          <p:cNvSpPr>
            <a:spLocks noGrp="1" noChangeArrowheads="1"/>
          </p:cNvSpPr>
          <p:nvPr>
            <p:ph idx="1"/>
          </p:nvPr>
        </p:nvSpPr>
        <p:spPr>
          <a:xfrm>
            <a:off x="457200" y="1600200"/>
            <a:ext cx="8229600" cy="4572000"/>
          </a:xfrm>
          <a:solidFill>
            <a:schemeClr val="bg1"/>
          </a:solidFill>
          <a:ln w="38100">
            <a:solidFill>
              <a:srgbClr val="002060"/>
            </a:solidFill>
            <a:miter lim="800000"/>
            <a:headEnd/>
            <a:tailEnd/>
          </a:ln>
        </p:spPr>
        <p:txBody>
          <a:bodyPr/>
          <a:lstStyle/>
          <a:p>
            <a:pPr marL="0" indent="0" eaLnBrk="1" hangingPunct="1">
              <a:buFontTx/>
              <a:buNone/>
            </a:pPr>
            <a:r>
              <a:rPr lang="en-US" altLang="en-US" sz="4000" dirty="0">
                <a:latin typeface="Trebuchet MS" panose="020B0603020202020204" pitchFamily="34" charset="0"/>
              </a:rPr>
              <a:t>Use typical rules for naming ionic compounds:</a:t>
            </a:r>
          </a:p>
          <a:p>
            <a:pPr marL="0" indent="0" eaLnBrk="1" hangingPunct="1">
              <a:buFontTx/>
              <a:buNone/>
            </a:pPr>
            <a:endParaRPr lang="en-US" altLang="en-US" sz="2400" dirty="0">
              <a:latin typeface="Trebuchet MS" panose="020B0603020202020204" pitchFamily="34" charset="0"/>
            </a:endParaRPr>
          </a:p>
          <a:p>
            <a:pPr marL="0" indent="0" eaLnBrk="1" hangingPunct="1">
              <a:buFontTx/>
              <a:buNone/>
            </a:pPr>
            <a:r>
              <a:rPr lang="en-US" altLang="en-US" sz="4000" dirty="0">
                <a:latin typeface="Trebuchet MS" panose="020B0603020202020204" pitchFamily="34" charset="0"/>
              </a:rPr>
              <a:t>	NaOH	___________________</a:t>
            </a:r>
          </a:p>
          <a:p>
            <a:pPr marL="0" indent="0" eaLnBrk="1" hangingPunct="1">
              <a:buFontTx/>
              <a:buNone/>
            </a:pPr>
            <a:r>
              <a:rPr lang="en-US" altLang="en-US" sz="4000" dirty="0">
                <a:latin typeface="Trebuchet MS" panose="020B0603020202020204" pitchFamily="34" charset="0"/>
              </a:rPr>
              <a:t>	Mg(OH)</a:t>
            </a:r>
            <a:r>
              <a:rPr lang="en-US" altLang="en-US" sz="4000" baseline="-25000" dirty="0">
                <a:latin typeface="Trebuchet MS" panose="020B0603020202020204" pitchFamily="34" charset="0"/>
              </a:rPr>
              <a:t>2  </a:t>
            </a:r>
            <a:r>
              <a:rPr lang="en-US" altLang="en-US" sz="4000" dirty="0">
                <a:latin typeface="Trebuchet MS" panose="020B0603020202020204" pitchFamily="34" charset="0"/>
              </a:rPr>
              <a:t>___________________</a:t>
            </a:r>
            <a:endParaRPr lang="en-US" altLang="en-US" sz="4000" baseline="-25000" dirty="0">
              <a:latin typeface="Trebuchet MS" panose="020B0603020202020204" pitchFamily="34" charset="0"/>
            </a:endParaRPr>
          </a:p>
          <a:p>
            <a:pPr marL="0" indent="0" eaLnBrk="1" hangingPunct="1">
              <a:buFontTx/>
              <a:buNone/>
            </a:pPr>
            <a:r>
              <a:rPr lang="en-US" altLang="en-US" sz="4000" dirty="0">
                <a:latin typeface="Trebuchet MS" panose="020B0603020202020204" pitchFamily="34" charset="0"/>
              </a:rPr>
              <a:t>	aluminum hydroxide ________</a:t>
            </a:r>
          </a:p>
          <a:p>
            <a:pPr marL="0" indent="0" eaLnBrk="1" hangingPunct="1">
              <a:buFontTx/>
              <a:buNone/>
            </a:pPr>
            <a:endParaRPr lang="en-US" altLang="en-US" sz="4000" dirty="0">
              <a:latin typeface="Trebuchet MS" panose="020B0603020202020204" pitchFamily="34" charset="0"/>
            </a:endParaRPr>
          </a:p>
        </p:txBody>
      </p:sp>
      <p:sp>
        <p:nvSpPr>
          <p:cNvPr id="5" name="TextBox 4">
            <a:extLst>
              <a:ext uri="{FF2B5EF4-FFF2-40B4-BE49-F238E27FC236}">
                <a16:creationId xmlns:a16="http://schemas.microsoft.com/office/drawing/2014/main" id="{0512FE0E-F3BC-47FE-9AFC-93783EEB826D}"/>
              </a:ext>
            </a:extLst>
          </p:cNvPr>
          <p:cNvSpPr txBox="1">
            <a:spLocks noChangeArrowheads="1"/>
          </p:cNvSpPr>
          <p:nvPr/>
        </p:nvSpPr>
        <p:spPr bwMode="auto">
          <a:xfrm>
            <a:off x="3352800" y="3330575"/>
            <a:ext cx="495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a:solidFill>
                  <a:srgbClr val="002060"/>
                </a:solidFill>
              </a:rPr>
              <a:t>Sodium hydroxide</a:t>
            </a:r>
          </a:p>
        </p:txBody>
      </p:sp>
      <p:sp>
        <p:nvSpPr>
          <p:cNvPr id="6" name="TextBox 5">
            <a:extLst>
              <a:ext uri="{FF2B5EF4-FFF2-40B4-BE49-F238E27FC236}">
                <a16:creationId xmlns:a16="http://schemas.microsoft.com/office/drawing/2014/main" id="{66EB8C94-DD4C-4BBA-B33F-FC425922D31A}"/>
              </a:ext>
            </a:extLst>
          </p:cNvPr>
          <p:cNvSpPr txBox="1">
            <a:spLocks noChangeArrowheads="1"/>
          </p:cNvSpPr>
          <p:nvPr/>
        </p:nvSpPr>
        <p:spPr bwMode="auto">
          <a:xfrm>
            <a:off x="3448050" y="4092575"/>
            <a:ext cx="5181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dirty="0">
                <a:solidFill>
                  <a:srgbClr val="002060"/>
                </a:solidFill>
              </a:rPr>
              <a:t>magnesium hydroxide</a:t>
            </a:r>
          </a:p>
        </p:txBody>
      </p:sp>
      <p:sp>
        <p:nvSpPr>
          <p:cNvPr id="7" name="TextBox 6">
            <a:extLst>
              <a:ext uri="{FF2B5EF4-FFF2-40B4-BE49-F238E27FC236}">
                <a16:creationId xmlns:a16="http://schemas.microsoft.com/office/drawing/2014/main" id="{6B345EF8-C128-4A26-B19F-DB4FF911387A}"/>
              </a:ext>
            </a:extLst>
          </p:cNvPr>
          <p:cNvSpPr txBox="1">
            <a:spLocks noChangeArrowheads="1"/>
          </p:cNvSpPr>
          <p:nvPr/>
        </p:nvSpPr>
        <p:spPr bwMode="auto">
          <a:xfrm>
            <a:off x="2362200" y="53340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400" i="1">
                <a:solidFill>
                  <a:srgbClr val="FF0000"/>
                </a:solidFill>
              </a:rPr>
              <a:t>Al</a:t>
            </a:r>
            <a:r>
              <a:rPr lang="en-US" altLang="en-US" sz="2400" i="1" baseline="30000">
                <a:solidFill>
                  <a:srgbClr val="FF0000"/>
                </a:solidFill>
              </a:rPr>
              <a:t>+3</a:t>
            </a:r>
            <a:r>
              <a:rPr lang="en-US" altLang="en-US" sz="2400" i="1">
                <a:solidFill>
                  <a:srgbClr val="FF0000"/>
                </a:solidFill>
              </a:rPr>
              <a:t>               (OH)</a:t>
            </a:r>
            <a:r>
              <a:rPr lang="en-US" altLang="en-US" sz="2400" i="1" baseline="30000">
                <a:solidFill>
                  <a:srgbClr val="FF0000"/>
                </a:solidFill>
              </a:rPr>
              <a:t>-1</a:t>
            </a:r>
          </a:p>
        </p:txBody>
      </p:sp>
      <p:sp>
        <p:nvSpPr>
          <p:cNvPr id="8" name="TextBox 7">
            <a:extLst>
              <a:ext uri="{FF2B5EF4-FFF2-40B4-BE49-F238E27FC236}">
                <a16:creationId xmlns:a16="http://schemas.microsoft.com/office/drawing/2014/main" id="{CA7C3D5C-7292-4F25-B660-CBA65CDB3D38}"/>
              </a:ext>
            </a:extLst>
          </p:cNvPr>
          <p:cNvSpPr txBox="1">
            <a:spLocks noChangeArrowheads="1"/>
          </p:cNvSpPr>
          <p:nvPr/>
        </p:nvSpPr>
        <p:spPr bwMode="auto">
          <a:xfrm>
            <a:off x="6419850" y="4719638"/>
            <a:ext cx="2038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4000" i="1">
                <a:solidFill>
                  <a:srgbClr val="002060"/>
                </a:solidFill>
              </a:rPr>
              <a:t>Al(OH)</a:t>
            </a:r>
            <a:r>
              <a:rPr lang="en-US" altLang="en-US" sz="4000" i="1" baseline="-25000">
                <a:solidFill>
                  <a:srgbClr val="002060"/>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1_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2365</TotalTime>
  <Words>404</Words>
  <Application>Microsoft Office PowerPoint</Application>
  <PresentationFormat>On-screen Show (4:3)</PresentationFormat>
  <Paragraphs>67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Script MT Bold</vt:lpstr>
      <vt:lpstr>Trebuchet MS</vt:lpstr>
      <vt:lpstr>1_Default Design</vt:lpstr>
      <vt:lpstr>Unit: Acids, Bases, and Solutions</vt:lpstr>
      <vt:lpstr>After today, you should be able to…</vt:lpstr>
      <vt:lpstr>PowerPoint Presentation</vt:lpstr>
      <vt:lpstr>Acids</vt:lpstr>
      <vt:lpstr>PowerPoint Presentation</vt:lpstr>
      <vt:lpstr>Acids</vt:lpstr>
      <vt:lpstr>Bases</vt:lpstr>
      <vt:lpstr>Bases</vt:lpstr>
      <vt:lpstr>Review: Naming and Formula  Writing for Bases</vt:lpstr>
      <vt:lpstr>Review: Naming and Formula  Writing for Acids</vt:lpstr>
      <vt:lpstr>Review: Naming and Formula  Writing for Acids</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Properties of Acids and Bases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160</cp:revision>
  <dcterms:created xsi:type="dcterms:W3CDTF">2011-03-31T12:30:57Z</dcterms:created>
  <dcterms:modified xsi:type="dcterms:W3CDTF">2020-07-31T13:03:58Z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