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8"/>
  </p:notesMasterIdLst>
  <p:handoutMasterIdLst>
    <p:handoutMasterId r:id="rId19"/>
  </p:handoutMasterIdLst>
  <p:sldIdLst>
    <p:sldId id="256" r:id="rId2"/>
    <p:sldId id="257" r:id="rId3"/>
    <p:sldId id="275" r:id="rId4"/>
    <p:sldId id="278" r:id="rId5"/>
    <p:sldId id="277" r:id="rId6"/>
    <p:sldId id="279" r:id="rId7"/>
    <p:sldId id="280" r:id="rId8"/>
    <p:sldId id="281" r:id="rId9"/>
    <p:sldId id="282" r:id="rId10"/>
    <p:sldId id="283" r:id="rId11"/>
    <p:sldId id="284" r:id="rId12"/>
    <p:sldId id="285" r:id="rId13"/>
    <p:sldId id="286" r:id="rId14"/>
    <p:sldId id="287" r:id="rId15"/>
    <p:sldId id="288" r:id="rId16"/>
    <p:sldId id="289" r:id="rId17"/>
  </p:sldIdLst>
  <p:sldSz cx="9144000" cy="6858000" type="screen4x3"/>
  <p:notesSz cx="7132638" cy="9418638"/>
  <p:defaultTex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2403"/>
    <a:srgbClr val="008000"/>
    <a:srgbClr val="9933FF"/>
    <a:srgbClr val="FF6699"/>
    <a:srgbClr val="E0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14" autoAdjust="0"/>
  </p:normalViewPr>
  <p:slideViewPr>
    <p:cSldViewPr>
      <p:cViewPr varScale="1">
        <p:scale>
          <a:sx n="105" d="100"/>
          <a:sy n="105" d="100"/>
        </p:scale>
        <p:origin x="108" y="156"/>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08" y="84"/>
      </p:cViewPr>
      <p:guideLst>
        <p:guide orient="horz" pos="2967"/>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67128CD-977A-4929-A825-D780D3DF70AF}"/>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48F041EB-C815-48E9-B9EA-05F8FCD5B989}"/>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F15142A7-B063-4BDD-8513-570B285BFB3A}"/>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5563F16-236A-454C-A887-FBECC648037E}"/>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ABB4A087-E597-41AC-84D0-BDB34F22EABB}"/>
              </a:ext>
            </a:extLst>
          </p:cNvPr>
          <p:cNvSpPr>
            <a:spLocks noGrp="1" noChangeArrowheads="1"/>
          </p:cNvSpPr>
          <p:nvPr>
            <p:ph type="dt"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18436" name="Rectangle 4">
            <a:extLst>
              <a:ext uri="{FF2B5EF4-FFF2-40B4-BE49-F238E27FC236}">
                <a16:creationId xmlns:a16="http://schemas.microsoft.com/office/drawing/2014/main" id="{791DB386-B061-4067-8D7B-E2AF6614886D}"/>
              </a:ext>
            </a:extLst>
          </p:cNvPr>
          <p:cNvSpPr>
            <a:spLocks noGrp="1" noRot="1" noChangeAspect="1" noChangeArrowheads="1" noTextEdit="1"/>
          </p:cNvSpPr>
          <p:nvPr>
            <p:ph type="sldImg" idx="2"/>
          </p:nvPr>
        </p:nvSpPr>
        <p:spPr bwMode="auto">
          <a:xfrm>
            <a:off x="1211263" y="706438"/>
            <a:ext cx="4710112" cy="3532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C870DD5E-FEA1-443D-AEFB-543D196F7F83}"/>
              </a:ext>
            </a:extLst>
          </p:cNvPr>
          <p:cNvSpPr>
            <a:spLocks noGrp="1" noChangeArrowheads="1"/>
          </p:cNvSpPr>
          <p:nvPr>
            <p:ph type="body" sz="quarter" idx="3"/>
          </p:nvPr>
        </p:nvSpPr>
        <p:spPr bwMode="auto">
          <a:xfrm>
            <a:off x="712788" y="4473575"/>
            <a:ext cx="5707062" cy="4238625"/>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a:extLst>
              <a:ext uri="{FF2B5EF4-FFF2-40B4-BE49-F238E27FC236}">
                <a16:creationId xmlns:a16="http://schemas.microsoft.com/office/drawing/2014/main" id="{68650169-8890-43F5-8CEB-79E773FBA72F}"/>
              </a:ext>
            </a:extLst>
          </p:cNvPr>
          <p:cNvSpPr>
            <a:spLocks noGrp="1" noChangeArrowheads="1"/>
          </p:cNvSpPr>
          <p:nvPr>
            <p:ph type="ftr" sz="quarter" idx="4"/>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5" name="Rectangle 7">
            <a:extLst>
              <a:ext uri="{FF2B5EF4-FFF2-40B4-BE49-F238E27FC236}">
                <a16:creationId xmlns:a16="http://schemas.microsoft.com/office/drawing/2014/main" id="{A8477A3C-97AE-43EC-8B75-8E8F07A298B0}"/>
              </a:ext>
            </a:extLst>
          </p:cNvPr>
          <p:cNvSpPr>
            <a:spLocks noGrp="1" noChangeArrowheads="1"/>
          </p:cNvSpPr>
          <p:nvPr>
            <p:ph type="sldNum" sz="quarter" idx="5"/>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30D96387-0AFA-4096-ABB2-ED8C9B35378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51F5B7F5-A491-4C02-BA16-70BD0FA8A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a:solidFill>
                  <a:schemeClr val="tx1"/>
                </a:solidFill>
                <a:latin typeface="Trebuchet MS" panose="020B0603020202020204" pitchFamily="34" charset="0"/>
              </a:defRPr>
            </a:lvl1pPr>
            <a:lvl2pPr marL="742950" indent="-285750" defTabSz="946150" eaLnBrk="0" hangingPunct="0">
              <a:defRPr>
                <a:solidFill>
                  <a:schemeClr val="tx1"/>
                </a:solidFill>
                <a:latin typeface="Trebuchet MS" panose="020B0603020202020204" pitchFamily="34" charset="0"/>
              </a:defRPr>
            </a:lvl2pPr>
            <a:lvl3pPr marL="1143000" indent="-228600" defTabSz="946150" eaLnBrk="0" hangingPunct="0">
              <a:defRPr>
                <a:solidFill>
                  <a:schemeClr val="tx1"/>
                </a:solidFill>
                <a:latin typeface="Trebuchet MS" panose="020B0603020202020204" pitchFamily="34" charset="0"/>
              </a:defRPr>
            </a:lvl3pPr>
            <a:lvl4pPr marL="1600200" indent="-228600" defTabSz="946150" eaLnBrk="0" hangingPunct="0">
              <a:defRPr>
                <a:solidFill>
                  <a:schemeClr val="tx1"/>
                </a:solidFill>
                <a:latin typeface="Trebuchet MS" panose="020B0603020202020204" pitchFamily="34" charset="0"/>
              </a:defRPr>
            </a:lvl4pPr>
            <a:lvl5pPr marL="2057400" indent="-228600" defTabSz="946150" eaLnBrk="0" hangingPunct="0">
              <a:defRPr>
                <a:solidFill>
                  <a:schemeClr val="tx1"/>
                </a:solidFill>
                <a:latin typeface="Trebuchet MS" panose="020B0603020202020204" pitchFamily="34" charset="0"/>
              </a:defRPr>
            </a:lvl5pPr>
            <a:lvl6pPr marL="25146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03008476-1244-4A8B-A895-32F1D772ED5E}"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19459" name="Rectangle 2">
            <a:extLst>
              <a:ext uri="{FF2B5EF4-FFF2-40B4-BE49-F238E27FC236}">
                <a16:creationId xmlns:a16="http://schemas.microsoft.com/office/drawing/2014/main" id="{FBA3450B-CBA5-470C-96C1-6DBA6D33D756}"/>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9008254-8458-4230-86E3-77A1972D8E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5FE5962-80C0-46F2-851D-B43B7ABFEC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19E8CA0-C7EC-4C6F-9F55-AEB46AAC1D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420D11-67EE-4917-B16B-7D64D40949E8}"/>
              </a:ext>
            </a:extLst>
          </p:cNvPr>
          <p:cNvSpPr>
            <a:spLocks noGrp="1" noChangeArrowheads="1"/>
          </p:cNvSpPr>
          <p:nvPr>
            <p:ph type="sldNum" sz="quarter" idx="12"/>
          </p:nvPr>
        </p:nvSpPr>
        <p:spPr>
          <a:ln/>
        </p:spPr>
        <p:txBody>
          <a:bodyPr/>
          <a:lstStyle>
            <a:lvl1pPr>
              <a:defRPr/>
            </a:lvl1pPr>
          </a:lstStyle>
          <a:p>
            <a:fld id="{8D77ECD2-2955-4240-87BF-D6F6308061A0}" type="slidenum">
              <a:rPr lang="en-US" altLang="en-US"/>
              <a:pPr/>
              <a:t>‹#›</a:t>
            </a:fld>
            <a:endParaRPr lang="en-US" altLang="en-US"/>
          </a:p>
        </p:txBody>
      </p:sp>
    </p:spTree>
    <p:extLst>
      <p:ext uri="{BB962C8B-B14F-4D97-AF65-F5344CB8AC3E}">
        <p14:creationId xmlns:p14="http://schemas.microsoft.com/office/powerpoint/2010/main" val="272003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789E1A8-E6F5-4A11-8119-7C61B8D5EA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7A8192-F86A-4295-9B14-7810E09329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701F48-8BCE-4E35-A041-30BD173F492F}"/>
              </a:ext>
            </a:extLst>
          </p:cNvPr>
          <p:cNvSpPr>
            <a:spLocks noGrp="1" noChangeArrowheads="1"/>
          </p:cNvSpPr>
          <p:nvPr>
            <p:ph type="sldNum" sz="quarter" idx="12"/>
          </p:nvPr>
        </p:nvSpPr>
        <p:spPr>
          <a:ln/>
        </p:spPr>
        <p:txBody>
          <a:bodyPr/>
          <a:lstStyle>
            <a:lvl1pPr>
              <a:defRPr/>
            </a:lvl1pPr>
          </a:lstStyle>
          <a:p>
            <a:fld id="{73818234-5715-410B-9FBD-52FE4C9DED33}" type="slidenum">
              <a:rPr lang="en-US" altLang="en-US"/>
              <a:pPr/>
              <a:t>‹#›</a:t>
            </a:fld>
            <a:endParaRPr lang="en-US" altLang="en-US"/>
          </a:p>
        </p:txBody>
      </p:sp>
    </p:spTree>
    <p:extLst>
      <p:ext uri="{BB962C8B-B14F-4D97-AF65-F5344CB8AC3E}">
        <p14:creationId xmlns:p14="http://schemas.microsoft.com/office/powerpoint/2010/main" val="1480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5BC653-1742-46D7-801C-28978F9965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3A9A91-DBBA-49F3-8A8E-EE25124A45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3C306D-6EC5-49C4-9689-1D321DD8EBC3}"/>
              </a:ext>
            </a:extLst>
          </p:cNvPr>
          <p:cNvSpPr>
            <a:spLocks noGrp="1" noChangeArrowheads="1"/>
          </p:cNvSpPr>
          <p:nvPr>
            <p:ph type="sldNum" sz="quarter" idx="12"/>
          </p:nvPr>
        </p:nvSpPr>
        <p:spPr>
          <a:ln/>
        </p:spPr>
        <p:txBody>
          <a:bodyPr/>
          <a:lstStyle>
            <a:lvl1pPr>
              <a:defRPr/>
            </a:lvl1pPr>
          </a:lstStyle>
          <a:p>
            <a:fld id="{5774043B-4A92-4CD7-B835-C39973EF1147}" type="slidenum">
              <a:rPr lang="en-US" altLang="en-US"/>
              <a:pPr/>
              <a:t>‹#›</a:t>
            </a:fld>
            <a:endParaRPr lang="en-US" altLang="en-US"/>
          </a:p>
        </p:txBody>
      </p:sp>
    </p:spTree>
    <p:extLst>
      <p:ext uri="{BB962C8B-B14F-4D97-AF65-F5344CB8AC3E}">
        <p14:creationId xmlns:p14="http://schemas.microsoft.com/office/powerpoint/2010/main" val="446449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229E5B7-BC16-4141-8783-9C229D210C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438CEB5-7A9C-4C4C-AB5B-3D844F8A99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33B7355-DE3A-4AC0-AA7A-188C7A87A5B6}"/>
              </a:ext>
            </a:extLst>
          </p:cNvPr>
          <p:cNvSpPr>
            <a:spLocks noGrp="1" noChangeArrowheads="1"/>
          </p:cNvSpPr>
          <p:nvPr>
            <p:ph type="sldNum" sz="quarter" idx="12"/>
          </p:nvPr>
        </p:nvSpPr>
        <p:spPr>
          <a:ln/>
        </p:spPr>
        <p:txBody>
          <a:bodyPr/>
          <a:lstStyle>
            <a:lvl1pPr>
              <a:defRPr/>
            </a:lvl1pPr>
          </a:lstStyle>
          <a:p>
            <a:fld id="{88C98E00-D094-4394-B850-BA6578226F4A}" type="slidenum">
              <a:rPr lang="en-US" altLang="en-US"/>
              <a:pPr/>
              <a:t>‹#›</a:t>
            </a:fld>
            <a:endParaRPr lang="en-US" altLang="en-US"/>
          </a:p>
        </p:txBody>
      </p:sp>
    </p:spTree>
    <p:extLst>
      <p:ext uri="{BB962C8B-B14F-4D97-AF65-F5344CB8AC3E}">
        <p14:creationId xmlns:p14="http://schemas.microsoft.com/office/powerpoint/2010/main" val="319740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EF1AFB08-09EA-4ADC-A75B-B1D0C4211553}"/>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A09A6FDF-707F-4453-BDF2-12D418F970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65375DFA-1D8D-422E-82F0-32A0475E4D21}"/>
              </a:ext>
            </a:extLst>
          </p:cNvPr>
          <p:cNvSpPr>
            <a:spLocks noGrp="1" noChangeArrowheads="1"/>
          </p:cNvSpPr>
          <p:nvPr>
            <p:ph type="sldNum" sz="quarter" idx="12"/>
          </p:nvPr>
        </p:nvSpPr>
        <p:spPr>
          <a:ln/>
        </p:spPr>
        <p:txBody>
          <a:bodyPr/>
          <a:lstStyle>
            <a:lvl1pPr>
              <a:defRPr/>
            </a:lvl1pPr>
          </a:lstStyle>
          <a:p>
            <a:fld id="{64EEE4D8-BA85-465B-AFD1-B8E042D86926}" type="slidenum">
              <a:rPr lang="en-US" altLang="en-US"/>
              <a:pPr/>
              <a:t>‹#›</a:t>
            </a:fld>
            <a:endParaRPr lang="en-US" altLang="en-US"/>
          </a:p>
        </p:txBody>
      </p:sp>
    </p:spTree>
    <p:extLst>
      <p:ext uri="{BB962C8B-B14F-4D97-AF65-F5344CB8AC3E}">
        <p14:creationId xmlns:p14="http://schemas.microsoft.com/office/powerpoint/2010/main" val="41643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60C963-E3A8-4786-8B71-24F9DCCDCA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CA1EC31-AE84-4639-9D69-753E7FAFD3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2F0C3C-B03C-4A16-8938-5E44C5D16406}"/>
              </a:ext>
            </a:extLst>
          </p:cNvPr>
          <p:cNvSpPr>
            <a:spLocks noGrp="1" noChangeArrowheads="1"/>
          </p:cNvSpPr>
          <p:nvPr>
            <p:ph type="sldNum" sz="quarter" idx="12"/>
          </p:nvPr>
        </p:nvSpPr>
        <p:spPr>
          <a:ln/>
        </p:spPr>
        <p:txBody>
          <a:bodyPr/>
          <a:lstStyle>
            <a:lvl1pPr>
              <a:defRPr/>
            </a:lvl1pPr>
          </a:lstStyle>
          <a:p>
            <a:fld id="{FCA3993D-0920-4205-A820-158B160ED60A}" type="slidenum">
              <a:rPr lang="en-US" altLang="en-US"/>
              <a:pPr/>
              <a:t>‹#›</a:t>
            </a:fld>
            <a:endParaRPr lang="en-US" altLang="en-US"/>
          </a:p>
        </p:txBody>
      </p:sp>
    </p:spTree>
    <p:extLst>
      <p:ext uri="{BB962C8B-B14F-4D97-AF65-F5344CB8AC3E}">
        <p14:creationId xmlns:p14="http://schemas.microsoft.com/office/powerpoint/2010/main" val="419957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86B98EB-F078-44F2-84C6-3EB4FF7A90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79E0A4-928A-4A4A-ADF8-0DAC895570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2491E3-D1C9-4706-AE51-3969ED1FF464}"/>
              </a:ext>
            </a:extLst>
          </p:cNvPr>
          <p:cNvSpPr>
            <a:spLocks noGrp="1" noChangeArrowheads="1"/>
          </p:cNvSpPr>
          <p:nvPr>
            <p:ph type="sldNum" sz="quarter" idx="12"/>
          </p:nvPr>
        </p:nvSpPr>
        <p:spPr>
          <a:ln/>
        </p:spPr>
        <p:txBody>
          <a:bodyPr/>
          <a:lstStyle>
            <a:lvl1pPr>
              <a:defRPr/>
            </a:lvl1pPr>
          </a:lstStyle>
          <a:p>
            <a:fld id="{3BBBEDE7-F548-4559-8371-18F2283CEAF7}" type="slidenum">
              <a:rPr lang="en-US" altLang="en-US"/>
              <a:pPr/>
              <a:t>‹#›</a:t>
            </a:fld>
            <a:endParaRPr lang="en-US" altLang="en-US"/>
          </a:p>
        </p:txBody>
      </p:sp>
    </p:spTree>
    <p:extLst>
      <p:ext uri="{BB962C8B-B14F-4D97-AF65-F5344CB8AC3E}">
        <p14:creationId xmlns:p14="http://schemas.microsoft.com/office/powerpoint/2010/main" val="423518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A4F7438-54A9-4F82-AE74-31A674B20BE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C32BF2D-8245-4838-BD1C-734D08C421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C82A41A-CF2D-47BD-9155-038A369BDB04}"/>
              </a:ext>
            </a:extLst>
          </p:cNvPr>
          <p:cNvSpPr>
            <a:spLocks noGrp="1" noChangeArrowheads="1"/>
          </p:cNvSpPr>
          <p:nvPr>
            <p:ph type="sldNum" sz="quarter" idx="12"/>
          </p:nvPr>
        </p:nvSpPr>
        <p:spPr>
          <a:ln/>
        </p:spPr>
        <p:txBody>
          <a:bodyPr/>
          <a:lstStyle>
            <a:lvl1pPr>
              <a:defRPr/>
            </a:lvl1pPr>
          </a:lstStyle>
          <a:p>
            <a:fld id="{B3BD2B92-A552-4F0C-BA5F-1294BBDB4FD2}" type="slidenum">
              <a:rPr lang="en-US" altLang="en-US"/>
              <a:pPr/>
              <a:t>‹#›</a:t>
            </a:fld>
            <a:endParaRPr lang="en-US" altLang="en-US"/>
          </a:p>
        </p:txBody>
      </p:sp>
    </p:spTree>
    <p:extLst>
      <p:ext uri="{BB962C8B-B14F-4D97-AF65-F5344CB8AC3E}">
        <p14:creationId xmlns:p14="http://schemas.microsoft.com/office/powerpoint/2010/main" val="317483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93C461-B23A-459A-8AA6-7FB41C2C863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EE51CB3-CDC3-492F-B037-08BCE2CFD3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992B13C-4C26-442F-87E2-2045BBEE5964}"/>
              </a:ext>
            </a:extLst>
          </p:cNvPr>
          <p:cNvSpPr>
            <a:spLocks noGrp="1" noChangeArrowheads="1"/>
          </p:cNvSpPr>
          <p:nvPr>
            <p:ph type="sldNum" sz="quarter" idx="12"/>
          </p:nvPr>
        </p:nvSpPr>
        <p:spPr>
          <a:ln/>
        </p:spPr>
        <p:txBody>
          <a:bodyPr/>
          <a:lstStyle>
            <a:lvl1pPr>
              <a:defRPr/>
            </a:lvl1pPr>
          </a:lstStyle>
          <a:p>
            <a:fld id="{7B935477-0845-47F6-A0E4-7E25452CACF4}" type="slidenum">
              <a:rPr lang="en-US" altLang="en-US"/>
              <a:pPr/>
              <a:t>‹#›</a:t>
            </a:fld>
            <a:endParaRPr lang="en-US" altLang="en-US"/>
          </a:p>
        </p:txBody>
      </p:sp>
    </p:spTree>
    <p:extLst>
      <p:ext uri="{BB962C8B-B14F-4D97-AF65-F5344CB8AC3E}">
        <p14:creationId xmlns:p14="http://schemas.microsoft.com/office/powerpoint/2010/main" val="1790825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63DFEB5-AD56-4212-AAEB-CDD963A7439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1E7826D-A731-478E-9331-3B8F32145D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88EA5E0-8004-46A1-8BF5-F1E519D91B88}"/>
              </a:ext>
            </a:extLst>
          </p:cNvPr>
          <p:cNvSpPr>
            <a:spLocks noGrp="1" noChangeArrowheads="1"/>
          </p:cNvSpPr>
          <p:nvPr>
            <p:ph type="sldNum" sz="quarter" idx="12"/>
          </p:nvPr>
        </p:nvSpPr>
        <p:spPr>
          <a:ln/>
        </p:spPr>
        <p:txBody>
          <a:bodyPr/>
          <a:lstStyle>
            <a:lvl1pPr>
              <a:defRPr/>
            </a:lvl1pPr>
          </a:lstStyle>
          <a:p>
            <a:fld id="{822D5B29-8A16-40C6-943B-E03FCCC3C4BE}" type="slidenum">
              <a:rPr lang="en-US" altLang="en-US"/>
              <a:pPr/>
              <a:t>‹#›</a:t>
            </a:fld>
            <a:endParaRPr lang="en-US" altLang="en-US"/>
          </a:p>
        </p:txBody>
      </p:sp>
    </p:spTree>
    <p:extLst>
      <p:ext uri="{BB962C8B-B14F-4D97-AF65-F5344CB8AC3E}">
        <p14:creationId xmlns:p14="http://schemas.microsoft.com/office/powerpoint/2010/main" val="303490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1601782-0982-4979-9963-F378055DB2F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81F8636-8055-4391-B69E-4FA519E2E9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2CCCCCA-B964-48D5-9B3F-6BBE4DCF0FEB}"/>
              </a:ext>
            </a:extLst>
          </p:cNvPr>
          <p:cNvSpPr>
            <a:spLocks noGrp="1" noChangeArrowheads="1"/>
          </p:cNvSpPr>
          <p:nvPr>
            <p:ph type="sldNum" sz="quarter" idx="12"/>
          </p:nvPr>
        </p:nvSpPr>
        <p:spPr>
          <a:ln/>
        </p:spPr>
        <p:txBody>
          <a:bodyPr/>
          <a:lstStyle>
            <a:lvl1pPr>
              <a:defRPr/>
            </a:lvl1pPr>
          </a:lstStyle>
          <a:p>
            <a:fld id="{B11483BC-5299-4374-93F2-9F3EBED9B914}" type="slidenum">
              <a:rPr lang="en-US" altLang="en-US"/>
              <a:pPr/>
              <a:t>‹#›</a:t>
            </a:fld>
            <a:endParaRPr lang="en-US" altLang="en-US"/>
          </a:p>
        </p:txBody>
      </p:sp>
    </p:spTree>
    <p:extLst>
      <p:ext uri="{BB962C8B-B14F-4D97-AF65-F5344CB8AC3E}">
        <p14:creationId xmlns:p14="http://schemas.microsoft.com/office/powerpoint/2010/main" val="428762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2CB82B5-1791-4BDF-96D4-0300DDDAC5D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5A178C-9FC2-4902-8B99-317EBC63D9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8B9B11F-F92C-4AA9-9A86-40E7177BB61A}"/>
              </a:ext>
            </a:extLst>
          </p:cNvPr>
          <p:cNvSpPr>
            <a:spLocks noGrp="1" noChangeArrowheads="1"/>
          </p:cNvSpPr>
          <p:nvPr>
            <p:ph type="sldNum" sz="quarter" idx="12"/>
          </p:nvPr>
        </p:nvSpPr>
        <p:spPr>
          <a:ln/>
        </p:spPr>
        <p:txBody>
          <a:bodyPr/>
          <a:lstStyle>
            <a:lvl1pPr>
              <a:defRPr/>
            </a:lvl1pPr>
          </a:lstStyle>
          <a:p>
            <a:fld id="{43238C85-0FFD-4E39-82CD-0AA0A3941045}" type="slidenum">
              <a:rPr lang="en-US" altLang="en-US"/>
              <a:pPr/>
              <a:t>‹#›</a:t>
            </a:fld>
            <a:endParaRPr lang="en-US" altLang="en-US"/>
          </a:p>
        </p:txBody>
      </p:sp>
    </p:spTree>
    <p:extLst>
      <p:ext uri="{BB962C8B-B14F-4D97-AF65-F5344CB8AC3E}">
        <p14:creationId xmlns:p14="http://schemas.microsoft.com/office/powerpoint/2010/main" val="178904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AC58763-5298-40B6-8E7B-4F1878E8AA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8079E01-92E7-48B5-AAD7-D8855BED68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C2B291C-F6CE-4BC2-8849-07016C1C5DBC}"/>
              </a:ext>
            </a:extLst>
          </p:cNvPr>
          <p:cNvSpPr>
            <a:spLocks noGrp="1" noChangeArrowheads="1"/>
          </p:cNvSpPr>
          <p:nvPr>
            <p:ph type="sldNum" sz="quarter" idx="12"/>
          </p:nvPr>
        </p:nvSpPr>
        <p:spPr>
          <a:ln/>
        </p:spPr>
        <p:txBody>
          <a:bodyPr/>
          <a:lstStyle>
            <a:lvl1pPr>
              <a:defRPr/>
            </a:lvl1pPr>
          </a:lstStyle>
          <a:p>
            <a:fld id="{9BB41675-691D-42D7-8978-C775A10864DA}" type="slidenum">
              <a:rPr lang="en-US" altLang="en-US"/>
              <a:pPr/>
              <a:t>‹#›</a:t>
            </a:fld>
            <a:endParaRPr lang="en-US" altLang="en-US"/>
          </a:p>
        </p:txBody>
      </p:sp>
    </p:spTree>
    <p:extLst>
      <p:ext uri="{BB962C8B-B14F-4D97-AF65-F5344CB8AC3E}">
        <p14:creationId xmlns:p14="http://schemas.microsoft.com/office/powerpoint/2010/main" val="135922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2A313C-7106-41CA-97BB-4A454225E0AE}"/>
              </a:ext>
            </a:extLst>
          </p:cNvPr>
          <p:cNvSpPr>
            <a:spLocks noChangeArrowheads="1"/>
          </p:cNvSpPr>
          <p:nvPr userDrawn="1"/>
        </p:nvSpPr>
        <p:spPr bwMode="auto">
          <a:xfrm>
            <a:off x="7239000" y="6642100"/>
            <a:ext cx="1905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r">
              <a:buFontTx/>
              <a:buNone/>
            </a:pPr>
            <a:r>
              <a:rPr lang="en-US" altLang="en-US" sz="800" dirty="0">
                <a:cs typeface="Times New Roman" panose="02020603050405020304" pitchFamily="18" charset="0"/>
              </a:rPr>
              <a:t>Copyright © 2011 MsRazz ChemClass</a:t>
            </a:r>
            <a:endParaRPr lang="en-US" altLang="en-US" dirty="0"/>
          </a:p>
        </p:txBody>
      </p:sp>
      <p:pic>
        <p:nvPicPr>
          <p:cNvPr id="1026" name="Picture 8" descr="C:\Users\Karen\AppData\Local\Microsoft\Windows\Temporary Internet Files\Content.IE5\EU95QA92\MP900406576[1].jpg">
            <a:extLst>
              <a:ext uri="{FF2B5EF4-FFF2-40B4-BE49-F238E27FC236}">
                <a16:creationId xmlns:a16="http://schemas.microsoft.com/office/drawing/2014/main" id="{10F67D77-2DCF-4CA0-88B9-69AA8388639E}"/>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76EA5DBF-64AC-4474-9D89-4915A8F41F9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59BF5BDC-967A-4F79-9EA8-8EDDF8DA67D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A4411C42-542C-4116-8DFB-677BC40B1AA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7AC9B7E1-ED4F-4CB6-A18E-735F60DD00C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9F6314E-6A54-40B3-B569-58A846E4995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panose="020B0604020202020204" pitchFamily="34" charset="0"/>
              </a:defRPr>
            </a:lvl1pPr>
          </a:lstStyle>
          <a:p>
            <a:fld id="{30E60DF8-65A5-409E-866E-032626D952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3F32AC3-4A80-47AE-B425-CC851FAF441C}"/>
              </a:ext>
            </a:extLst>
          </p:cNvPr>
          <p:cNvSpPr>
            <a:spLocks noGrp="1" noChangeArrowheads="1"/>
          </p:cNvSpPr>
          <p:nvPr>
            <p:ph type="ctrTitle"/>
          </p:nvPr>
        </p:nvSpPr>
        <p:spPr>
          <a:xfrm>
            <a:off x="304800" y="1600200"/>
            <a:ext cx="8458200" cy="2000250"/>
          </a:xfrm>
          <a:solidFill>
            <a:schemeClr val="bg1"/>
          </a:solidFill>
          <a:ln w="38100">
            <a:solidFill>
              <a:srgbClr val="002060"/>
            </a:solidFill>
            <a:miter lim="800000"/>
            <a:headEnd/>
            <a:tailEnd/>
          </a:ln>
        </p:spPr>
        <p:txBody>
          <a:bodyPr/>
          <a:lstStyle/>
          <a:p>
            <a:pPr eaLnBrk="1" hangingPunct="1"/>
            <a:r>
              <a:rPr lang="en-US" altLang="en-US" sz="6600" b="1">
                <a:latin typeface="Trebuchet MS" panose="020B0603020202020204" pitchFamily="34" charset="0"/>
              </a:rPr>
              <a:t>Unit: Acids, Bases, and Solutions</a:t>
            </a:r>
          </a:p>
        </p:txBody>
      </p:sp>
      <p:sp>
        <p:nvSpPr>
          <p:cNvPr id="2051" name="Rectangle 3">
            <a:extLst>
              <a:ext uri="{FF2B5EF4-FFF2-40B4-BE49-F238E27FC236}">
                <a16:creationId xmlns:a16="http://schemas.microsoft.com/office/drawing/2014/main" id="{7A42628D-E43F-4B89-BBF9-2D2F171F0C0C}"/>
              </a:ext>
            </a:extLst>
          </p:cNvPr>
          <p:cNvSpPr>
            <a:spLocks noGrp="1" noChangeArrowheads="1"/>
          </p:cNvSpPr>
          <p:nvPr>
            <p:ph type="subTitle" idx="1"/>
          </p:nvPr>
        </p:nvSpPr>
        <p:spPr>
          <a:xfrm>
            <a:off x="304800" y="3684588"/>
            <a:ext cx="8458200" cy="735012"/>
          </a:xfrm>
          <a:solidFill>
            <a:schemeClr val="bg1"/>
          </a:solidFill>
          <a:ln w="38100">
            <a:solidFill>
              <a:srgbClr val="002060"/>
            </a:solidFill>
            <a:miter lim="800000"/>
            <a:headEnd/>
            <a:tailEnd/>
          </a:ln>
        </p:spPr>
        <p:txBody>
          <a:bodyPr/>
          <a:lstStyle/>
          <a:p>
            <a:pPr algn="r" eaLnBrk="1" hangingPunct="1"/>
            <a:r>
              <a:rPr lang="en-US" altLang="en-US" sz="3600" i="1" dirty="0">
                <a:solidFill>
                  <a:srgbClr val="002060"/>
                </a:solidFill>
                <a:latin typeface="Trebuchet MS" panose="020B0603020202020204" pitchFamily="34" charset="0"/>
              </a:rPr>
              <a:t>Calculations with Acids and Bases</a:t>
            </a:r>
          </a:p>
        </p:txBody>
      </p:sp>
      <p:sp>
        <p:nvSpPr>
          <p:cNvPr id="2052" name="Explosion 1 5">
            <a:extLst>
              <a:ext uri="{FF2B5EF4-FFF2-40B4-BE49-F238E27FC236}">
                <a16:creationId xmlns:a16="http://schemas.microsoft.com/office/drawing/2014/main" id="{441DAE11-724F-4E2E-B21A-38E7AD109778}"/>
              </a:ext>
            </a:extLst>
          </p:cNvPr>
          <p:cNvSpPr>
            <a:spLocks noChangeArrowheads="1"/>
          </p:cNvSpPr>
          <p:nvPr/>
        </p:nvSpPr>
        <p:spPr bwMode="auto">
          <a:xfrm rot="985396">
            <a:off x="5681663" y="638175"/>
            <a:ext cx="4267200" cy="1455738"/>
          </a:xfrm>
          <a:prstGeom prst="irregularSeal1">
            <a:avLst/>
          </a:prstGeom>
          <a:solidFill>
            <a:schemeClr val="bg1"/>
          </a:solidFill>
          <a:ln w="38100" algn="ctr">
            <a:solidFill>
              <a:srgbClr val="002060"/>
            </a:solidFill>
            <a:miter lim="800000"/>
            <a:headEnd/>
            <a:tailEnd/>
          </a:ln>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dirty="0">
                <a:latin typeface="Script MT Bold" panose="03040602040607080904" pitchFamily="66" charset="0"/>
              </a:rPr>
              <a:t>Day 4 -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a:extLst>
              <a:ext uri="{FF2B5EF4-FFF2-40B4-BE49-F238E27FC236}">
                <a16:creationId xmlns:a16="http://schemas.microsoft.com/office/drawing/2014/main" id="{6A0A9913-F061-44E2-A5D8-28EB485A0282}"/>
              </a:ext>
            </a:extLst>
          </p:cNvPr>
          <p:cNvSpPr>
            <a:spLocks noGrp="1" noChangeArrowheads="1"/>
          </p:cNvSpPr>
          <p:nvPr>
            <p:ph idx="1"/>
          </p:nvPr>
        </p:nvSpPr>
        <p:spPr>
          <a:xfrm>
            <a:off x="457200" y="685800"/>
            <a:ext cx="8229600" cy="5715000"/>
          </a:xfrm>
          <a:solidFill>
            <a:schemeClr val="bg1"/>
          </a:solidFill>
          <a:ln w="38100" cmpd="sng">
            <a:solidFill>
              <a:srgbClr val="002060"/>
            </a:solidFill>
            <a:miter lim="800000"/>
            <a:headEnd/>
            <a:tailEnd/>
          </a:ln>
        </p:spPr>
        <p:txBody>
          <a:bodyPr/>
          <a:lstStyle/>
          <a:p>
            <a:pPr marL="0" indent="0">
              <a:buFontTx/>
              <a:buNone/>
            </a:pPr>
            <a:r>
              <a:rPr lang="en-US" altLang="en-US" sz="6000" i="1" dirty="0">
                <a:latin typeface="Trebuchet MS" panose="020B0603020202020204" pitchFamily="34" charset="0"/>
              </a:rPr>
              <a:t>Summary…</a:t>
            </a:r>
          </a:p>
          <a:p>
            <a:pPr marL="0" indent="0">
              <a:buFontTx/>
              <a:buNone/>
            </a:pPr>
            <a:endParaRPr lang="en-US" altLang="en-US" sz="6000" b="1" i="1" dirty="0">
              <a:solidFill>
                <a:srgbClr val="FF0000"/>
              </a:solidFill>
              <a:latin typeface="Trebuchet MS" panose="020B0603020202020204" pitchFamily="34" charset="0"/>
            </a:endParaRPr>
          </a:p>
          <a:p>
            <a:pPr marL="0" indent="0">
              <a:buFontTx/>
              <a:buNone/>
            </a:pPr>
            <a:endParaRPr lang="en-US" altLang="en-US" sz="6000" dirty="0">
              <a:latin typeface="Trebuchet MS" panose="020B0603020202020204" pitchFamily="34" charset="0"/>
            </a:endParaRPr>
          </a:p>
          <a:p>
            <a:pPr marL="0" indent="0">
              <a:buFontTx/>
              <a:buNone/>
            </a:pPr>
            <a:endParaRPr lang="en-US" altLang="en-US" sz="6000" b="1" u="sng" dirty="0">
              <a:latin typeface="Trebuchet MS" panose="020B0603020202020204" pitchFamily="34" charset="0"/>
            </a:endParaRPr>
          </a:p>
        </p:txBody>
      </p:sp>
      <p:sp>
        <p:nvSpPr>
          <p:cNvPr id="5" name="TextBox 4">
            <a:extLst>
              <a:ext uri="{FF2B5EF4-FFF2-40B4-BE49-F238E27FC236}">
                <a16:creationId xmlns:a16="http://schemas.microsoft.com/office/drawing/2014/main" id="{1FBBA66B-6E2A-4AEE-96CC-CCB022BB36D8}"/>
              </a:ext>
            </a:extLst>
          </p:cNvPr>
          <p:cNvSpPr txBox="1">
            <a:spLocks noChangeArrowheads="1"/>
          </p:cNvSpPr>
          <p:nvPr/>
        </p:nvSpPr>
        <p:spPr bwMode="auto">
          <a:xfrm>
            <a:off x="1828800" y="1828800"/>
            <a:ext cx="5334000" cy="3232150"/>
          </a:xfrm>
          <a:prstGeom prst="rect">
            <a:avLst/>
          </a:prstGeom>
          <a:noFill/>
          <a:ln w="38100" cmpd="sng">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endParaRPr lang="en-US" altLang="en-US" sz="6000" i="1">
              <a:solidFill>
                <a:srgbClr val="002060"/>
              </a:solidFill>
            </a:endParaRPr>
          </a:p>
          <a:p>
            <a:pPr algn="ctr" eaLnBrk="1" hangingPunct="1">
              <a:buFontTx/>
              <a:buNone/>
            </a:pPr>
            <a:endParaRPr lang="en-US" altLang="en-US" sz="6000" i="1">
              <a:solidFill>
                <a:srgbClr val="002060"/>
              </a:solidFill>
            </a:endParaRPr>
          </a:p>
          <a:p>
            <a:pPr algn="ctr" eaLnBrk="1" hangingPunct="1">
              <a:buFontTx/>
              <a:buNone/>
            </a:pPr>
            <a:endParaRPr lang="en-US" altLang="en-US" sz="6000" i="1">
              <a:solidFill>
                <a:srgbClr val="002060"/>
              </a:solidFill>
            </a:endParaRPr>
          </a:p>
        </p:txBody>
      </p:sp>
      <p:sp>
        <p:nvSpPr>
          <p:cNvPr id="8" name="TextBox 7">
            <a:extLst>
              <a:ext uri="{FF2B5EF4-FFF2-40B4-BE49-F238E27FC236}">
                <a16:creationId xmlns:a16="http://schemas.microsoft.com/office/drawing/2014/main" id="{AECC2310-D52F-4CF4-8C66-99F4E6B09D42}"/>
              </a:ext>
            </a:extLst>
          </p:cNvPr>
          <p:cNvSpPr txBox="1">
            <a:spLocks noChangeArrowheads="1"/>
          </p:cNvSpPr>
          <p:nvPr/>
        </p:nvSpPr>
        <p:spPr bwMode="auto">
          <a:xfrm>
            <a:off x="1828800" y="2009775"/>
            <a:ext cx="533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dbl">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pH=-log[H</a:t>
            </a:r>
            <a:r>
              <a:rPr lang="en-US" altLang="en-US" sz="6000" i="1" baseline="30000">
                <a:solidFill>
                  <a:srgbClr val="002060"/>
                </a:solidFill>
              </a:rPr>
              <a:t>+</a:t>
            </a:r>
            <a:r>
              <a:rPr lang="en-US" altLang="en-US" sz="6000" i="1">
                <a:solidFill>
                  <a:srgbClr val="002060"/>
                </a:solidFill>
              </a:rPr>
              <a:t>]</a:t>
            </a:r>
          </a:p>
        </p:txBody>
      </p:sp>
      <p:sp>
        <p:nvSpPr>
          <p:cNvPr id="9" name="TextBox 8">
            <a:extLst>
              <a:ext uri="{FF2B5EF4-FFF2-40B4-BE49-F238E27FC236}">
                <a16:creationId xmlns:a16="http://schemas.microsoft.com/office/drawing/2014/main" id="{292068D5-9C55-4A4D-A8DB-02BB8E150BAC}"/>
              </a:ext>
            </a:extLst>
          </p:cNvPr>
          <p:cNvSpPr txBox="1">
            <a:spLocks noChangeArrowheads="1"/>
          </p:cNvSpPr>
          <p:nvPr/>
        </p:nvSpPr>
        <p:spPr bwMode="auto">
          <a:xfrm>
            <a:off x="1828800" y="2921000"/>
            <a:ext cx="533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dbl">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pOH=-log[OH</a:t>
            </a:r>
            <a:r>
              <a:rPr lang="en-US" altLang="en-US" sz="6000" i="1" baseline="30000">
                <a:solidFill>
                  <a:srgbClr val="002060"/>
                </a:solidFill>
              </a:rPr>
              <a:t>-</a:t>
            </a:r>
            <a:r>
              <a:rPr lang="en-US" altLang="en-US" sz="6000" i="1">
                <a:solidFill>
                  <a:srgbClr val="002060"/>
                </a:solidFill>
              </a:rPr>
              <a:t>]</a:t>
            </a:r>
          </a:p>
        </p:txBody>
      </p:sp>
      <p:sp>
        <p:nvSpPr>
          <p:cNvPr id="10" name="TextBox 9">
            <a:extLst>
              <a:ext uri="{FF2B5EF4-FFF2-40B4-BE49-F238E27FC236}">
                <a16:creationId xmlns:a16="http://schemas.microsoft.com/office/drawing/2014/main" id="{E74BEA58-9FF6-41CC-84CA-64F6614E7D69}"/>
              </a:ext>
            </a:extLst>
          </p:cNvPr>
          <p:cNvSpPr txBox="1">
            <a:spLocks noChangeArrowheads="1"/>
          </p:cNvSpPr>
          <p:nvPr/>
        </p:nvSpPr>
        <p:spPr bwMode="auto">
          <a:xfrm>
            <a:off x="1828800" y="3860800"/>
            <a:ext cx="533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dbl">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 + pOH = 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A89D361-D671-41FF-AB15-6DF4CE388D73}"/>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4200" b="1" i="1">
                <a:solidFill>
                  <a:srgbClr val="002060"/>
                </a:solidFill>
                <a:latin typeface="Trebuchet MS" panose="020B0603020202020204" pitchFamily="34" charset="0"/>
              </a:rPr>
              <a:t>Ion-Product Constant for Water</a:t>
            </a:r>
          </a:p>
        </p:txBody>
      </p:sp>
      <p:sp>
        <p:nvSpPr>
          <p:cNvPr id="12291" name="Rectangle 3">
            <a:extLst>
              <a:ext uri="{FF2B5EF4-FFF2-40B4-BE49-F238E27FC236}">
                <a16:creationId xmlns:a16="http://schemas.microsoft.com/office/drawing/2014/main" id="{2143F2E8-62A8-4320-8EFF-052A907D17A6}"/>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000">
                <a:latin typeface="Trebuchet MS" panose="020B0603020202020204" pitchFamily="34" charset="0"/>
                <a:cs typeface="Times New Roman" panose="02020603050405020304" pitchFamily="18" charset="0"/>
              </a:rPr>
              <a:t>Water will self-ionize to a certain extent into its individual ions.  Because of this, the following relationship can be used:</a:t>
            </a:r>
            <a:endParaRPr lang="en-US" altLang="en-US" sz="4000">
              <a:latin typeface="Trebuchet MS" panose="020B0603020202020204" pitchFamily="34" charset="0"/>
            </a:endParaRPr>
          </a:p>
          <a:p>
            <a:pPr marL="0" indent="0">
              <a:buFontTx/>
              <a:buNone/>
            </a:pPr>
            <a:endParaRPr lang="en-US" altLang="en-US" sz="4000" b="1" u="sng">
              <a:latin typeface="Trebuchet MS" panose="020B0603020202020204" pitchFamily="34" charset="0"/>
            </a:endParaRPr>
          </a:p>
        </p:txBody>
      </p:sp>
      <p:sp>
        <p:nvSpPr>
          <p:cNvPr id="5" name="TextBox 4">
            <a:extLst>
              <a:ext uri="{FF2B5EF4-FFF2-40B4-BE49-F238E27FC236}">
                <a16:creationId xmlns:a16="http://schemas.microsoft.com/office/drawing/2014/main" id="{A11889B4-739B-4605-AAA5-4B425115A24B}"/>
              </a:ext>
            </a:extLst>
          </p:cNvPr>
          <p:cNvSpPr txBox="1">
            <a:spLocks noChangeArrowheads="1"/>
          </p:cNvSpPr>
          <p:nvPr/>
        </p:nvSpPr>
        <p:spPr bwMode="auto">
          <a:xfrm>
            <a:off x="914400" y="4013200"/>
            <a:ext cx="7239000" cy="1016000"/>
          </a:xfrm>
          <a:prstGeom prst="rect">
            <a:avLst/>
          </a:prstGeom>
          <a:noFill/>
          <a:ln w="38100" cmpd="sng">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[H</a:t>
            </a:r>
            <a:r>
              <a:rPr lang="en-US" altLang="en-US" sz="6000" i="1" baseline="30000">
                <a:solidFill>
                  <a:srgbClr val="002060"/>
                </a:solidFill>
              </a:rPr>
              <a:t>+</a:t>
            </a:r>
            <a:r>
              <a:rPr lang="en-US" altLang="en-US" sz="6000" i="1">
                <a:solidFill>
                  <a:srgbClr val="002060"/>
                </a:solidFill>
              </a:rPr>
              <a:t>][OH</a:t>
            </a:r>
            <a:r>
              <a:rPr lang="en-US" altLang="en-US" sz="6000" i="1" baseline="30000">
                <a:solidFill>
                  <a:srgbClr val="002060"/>
                </a:solidFill>
              </a:rPr>
              <a:t>-</a:t>
            </a:r>
            <a:r>
              <a:rPr lang="en-US" altLang="en-US" sz="6000" i="1">
                <a:solidFill>
                  <a:srgbClr val="002060"/>
                </a:solidFill>
              </a:rPr>
              <a:t>]=1.0x10</a:t>
            </a:r>
            <a:r>
              <a:rPr lang="en-US" altLang="en-US" sz="6000" i="1" baseline="30000">
                <a:solidFill>
                  <a:srgbClr val="002060"/>
                </a:solidFill>
              </a:rPr>
              <a:t>-14</a:t>
            </a:r>
            <a:r>
              <a:rPr lang="en-US" altLang="en-US" sz="6000" i="1">
                <a:solidFill>
                  <a:srgbClr val="002060"/>
                </a:solidFill>
              </a:rPr>
              <a:t>M</a:t>
            </a:r>
          </a:p>
        </p:txBody>
      </p:sp>
      <p:sp>
        <p:nvSpPr>
          <p:cNvPr id="7" name="Left Brace 6">
            <a:extLst>
              <a:ext uri="{FF2B5EF4-FFF2-40B4-BE49-F238E27FC236}">
                <a16:creationId xmlns:a16="http://schemas.microsoft.com/office/drawing/2014/main" id="{B4B90BA0-D313-4270-83FF-09F77AD13B31}"/>
              </a:ext>
            </a:extLst>
          </p:cNvPr>
          <p:cNvSpPr>
            <a:spLocks/>
          </p:cNvSpPr>
          <p:nvPr/>
        </p:nvSpPr>
        <p:spPr bwMode="auto">
          <a:xfrm rot="-5400000">
            <a:off x="5829300" y="3086100"/>
            <a:ext cx="990600" cy="3657600"/>
          </a:xfrm>
          <a:prstGeom prst="leftBrace">
            <a:avLst>
              <a:gd name="adj1" fmla="val 8325"/>
              <a:gd name="adj2" fmla="val 50000"/>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endParaRPr lang="en-US" altLang="en-US"/>
          </a:p>
        </p:txBody>
      </p:sp>
      <p:sp>
        <p:nvSpPr>
          <p:cNvPr id="8" name="TextBox 7">
            <a:extLst>
              <a:ext uri="{FF2B5EF4-FFF2-40B4-BE49-F238E27FC236}">
                <a16:creationId xmlns:a16="http://schemas.microsoft.com/office/drawing/2014/main" id="{6447E258-8B4A-4853-A55A-5AD9084E9DA3}"/>
              </a:ext>
            </a:extLst>
          </p:cNvPr>
          <p:cNvSpPr txBox="1">
            <a:spLocks noChangeArrowheads="1"/>
          </p:cNvSpPr>
          <p:nvPr/>
        </p:nvSpPr>
        <p:spPr bwMode="auto">
          <a:xfrm>
            <a:off x="5486400" y="5257800"/>
            <a:ext cx="1752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dbl">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K</a:t>
            </a:r>
            <a:r>
              <a:rPr lang="en-US" altLang="en-US" sz="6000" i="1" baseline="-25000">
                <a:solidFill>
                  <a:srgbClr val="002060"/>
                </a:solidFill>
              </a:rPr>
              <a:t>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8F40E29-FF87-4143-8A76-6FB2CE2B01C9}"/>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i="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F7AB23C8-6388-41B2-A896-7A3029EDBF55}"/>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200" dirty="0">
                <a:latin typeface="Trebuchet MS" panose="020B0603020202020204" pitchFamily="34" charset="0"/>
              </a:rPr>
              <a:t>What is the [H</a:t>
            </a:r>
            <a:r>
              <a:rPr lang="en-US" altLang="en-US" sz="4200" baseline="30000" dirty="0">
                <a:latin typeface="Trebuchet MS" panose="020B0603020202020204" pitchFamily="34" charset="0"/>
              </a:rPr>
              <a:t>+</a:t>
            </a:r>
            <a:r>
              <a:rPr lang="en-US" altLang="en-US" sz="4200" dirty="0">
                <a:latin typeface="Trebuchet MS" panose="020B0603020202020204" pitchFamily="34" charset="0"/>
              </a:rPr>
              <a:t>] in a solution with [OH-]=6.73x10</a:t>
            </a:r>
            <a:r>
              <a:rPr lang="en-US" altLang="en-US" sz="4200" baseline="30000" dirty="0">
                <a:latin typeface="Trebuchet MS" panose="020B0603020202020204" pitchFamily="34" charset="0"/>
              </a:rPr>
              <a:t>-5</a:t>
            </a:r>
            <a:r>
              <a:rPr lang="en-US" altLang="en-US" sz="4200" dirty="0">
                <a:latin typeface="Trebuchet MS" panose="020B0603020202020204" pitchFamily="34" charset="0"/>
              </a:rPr>
              <a:t>M?</a:t>
            </a:r>
          </a:p>
          <a:p>
            <a:pPr marL="0" indent="0">
              <a:buFontTx/>
              <a:buNone/>
            </a:pPr>
            <a:endParaRPr lang="en-US" altLang="en-US" sz="2000" dirty="0">
              <a:latin typeface="Trebuchet MS" panose="020B0603020202020204" pitchFamily="34" charset="0"/>
            </a:endParaRPr>
          </a:p>
          <a:p>
            <a:pPr marL="0" indent="0">
              <a:buFontTx/>
              <a:buNone/>
            </a:pPr>
            <a:r>
              <a:rPr lang="en-US" altLang="en-US" sz="4200" dirty="0">
                <a:latin typeface="Trebuchet MS" panose="020B0603020202020204" pitchFamily="34" charset="0"/>
              </a:rPr>
              <a:t>	</a:t>
            </a:r>
            <a:r>
              <a:rPr lang="en-US" altLang="en-US" sz="4200" i="1" dirty="0">
                <a:solidFill>
                  <a:srgbClr val="002060"/>
                </a:solidFill>
                <a:latin typeface="Trebuchet MS" panose="020B0603020202020204" pitchFamily="34" charset="0"/>
              </a:rPr>
              <a:t>[H</a:t>
            </a:r>
            <a:r>
              <a:rPr lang="en-US" altLang="en-US" sz="4200" i="1" baseline="30000" dirty="0">
                <a:solidFill>
                  <a:srgbClr val="002060"/>
                </a:solidFill>
                <a:latin typeface="Trebuchet MS" panose="020B0603020202020204" pitchFamily="34" charset="0"/>
              </a:rPr>
              <a:t>+</a:t>
            </a:r>
            <a:r>
              <a:rPr lang="en-US" altLang="en-US" sz="4200" i="1" dirty="0">
                <a:solidFill>
                  <a:srgbClr val="002060"/>
                </a:solidFill>
                <a:latin typeface="Trebuchet MS" panose="020B0603020202020204" pitchFamily="34" charset="0"/>
              </a:rPr>
              <a:t>][6.73x10</a:t>
            </a:r>
            <a:r>
              <a:rPr lang="en-US" altLang="en-US" sz="4200" i="1" baseline="30000" dirty="0">
                <a:solidFill>
                  <a:srgbClr val="002060"/>
                </a:solidFill>
                <a:latin typeface="Trebuchet MS" panose="020B0603020202020204" pitchFamily="34" charset="0"/>
              </a:rPr>
              <a:t>-5</a:t>
            </a:r>
            <a:r>
              <a:rPr lang="en-US" altLang="en-US" sz="4200" i="1" dirty="0">
                <a:solidFill>
                  <a:srgbClr val="002060"/>
                </a:solidFill>
                <a:latin typeface="Trebuchet MS" panose="020B0603020202020204" pitchFamily="34" charset="0"/>
              </a:rPr>
              <a:t>]=1.0x10</a:t>
            </a:r>
            <a:r>
              <a:rPr lang="en-US" altLang="en-US" sz="4200" i="1" baseline="30000" dirty="0">
                <a:solidFill>
                  <a:srgbClr val="002060"/>
                </a:solidFill>
                <a:latin typeface="Trebuchet MS" panose="020B0603020202020204" pitchFamily="34" charset="0"/>
              </a:rPr>
              <a:t>-14</a:t>
            </a:r>
            <a:endParaRPr lang="en-US" altLang="en-US" sz="4200" i="1" dirty="0">
              <a:solidFill>
                <a:srgbClr val="002060"/>
              </a:solidFill>
              <a:latin typeface="Trebuchet MS" panose="020B0603020202020204" pitchFamily="34" charset="0"/>
            </a:endParaRPr>
          </a:p>
          <a:p>
            <a:pPr marL="0" indent="0">
              <a:buFontTx/>
              <a:buNone/>
            </a:pPr>
            <a:r>
              <a:rPr lang="en-US" altLang="en-US" sz="4200" i="1" dirty="0">
                <a:solidFill>
                  <a:srgbClr val="002060"/>
                </a:solidFill>
                <a:latin typeface="Trebuchet MS" panose="020B0603020202020204" pitchFamily="34" charset="0"/>
              </a:rPr>
              <a:t>	[H</a:t>
            </a:r>
            <a:r>
              <a:rPr lang="en-US" altLang="en-US" sz="4200" i="1" baseline="30000" dirty="0">
                <a:solidFill>
                  <a:srgbClr val="002060"/>
                </a:solidFill>
                <a:latin typeface="Trebuchet MS" panose="020B0603020202020204" pitchFamily="34" charset="0"/>
              </a:rPr>
              <a:t>+</a:t>
            </a:r>
            <a:r>
              <a:rPr lang="en-US" altLang="en-US" sz="4200" i="1" dirty="0">
                <a:solidFill>
                  <a:srgbClr val="002060"/>
                </a:solidFill>
                <a:latin typeface="Trebuchet MS" panose="020B0603020202020204" pitchFamily="34" charset="0"/>
              </a:rPr>
              <a:t>] = </a:t>
            </a:r>
            <a:r>
              <a:rPr lang="en-US" altLang="en-US" sz="4200" b="1" i="1" dirty="0">
                <a:solidFill>
                  <a:srgbClr val="FF0000"/>
                </a:solidFill>
                <a:latin typeface="Trebuchet MS" panose="020B0603020202020204" pitchFamily="34" charset="0"/>
              </a:rPr>
              <a:t>1.49x10</a:t>
            </a:r>
            <a:r>
              <a:rPr lang="en-US" altLang="en-US" sz="4200" b="1" i="1" baseline="30000" dirty="0">
                <a:solidFill>
                  <a:srgbClr val="FF0000"/>
                </a:solidFill>
                <a:latin typeface="Trebuchet MS" panose="020B0603020202020204" pitchFamily="34" charset="0"/>
              </a:rPr>
              <a:t>-10</a:t>
            </a:r>
            <a:r>
              <a:rPr lang="en-US" altLang="en-US" sz="4200" b="1" i="1" dirty="0">
                <a:solidFill>
                  <a:srgbClr val="FF0000"/>
                </a:solidFill>
                <a:latin typeface="Trebuchet MS" panose="020B0603020202020204" pitchFamily="34" charset="0"/>
              </a:rPr>
              <a:t>M</a:t>
            </a:r>
          </a:p>
          <a:p>
            <a:pPr marL="0" indent="0">
              <a:buFontTx/>
              <a:buNone/>
            </a:pPr>
            <a:endParaRPr lang="en-US" altLang="en-US" sz="4200" dirty="0">
              <a:latin typeface="Trebuchet MS" panose="020B0603020202020204" pitchFamily="34" charset="0"/>
            </a:endParaRPr>
          </a:p>
          <a:p>
            <a:pPr marL="0" indent="0">
              <a:buFontTx/>
              <a:buNone/>
            </a:pPr>
            <a:endParaRPr lang="en-US" altLang="en-US" sz="4000" b="1" u="sng"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a:extLst>
              <a:ext uri="{FF2B5EF4-FFF2-40B4-BE49-F238E27FC236}">
                <a16:creationId xmlns:a16="http://schemas.microsoft.com/office/drawing/2014/main" id="{0EBF375D-3082-4FD1-8ABF-A42D423585C7}"/>
              </a:ext>
            </a:extLst>
          </p:cNvPr>
          <p:cNvSpPr>
            <a:spLocks noGrp="1" noChangeArrowheads="1"/>
          </p:cNvSpPr>
          <p:nvPr>
            <p:ph idx="1"/>
          </p:nvPr>
        </p:nvSpPr>
        <p:spPr>
          <a:xfrm>
            <a:off x="457200" y="990600"/>
            <a:ext cx="8229600" cy="4876800"/>
          </a:xfrm>
          <a:solidFill>
            <a:schemeClr val="bg1"/>
          </a:solidFill>
          <a:ln w="38100">
            <a:solidFill>
              <a:srgbClr val="002060"/>
            </a:solidFill>
            <a:miter lim="800000"/>
            <a:headEnd/>
            <a:tailEnd/>
          </a:ln>
        </p:spPr>
        <p:txBody>
          <a:bodyPr anchor="ctr"/>
          <a:lstStyle/>
          <a:p>
            <a:pPr marL="0" indent="0" algn="ctr">
              <a:buFontTx/>
              <a:buNone/>
            </a:pPr>
            <a:r>
              <a:rPr lang="en-US" altLang="en-US" sz="6600">
                <a:latin typeface="Trebuchet MS" panose="020B0603020202020204" pitchFamily="34" charset="0"/>
                <a:cs typeface="Times New Roman" panose="02020603050405020304" pitchFamily="18" charset="0"/>
              </a:rPr>
              <a:t>Sometimes multiple formulas must be used to carry out these calculations:</a:t>
            </a:r>
            <a:endParaRPr lang="en-US" altLang="en-US" sz="6000" u="sng">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D07A819-166D-4453-9F02-BE70A8956434}"/>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i="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7E303ECF-0ED1-428C-ADB7-F61BE01F613B}"/>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2500">
                <a:latin typeface="Trebuchet MS" panose="020B0603020202020204" pitchFamily="34" charset="0"/>
              </a:rPr>
              <a:t>What is the pOH in a solution with an [H+] = 2.17x10</a:t>
            </a:r>
            <a:r>
              <a:rPr lang="en-US" altLang="en-US" sz="2500" baseline="30000">
                <a:latin typeface="Trebuchet MS" panose="020B0603020202020204" pitchFamily="34" charset="0"/>
              </a:rPr>
              <a:t>-5</a:t>
            </a:r>
            <a:r>
              <a:rPr lang="en-US" altLang="en-US" sz="2500">
                <a:latin typeface="Trebuchet MS" panose="020B0603020202020204" pitchFamily="34" charset="0"/>
              </a:rPr>
              <a:t>M?</a:t>
            </a:r>
          </a:p>
          <a:p>
            <a:pPr marL="0" indent="0" algn="ctr">
              <a:buFontTx/>
              <a:buNone/>
            </a:pPr>
            <a:r>
              <a:rPr lang="en-US" altLang="en-US" sz="2500" i="1">
                <a:latin typeface="Trebuchet MS" panose="020B0603020202020204" pitchFamily="34" charset="0"/>
              </a:rPr>
              <a:t>(Note: there are multiple ways to do this problem!)</a:t>
            </a:r>
          </a:p>
          <a:p>
            <a:pPr marL="0" indent="0">
              <a:buFontTx/>
              <a:buNone/>
            </a:pPr>
            <a:r>
              <a:rPr lang="en-US" altLang="en-US" sz="2500">
                <a:latin typeface="Trebuchet MS" panose="020B0603020202020204" pitchFamily="34" charset="0"/>
              </a:rPr>
              <a:t>	</a:t>
            </a:r>
            <a:r>
              <a:rPr lang="en-US" altLang="en-US" sz="2500" i="1">
                <a:solidFill>
                  <a:srgbClr val="FF0000"/>
                </a:solidFill>
                <a:latin typeface="Trebuchet MS" panose="020B0603020202020204" pitchFamily="34" charset="0"/>
              </a:rPr>
              <a:t>[H</a:t>
            </a:r>
            <a:r>
              <a:rPr lang="en-US" altLang="en-US" sz="2500" i="1" baseline="30000">
                <a:solidFill>
                  <a:srgbClr val="FF0000"/>
                </a:solidFill>
                <a:latin typeface="Trebuchet MS" panose="020B0603020202020204" pitchFamily="34" charset="0"/>
              </a:rPr>
              <a:t>+</a:t>
            </a:r>
            <a:r>
              <a:rPr lang="en-US" altLang="en-US" sz="2500" i="1">
                <a:solidFill>
                  <a:srgbClr val="FF0000"/>
                </a:solidFill>
                <a:latin typeface="Trebuchet MS" panose="020B0603020202020204" pitchFamily="34" charset="0"/>
              </a:rPr>
              <a:t>][OH</a:t>
            </a:r>
            <a:r>
              <a:rPr lang="en-US" altLang="en-US" sz="2500" i="1" baseline="30000">
                <a:solidFill>
                  <a:srgbClr val="FF0000"/>
                </a:solidFill>
                <a:latin typeface="Trebuchet MS" panose="020B0603020202020204" pitchFamily="34" charset="0"/>
              </a:rPr>
              <a:t>-</a:t>
            </a:r>
            <a:r>
              <a:rPr lang="en-US" altLang="en-US" sz="2500" i="1">
                <a:solidFill>
                  <a:srgbClr val="FF0000"/>
                </a:solidFill>
                <a:latin typeface="Trebuchet MS" panose="020B0603020202020204" pitchFamily="34" charset="0"/>
              </a:rPr>
              <a:t>]=1.0x10</a:t>
            </a:r>
            <a:r>
              <a:rPr lang="en-US" altLang="en-US" sz="2500" i="1" baseline="30000">
                <a:solidFill>
                  <a:srgbClr val="FF0000"/>
                </a:solidFill>
                <a:latin typeface="Trebuchet MS" panose="020B0603020202020204" pitchFamily="34" charset="0"/>
              </a:rPr>
              <a:t>-14</a:t>
            </a:r>
          </a:p>
          <a:p>
            <a:pPr marL="0" indent="0">
              <a:buFontTx/>
              <a:buNone/>
            </a:pPr>
            <a:r>
              <a:rPr lang="en-US" altLang="en-US" sz="2500" i="1">
                <a:solidFill>
                  <a:srgbClr val="002060"/>
                </a:solidFill>
                <a:latin typeface="Trebuchet MS" panose="020B0603020202020204" pitchFamily="34" charset="0"/>
              </a:rPr>
              <a:t>	[2.17x10</a:t>
            </a:r>
            <a:r>
              <a:rPr lang="en-US" altLang="en-US" sz="2500" i="1" baseline="30000">
                <a:solidFill>
                  <a:srgbClr val="002060"/>
                </a:solidFill>
                <a:latin typeface="Trebuchet MS" panose="020B0603020202020204" pitchFamily="34" charset="0"/>
              </a:rPr>
              <a:t>-5</a:t>
            </a:r>
            <a:r>
              <a:rPr lang="en-US" altLang="en-US" sz="2500" i="1">
                <a:solidFill>
                  <a:srgbClr val="002060"/>
                </a:solidFill>
                <a:latin typeface="Trebuchet MS" panose="020B0603020202020204" pitchFamily="34" charset="0"/>
              </a:rPr>
              <a:t>][OH</a:t>
            </a:r>
            <a:r>
              <a:rPr lang="en-US" altLang="en-US" sz="2500" i="1" baseline="30000">
                <a:solidFill>
                  <a:srgbClr val="002060"/>
                </a:solidFill>
                <a:latin typeface="Trebuchet MS" panose="020B0603020202020204" pitchFamily="34" charset="0"/>
              </a:rPr>
              <a:t>-</a:t>
            </a:r>
            <a:r>
              <a:rPr lang="en-US" altLang="en-US" sz="2500" i="1">
                <a:solidFill>
                  <a:srgbClr val="002060"/>
                </a:solidFill>
                <a:latin typeface="Trebuchet MS" panose="020B0603020202020204" pitchFamily="34" charset="0"/>
              </a:rPr>
              <a:t>]=1.0x10</a:t>
            </a:r>
            <a:r>
              <a:rPr lang="en-US" altLang="en-US" sz="2500" i="1" baseline="30000">
                <a:solidFill>
                  <a:srgbClr val="002060"/>
                </a:solidFill>
                <a:latin typeface="Trebuchet MS" panose="020B0603020202020204" pitchFamily="34" charset="0"/>
              </a:rPr>
              <a:t>-14</a:t>
            </a:r>
          </a:p>
          <a:p>
            <a:pPr marL="0" indent="0">
              <a:buFontTx/>
              <a:buNone/>
            </a:pPr>
            <a:r>
              <a:rPr lang="en-US" altLang="en-US" sz="2500" i="1">
                <a:solidFill>
                  <a:srgbClr val="002060"/>
                </a:solidFill>
                <a:latin typeface="Trebuchet MS" panose="020B0603020202020204" pitchFamily="34" charset="0"/>
              </a:rPr>
              <a:t>	[OH-]=4.61x10</a:t>
            </a:r>
            <a:r>
              <a:rPr lang="en-US" altLang="en-US" sz="2500" i="1" baseline="30000">
                <a:solidFill>
                  <a:srgbClr val="002060"/>
                </a:solidFill>
                <a:latin typeface="Trebuchet MS" panose="020B0603020202020204" pitchFamily="34" charset="0"/>
              </a:rPr>
              <a:t>-10</a:t>
            </a:r>
            <a:r>
              <a:rPr lang="en-US" altLang="en-US" sz="2500" i="1">
                <a:solidFill>
                  <a:srgbClr val="002060"/>
                </a:solidFill>
                <a:latin typeface="Trebuchet MS" panose="020B0603020202020204" pitchFamily="34" charset="0"/>
              </a:rPr>
              <a:t>M</a:t>
            </a:r>
          </a:p>
          <a:p>
            <a:pPr marL="0" indent="0">
              <a:buFontTx/>
              <a:buNone/>
            </a:pPr>
            <a:endParaRPr lang="en-US" altLang="en-US" sz="2500" i="1">
              <a:solidFill>
                <a:srgbClr val="002060"/>
              </a:solidFill>
              <a:latin typeface="Trebuchet MS" panose="020B0603020202020204" pitchFamily="34" charset="0"/>
            </a:endParaRPr>
          </a:p>
          <a:p>
            <a:pPr marL="0" indent="0">
              <a:buFontTx/>
              <a:buNone/>
            </a:pPr>
            <a:r>
              <a:rPr lang="en-US" altLang="en-US" sz="2500" i="1">
                <a:solidFill>
                  <a:srgbClr val="002060"/>
                </a:solidFill>
                <a:latin typeface="Trebuchet MS" panose="020B0603020202020204" pitchFamily="34" charset="0"/>
              </a:rPr>
              <a:t>	</a:t>
            </a:r>
            <a:r>
              <a:rPr lang="en-US" altLang="en-US" sz="2500" i="1">
                <a:solidFill>
                  <a:srgbClr val="FF0000"/>
                </a:solidFill>
                <a:latin typeface="Trebuchet MS" panose="020B0603020202020204" pitchFamily="34" charset="0"/>
              </a:rPr>
              <a:t>pOH=-log[OH</a:t>
            </a:r>
            <a:r>
              <a:rPr lang="en-US" altLang="en-US" sz="2500" i="1" baseline="30000">
                <a:solidFill>
                  <a:srgbClr val="FF0000"/>
                </a:solidFill>
                <a:latin typeface="Trebuchet MS" panose="020B0603020202020204" pitchFamily="34" charset="0"/>
              </a:rPr>
              <a:t>-</a:t>
            </a:r>
            <a:r>
              <a:rPr lang="en-US" altLang="en-US" sz="2500" i="1">
                <a:solidFill>
                  <a:srgbClr val="FF0000"/>
                </a:solidFill>
                <a:latin typeface="Trebuchet MS" panose="020B0603020202020204" pitchFamily="34" charset="0"/>
              </a:rPr>
              <a:t>]</a:t>
            </a:r>
            <a:endParaRPr lang="en-US" altLang="en-US" sz="2500" i="1">
              <a:solidFill>
                <a:srgbClr val="002060"/>
              </a:solidFill>
              <a:latin typeface="Trebuchet MS" panose="020B0603020202020204" pitchFamily="34" charset="0"/>
            </a:endParaRPr>
          </a:p>
          <a:p>
            <a:pPr marL="0" indent="0">
              <a:buFontTx/>
              <a:buNone/>
            </a:pPr>
            <a:r>
              <a:rPr lang="en-US" altLang="en-US" sz="2500" i="1">
                <a:solidFill>
                  <a:srgbClr val="002060"/>
                </a:solidFill>
                <a:latin typeface="Trebuchet MS" panose="020B0603020202020204" pitchFamily="34" charset="0"/>
              </a:rPr>
              <a:t>	pOH=-log[4.61x10</a:t>
            </a:r>
            <a:r>
              <a:rPr lang="en-US" altLang="en-US" sz="2500" i="1" baseline="30000">
                <a:solidFill>
                  <a:srgbClr val="002060"/>
                </a:solidFill>
                <a:latin typeface="Trebuchet MS" panose="020B0603020202020204" pitchFamily="34" charset="0"/>
              </a:rPr>
              <a:t>-10</a:t>
            </a:r>
            <a:r>
              <a:rPr lang="en-US" altLang="en-US" sz="2500" i="1">
                <a:solidFill>
                  <a:srgbClr val="002060"/>
                </a:solidFill>
                <a:latin typeface="Trebuchet MS" panose="020B0603020202020204" pitchFamily="34" charset="0"/>
              </a:rPr>
              <a:t>]</a:t>
            </a:r>
          </a:p>
          <a:p>
            <a:pPr marL="0" indent="0">
              <a:buFontTx/>
              <a:buNone/>
            </a:pPr>
            <a:endParaRPr lang="en-US" altLang="en-US" sz="1200" i="1">
              <a:solidFill>
                <a:srgbClr val="002060"/>
              </a:solidFill>
              <a:latin typeface="Trebuchet MS" panose="020B0603020202020204" pitchFamily="34" charset="0"/>
            </a:endParaRPr>
          </a:p>
          <a:p>
            <a:pPr marL="0" indent="0" algn="ctr">
              <a:buFontTx/>
              <a:buNone/>
            </a:pPr>
            <a:r>
              <a:rPr lang="en-US" altLang="en-US" b="1" i="1">
                <a:solidFill>
                  <a:srgbClr val="002060"/>
                </a:solidFill>
                <a:latin typeface="Trebuchet MS" panose="020B0603020202020204" pitchFamily="34" charset="0"/>
              </a:rPr>
              <a:t>pOH=</a:t>
            </a:r>
            <a:r>
              <a:rPr lang="en-US" altLang="en-US" b="1" i="1">
                <a:solidFill>
                  <a:srgbClr val="FF0000"/>
                </a:solidFill>
                <a:latin typeface="Trebuchet MS" panose="020B0603020202020204" pitchFamily="34" charset="0"/>
              </a:rPr>
              <a:t>9.34</a:t>
            </a:r>
          </a:p>
          <a:p>
            <a:pPr marL="0" indent="0">
              <a:buFontTx/>
              <a:buNone/>
            </a:pPr>
            <a:endParaRPr lang="en-US" altLang="en-US" sz="2500">
              <a:latin typeface="Trebuchet MS" panose="020B0603020202020204" pitchFamily="34" charset="0"/>
            </a:endParaRPr>
          </a:p>
          <a:p>
            <a:pPr marL="0" indent="0">
              <a:buFontTx/>
              <a:buNone/>
            </a:pPr>
            <a:endParaRPr lang="en-US" altLang="en-US" sz="2500" b="1" u="sng">
              <a:latin typeface="Trebuchet MS" panose="020B0603020202020204" pitchFamily="34" charset="0"/>
            </a:endParaRPr>
          </a:p>
        </p:txBody>
      </p:sp>
      <p:sp>
        <p:nvSpPr>
          <p:cNvPr id="5" name="TextBox 4">
            <a:extLst>
              <a:ext uri="{FF2B5EF4-FFF2-40B4-BE49-F238E27FC236}">
                <a16:creationId xmlns:a16="http://schemas.microsoft.com/office/drawing/2014/main" id="{49B6134D-65FD-41B1-8F9E-F1C66CA10697}"/>
              </a:ext>
            </a:extLst>
          </p:cNvPr>
          <p:cNvSpPr txBox="1">
            <a:spLocks noChangeArrowheads="1"/>
          </p:cNvSpPr>
          <p:nvPr/>
        </p:nvSpPr>
        <p:spPr bwMode="auto">
          <a:xfrm>
            <a:off x="609600" y="1447800"/>
            <a:ext cx="8001000" cy="4340225"/>
          </a:xfrm>
          <a:prstGeom prst="rect">
            <a:avLst/>
          </a:prstGeom>
          <a:solidFill>
            <a:schemeClr val="bg1"/>
          </a:solidFill>
          <a:ln w="69850" cmpd="dbl">
            <a:solidFill>
              <a:srgbClr val="002060"/>
            </a:solidFill>
            <a:miter lim="800000"/>
            <a:headEnd/>
            <a:tailEnd/>
          </a:ln>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pH=-log[H</a:t>
            </a:r>
            <a:r>
              <a:rPr lang="en-US" altLang="en-US" sz="6000" i="1" baseline="30000">
                <a:solidFill>
                  <a:srgbClr val="002060"/>
                </a:solidFill>
              </a:rPr>
              <a:t>+</a:t>
            </a:r>
            <a:r>
              <a:rPr lang="en-US" altLang="en-US" sz="6000" i="1">
                <a:solidFill>
                  <a:srgbClr val="002060"/>
                </a:solidFill>
              </a:rPr>
              <a:t>]</a:t>
            </a:r>
          </a:p>
          <a:p>
            <a:pPr algn="ctr" eaLnBrk="1" hangingPunct="1">
              <a:buFontTx/>
              <a:buNone/>
            </a:pPr>
            <a:r>
              <a:rPr lang="en-US" altLang="en-US" sz="6000" i="1">
                <a:solidFill>
                  <a:srgbClr val="002060"/>
                </a:solidFill>
              </a:rPr>
              <a:t>pOH=-log[OH</a:t>
            </a:r>
            <a:r>
              <a:rPr lang="en-US" altLang="en-US" sz="6000" i="1" baseline="30000">
                <a:solidFill>
                  <a:srgbClr val="002060"/>
                </a:solidFill>
              </a:rPr>
              <a:t>-</a:t>
            </a:r>
            <a:r>
              <a:rPr lang="en-US" altLang="en-US" sz="6000" i="1">
                <a:solidFill>
                  <a:srgbClr val="002060"/>
                </a:solidFill>
              </a:rPr>
              <a:t>]</a:t>
            </a:r>
          </a:p>
          <a:p>
            <a:pPr algn="ctr" eaLnBrk="1" hangingPunct="1">
              <a:buFontTx/>
              <a:buNone/>
            </a:pPr>
            <a:r>
              <a:rPr lang="en-US" altLang="en-US" sz="6000" i="1">
                <a:solidFill>
                  <a:srgbClr val="002060"/>
                </a:solidFill>
              </a:rPr>
              <a:t>pH + pOH = 14</a:t>
            </a:r>
          </a:p>
          <a:p>
            <a:pPr algn="ctr" eaLnBrk="1" hangingPunct="1">
              <a:buFontTx/>
              <a:buNone/>
            </a:pPr>
            <a:r>
              <a:rPr lang="en-US" altLang="en-US" sz="6000" i="1">
                <a:solidFill>
                  <a:srgbClr val="FF0000"/>
                </a:solidFill>
              </a:rPr>
              <a:t>[H</a:t>
            </a:r>
            <a:r>
              <a:rPr lang="en-US" altLang="en-US" sz="6000" i="1" baseline="30000">
                <a:solidFill>
                  <a:srgbClr val="FF0000"/>
                </a:solidFill>
              </a:rPr>
              <a:t>+</a:t>
            </a:r>
            <a:r>
              <a:rPr lang="en-US" altLang="en-US" sz="6000" i="1">
                <a:solidFill>
                  <a:srgbClr val="FF0000"/>
                </a:solidFill>
              </a:rPr>
              <a:t>][OH</a:t>
            </a:r>
            <a:r>
              <a:rPr lang="en-US" altLang="en-US" sz="6000" i="1" baseline="30000">
                <a:solidFill>
                  <a:srgbClr val="FF0000"/>
                </a:solidFill>
              </a:rPr>
              <a:t>-</a:t>
            </a:r>
            <a:r>
              <a:rPr lang="en-US" altLang="en-US" sz="6000" i="1">
                <a:solidFill>
                  <a:srgbClr val="FF0000"/>
                </a:solidFill>
              </a:rPr>
              <a:t>]=1.0x10</a:t>
            </a:r>
            <a:r>
              <a:rPr lang="en-US" altLang="en-US" sz="6000" i="1" baseline="30000">
                <a:solidFill>
                  <a:srgbClr val="FF0000"/>
                </a:solidFill>
              </a:rPr>
              <a:t>-14</a:t>
            </a:r>
          </a:p>
        </p:txBody>
      </p:sp>
      <p:sp>
        <p:nvSpPr>
          <p:cNvPr id="6" name="TextBox 5">
            <a:extLst>
              <a:ext uri="{FF2B5EF4-FFF2-40B4-BE49-F238E27FC236}">
                <a16:creationId xmlns:a16="http://schemas.microsoft.com/office/drawing/2014/main" id="{2C708DFF-A436-48B0-8E10-347913483409}"/>
              </a:ext>
            </a:extLst>
          </p:cNvPr>
          <p:cNvSpPr txBox="1">
            <a:spLocks noChangeArrowheads="1"/>
          </p:cNvSpPr>
          <p:nvPr/>
        </p:nvSpPr>
        <p:spPr bwMode="auto">
          <a:xfrm>
            <a:off x="609600" y="1447800"/>
            <a:ext cx="8001000" cy="4340225"/>
          </a:xfrm>
          <a:prstGeom prst="rect">
            <a:avLst/>
          </a:prstGeom>
          <a:solidFill>
            <a:schemeClr val="bg1"/>
          </a:solidFill>
          <a:ln w="38100" cmpd="sng">
            <a:solidFill>
              <a:srgbClr val="002060"/>
            </a:solidFill>
            <a:miter lim="800000"/>
            <a:headEnd/>
            <a:tailEnd/>
          </a:ln>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pH=-log[H</a:t>
            </a:r>
            <a:r>
              <a:rPr lang="en-US" altLang="en-US" sz="6000" i="1" baseline="30000">
                <a:solidFill>
                  <a:srgbClr val="002060"/>
                </a:solidFill>
              </a:rPr>
              <a:t>+</a:t>
            </a:r>
            <a:r>
              <a:rPr lang="en-US" altLang="en-US" sz="6000" i="1">
                <a:solidFill>
                  <a:srgbClr val="002060"/>
                </a:solidFill>
              </a:rPr>
              <a:t>]</a:t>
            </a:r>
          </a:p>
          <a:p>
            <a:pPr algn="ctr" eaLnBrk="1" hangingPunct="1">
              <a:buFontTx/>
              <a:buNone/>
            </a:pPr>
            <a:r>
              <a:rPr lang="en-US" altLang="en-US" sz="6000" i="1">
                <a:solidFill>
                  <a:srgbClr val="FF0000"/>
                </a:solidFill>
              </a:rPr>
              <a:t>pOH=-log[OH</a:t>
            </a:r>
            <a:r>
              <a:rPr lang="en-US" altLang="en-US" sz="6000" i="1" baseline="30000">
                <a:solidFill>
                  <a:srgbClr val="FF0000"/>
                </a:solidFill>
              </a:rPr>
              <a:t>-</a:t>
            </a:r>
            <a:r>
              <a:rPr lang="en-US" altLang="en-US" sz="6000" i="1">
                <a:solidFill>
                  <a:srgbClr val="FF0000"/>
                </a:solidFill>
              </a:rPr>
              <a:t>]</a:t>
            </a:r>
          </a:p>
          <a:p>
            <a:pPr algn="ctr" eaLnBrk="1" hangingPunct="1">
              <a:buFontTx/>
              <a:buNone/>
            </a:pPr>
            <a:r>
              <a:rPr lang="en-US" altLang="en-US" sz="6000" i="1">
                <a:solidFill>
                  <a:srgbClr val="002060"/>
                </a:solidFill>
              </a:rPr>
              <a:t>pH + pOH = 14</a:t>
            </a:r>
          </a:p>
          <a:p>
            <a:pPr algn="ctr" eaLnBrk="1" hangingPunct="1">
              <a:buFontTx/>
              <a:buNone/>
            </a:pPr>
            <a:r>
              <a:rPr lang="en-US" altLang="en-US" sz="6000" i="1">
                <a:solidFill>
                  <a:srgbClr val="002060"/>
                </a:solidFill>
              </a:rPr>
              <a:t>[H</a:t>
            </a:r>
            <a:r>
              <a:rPr lang="en-US" altLang="en-US" sz="6000" i="1" baseline="30000">
                <a:solidFill>
                  <a:srgbClr val="002060"/>
                </a:solidFill>
              </a:rPr>
              <a:t>+</a:t>
            </a:r>
            <a:r>
              <a:rPr lang="en-US" altLang="en-US" sz="6000" i="1">
                <a:solidFill>
                  <a:srgbClr val="002060"/>
                </a:solidFill>
              </a:rPr>
              <a:t>][OH</a:t>
            </a:r>
            <a:r>
              <a:rPr lang="en-US" altLang="en-US" sz="6000" i="1" baseline="30000">
                <a:solidFill>
                  <a:srgbClr val="002060"/>
                </a:solidFill>
              </a:rPr>
              <a:t>-</a:t>
            </a:r>
            <a:r>
              <a:rPr lang="en-US" altLang="en-US" sz="6000" i="1">
                <a:solidFill>
                  <a:srgbClr val="002060"/>
                </a:solidFill>
              </a:rPr>
              <a:t>]=1.0x10</a:t>
            </a:r>
            <a:r>
              <a:rPr lang="en-US" altLang="en-US" sz="6000" i="1" baseline="30000">
                <a:solidFill>
                  <a:srgbClr val="002060"/>
                </a:solidFill>
              </a:rPr>
              <a:t>-14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5"/>
                                        </p:tgtEl>
                                        <p:attrNameLst>
                                          <p:attrName>ppt_x</p:attrName>
                                        </p:attrNameLst>
                                      </p:cBhvr>
                                      <p:tavLst>
                                        <p:tav tm="0">
                                          <p:val>
                                            <p:strVal val="ppt_x"/>
                                          </p:val>
                                        </p:tav>
                                        <p:tav tm="100000">
                                          <p:val>
                                            <p:strVal val="ppt_x"/>
                                          </p:val>
                                        </p:tav>
                                      </p:tavLst>
                                    </p:anim>
                                    <p:anim calcmode="lin" valueType="num">
                                      <p:cBhvr additive="base">
                                        <p:cTn id="19" dur="500"/>
                                        <p:tgtEl>
                                          <p:spTgt spid="5"/>
                                        </p:tgtEl>
                                        <p:attrNameLst>
                                          <p:attrName>ppt_y</p:attrName>
                                        </p:attrNameLst>
                                      </p:cBhvr>
                                      <p:tavLst>
                                        <p:tav tm="0">
                                          <p:val>
                                            <p:strVal val="ppt_y"/>
                                          </p:val>
                                        </p:tav>
                                        <p:tav tm="100000">
                                          <p:val>
                                            <p:strVal val="1+ppt_h/2"/>
                                          </p:val>
                                        </p:tav>
                                      </p:tavLst>
                                    </p:anim>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xit" presetSubtype="4" fill="hold" grpId="0" nodeType="clickEffect">
                                  <p:stCondLst>
                                    <p:cond delay="0"/>
                                  </p:stCondLst>
                                  <p:childTnLst>
                                    <p:anim calcmode="lin" valueType="num">
                                      <p:cBhvr additive="base">
                                        <p:cTn id="40" dur="500"/>
                                        <p:tgtEl>
                                          <p:spTgt spid="6"/>
                                        </p:tgtEl>
                                        <p:attrNameLst>
                                          <p:attrName>ppt_x</p:attrName>
                                        </p:attrNameLst>
                                      </p:cBhvr>
                                      <p:tavLst>
                                        <p:tav tm="0">
                                          <p:val>
                                            <p:strVal val="ppt_x"/>
                                          </p:val>
                                        </p:tav>
                                        <p:tav tm="100000">
                                          <p:val>
                                            <p:strVal val="ppt_x"/>
                                          </p:val>
                                        </p:tav>
                                      </p:tavLst>
                                    </p:anim>
                                    <p:anim calcmode="lin" valueType="num">
                                      <p:cBhvr additive="base">
                                        <p:cTn id="41" dur="500"/>
                                        <p:tgtEl>
                                          <p:spTgt spid="6"/>
                                        </p:tgtEl>
                                        <p:attrNameLst>
                                          <p:attrName>ppt_y</p:attrName>
                                        </p:attrNameLst>
                                      </p:cBhvr>
                                      <p:tavLst>
                                        <p:tav tm="0">
                                          <p:val>
                                            <p:strVal val="ppt_y"/>
                                          </p:val>
                                        </p:tav>
                                        <p:tav tm="100000">
                                          <p:val>
                                            <p:strVal val="1+ppt_h/2"/>
                                          </p:val>
                                        </p:tav>
                                      </p:tavLst>
                                    </p:anim>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076">
                                            <p:txEl>
                                              <p:pRg st="7" end="7"/>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07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3B31365-AF75-414A-8820-095B0DB9C22A}"/>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i="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DEF17753-F1E5-462C-AD3D-F787F6836F75}"/>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2500" dirty="0">
                <a:latin typeface="Trebuchet MS" panose="020B0603020202020204" pitchFamily="34" charset="0"/>
              </a:rPr>
              <a:t>What is the [OH</a:t>
            </a:r>
            <a:r>
              <a:rPr lang="en-US" altLang="en-US" sz="2500" baseline="30000" dirty="0">
                <a:latin typeface="Trebuchet MS" panose="020B0603020202020204" pitchFamily="34" charset="0"/>
              </a:rPr>
              <a:t>-</a:t>
            </a:r>
            <a:r>
              <a:rPr lang="en-US" altLang="en-US" sz="2500" dirty="0">
                <a:latin typeface="Trebuchet MS" panose="020B0603020202020204" pitchFamily="34" charset="0"/>
              </a:rPr>
              <a:t>] in a solution with pH=8.1?</a:t>
            </a:r>
          </a:p>
          <a:p>
            <a:pPr marL="0" indent="0" algn="ctr">
              <a:buFontTx/>
              <a:buNone/>
            </a:pPr>
            <a:r>
              <a:rPr lang="en-US" altLang="en-US" sz="2500" i="1" dirty="0">
                <a:latin typeface="Trebuchet MS" panose="020B0603020202020204" pitchFamily="34" charset="0"/>
              </a:rPr>
              <a:t>(Note: there are multiple ways to do this problem!)</a:t>
            </a:r>
          </a:p>
          <a:p>
            <a:pPr marL="0" indent="0">
              <a:buFontTx/>
              <a:buNone/>
            </a:pPr>
            <a:r>
              <a:rPr lang="en-US" altLang="en-US" sz="2500" dirty="0">
                <a:latin typeface="Trebuchet MS" panose="020B0603020202020204" pitchFamily="34" charset="0"/>
              </a:rPr>
              <a:t>	</a:t>
            </a:r>
            <a:r>
              <a:rPr lang="en-US" altLang="en-US" sz="2500" i="1" dirty="0">
                <a:solidFill>
                  <a:srgbClr val="FF0000"/>
                </a:solidFill>
                <a:latin typeface="Trebuchet MS" panose="020B0603020202020204" pitchFamily="34" charset="0"/>
              </a:rPr>
              <a:t>pH + pOH = 14</a:t>
            </a:r>
            <a:endParaRPr lang="en-US" altLang="en-US" sz="2500" i="1" baseline="30000" dirty="0">
              <a:solidFill>
                <a:srgbClr val="FF0000"/>
              </a:solidFill>
              <a:latin typeface="Trebuchet MS" panose="020B0603020202020204" pitchFamily="34" charset="0"/>
            </a:endParaRPr>
          </a:p>
          <a:p>
            <a:pPr marL="0" indent="0">
              <a:buFontTx/>
              <a:buNone/>
            </a:pPr>
            <a:r>
              <a:rPr lang="en-US" altLang="en-US" sz="2500" i="1" dirty="0">
                <a:solidFill>
                  <a:srgbClr val="002060"/>
                </a:solidFill>
                <a:latin typeface="Trebuchet MS" panose="020B0603020202020204" pitchFamily="34" charset="0"/>
              </a:rPr>
              <a:t>	8.1 + pOH = 14</a:t>
            </a:r>
            <a:endParaRPr lang="en-US" altLang="en-US" sz="2500" i="1" baseline="30000" dirty="0">
              <a:solidFill>
                <a:srgbClr val="002060"/>
              </a:solidFill>
              <a:latin typeface="Trebuchet MS" panose="020B0603020202020204" pitchFamily="34" charset="0"/>
            </a:endParaRPr>
          </a:p>
          <a:p>
            <a:pPr marL="0" indent="0">
              <a:buFontTx/>
              <a:buNone/>
            </a:pPr>
            <a:r>
              <a:rPr lang="en-US" altLang="en-US" sz="2500" i="1" dirty="0">
                <a:solidFill>
                  <a:srgbClr val="002060"/>
                </a:solidFill>
                <a:latin typeface="Trebuchet MS" panose="020B0603020202020204" pitchFamily="34" charset="0"/>
              </a:rPr>
              <a:t>	pOH = 5.9</a:t>
            </a:r>
          </a:p>
          <a:p>
            <a:pPr marL="0" indent="0">
              <a:buFontTx/>
              <a:buNone/>
            </a:pPr>
            <a:endParaRPr lang="en-US" altLang="en-US" sz="2500" i="1" dirty="0">
              <a:solidFill>
                <a:srgbClr val="002060"/>
              </a:solidFill>
              <a:latin typeface="Trebuchet MS" panose="020B0603020202020204" pitchFamily="34" charset="0"/>
            </a:endParaRPr>
          </a:p>
          <a:p>
            <a:pPr marL="0" indent="0">
              <a:buFontTx/>
              <a:buNone/>
            </a:pPr>
            <a:r>
              <a:rPr lang="en-US" altLang="en-US" sz="2500" i="1" dirty="0">
                <a:solidFill>
                  <a:srgbClr val="002060"/>
                </a:solidFill>
                <a:latin typeface="Trebuchet MS" panose="020B0603020202020204" pitchFamily="34" charset="0"/>
              </a:rPr>
              <a:t>	</a:t>
            </a:r>
            <a:r>
              <a:rPr lang="en-US" altLang="en-US" sz="2500" i="1" dirty="0">
                <a:solidFill>
                  <a:srgbClr val="FF0000"/>
                </a:solidFill>
                <a:latin typeface="Trebuchet MS" panose="020B0603020202020204" pitchFamily="34" charset="0"/>
              </a:rPr>
              <a:t>pOH=-log[OH</a:t>
            </a:r>
            <a:r>
              <a:rPr lang="en-US" altLang="en-US" sz="2500" i="1" baseline="30000" dirty="0">
                <a:solidFill>
                  <a:srgbClr val="FF0000"/>
                </a:solidFill>
                <a:latin typeface="Trebuchet MS" panose="020B0603020202020204" pitchFamily="34" charset="0"/>
              </a:rPr>
              <a:t>-</a:t>
            </a:r>
            <a:r>
              <a:rPr lang="en-US" altLang="en-US" sz="2500" i="1" dirty="0">
                <a:solidFill>
                  <a:srgbClr val="FF0000"/>
                </a:solidFill>
                <a:latin typeface="Trebuchet MS" panose="020B0603020202020204" pitchFamily="34" charset="0"/>
              </a:rPr>
              <a:t>]</a:t>
            </a:r>
            <a:endParaRPr lang="en-US" altLang="en-US" sz="2500" i="1" dirty="0">
              <a:solidFill>
                <a:srgbClr val="002060"/>
              </a:solidFill>
              <a:latin typeface="Trebuchet MS" panose="020B0603020202020204" pitchFamily="34" charset="0"/>
            </a:endParaRPr>
          </a:p>
          <a:p>
            <a:pPr marL="0" indent="0">
              <a:buFontTx/>
              <a:buNone/>
            </a:pPr>
            <a:r>
              <a:rPr lang="en-US" altLang="en-US" sz="2500" i="1" dirty="0">
                <a:solidFill>
                  <a:srgbClr val="002060"/>
                </a:solidFill>
                <a:latin typeface="Trebuchet MS" panose="020B0603020202020204" pitchFamily="34" charset="0"/>
              </a:rPr>
              <a:t>	5.9=-log[OH</a:t>
            </a:r>
            <a:r>
              <a:rPr lang="en-US" altLang="en-US" sz="2500" i="1" baseline="30000" dirty="0">
                <a:solidFill>
                  <a:srgbClr val="002060"/>
                </a:solidFill>
                <a:latin typeface="Trebuchet MS" panose="020B0603020202020204" pitchFamily="34" charset="0"/>
              </a:rPr>
              <a:t>-</a:t>
            </a:r>
            <a:r>
              <a:rPr lang="en-US" altLang="en-US" sz="2500" i="1" dirty="0">
                <a:solidFill>
                  <a:srgbClr val="002060"/>
                </a:solidFill>
                <a:latin typeface="Trebuchet MS" panose="020B0603020202020204" pitchFamily="34" charset="0"/>
              </a:rPr>
              <a:t>]</a:t>
            </a:r>
          </a:p>
          <a:p>
            <a:pPr marL="0" indent="0">
              <a:buFontTx/>
              <a:buNone/>
            </a:pPr>
            <a:endParaRPr lang="en-US" altLang="en-US" sz="1200" i="1" dirty="0">
              <a:solidFill>
                <a:srgbClr val="002060"/>
              </a:solidFill>
              <a:latin typeface="Trebuchet MS" panose="020B0603020202020204" pitchFamily="34" charset="0"/>
            </a:endParaRPr>
          </a:p>
          <a:p>
            <a:pPr marL="0" indent="0" algn="ctr">
              <a:buFontTx/>
              <a:buNone/>
            </a:pPr>
            <a:r>
              <a:rPr lang="en-US" altLang="en-US" b="1" i="1" dirty="0">
                <a:solidFill>
                  <a:srgbClr val="002060"/>
                </a:solidFill>
                <a:latin typeface="Trebuchet MS" panose="020B0603020202020204" pitchFamily="34" charset="0"/>
              </a:rPr>
              <a:t>[OH</a:t>
            </a:r>
            <a:r>
              <a:rPr lang="en-US" altLang="en-US" b="1" i="1" baseline="30000" dirty="0">
                <a:solidFill>
                  <a:srgbClr val="002060"/>
                </a:solidFill>
                <a:latin typeface="Trebuchet MS" panose="020B0603020202020204" pitchFamily="34" charset="0"/>
              </a:rPr>
              <a:t>-</a:t>
            </a:r>
            <a:r>
              <a:rPr lang="en-US" altLang="en-US" b="1" i="1" dirty="0">
                <a:solidFill>
                  <a:srgbClr val="002060"/>
                </a:solidFill>
                <a:latin typeface="Trebuchet MS" panose="020B0603020202020204" pitchFamily="34" charset="0"/>
              </a:rPr>
              <a:t>]=</a:t>
            </a:r>
            <a:r>
              <a:rPr lang="en-US" altLang="en-US" b="1" i="1" dirty="0">
                <a:solidFill>
                  <a:srgbClr val="FF0000"/>
                </a:solidFill>
                <a:latin typeface="Trebuchet MS" panose="020B0603020202020204" pitchFamily="34" charset="0"/>
              </a:rPr>
              <a:t>1.3x10</a:t>
            </a:r>
            <a:r>
              <a:rPr lang="en-US" altLang="en-US" b="1" i="1" baseline="30000" dirty="0">
                <a:solidFill>
                  <a:srgbClr val="FF0000"/>
                </a:solidFill>
                <a:latin typeface="Trebuchet MS" panose="020B0603020202020204" pitchFamily="34" charset="0"/>
              </a:rPr>
              <a:t>-6</a:t>
            </a:r>
            <a:r>
              <a:rPr lang="en-US" altLang="en-US" b="1" i="1" dirty="0">
                <a:solidFill>
                  <a:srgbClr val="FF0000"/>
                </a:solidFill>
                <a:latin typeface="Trebuchet MS" panose="020B0603020202020204" pitchFamily="34" charset="0"/>
              </a:rPr>
              <a:t>M</a:t>
            </a:r>
          </a:p>
          <a:p>
            <a:pPr marL="0" indent="0">
              <a:buFontTx/>
              <a:buNone/>
            </a:pPr>
            <a:endParaRPr lang="en-US" altLang="en-US" sz="2500" dirty="0">
              <a:latin typeface="Trebuchet MS" panose="020B0603020202020204" pitchFamily="34" charset="0"/>
            </a:endParaRPr>
          </a:p>
          <a:p>
            <a:pPr marL="0" indent="0">
              <a:buFontTx/>
              <a:buNone/>
            </a:pPr>
            <a:endParaRPr lang="en-US" altLang="en-US" sz="2500" b="1" u="sng" dirty="0">
              <a:latin typeface="Trebuchet MS" panose="020B0603020202020204" pitchFamily="34" charset="0"/>
            </a:endParaRPr>
          </a:p>
        </p:txBody>
      </p:sp>
      <p:sp>
        <p:nvSpPr>
          <p:cNvPr id="5" name="TextBox 4">
            <a:extLst>
              <a:ext uri="{FF2B5EF4-FFF2-40B4-BE49-F238E27FC236}">
                <a16:creationId xmlns:a16="http://schemas.microsoft.com/office/drawing/2014/main" id="{5B20A5EB-46F4-4D88-9773-BB26805BEC1A}"/>
              </a:ext>
            </a:extLst>
          </p:cNvPr>
          <p:cNvSpPr txBox="1">
            <a:spLocks noChangeArrowheads="1"/>
          </p:cNvSpPr>
          <p:nvPr/>
        </p:nvSpPr>
        <p:spPr bwMode="auto">
          <a:xfrm>
            <a:off x="609600" y="1447800"/>
            <a:ext cx="8001000" cy="4340225"/>
          </a:xfrm>
          <a:prstGeom prst="rect">
            <a:avLst/>
          </a:prstGeom>
          <a:solidFill>
            <a:schemeClr val="bg1"/>
          </a:solidFill>
          <a:ln w="69850" cmpd="dbl">
            <a:solidFill>
              <a:srgbClr val="002060"/>
            </a:solidFill>
            <a:miter lim="800000"/>
            <a:headEnd/>
            <a:tailEnd/>
          </a:ln>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pH=-log[H</a:t>
            </a:r>
            <a:r>
              <a:rPr lang="en-US" altLang="en-US" sz="6000" i="1" baseline="30000">
                <a:solidFill>
                  <a:srgbClr val="002060"/>
                </a:solidFill>
              </a:rPr>
              <a:t>+</a:t>
            </a:r>
            <a:r>
              <a:rPr lang="en-US" altLang="en-US" sz="6000" i="1">
                <a:solidFill>
                  <a:srgbClr val="002060"/>
                </a:solidFill>
              </a:rPr>
              <a:t>]</a:t>
            </a:r>
          </a:p>
          <a:p>
            <a:pPr algn="ctr" eaLnBrk="1" hangingPunct="1">
              <a:buFontTx/>
              <a:buNone/>
            </a:pPr>
            <a:r>
              <a:rPr lang="en-US" altLang="en-US" sz="6000" i="1">
                <a:solidFill>
                  <a:srgbClr val="002060"/>
                </a:solidFill>
              </a:rPr>
              <a:t>pOH=-log[OH</a:t>
            </a:r>
            <a:r>
              <a:rPr lang="en-US" altLang="en-US" sz="6000" i="1" baseline="30000">
                <a:solidFill>
                  <a:srgbClr val="002060"/>
                </a:solidFill>
              </a:rPr>
              <a:t>-</a:t>
            </a:r>
            <a:r>
              <a:rPr lang="en-US" altLang="en-US" sz="6000" i="1">
                <a:solidFill>
                  <a:srgbClr val="002060"/>
                </a:solidFill>
              </a:rPr>
              <a:t>]</a:t>
            </a:r>
          </a:p>
          <a:p>
            <a:pPr algn="ctr" eaLnBrk="1" hangingPunct="1">
              <a:buFontTx/>
              <a:buNone/>
            </a:pPr>
            <a:r>
              <a:rPr lang="en-US" altLang="en-US" sz="6000" i="1">
                <a:solidFill>
                  <a:srgbClr val="FF0000"/>
                </a:solidFill>
              </a:rPr>
              <a:t>pH + pOH = 14</a:t>
            </a:r>
          </a:p>
          <a:p>
            <a:pPr algn="ctr" eaLnBrk="1" hangingPunct="1">
              <a:buFontTx/>
              <a:buNone/>
            </a:pPr>
            <a:r>
              <a:rPr lang="en-US" altLang="en-US" sz="6000" i="1">
                <a:solidFill>
                  <a:srgbClr val="002060"/>
                </a:solidFill>
              </a:rPr>
              <a:t>[H</a:t>
            </a:r>
            <a:r>
              <a:rPr lang="en-US" altLang="en-US" sz="6000" i="1" baseline="30000">
                <a:solidFill>
                  <a:srgbClr val="002060"/>
                </a:solidFill>
              </a:rPr>
              <a:t>+</a:t>
            </a:r>
            <a:r>
              <a:rPr lang="en-US" altLang="en-US" sz="6000" i="1">
                <a:solidFill>
                  <a:srgbClr val="002060"/>
                </a:solidFill>
              </a:rPr>
              <a:t>][OH</a:t>
            </a:r>
            <a:r>
              <a:rPr lang="en-US" altLang="en-US" sz="6000" i="1" baseline="30000">
                <a:solidFill>
                  <a:srgbClr val="002060"/>
                </a:solidFill>
              </a:rPr>
              <a:t>-</a:t>
            </a:r>
            <a:r>
              <a:rPr lang="en-US" altLang="en-US" sz="6000" i="1">
                <a:solidFill>
                  <a:srgbClr val="002060"/>
                </a:solidFill>
              </a:rPr>
              <a:t>]=1.0x10</a:t>
            </a:r>
            <a:r>
              <a:rPr lang="en-US" altLang="en-US" sz="6000" i="1" baseline="30000">
                <a:solidFill>
                  <a:srgbClr val="002060"/>
                </a:solidFill>
              </a:rPr>
              <a:t>-14</a:t>
            </a:r>
          </a:p>
        </p:txBody>
      </p:sp>
      <p:sp>
        <p:nvSpPr>
          <p:cNvPr id="6" name="TextBox 5">
            <a:extLst>
              <a:ext uri="{FF2B5EF4-FFF2-40B4-BE49-F238E27FC236}">
                <a16:creationId xmlns:a16="http://schemas.microsoft.com/office/drawing/2014/main" id="{4B485514-069A-4AE2-9D71-C7092107C04A}"/>
              </a:ext>
            </a:extLst>
          </p:cNvPr>
          <p:cNvSpPr txBox="1">
            <a:spLocks noChangeArrowheads="1"/>
          </p:cNvSpPr>
          <p:nvPr/>
        </p:nvSpPr>
        <p:spPr bwMode="auto">
          <a:xfrm>
            <a:off x="609600" y="1447800"/>
            <a:ext cx="8001000" cy="4340225"/>
          </a:xfrm>
          <a:prstGeom prst="rect">
            <a:avLst/>
          </a:prstGeom>
          <a:solidFill>
            <a:schemeClr val="bg1"/>
          </a:solidFill>
          <a:ln w="38100" cmpd="sng">
            <a:solidFill>
              <a:srgbClr val="002060"/>
            </a:solidFill>
            <a:miter lim="800000"/>
            <a:headEnd/>
            <a:tailEnd/>
          </a:ln>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pH=-log[H</a:t>
            </a:r>
            <a:r>
              <a:rPr lang="en-US" altLang="en-US" sz="6000" i="1" baseline="30000">
                <a:solidFill>
                  <a:srgbClr val="002060"/>
                </a:solidFill>
              </a:rPr>
              <a:t>+</a:t>
            </a:r>
            <a:r>
              <a:rPr lang="en-US" altLang="en-US" sz="6000" i="1">
                <a:solidFill>
                  <a:srgbClr val="002060"/>
                </a:solidFill>
              </a:rPr>
              <a:t>]</a:t>
            </a:r>
          </a:p>
          <a:p>
            <a:pPr algn="ctr" eaLnBrk="1" hangingPunct="1">
              <a:buFontTx/>
              <a:buNone/>
            </a:pPr>
            <a:r>
              <a:rPr lang="en-US" altLang="en-US" sz="6000" i="1">
                <a:solidFill>
                  <a:srgbClr val="FF0000"/>
                </a:solidFill>
              </a:rPr>
              <a:t>pOH=-log[OH</a:t>
            </a:r>
            <a:r>
              <a:rPr lang="en-US" altLang="en-US" sz="6000" i="1" baseline="30000">
                <a:solidFill>
                  <a:srgbClr val="FF0000"/>
                </a:solidFill>
              </a:rPr>
              <a:t>-</a:t>
            </a:r>
            <a:r>
              <a:rPr lang="en-US" altLang="en-US" sz="6000" i="1">
                <a:solidFill>
                  <a:srgbClr val="FF0000"/>
                </a:solidFill>
              </a:rPr>
              <a:t>]</a:t>
            </a:r>
          </a:p>
          <a:p>
            <a:pPr algn="ctr" eaLnBrk="1" hangingPunct="1">
              <a:buFontTx/>
              <a:buNone/>
            </a:pPr>
            <a:r>
              <a:rPr lang="en-US" altLang="en-US" sz="6000" i="1">
                <a:solidFill>
                  <a:srgbClr val="002060"/>
                </a:solidFill>
              </a:rPr>
              <a:t>pH + pOH = 14</a:t>
            </a:r>
          </a:p>
          <a:p>
            <a:pPr algn="ctr" eaLnBrk="1" hangingPunct="1">
              <a:buFontTx/>
              <a:buNone/>
            </a:pPr>
            <a:r>
              <a:rPr lang="en-US" altLang="en-US" sz="6000" i="1">
                <a:solidFill>
                  <a:srgbClr val="002060"/>
                </a:solidFill>
              </a:rPr>
              <a:t>[H</a:t>
            </a:r>
            <a:r>
              <a:rPr lang="en-US" altLang="en-US" sz="6000" i="1" baseline="30000">
                <a:solidFill>
                  <a:srgbClr val="002060"/>
                </a:solidFill>
              </a:rPr>
              <a:t>+</a:t>
            </a:r>
            <a:r>
              <a:rPr lang="en-US" altLang="en-US" sz="6000" i="1">
                <a:solidFill>
                  <a:srgbClr val="002060"/>
                </a:solidFill>
              </a:rPr>
              <a:t>][OH</a:t>
            </a:r>
            <a:r>
              <a:rPr lang="en-US" altLang="en-US" sz="6000" i="1" baseline="30000">
                <a:solidFill>
                  <a:srgbClr val="002060"/>
                </a:solidFill>
              </a:rPr>
              <a:t>-</a:t>
            </a:r>
            <a:r>
              <a:rPr lang="en-US" altLang="en-US" sz="6000" i="1">
                <a:solidFill>
                  <a:srgbClr val="002060"/>
                </a:solidFill>
              </a:rPr>
              <a:t>]=1.0x10</a:t>
            </a:r>
            <a:r>
              <a:rPr lang="en-US" altLang="en-US" sz="6000" i="1" baseline="30000">
                <a:solidFill>
                  <a:srgbClr val="002060"/>
                </a:solidFill>
              </a:rPr>
              <a:t>-14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5"/>
                                        </p:tgtEl>
                                        <p:attrNameLst>
                                          <p:attrName>ppt_x</p:attrName>
                                        </p:attrNameLst>
                                      </p:cBhvr>
                                      <p:tavLst>
                                        <p:tav tm="0">
                                          <p:val>
                                            <p:strVal val="ppt_x"/>
                                          </p:val>
                                        </p:tav>
                                        <p:tav tm="100000">
                                          <p:val>
                                            <p:strVal val="ppt_x"/>
                                          </p:val>
                                        </p:tav>
                                      </p:tavLst>
                                    </p:anim>
                                    <p:anim calcmode="lin" valueType="num">
                                      <p:cBhvr additive="base">
                                        <p:cTn id="19" dur="500"/>
                                        <p:tgtEl>
                                          <p:spTgt spid="5"/>
                                        </p:tgtEl>
                                        <p:attrNameLst>
                                          <p:attrName>ppt_y</p:attrName>
                                        </p:attrNameLst>
                                      </p:cBhvr>
                                      <p:tavLst>
                                        <p:tav tm="0">
                                          <p:val>
                                            <p:strVal val="ppt_y"/>
                                          </p:val>
                                        </p:tav>
                                        <p:tav tm="100000">
                                          <p:val>
                                            <p:strVal val="1+ppt_h/2"/>
                                          </p:val>
                                        </p:tav>
                                      </p:tavLst>
                                    </p:anim>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xit" presetSubtype="4" fill="hold" grpId="0" nodeType="clickEffect">
                                  <p:stCondLst>
                                    <p:cond delay="0"/>
                                  </p:stCondLst>
                                  <p:childTnLst>
                                    <p:anim calcmode="lin" valueType="num">
                                      <p:cBhvr additive="base">
                                        <p:cTn id="40" dur="500"/>
                                        <p:tgtEl>
                                          <p:spTgt spid="6"/>
                                        </p:tgtEl>
                                        <p:attrNameLst>
                                          <p:attrName>ppt_x</p:attrName>
                                        </p:attrNameLst>
                                      </p:cBhvr>
                                      <p:tavLst>
                                        <p:tav tm="0">
                                          <p:val>
                                            <p:strVal val="ppt_x"/>
                                          </p:val>
                                        </p:tav>
                                        <p:tav tm="100000">
                                          <p:val>
                                            <p:strVal val="ppt_x"/>
                                          </p:val>
                                        </p:tav>
                                      </p:tavLst>
                                    </p:anim>
                                    <p:anim calcmode="lin" valueType="num">
                                      <p:cBhvr additive="base">
                                        <p:cTn id="41" dur="500"/>
                                        <p:tgtEl>
                                          <p:spTgt spid="6"/>
                                        </p:tgtEl>
                                        <p:attrNameLst>
                                          <p:attrName>ppt_y</p:attrName>
                                        </p:attrNameLst>
                                      </p:cBhvr>
                                      <p:tavLst>
                                        <p:tav tm="0">
                                          <p:val>
                                            <p:strVal val="ppt_y"/>
                                          </p:val>
                                        </p:tav>
                                        <p:tav tm="100000">
                                          <p:val>
                                            <p:strVal val="1+ppt_h/2"/>
                                          </p:val>
                                        </p:tav>
                                      </p:tavLst>
                                    </p:anim>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076">
                                            <p:txEl>
                                              <p:pRg st="7" end="7"/>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307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47F643E4-28DA-4184-9D86-948CF973B8D6}"/>
              </a:ext>
            </a:extLst>
          </p:cNvPr>
          <p:cNvSpPr>
            <a:spLocks noGrp="1" noChangeArrowheads="1"/>
          </p:cNvSpPr>
          <p:nvPr>
            <p:ph type="body" idx="1"/>
          </p:nvPr>
        </p:nvSpPr>
        <p:spPr>
          <a:xfrm>
            <a:off x="419100" y="1847850"/>
            <a:ext cx="8305800" cy="3162300"/>
          </a:xfrm>
          <a:solidFill>
            <a:schemeClr val="bg1"/>
          </a:solidFill>
          <a:ln w="38100">
            <a:solidFill>
              <a:srgbClr val="002060"/>
            </a:solidFill>
            <a:miter lim="800000"/>
            <a:headEnd/>
            <a:tailEnd/>
          </a:ln>
        </p:spPr>
        <p:txBody>
          <a:bodyPr tIns="182880" bIns="0" anchor="ctr"/>
          <a:lstStyle/>
          <a:p>
            <a:pPr marL="0" indent="0" algn="ctr" eaLnBrk="1" hangingPunct="1">
              <a:lnSpc>
                <a:spcPct val="70000"/>
              </a:lnSpc>
              <a:spcBef>
                <a:spcPct val="0"/>
              </a:spcBef>
              <a:buFontTx/>
              <a:buNone/>
            </a:pPr>
            <a:r>
              <a:rPr lang="en-US" altLang="en-US" sz="13800" b="1" dirty="0">
                <a:solidFill>
                  <a:srgbClr val="002060"/>
                </a:solidFill>
                <a:latin typeface="Script MT Bold" panose="03040602040607080904" pitchFamily="66" charset="0"/>
              </a:rPr>
              <a:t>Questions?</a:t>
            </a:r>
          </a:p>
          <a:p>
            <a:pPr marL="0" indent="0" algn="ctr" eaLnBrk="1" hangingPunct="1">
              <a:lnSpc>
                <a:spcPct val="70000"/>
              </a:lnSpc>
              <a:spcBef>
                <a:spcPct val="0"/>
              </a:spcBef>
              <a:buFontTx/>
              <a:buNone/>
            </a:pPr>
            <a:r>
              <a:rPr lang="en-US" altLang="en-US" sz="9600" b="1" dirty="0">
                <a:latin typeface="Script MT Bold" panose="03040602040607080904" pitchFamily="66" charset="0"/>
              </a:rPr>
              <a:t>Begin WS#4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2B984E9-77B8-463F-AEEA-6BF67FC510D7}"/>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3700" b="1" dirty="0">
                <a:solidFill>
                  <a:srgbClr val="002060"/>
                </a:solidFill>
                <a:latin typeface="Trebuchet MS" panose="020B0603020202020204" pitchFamily="34" charset="0"/>
              </a:rPr>
              <a:t>After today, you should be able to…</a:t>
            </a:r>
          </a:p>
        </p:txBody>
      </p:sp>
      <p:sp>
        <p:nvSpPr>
          <p:cNvPr id="3075" name="Rectangle 3">
            <a:extLst>
              <a:ext uri="{FF2B5EF4-FFF2-40B4-BE49-F238E27FC236}">
                <a16:creationId xmlns:a16="http://schemas.microsoft.com/office/drawing/2014/main" id="{E410D0BB-FB3D-46BC-B841-A235646A02A8}"/>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r>
              <a:rPr lang="en-US" altLang="en-US" sz="4000" dirty="0">
                <a:latin typeface="Trebuchet MS" panose="020B0603020202020204" pitchFamily="34" charset="0"/>
              </a:rPr>
              <a:t>Explain the correlation to the strength of acids and bases to pH and pOH scale</a:t>
            </a:r>
          </a:p>
          <a:p>
            <a:r>
              <a:rPr lang="en-US" altLang="en-US" sz="4000" dirty="0">
                <a:latin typeface="Trebuchet MS" panose="020B0603020202020204" pitchFamily="34" charset="0"/>
              </a:rPr>
              <a:t>Calculate pH, pOH, [H</a:t>
            </a:r>
            <a:r>
              <a:rPr lang="en-US" altLang="en-US" sz="4000" baseline="30000" dirty="0">
                <a:latin typeface="Trebuchet MS" panose="020B0603020202020204" pitchFamily="34" charset="0"/>
              </a:rPr>
              <a:t>+</a:t>
            </a:r>
            <a:r>
              <a:rPr lang="en-US" altLang="en-US" sz="4000" dirty="0">
                <a:latin typeface="Trebuchet MS" panose="020B0603020202020204" pitchFamily="34" charset="0"/>
              </a:rPr>
              <a:t>], and [OH</a:t>
            </a:r>
            <a:r>
              <a:rPr lang="en-US" altLang="en-US" sz="4000" baseline="30000" dirty="0">
                <a:latin typeface="Trebuchet MS" panose="020B0603020202020204" pitchFamily="34" charset="0"/>
              </a:rPr>
              <a:t>-</a:t>
            </a:r>
            <a:r>
              <a:rPr lang="en-US" altLang="en-US" sz="4000" dirty="0">
                <a:latin typeface="Trebuchet MS" panose="020B0603020202020204"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733590B-ABC2-4099-ABCA-7CFB98834D98}"/>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a:solidFill>
                  <a:srgbClr val="002060"/>
                </a:solidFill>
                <a:latin typeface="Trebuchet MS" panose="020B0603020202020204" pitchFamily="34" charset="0"/>
              </a:rPr>
              <a:t>pH Scale</a:t>
            </a:r>
          </a:p>
        </p:txBody>
      </p:sp>
      <p:sp>
        <p:nvSpPr>
          <p:cNvPr id="3076" name="Rectangle 3">
            <a:extLst>
              <a:ext uri="{FF2B5EF4-FFF2-40B4-BE49-F238E27FC236}">
                <a16:creationId xmlns:a16="http://schemas.microsoft.com/office/drawing/2014/main" id="{63C50AEB-E6F0-48F7-8E35-CDC6FF7190F4}"/>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200" b="1" u="sng" dirty="0">
                <a:latin typeface="Trebuchet MS" panose="020B0603020202020204" pitchFamily="34" charset="0"/>
              </a:rPr>
              <a:t>pH scale:</a:t>
            </a:r>
            <a:r>
              <a:rPr lang="en-US" altLang="en-US" sz="4200" dirty="0">
                <a:latin typeface="Trebuchet MS" panose="020B0603020202020204" pitchFamily="34" charset="0"/>
              </a:rPr>
              <a:t> </a:t>
            </a:r>
            <a:r>
              <a:rPr lang="en-US" altLang="en-US" sz="4200" i="1" dirty="0">
                <a:solidFill>
                  <a:srgbClr val="002060"/>
                </a:solidFill>
                <a:latin typeface="Trebuchet MS" panose="020B0603020202020204" pitchFamily="34" charset="0"/>
              </a:rPr>
              <a:t>the measure of acidity of a solution</a:t>
            </a:r>
          </a:p>
          <a:p>
            <a:pPr marL="0" indent="0">
              <a:buFontTx/>
              <a:buNone/>
            </a:pPr>
            <a:endParaRPr lang="en-US" altLang="en-US" sz="4000" b="1" u="sng" dirty="0">
              <a:latin typeface="Trebuchet MS" panose="020B0603020202020204" pitchFamily="34" charset="0"/>
            </a:endParaRPr>
          </a:p>
        </p:txBody>
      </p:sp>
      <p:sp>
        <p:nvSpPr>
          <p:cNvPr id="5" name="TextBox 4">
            <a:extLst>
              <a:ext uri="{FF2B5EF4-FFF2-40B4-BE49-F238E27FC236}">
                <a16:creationId xmlns:a16="http://schemas.microsoft.com/office/drawing/2014/main" id="{6C23BFFE-F61B-468C-A2FC-AC23392F147E}"/>
              </a:ext>
            </a:extLst>
          </p:cNvPr>
          <p:cNvSpPr txBox="1">
            <a:spLocks noChangeArrowheads="1"/>
          </p:cNvSpPr>
          <p:nvPr/>
        </p:nvSpPr>
        <p:spPr bwMode="auto">
          <a:xfrm>
            <a:off x="2514600" y="4122738"/>
            <a:ext cx="4343400" cy="1014412"/>
          </a:xfrm>
          <a:prstGeom prst="rect">
            <a:avLst/>
          </a:prstGeom>
          <a:noFill/>
          <a:ln w="38100" cmpd="sng">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pH=-log[H</a:t>
            </a:r>
            <a:r>
              <a:rPr lang="en-US" altLang="en-US" sz="6000" i="1" baseline="30000">
                <a:solidFill>
                  <a:srgbClr val="002060"/>
                </a:solidFill>
              </a:rPr>
              <a:t>+</a:t>
            </a:r>
            <a:r>
              <a:rPr lang="en-US" altLang="en-US" sz="6000" i="1">
                <a:solidFill>
                  <a:srgbClr val="002060"/>
                </a:solidFill>
              </a:rPr>
              <a:t>]</a:t>
            </a:r>
          </a:p>
        </p:txBody>
      </p:sp>
      <p:sp>
        <p:nvSpPr>
          <p:cNvPr id="6" name="Text Box 16">
            <a:extLst>
              <a:ext uri="{FF2B5EF4-FFF2-40B4-BE49-F238E27FC236}">
                <a16:creationId xmlns:a16="http://schemas.microsoft.com/office/drawing/2014/main" id="{372F0C68-7B8E-4E35-ABE2-64D87B6A4346}"/>
              </a:ext>
            </a:extLst>
          </p:cNvPr>
          <p:cNvSpPr txBox="1">
            <a:spLocks noChangeArrowheads="1"/>
          </p:cNvSpPr>
          <p:nvPr/>
        </p:nvSpPr>
        <p:spPr bwMode="auto">
          <a:xfrm>
            <a:off x="2392363" y="2897188"/>
            <a:ext cx="1098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spcBef>
                <a:spcPct val="50000"/>
              </a:spcBef>
              <a:buFontTx/>
              <a:buNone/>
            </a:pPr>
            <a:r>
              <a:rPr lang="en-US" altLang="en-US" sz="2400" b="1">
                <a:solidFill>
                  <a:srgbClr val="FF0000"/>
                </a:solidFill>
              </a:rPr>
              <a:t>acidic</a:t>
            </a:r>
          </a:p>
        </p:txBody>
      </p:sp>
      <p:sp>
        <p:nvSpPr>
          <p:cNvPr id="7" name="Text Box 18">
            <a:extLst>
              <a:ext uri="{FF2B5EF4-FFF2-40B4-BE49-F238E27FC236}">
                <a16:creationId xmlns:a16="http://schemas.microsoft.com/office/drawing/2014/main" id="{59EB7B0D-D954-4CF4-9273-EA78A08787F7}"/>
              </a:ext>
            </a:extLst>
          </p:cNvPr>
          <p:cNvSpPr txBox="1">
            <a:spLocks noChangeArrowheads="1"/>
          </p:cNvSpPr>
          <p:nvPr/>
        </p:nvSpPr>
        <p:spPr bwMode="auto">
          <a:xfrm>
            <a:off x="3916363" y="2668588"/>
            <a:ext cx="12811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spcBef>
                <a:spcPct val="50000"/>
              </a:spcBef>
              <a:buFontTx/>
              <a:buNone/>
            </a:pPr>
            <a:r>
              <a:rPr lang="en-US" altLang="en-US" sz="2400" b="1">
                <a:solidFill>
                  <a:srgbClr val="FF9900"/>
                </a:solidFill>
              </a:rPr>
              <a:t>neutral</a:t>
            </a:r>
          </a:p>
        </p:txBody>
      </p:sp>
      <p:grpSp>
        <p:nvGrpSpPr>
          <p:cNvPr id="2" name="Group 23">
            <a:extLst>
              <a:ext uri="{FF2B5EF4-FFF2-40B4-BE49-F238E27FC236}">
                <a16:creationId xmlns:a16="http://schemas.microsoft.com/office/drawing/2014/main" id="{A7DC2192-D21D-454A-8A2A-951EBC5874EF}"/>
              </a:ext>
            </a:extLst>
          </p:cNvPr>
          <p:cNvGrpSpPr>
            <a:grpSpLocks/>
          </p:cNvGrpSpPr>
          <p:nvPr/>
        </p:nvGrpSpPr>
        <p:grpSpPr bwMode="auto">
          <a:xfrm>
            <a:off x="1063625" y="3106738"/>
            <a:ext cx="6861175" cy="779462"/>
            <a:chOff x="738" y="1632"/>
            <a:chExt cx="4322" cy="491"/>
          </a:xfrm>
        </p:grpSpPr>
        <p:grpSp>
          <p:nvGrpSpPr>
            <p:cNvPr id="4106" name="Group 15">
              <a:extLst>
                <a:ext uri="{FF2B5EF4-FFF2-40B4-BE49-F238E27FC236}">
                  <a16:creationId xmlns:a16="http://schemas.microsoft.com/office/drawing/2014/main" id="{20E5ED68-8574-4965-8793-B65DC50B2459}"/>
                </a:ext>
              </a:extLst>
            </p:cNvPr>
            <p:cNvGrpSpPr>
              <a:grpSpLocks/>
            </p:cNvGrpSpPr>
            <p:nvPr/>
          </p:nvGrpSpPr>
          <p:grpSpPr bwMode="auto">
            <a:xfrm>
              <a:off x="1008" y="1632"/>
              <a:ext cx="3744" cy="288"/>
              <a:chOff x="1008" y="1632"/>
              <a:chExt cx="3744" cy="288"/>
            </a:xfrm>
          </p:grpSpPr>
          <p:sp>
            <p:nvSpPr>
              <p:cNvPr id="4110" name="Line 6">
                <a:extLst>
                  <a:ext uri="{FF2B5EF4-FFF2-40B4-BE49-F238E27FC236}">
                    <a16:creationId xmlns:a16="http://schemas.microsoft.com/office/drawing/2014/main" id="{758C0487-F349-41A2-93F1-3EE21494F2B7}"/>
                  </a:ext>
                </a:extLst>
              </p:cNvPr>
              <p:cNvSpPr>
                <a:spLocks noChangeShapeType="1"/>
              </p:cNvSpPr>
              <p:nvPr/>
            </p:nvSpPr>
            <p:spPr bwMode="auto">
              <a:xfrm>
                <a:off x="1008" y="1776"/>
                <a:ext cx="374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1" name="Line 7">
                <a:extLst>
                  <a:ext uri="{FF2B5EF4-FFF2-40B4-BE49-F238E27FC236}">
                    <a16:creationId xmlns:a16="http://schemas.microsoft.com/office/drawing/2014/main" id="{7A7FC2C4-6F4F-4038-8B6C-25E37F496815}"/>
                  </a:ext>
                </a:extLst>
              </p:cNvPr>
              <p:cNvSpPr>
                <a:spLocks noChangeShapeType="1"/>
              </p:cNvSpPr>
              <p:nvPr/>
            </p:nvSpPr>
            <p:spPr bwMode="auto">
              <a:xfrm>
                <a:off x="1008" y="1632"/>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8">
                <a:extLst>
                  <a:ext uri="{FF2B5EF4-FFF2-40B4-BE49-F238E27FC236}">
                    <a16:creationId xmlns:a16="http://schemas.microsoft.com/office/drawing/2014/main" id="{3B437334-1A51-4407-AC44-CB607F05B8B5}"/>
                  </a:ext>
                </a:extLst>
              </p:cNvPr>
              <p:cNvSpPr>
                <a:spLocks noChangeShapeType="1"/>
              </p:cNvSpPr>
              <p:nvPr/>
            </p:nvSpPr>
            <p:spPr bwMode="auto">
              <a:xfrm>
                <a:off x="4752" y="1632"/>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Line 14">
                <a:extLst>
                  <a:ext uri="{FF2B5EF4-FFF2-40B4-BE49-F238E27FC236}">
                    <a16:creationId xmlns:a16="http://schemas.microsoft.com/office/drawing/2014/main" id="{420A61B1-CC75-4E4C-98B5-D6E73C0222A0}"/>
                  </a:ext>
                </a:extLst>
              </p:cNvPr>
              <p:cNvSpPr>
                <a:spLocks noChangeShapeType="1"/>
              </p:cNvSpPr>
              <p:nvPr/>
            </p:nvSpPr>
            <p:spPr bwMode="auto">
              <a:xfrm>
                <a:off x="2832" y="1632"/>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07" name="Text Box 20">
              <a:extLst>
                <a:ext uri="{FF2B5EF4-FFF2-40B4-BE49-F238E27FC236}">
                  <a16:creationId xmlns:a16="http://schemas.microsoft.com/office/drawing/2014/main" id="{4A1C9BF3-D67D-411B-ADCF-BC97382D7412}"/>
                </a:ext>
              </a:extLst>
            </p:cNvPr>
            <p:cNvSpPr txBox="1">
              <a:spLocks noChangeArrowheads="1"/>
            </p:cNvSpPr>
            <p:nvPr/>
          </p:nvSpPr>
          <p:spPr bwMode="auto">
            <a:xfrm>
              <a:off x="738" y="189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spcBef>
                  <a:spcPct val="50000"/>
                </a:spcBef>
                <a:buFontTx/>
                <a:buNone/>
              </a:pPr>
              <a:r>
                <a:rPr lang="en-US" altLang="en-US" b="1"/>
                <a:t>0</a:t>
              </a:r>
            </a:p>
          </p:txBody>
        </p:sp>
        <p:sp>
          <p:nvSpPr>
            <p:cNvPr id="4108" name="Text Box 21">
              <a:extLst>
                <a:ext uri="{FF2B5EF4-FFF2-40B4-BE49-F238E27FC236}">
                  <a16:creationId xmlns:a16="http://schemas.microsoft.com/office/drawing/2014/main" id="{39AB8FA4-E21F-491B-A634-0C69A74ABF0F}"/>
                </a:ext>
              </a:extLst>
            </p:cNvPr>
            <p:cNvSpPr txBox="1">
              <a:spLocks noChangeArrowheads="1"/>
            </p:cNvSpPr>
            <p:nvPr/>
          </p:nvSpPr>
          <p:spPr bwMode="auto">
            <a:xfrm>
              <a:off x="2564" y="189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spcBef>
                  <a:spcPct val="50000"/>
                </a:spcBef>
                <a:buFontTx/>
                <a:buNone/>
              </a:pPr>
              <a:r>
                <a:rPr lang="en-US" altLang="en-US" b="1"/>
                <a:t>7</a:t>
              </a:r>
            </a:p>
          </p:txBody>
        </p:sp>
        <p:sp>
          <p:nvSpPr>
            <p:cNvPr id="4109" name="Text Box 22">
              <a:extLst>
                <a:ext uri="{FF2B5EF4-FFF2-40B4-BE49-F238E27FC236}">
                  <a16:creationId xmlns:a16="http://schemas.microsoft.com/office/drawing/2014/main" id="{7E5BC010-BE42-4C41-BEAA-BA3CB0B784B1}"/>
                </a:ext>
              </a:extLst>
            </p:cNvPr>
            <p:cNvSpPr txBox="1">
              <a:spLocks noChangeArrowheads="1"/>
            </p:cNvSpPr>
            <p:nvPr/>
          </p:nvSpPr>
          <p:spPr bwMode="auto">
            <a:xfrm>
              <a:off x="4484" y="189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spcBef>
                  <a:spcPct val="50000"/>
                </a:spcBef>
                <a:buFontTx/>
                <a:buNone/>
              </a:pPr>
              <a:r>
                <a:rPr lang="en-US" altLang="en-US" b="1"/>
                <a:t>14</a:t>
              </a:r>
            </a:p>
          </p:txBody>
        </p:sp>
      </p:grpSp>
      <p:sp>
        <p:nvSpPr>
          <p:cNvPr id="17" name="Text Box 35">
            <a:extLst>
              <a:ext uri="{FF2B5EF4-FFF2-40B4-BE49-F238E27FC236}">
                <a16:creationId xmlns:a16="http://schemas.microsoft.com/office/drawing/2014/main" id="{8D96B1C1-D176-4050-8BEB-B7A25258D324}"/>
              </a:ext>
            </a:extLst>
          </p:cNvPr>
          <p:cNvSpPr txBox="1">
            <a:spLocks noChangeArrowheads="1"/>
          </p:cNvSpPr>
          <p:nvPr/>
        </p:nvSpPr>
        <p:spPr bwMode="auto">
          <a:xfrm>
            <a:off x="5440363" y="2897188"/>
            <a:ext cx="1098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spcBef>
                <a:spcPct val="50000"/>
              </a:spcBef>
              <a:buFontTx/>
              <a:buNone/>
            </a:pPr>
            <a:r>
              <a:rPr lang="en-US" altLang="en-US" sz="2400" b="1">
                <a:solidFill>
                  <a:srgbClr val="6699FF"/>
                </a:solidFill>
              </a:rPr>
              <a:t>basic</a:t>
            </a:r>
          </a:p>
        </p:txBody>
      </p:sp>
      <p:sp>
        <p:nvSpPr>
          <p:cNvPr id="18" name="TextBox 17">
            <a:extLst>
              <a:ext uri="{FF2B5EF4-FFF2-40B4-BE49-F238E27FC236}">
                <a16:creationId xmlns:a16="http://schemas.microsoft.com/office/drawing/2014/main" id="{571BE709-BFD7-4137-AF0E-0DC31E472E83}"/>
              </a:ext>
            </a:extLst>
          </p:cNvPr>
          <p:cNvSpPr txBox="1">
            <a:spLocks noChangeArrowheads="1"/>
          </p:cNvSpPr>
          <p:nvPr/>
        </p:nvSpPr>
        <p:spPr bwMode="auto">
          <a:xfrm>
            <a:off x="2286000" y="5176838"/>
            <a:ext cx="487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dbl">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[H+] = concentration in Molarity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a:extLst>
              <a:ext uri="{FF2B5EF4-FFF2-40B4-BE49-F238E27FC236}">
                <a16:creationId xmlns:a16="http://schemas.microsoft.com/office/drawing/2014/main" id="{3ACFC075-472B-41BB-8CB0-9ABBDC5BF5D3}"/>
              </a:ext>
            </a:extLst>
          </p:cNvPr>
          <p:cNvSpPr>
            <a:spLocks noGrp="1" noChangeArrowheads="1"/>
          </p:cNvSpPr>
          <p:nvPr>
            <p:ph idx="1"/>
          </p:nvPr>
        </p:nvSpPr>
        <p:spPr>
          <a:xfrm>
            <a:off x="2443163" y="533400"/>
            <a:ext cx="6172200" cy="5562600"/>
          </a:xfrm>
          <a:solidFill>
            <a:schemeClr val="bg1"/>
          </a:solidFill>
          <a:ln w="38100">
            <a:solidFill>
              <a:srgbClr val="002060"/>
            </a:solidFill>
            <a:miter lim="800000"/>
            <a:headEnd/>
            <a:tailEnd/>
          </a:ln>
        </p:spPr>
        <p:txBody>
          <a:bodyPr/>
          <a:lstStyle/>
          <a:p>
            <a:pPr marL="0" indent="0" algn="ctr">
              <a:buFontTx/>
              <a:buNone/>
            </a:pPr>
            <a:r>
              <a:rPr lang="en-US" altLang="en-US" sz="6000" dirty="0">
                <a:latin typeface="Trebuchet MS" panose="020B0603020202020204" pitchFamily="34" charset="0"/>
              </a:rPr>
              <a:t>Before we try an example, you will need to locate the </a:t>
            </a:r>
            <a:r>
              <a:rPr lang="en-US" altLang="en-US" sz="6000" b="1" dirty="0">
                <a:solidFill>
                  <a:srgbClr val="FF0000"/>
                </a:solidFill>
                <a:latin typeface="Trebuchet MS" panose="020B0603020202020204" pitchFamily="34" charset="0"/>
              </a:rPr>
              <a:t>“log” </a:t>
            </a:r>
            <a:r>
              <a:rPr lang="en-US" altLang="en-US" sz="6000" dirty="0">
                <a:latin typeface="Trebuchet MS" panose="020B0603020202020204" pitchFamily="34" charset="0"/>
              </a:rPr>
              <a:t>button on your calculator.</a:t>
            </a:r>
          </a:p>
          <a:p>
            <a:pPr marL="0" indent="0" algn="ctr">
              <a:buFontTx/>
              <a:buNone/>
            </a:pPr>
            <a:endParaRPr lang="en-US" altLang="en-US" sz="6000" b="1" u="sng" dirty="0">
              <a:latin typeface="Trebuchet MS" panose="020B0603020202020204" pitchFamily="34" charset="0"/>
            </a:endParaRPr>
          </a:p>
        </p:txBody>
      </p:sp>
      <p:pic>
        <p:nvPicPr>
          <p:cNvPr id="5123" name="Picture 3" descr="C:\Users\Karen\AppData\Local\Microsoft\Windows\Temporary Internet Files\Content.IE5\EU95QA92\MC900034305[1].wmf">
            <a:extLst>
              <a:ext uri="{FF2B5EF4-FFF2-40B4-BE49-F238E27FC236}">
                <a16:creationId xmlns:a16="http://schemas.microsoft.com/office/drawing/2014/main" id="{C6489C9F-565E-4C29-8781-0585E3A604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3205163" cy="3468688"/>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C7D1D63-729E-4C6A-A13E-B9C03DC9463F}"/>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i="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B387BCFB-74DD-4B04-B4F3-02D1D968C14C}"/>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200" dirty="0">
                <a:latin typeface="Trebuchet MS" panose="020B0603020202020204" pitchFamily="34" charset="0"/>
              </a:rPr>
              <a:t>What is the pH of a solution that has an [H</a:t>
            </a:r>
            <a:r>
              <a:rPr lang="en-US" altLang="en-US" sz="4200" baseline="30000" dirty="0">
                <a:latin typeface="Trebuchet MS" panose="020B0603020202020204" pitchFamily="34" charset="0"/>
              </a:rPr>
              <a:t>+</a:t>
            </a:r>
            <a:r>
              <a:rPr lang="en-US" altLang="en-US" sz="4200" dirty="0">
                <a:latin typeface="Trebuchet MS" panose="020B0603020202020204" pitchFamily="34" charset="0"/>
              </a:rPr>
              <a:t>]=1.5x10</a:t>
            </a:r>
            <a:r>
              <a:rPr lang="en-US" altLang="en-US" sz="4200" baseline="30000" dirty="0">
                <a:latin typeface="Trebuchet MS" panose="020B0603020202020204" pitchFamily="34" charset="0"/>
              </a:rPr>
              <a:t>-4</a:t>
            </a:r>
            <a:r>
              <a:rPr lang="en-US" altLang="en-US" sz="4200" dirty="0">
                <a:latin typeface="Trebuchet MS" panose="020B0603020202020204" pitchFamily="34" charset="0"/>
              </a:rPr>
              <a:t>M?</a:t>
            </a:r>
          </a:p>
          <a:p>
            <a:pPr marL="0" indent="0">
              <a:buFontTx/>
              <a:buNone/>
            </a:pPr>
            <a:endParaRPr lang="en-US" altLang="en-US" sz="2000" dirty="0">
              <a:latin typeface="Trebuchet MS" panose="020B0603020202020204" pitchFamily="34" charset="0"/>
            </a:endParaRPr>
          </a:p>
          <a:p>
            <a:pPr marL="0" indent="0">
              <a:buFontTx/>
              <a:buNone/>
            </a:pPr>
            <a:r>
              <a:rPr lang="en-US" altLang="en-US" sz="4200" dirty="0">
                <a:latin typeface="Trebuchet MS" panose="020B0603020202020204" pitchFamily="34" charset="0"/>
              </a:rPr>
              <a:t>	</a:t>
            </a:r>
            <a:r>
              <a:rPr lang="en-US" altLang="en-US" sz="4200" i="1" dirty="0">
                <a:solidFill>
                  <a:srgbClr val="002060"/>
                </a:solidFill>
                <a:latin typeface="Trebuchet MS" panose="020B0603020202020204" pitchFamily="34" charset="0"/>
              </a:rPr>
              <a:t>pH=-log[1.5x10</a:t>
            </a:r>
            <a:r>
              <a:rPr lang="en-US" altLang="en-US" sz="4200" i="1" baseline="30000" dirty="0">
                <a:solidFill>
                  <a:srgbClr val="002060"/>
                </a:solidFill>
                <a:latin typeface="Trebuchet MS" panose="020B0603020202020204" pitchFamily="34" charset="0"/>
              </a:rPr>
              <a:t>-4</a:t>
            </a:r>
            <a:r>
              <a:rPr lang="en-US" altLang="en-US" sz="4200" i="1" dirty="0">
                <a:solidFill>
                  <a:srgbClr val="002060"/>
                </a:solidFill>
                <a:latin typeface="Trebuchet MS" panose="020B0603020202020204" pitchFamily="34" charset="0"/>
              </a:rPr>
              <a:t>]</a:t>
            </a:r>
          </a:p>
          <a:p>
            <a:pPr marL="0" indent="0">
              <a:buFontTx/>
              <a:buNone/>
            </a:pPr>
            <a:r>
              <a:rPr lang="en-US" altLang="en-US" sz="4200" i="1" dirty="0">
                <a:solidFill>
                  <a:srgbClr val="002060"/>
                </a:solidFill>
                <a:latin typeface="Trebuchet MS" panose="020B0603020202020204" pitchFamily="34" charset="0"/>
              </a:rPr>
              <a:t>	pH=</a:t>
            </a:r>
            <a:r>
              <a:rPr lang="en-US" altLang="en-US" sz="4200" b="1" i="1" dirty="0">
                <a:solidFill>
                  <a:srgbClr val="FF0000"/>
                </a:solidFill>
                <a:latin typeface="Trebuchet MS" panose="020B0603020202020204" pitchFamily="34" charset="0"/>
              </a:rPr>
              <a:t>3.8</a:t>
            </a:r>
          </a:p>
          <a:p>
            <a:pPr marL="0" indent="0">
              <a:buFontTx/>
              <a:buNone/>
            </a:pPr>
            <a:endParaRPr lang="en-US" altLang="en-US" sz="4200" dirty="0">
              <a:latin typeface="Trebuchet MS" panose="020B0603020202020204" pitchFamily="34" charset="0"/>
            </a:endParaRPr>
          </a:p>
          <a:p>
            <a:pPr marL="0" indent="0">
              <a:buFontTx/>
              <a:buNone/>
            </a:pPr>
            <a:endParaRPr lang="en-US" altLang="en-US" sz="4000" b="1" u="sng"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6C31F6A-8115-418C-BA8B-57BB63182130}"/>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i="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AC3219F5-F96B-4FDA-9610-2D973188C016}"/>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200" dirty="0">
                <a:latin typeface="Trebuchet MS" panose="020B0603020202020204" pitchFamily="34" charset="0"/>
              </a:rPr>
              <a:t>What is the [H</a:t>
            </a:r>
            <a:r>
              <a:rPr lang="en-US" altLang="en-US" sz="4200" baseline="30000" dirty="0">
                <a:latin typeface="Trebuchet MS" panose="020B0603020202020204" pitchFamily="34" charset="0"/>
              </a:rPr>
              <a:t>+</a:t>
            </a:r>
            <a:r>
              <a:rPr lang="en-US" altLang="en-US" sz="4200" dirty="0">
                <a:latin typeface="Trebuchet MS" panose="020B0603020202020204" pitchFamily="34" charset="0"/>
              </a:rPr>
              <a:t>] in a solution with pH=9.42?</a:t>
            </a:r>
          </a:p>
          <a:p>
            <a:pPr marL="0" indent="0">
              <a:buFontTx/>
              <a:buNone/>
            </a:pPr>
            <a:endParaRPr lang="en-US" altLang="en-US" sz="900" dirty="0">
              <a:latin typeface="Trebuchet MS" panose="020B0603020202020204" pitchFamily="34" charset="0"/>
            </a:endParaRPr>
          </a:p>
          <a:p>
            <a:pPr marL="0" indent="0">
              <a:buFontTx/>
              <a:buNone/>
            </a:pPr>
            <a:r>
              <a:rPr lang="en-US" altLang="en-US" sz="4200" dirty="0">
                <a:latin typeface="Trebuchet MS" panose="020B0603020202020204" pitchFamily="34" charset="0"/>
              </a:rPr>
              <a:t>	</a:t>
            </a:r>
            <a:r>
              <a:rPr lang="en-US" altLang="en-US" sz="4200" i="1" dirty="0">
                <a:solidFill>
                  <a:srgbClr val="002060"/>
                </a:solidFill>
                <a:latin typeface="Trebuchet MS" panose="020B0603020202020204" pitchFamily="34" charset="0"/>
              </a:rPr>
              <a:t>9.42=-log[H</a:t>
            </a:r>
            <a:r>
              <a:rPr lang="en-US" altLang="en-US" sz="4200" i="1" baseline="30000" dirty="0">
                <a:solidFill>
                  <a:srgbClr val="002060"/>
                </a:solidFill>
                <a:latin typeface="Trebuchet MS" panose="020B0603020202020204" pitchFamily="34" charset="0"/>
              </a:rPr>
              <a:t>+</a:t>
            </a:r>
            <a:r>
              <a:rPr lang="en-US" altLang="en-US" sz="4200" i="1" dirty="0">
                <a:solidFill>
                  <a:srgbClr val="002060"/>
                </a:solidFill>
                <a:latin typeface="Trebuchet MS" panose="020B0603020202020204" pitchFamily="34" charset="0"/>
              </a:rPr>
              <a:t>]</a:t>
            </a:r>
          </a:p>
          <a:p>
            <a:pPr marL="0" indent="0">
              <a:buFontTx/>
              <a:buNone/>
            </a:pPr>
            <a:r>
              <a:rPr lang="en-US" altLang="en-US" sz="4200" i="1" dirty="0">
                <a:solidFill>
                  <a:srgbClr val="002060"/>
                </a:solidFill>
                <a:latin typeface="Trebuchet MS" panose="020B0603020202020204" pitchFamily="34" charset="0"/>
              </a:rPr>
              <a:t>	-9.42=log[H</a:t>
            </a:r>
            <a:r>
              <a:rPr lang="en-US" altLang="en-US" sz="4200" i="1" baseline="30000" dirty="0">
                <a:solidFill>
                  <a:srgbClr val="002060"/>
                </a:solidFill>
                <a:latin typeface="Trebuchet MS" panose="020B0603020202020204" pitchFamily="34" charset="0"/>
              </a:rPr>
              <a:t>+</a:t>
            </a:r>
            <a:r>
              <a:rPr lang="en-US" altLang="en-US" sz="4200" i="1" dirty="0">
                <a:solidFill>
                  <a:srgbClr val="002060"/>
                </a:solidFill>
                <a:latin typeface="Trebuchet MS" panose="020B0603020202020204" pitchFamily="34" charset="0"/>
              </a:rPr>
              <a:t>]</a:t>
            </a:r>
          </a:p>
          <a:p>
            <a:pPr marL="0" indent="0">
              <a:buFontTx/>
              <a:buNone/>
            </a:pPr>
            <a:r>
              <a:rPr lang="en-US" altLang="en-US" sz="4200" i="1" dirty="0">
                <a:solidFill>
                  <a:srgbClr val="002060"/>
                </a:solidFill>
                <a:latin typeface="Trebuchet MS" panose="020B0603020202020204" pitchFamily="34" charset="0"/>
              </a:rPr>
              <a:t>	10</a:t>
            </a:r>
            <a:r>
              <a:rPr lang="en-US" altLang="en-US" sz="4200" i="1" baseline="30000" dirty="0">
                <a:solidFill>
                  <a:srgbClr val="002060"/>
                </a:solidFill>
                <a:latin typeface="Trebuchet MS" panose="020B0603020202020204" pitchFamily="34" charset="0"/>
              </a:rPr>
              <a:t>-9.42</a:t>
            </a:r>
            <a:r>
              <a:rPr lang="en-US" altLang="en-US" sz="4200" i="1" dirty="0">
                <a:solidFill>
                  <a:srgbClr val="002060"/>
                </a:solidFill>
                <a:latin typeface="Trebuchet MS" panose="020B0603020202020204" pitchFamily="34" charset="0"/>
              </a:rPr>
              <a:t>=[H+]</a:t>
            </a:r>
          </a:p>
          <a:p>
            <a:pPr marL="0" indent="0">
              <a:buFontTx/>
              <a:buNone/>
            </a:pPr>
            <a:r>
              <a:rPr lang="en-US" altLang="en-US" sz="4200" i="1" dirty="0">
                <a:solidFill>
                  <a:srgbClr val="002060"/>
                </a:solidFill>
                <a:latin typeface="Trebuchet MS" panose="020B0603020202020204" pitchFamily="34" charset="0"/>
              </a:rPr>
              <a:t>	[H+]=</a:t>
            </a:r>
            <a:r>
              <a:rPr lang="en-US" altLang="en-US" sz="4200" b="1" i="1" dirty="0">
                <a:solidFill>
                  <a:srgbClr val="FF0000"/>
                </a:solidFill>
                <a:latin typeface="Trebuchet MS" panose="020B0603020202020204" pitchFamily="34" charset="0"/>
              </a:rPr>
              <a:t>3.80x10</a:t>
            </a:r>
            <a:r>
              <a:rPr lang="en-US" altLang="en-US" sz="4200" b="1" i="1" baseline="30000" dirty="0">
                <a:solidFill>
                  <a:srgbClr val="FF0000"/>
                </a:solidFill>
                <a:latin typeface="Trebuchet MS" panose="020B0603020202020204" pitchFamily="34" charset="0"/>
              </a:rPr>
              <a:t>-10</a:t>
            </a:r>
            <a:r>
              <a:rPr lang="en-US" altLang="en-US" sz="4200" b="1" i="1" dirty="0">
                <a:solidFill>
                  <a:srgbClr val="FF0000"/>
                </a:solidFill>
                <a:latin typeface="Trebuchet MS" panose="020B0603020202020204" pitchFamily="34" charset="0"/>
              </a:rPr>
              <a:t>M</a:t>
            </a:r>
            <a:endParaRPr lang="en-US" altLang="en-US" sz="4200" i="1" dirty="0">
              <a:solidFill>
                <a:srgbClr val="002060"/>
              </a:solidFill>
              <a:latin typeface="Trebuchet MS" panose="020B0603020202020204" pitchFamily="34" charset="0"/>
            </a:endParaRPr>
          </a:p>
          <a:p>
            <a:pPr marL="0" indent="0">
              <a:buFontTx/>
              <a:buNone/>
            </a:pPr>
            <a:endParaRPr lang="en-US" altLang="en-US" sz="4200" dirty="0">
              <a:latin typeface="Trebuchet MS" panose="020B0603020202020204" pitchFamily="34" charset="0"/>
            </a:endParaRPr>
          </a:p>
          <a:p>
            <a:pPr marL="0" indent="0">
              <a:buFontTx/>
              <a:buNone/>
            </a:pPr>
            <a:endParaRPr lang="en-US" altLang="en-US" sz="4000" b="1" u="sng" dirty="0">
              <a:latin typeface="Trebuchet MS" panose="020B0603020202020204" pitchFamily="34" charset="0"/>
            </a:endParaRPr>
          </a:p>
        </p:txBody>
      </p:sp>
      <p:grpSp>
        <p:nvGrpSpPr>
          <p:cNvPr id="2" name="Group 8">
            <a:extLst>
              <a:ext uri="{FF2B5EF4-FFF2-40B4-BE49-F238E27FC236}">
                <a16:creationId xmlns:a16="http://schemas.microsoft.com/office/drawing/2014/main" id="{44626605-AA2A-42C3-AB11-34724A7DAB58}"/>
              </a:ext>
            </a:extLst>
          </p:cNvPr>
          <p:cNvGrpSpPr>
            <a:grpSpLocks/>
          </p:cNvGrpSpPr>
          <p:nvPr/>
        </p:nvGrpSpPr>
        <p:grpSpPr bwMode="auto">
          <a:xfrm>
            <a:off x="155575" y="533400"/>
            <a:ext cx="8607425" cy="5562600"/>
            <a:chOff x="154860" y="533400"/>
            <a:chExt cx="8607912" cy="5562600"/>
          </a:xfrm>
        </p:grpSpPr>
        <p:sp>
          <p:nvSpPr>
            <p:cNvPr id="5" name="Rectangle 3">
              <a:extLst>
                <a:ext uri="{FF2B5EF4-FFF2-40B4-BE49-F238E27FC236}">
                  <a16:creationId xmlns:a16="http://schemas.microsoft.com/office/drawing/2014/main" id="{8C2B550E-1FFF-4512-BE01-0AE19BB95D8E}"/>
                </a:ext>
              </a:extLst>
            </p:cNvPr>
            <p:cNvSpPr txBox="1">
              <a:spLocks noChangeArrowheads="1"/>
            </p:cNvSpPr>
            <p:nvPr/>
          </p:nvSpPr>
          <p:spPr bwMode="auto">
            <a:xfrm>
              <a:off x="2442577" y="533400"/>
              <a:ext cx="6320195" cy="5562600"/>
            </a:xfrm>
            <a:prstGeom prst="rect">
              <a:avLst/>
            </a:prstGeom>
            <a:solidFill>
              <a:schemeClr val="bg1"/>
            </a:solidFill>
            <a:ln w="38100">
              <a:solidFill>
                <a:srgbClr val="002060"/>
              </a:solidFill>
              <a:miter lim="800000"/>
              <a:headEnd/>
              <a:tailEnd/>
            </a:ln>
          </p:spPr>
          <p:txBody>
            <a:bodyPr anchor="ctr"/>
            <a:lstStyle/>
            <a:p>
              <a:pPr algn="ctr" eaLnBrk="0" hangingPunct="0">
                <a:buFontTx/>
                <a:buNone/>
                <a:defRPr/>
              </a:pPr>
              <a:r>
                <a:rPr lang="en-US" sz="4800" kern="0" dirty="0"/>
                <a:t>To do this calculation, you will need to use the inverse log.  Locate the </a:t>
              </a:r>
              <a:r>
                <a:rPr lang="en-US" sz="4800" b="1" kern="0" dirty="0">
                  <a:solidFill>
                    <a:srgbClr val="FF0000"/>
                  </a:solidFill>
                </a:rPr>
                <a:t>“</a:t>
              </a:r>
              <a:r>
                <a:rPr lang="en-US" sz="4800" b="1" kern="0" dirty="0" err="1">
                  <a:solidFill>
                    <a:srgbClr val="FF0000"/>
                  </a:solidFill>
                </a:rPr>
                <a:t>10</a:t>
              </a:r>
              <a:r>
                <a:rPr lang="en-US" sz="4800" b="1" kern="0" baseline="30000" dirty="0" err="1">
                  <a:solidFill>
                    <a:srgbClr val="FF0000"/>
                  </a:solidFill>
                </a:rPr>
                <a:t>x</a:t>
              </a:r>
              <a:r>
                <a:rPr lang="en-US" sz="4800" b="1" kern="0" dirty="0">
                  <a:solidFill>
                    <a:srgbClr val="FF0000"/>
                  </a:solidFill>
                </a:rPr>
                <a:t>” </a:t>
              </a:r>
              <a:r>
                <a:rPr lang="en-US" sz="4800" kern="0" dirty="0"/>
                <a:t>button.  Usually it is the second function of the log button.</a:t>
              </a:r>
              <a:endParaRPr lang="en-US" sz="4800" b="1" u="sng" kern="0" dirty="0"/>
            </a:p>
          </p:txBody>
        </p:sp>
        <p:pic>
          <p:nvPicPr>
            <p:cNvPr id="7174" name="Picture 3" descr="C:\Users\Karen\AppData\Local\Microsoft\Windows\Temporary Internet Files\Content.IE5\EU95QA92\MC900034305[1].wmf">
              <a:extLst>
                <a:ext uri="{FF2B5EF4-FFF2-40B4-BE49-F238E27FC236}">
                  <a16:creationId xmlns:a16="http://schemas.microsoft.com/office/drawing/2014/main" id="{1CA85047-7BFF-4B21-8F45-2D046859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860" y="1600200"/>
              <a:ext cx="3204927" cy="3468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7F2ED00-308F-4CC7-BB4D-4662B5ABD635}"/>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dirty="0">
                <a:solidFill>
                  <a:srgbClr val="002060"/>
                </a:solidFill>
                <a:latin typeface="Trebuchet MS" panose="020B0603020202020204" pitchFamily="34" charset="0"/>
              </a:rPr>
              <a:t>pH Scale</a:t>
            </a:r>
          </a:p>
        </p:txBody>
      </p:sp>
      <p:sp>
        <p:nvSpPr>
          <p:cNvPr id="3076" name="Rectangle 3">
            <a:extLst>
              <a:ext uri="{FF2B5EF4-FFF2-40B4-BE49-F238E27FC236}">
                <a16:creationId xmlns:a16="http://schemas.microsoft.com/office/drawing/2014/main" id="{12173853-9CAE-4869-980D-141F8F4309D3}"/>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000" b="1" u="sng">
                <a:latin typeface="Trebuchet MS" panose="020B0603020202020204" pitchFamily="34" charset="0"/>
              </a:rPr>
              <a:t>pOH scale:</a:t>
            </a:r>
            <a:r>
              <a:rPr lang="en-US" altLang="en-US" sz="4000">
                <a:latin typeface="Trebuchet MS" panose="020B0603020202020204" pitchFamily="34" charset="0"/>
              </a:rPr>
              <a:t> </a:t>
            </a:r>
            <a:r>
              <a:rPr lang="en-US" altLang="en-US" sz="4000" i="1">
                <a:solidFill>
                  <a:srgbClr val="002060"/>
                </a:solidFill>
                <a:latin typeface="Trebuchet MS" panose="020B0603020202020204" pitchFamily="34" charset="0"/>
              </a:rPr>
              <a:t>the measure of alkalinity (basic-ness) of a solution</a:t>
            </a:r>
          </a:p>
          <a:p>
            <a:pPr marL="0" indent="0">
              <a:buFontTx/>
              <a:buNone/>
            </a:pPr>
            <a:endParaRPr lang="en-US" altLang="en-US" sz="4000" b="1" u="sng">
              <a:latin typeface="Trebuchet MS" panose="020B0603020202020204" pitchFamily="34" charset="0"/>
            </a:endParaRPr>
          </a:p>
        </p:txBody>
      </p:sp>
      <p:sp>
        <p:nvSpPr>
          <p:cNvPr id="5" name="TextBox 4">
            <a:extLst>
              <a:ext uri="{FF2B5EF4-FFF2-40B4-BE49-F238E27FC236}">
                <a16:creationId xmlns:a16="http://schemas.microsoft.com/office/drawing/2014/main" id="{EF650591-B0C5-479C-BBB7-A5D9EC7C1E4D}"/>
              </a:ext>
            </a:extLst>
          </p:cNvPr>
          <p:cNvSpPr txBox="1">
            <a:spLocks noChangeArrowheads="1"/>
          </p:cNvSpPr>
          <p:nvPr/>
        </p:nvSpPr>
        <p:spPr bwMode="auto">
          <a:xfrm>
            <a:off x="2057400" y="4122738"/>
            <a:ext cx="5334000" cy="1014412"/>
          </a:xfrm>
          <a:prstGeom prst="rect">
            <a:avLst/>
          </a:prstGeom>
          <a:noFill/>
          <a:ln w="69850" cmpd="dbl">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pOH=-log[OH</a:t>
            </a:r>
            <a:r>
              <a:rPr lang="en-US" altLang="en-US" sz="6000" i="1" baseline="30000">
                <a:solidFill>
                  <a:srgbClr val="002060"/>
                </a:solidFill>
              </a:rPr>
              <a:t>-</a:t>
            </a:r>
            <a:r>
              <a:rPr lang="en-US" altLang="en-US" sz="6000" i="1">
                <a:solidFill>
                  <a:srgbClr val="002060"/>
                </a:solidFill>
              </a:rPr>
              <a:t>]</a:t>
            </a:r>
          </a:p>
        </p:txBody>
      </p:sp>
      <p:sp>
        <p:nvSpPr>
          <p:cNvPr id="6" name="Text Box 16">
            <a:extLst>
              <a:ext uri="{FF2B5EF4-FFF2-40B4-BE49-F238E27FC236}">
                <a16:creationId xmlns:a16="http://schemas.microsoft.com/office/drawing/2014/main" id="{2C8F095A-A774-41C8-B748-9E0C4F339869}"/>
              </a:ext>
            </a:extLst>
          </p:cNvPr>
          <p:cNvSpPr txBox="1">
            <a:spLocks noChangeArrowheads="1"/>
          </p:cNvSpPr>
          <p:nvPr/>
        </p:nvSpPr>
        <p:spPr bwMode="auto">
          <a:xfrm>
            <a:off x="5530850" y="2897188"/>
            <a:ext cx="1098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spcBef>
                <a:spcPct val="50000"/>
              </a:spcBef>
              <a:buFontTx/>
              <a:buNone/>
            </a:pPr>
            <a:r>
              <a:rPr lang="en-US" altLang="en-US" sz="2400" b="1">
                <a:solidFill>
                  <a:srgbClr val="FF0000"/>
                </a:solidFill>
              </a:rPr>
              <a:t>acidic</a:t>
            </a:r>
          </a:p>
        </p:txBody>
      </p:sp>
      <p:sp>
        <p:nvSpPr>
          <p:cNvPr id="7" name="Text Box 18">
            <a:extLst>
              <a:ext uri="{FF2B5EF4-FFF2-40B4-BE49-F238E27FC236}">
                <a16:creationId xmlns:a16="http://schemas.microsoft.com/office/drawing/2014/main" id="{4C495FDE-97E2-4480-990C-27B3F475FC7D}"/>
              </a:ext>
            </a:extLst>
          </p:cNvPr>
          <p:cNvSpPr txBox="1">
            <a:spLocks noChangeArrowheads="1"/>
          </p:cNvSpPr>
          <p:nvPr/>
        </p:nvSpPr>
        <p:spPr bwMode="auto">
          <a:xfrm>
            <a:off x="3754438" y="2668588"/>
            <a:ext cx="12811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spcBef>
                <a:spcPct val="50000"/>
              </a:spcBef>
              <a:buFontTx/>
              <a:buNone/>
            </a:pPr>
            <a:r>
              <a:rPr lang="en-US" altLang="en-US" sz="2400" b="1">
                <a:solidFill>
                  <a:srgbClr val="FF9900"/>
                </a:solidFill>
              </a:rPr>
              <a:t>neutral</a:t>
            </a:r>
          </a:p>
        </p:txBody>
      </p:sp>
      <p:grpSp>
        <p:nvGrpSpPr>
          <p:cNvPr id="2" name="Group 23">
            <a:extLst>
              <a:ext uri="{FF2B5EF4-FFF2-40B4-BE49-F238E27FC236}">
                <a16:creationId xmlns:a16="http://schemas.microsoft.com/office/drawing/2014/main" id="{EE405FE1-8ABC-4737-8D87-13BC8CF02D4B}"/>
              </a:ext>
            </a:extLst>
          </p:cNvPr>
          <p:cNvGrpSpPr>
            <a:grpSpLocks/>
          </p:cNvGrpSpPr>
          <p:nvPr/>
        </p:nvGrpSpPr>
        <p:grpSpPr bwMode="auto">
          <a:xfrm>
            <a:off x="1063625" y="3106738"/>
            <a:ext cx="6861175" cy="779462"/>
            <a:chOff x="738" y="1632"/>
            <a:chExt cx="4322" cy="491"/>
          </a:xfrm>
        </p:grpSpPr>
        <p:grpSp>
          <p:nvGrpSpPr>
            <p:cNvPr id="8201" name="Group 15">
              <a:extLst>
                <a:ext uri="{FF2B5EF4-FFF2-40B4-BE49-F238E27FC236}">
                  <a16:creationId xmlns:a16="http://schemas.microsoft.com/office/drawing/2014/main" id="{1D849589-ABB1-4313-B559-F6ABC0B7F6FE}"/>
                </a:ext>
              </a:extLst>
            </p:cNvPr>
            <p:cNvGrpSpPr>
              <a:grpSpLocks/>
            </p:cNvGrpSpPr>
            <p:nvPr/>
          </p:nvGrpSpPr>
          <p:grpSpPr bwMode="auto">
            <a:xfrm>
              <a:off x="1008" y="1632"/>
              <a:ext cx="3744" cy="288"/>
              <a:chOff x="1008" y="1632"/>
              <a:chExt cx="3744" cy="288"/>
            </a:xfrm>
          </p:grpSpPr>
          <p:sp>
            <p:nvSpPr>
              <p:cNvPr id="8205" name="Line 6">
                <a:extLst>
                  <a:ext uri="{FF2B5EF4-FFF2-40B4-BE49-F238E27FC236}">
                    <a16:creationId xmlns:a16="http://schemas.microsoft.com/office/drawing/2014/main" id="{0FB7FDF2-7D98-4D3E-A965-1F8ED5EC22CC}"/>
                  </a:ext>
                </a:extLst>
              </p:cNvPr>
              <p:cNvSpPr>
                <a:spLocks noChangeShapeType="1"/>
              </p:cNvSpPr>
              <p:nvPr/>
            </p:nvSpPr>
            <p:spPr bwMode="auto">
              <a:xfrm>
                <a:off x="1008" y="1776"/>
                <a:ext cx="374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6" name="Line 7">
                <a:extLst>
                  <a:ext uri="{FF2B5EF4-FFF2-40B4-BE49-F238E27FC236}">
                    <a16:creationId xmlns:a16="http://schemas.microsoft.com/office/drawing/2014/main" id="{6422F8C2-C81F-4DD9-B562-1AB9F688E86F}"/>
                  </a:ext>
                </a:extLst>
              </p:cNvPr>
              <p:cNvSpPr>
                <a:spLocks noChangeShapeType="1"/>
              </p:cNvSpPr>
              <p:nvPr/>
            </p:nvSpPr>
            <p:spPr bwMode="auto">
              <a:xfrm>
                <a:off x="1008" y="1632"/>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8">
                <a:extLst>
                  <a:ext uri="{FF2B5EF4-FFF2-40B4-BE49-F238E27FC236}">
                    <a16:creationId xmlns:a16="http://schemas.microsoft.com/office/drawing/2014/main" id="{EC788BA6-8A87-4A13-BE29-A59E74C7E9DB}"/>
                  </a:ext>
                </a:extLst>
              </p:cNvPr>
              <p:cNvSpPr>
                <a:spLocks noChangeShapeType="1"/>
              </p:cNvSpPr>
              <p:nvPr/>
            </p:nvSpPr>
            <p:spPr bwMode="auto">
              <a:xfrm>
                <a:off x="4752" y="1632"/>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4">
                <a:extLst>
                  <a:ext uri="{FF2B5EF4-FFF2-40B4-BE49-F238E27FC236}">
                    <a16:creationId xmlns:a16="http://schemas.microsoft.com/office/drawing/2014/main" id="{E8EC434B-6250-4BF5-BF31-DD451DD1669E}"/>
                  </a:ext>
                </a:extLst>
              </p:cNvPr>
              <p:cNvSpPr>
                <a:spLocks noChangeShapeType="1"/>
              </p:cNvSpPr>
              <p:nvPr/>
            </p:nvSpPr>
            <p:spPr bwMode="auto">
              <a:xfrm>
                <a:off x="2832" y="1632"/>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2" name="Text Box 20">
              <a:extLst>
                <a:ext uri="{FF2B5EF4-FFF2-40B4-BE49-F238E27FC236}">
                  <a16:creationId xmlns:a16="http://schemas.microsoft.com/office/drawing/2014/main" id="{6B013775-6E50-4ADA-B3F7-86E6D722EBE5}"/>
                </a:ext>
              </a:extLst>
            </p:cNvPr>
            <p:cNvSpPr txBox="1">
              <a:spLocks noChangeArrowheads="1"/>
            </p:cNvSpPr>
            <p:nvPr/>
          </p:nvSpPr>
          <p:spPr bwMode="auto">
            <a:xfrm>
              <a:off x="738" y="189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spcBef>
                  <a:spcPct val="50000"/>
                </a:spcBef>
                <a:buFontTx/>
                <a:buNone/>
              </a:pPr>
              <a:r>
                <a:rPr lang="en-US" altLang="en-US" b="1"/>
                <a:t>0</a:t>
              </a:r>
            </a:p>
          </p:txBody>
        </p:sp>
        <p:sp>
          <p:nvSpPr>
            <p:cNvPr id="8203" name="Text Box 21">
              <a:extLst>
                <a:ext uri="{FF2B5EF4-FFF2-40B4-BE49-F238E27FC236}">
                  <a16:creationId xmlns:a16="http://schemas.microsoft.com/office/drawing/2014/main" id="{0F7829BF-F5D9-49E0-BB09-E8E76875AA5D}"/>
                </a:ext>
              </a:extLst>
            </p:cNvPr>
            <p:cNvSpPr txBox="1">
              <a:spLocks noChangeArrowheads="1"/>
            </p:cNvSpPr>
            <p:nvPr/>
          </p:nvSpPr>
          <p:spPr bwMode="auto">
            <a:xfrm>
              <a:off x="2564" y="189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spcBef>
                  <a:spcPct val="50000"/>
                </a:spcBef>
                <a:buFontTx/>
                <a:buNone/>
              </a:pPr>
              <a:r>
                <a:rPr lang="en-US" altLang="en-US" b="1"/>
                <a:t>7</a:t>
              </a:r>
            </a:p>
          </p:txBody>
        </p:sp>
        <p:sp>
          <p:nvSpPr>
            <p:cNvPr id="8204" name="Text Box 22">
              <a:extLst>
                <a:ext uri="{FF2B5EF4-FFF2-40B4-BE49-F238E27FC236}">
                  <a16:creationId xmlns:a16="http://schemas.microsoft.com/office/drawing/2014/main" id="{B23F071B-EF7A-4045-A9D2-3D915DD9129C}"/>
                </a:ext>
              </a:extLst>
            </p:cNvPr>
            <p:cNvSpPr txBox="1">
              <a:spLocks noChangeArrowheads="1"/>
            </p:cNvSpPr>
            <p:nvPr/>
          </p:nvSpPr>
          <p:spPr bwMode="auto">
            <a:xfrm>
              <a:off x="4484" y="1892"/>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spcBef>
                  <a:spcPct val="50000"/>
                </a:spcBef>
                <a:buFontTx/>
                <a:buNone/>
              </a:pPr>
              <a:r>
                <a:rPr lang="en-US" altLang="en-US" b="1"/>
                <a:t>14</a:t>
              </a:r>
            </a:p>
          </p:txBody>
        </p:sp>
      </p:grpSp>
      <p:sp>
        <p:nvSpPr>
          <p:cNvPr id="17" name="Text Box 35">
            <a:extLst>
              <a:ext uri="{FF2B5EF4-FFF2-40B4-BE49-F238E27FC236}">
                <a16:creationId xmlns:a16="http://schemas.microsoft.com/office/drawing/2014/main" id="{5717DB7A-CD78-4653-918E-B3BD9BEFD2B2}"/>
              </a:ext>
            </a:extLst>
          </p:cNvPr>
          <p:cNvSpPr txBox="1">
            <a:spLocks noChangeArrowheads="1"/>
          </p:cNvSpPr>
          <p:nvPr/>
        </p:nvSpPr>
        <p:spPr bwMode="auto">
          <a:xfrm>
            <a:off x="2362200" y="2922588"/>
            <a:ext cx="1098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spcBef>
                <a:spcPct val="50000"/>
              </a:spcBef>
              <a:buFontTx/>
              <a:buNone/>
            </a:pPr>
            <a:r>
              <a:rPr lang="en-US" altLang="en-US" sz="2400" b="1">
                <a:solidFill>
                  <a:srgbClr val="6699FF"/>
                </a:solidFill>
              </a:rPr>
              <a:t>basic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26C825-71A7-4008-B00C-6F92325104AB}"/>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5400" b="1" i="1">
                <a:solidFill>
                  <a:srgbClr val="002060"/>
                </a:solidFill>
                <a:latin typeface="Trebuchet MS" panose="020B0603020202020204" pitchFamily="34" charset="0"/>
              </a:rPr>
              <a:t>Example:</a:t>
            </a:r>
          </a:p>
        </p:txBody>
      </p:sp>
      <p:sp>
        <p:nvSpPr>
          <p:cNvPr id="3076" name="Rectangle 3">
            <a:extLst>
              <a:ext uri="{FF2B5EF4-FFF2-40B4-BE49-F238E27FC236}">
                <a16:creationId xmlns:a16="http://schemas.microsoft.com/office/drawing/2014/main" id="{2B2CC851-AFA2-4BAA-A27D-E91D90D4629F}"/>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a:buFontTx/>
              <a:buNone/>
            </a:pPr>
            <a:r>
              <a:rPr lang="en-US" altLang="en-US" sz="4200">
                <a:latin typeface="Trebuchet MS" panose="020B0603020202020204" pitchFamily="34" charset="0"/>
              </a:rPr>
              <a:t>What is the pOH of a solution that has an [OH</a:t>
            </a:r>
            <a:r>
              <a:rPr lang="en-US" altLang="en-US" sz="4200" baseline="30000">
                <a:latin typeface="Trebuchet MS" panose="020B0603020202020204" pitchFamily="34" charset="0"/>
              </a:rPr>
              <a:t>-</a:t>
            </a:r>
            <a:r>
              <a:rPr lang="en-US" altLang="en-US" sz="4200">
                <a:latin typeface="Trebuchet MS" panose="020B0603020202020204" pitchFamily="34" charset="0"/>
              </a:rPr>
              <a:t>]=3.27x10</a:t>
            </a:r>
            <a:r>
              <a:rPr lang="en-US" altLang="en-US" sz="4200" baseline="30000">
                <a:latin typeface="Trebuchet MS" panose="020B0603020202020204" pitchFamily="34" charset="0"/>
              </a:rPr>
              <a:t>-9</a:t>
            </a:r>
            <a:r>
              <a:rPr lang="en-US" altLang="en-US" sz="4200">
                <a:latin typeface="Trebuchet MS" panose="020B0603020202020204" pitchFamily="34" charset="0"/>
              </a:rPr>
              <a:t>M?</a:t>
            </a:r>
          </a:p>
          <a:p>
            <a:pPr marL="0" indent="0">
              <a:buFontTx/>
              <a:buNone/>
            </a:pPr>
            <a:endParaRPr lang="en-US" altLang="en-US" sz="2000">
              <a:latin typeface="Trebuchet MS" panose="020B0603020202020204" pitchFamily="34" charset="0"/>
            </a:endParaRPr>
          </a:p>
          <a:p>
            <a:pPr marL="0" indent="0">
              <a:buFontTx/>
              <a:buNone/>
            </a:pPr>
            <a:r>
              <a:rPr lang="en-US" altLang="en-US" sz="4200">
                <a:latin typeface="Trebuchet MS" panose="020B0603020202020204" pitchFamily="34" charset="0"/>
              </a:rPr>
              <a:t>	</a:t>
            </a:r>
            <a:r>
              <a:rPr lang="en-US" altLang="en-US" sz="4200" i="1">
                <a:solidFill>
                  <a:srgbClr val="002060"/>
                </a:solidFill>
                <a:latin typeface="Trebuchet MS" panose="020B0603020202020204" pitchFamily="34" charset="0"/>
              </a:rPr>
              <a:t>pOH=-log[3.27x10</a:t>
            </a:r>
            <a:r>
              <a:rPr lang="en-US" altLang="en-US" sz="4200" i="1" baseline="30000">
                <a:solidFill>
                  <a:srgbClr val="002060"/>
                </a:solidFill>
                <a:latin typeface="Trebuchet MS" panose="020B0603020202020204" pitchFamily="34" charset="0"/>
              </a:rPr>
              <a:t>-9</a:t>
            </a:r>
            <a:r>
              <a:rPr lang="en-US" altLang="en-US" sz="4200" i="1">
                <a:solidFill>
                  <a:srgbClr val="002060"/>
                </a:solidFill>
                <a:latin typeface="Trebuchet MS" panose="020B0603020202020204" pitchFamily="34" charset="0"/>
              </a:rPr>
              <a:t>]</a:t>
            </a:r>
          </a:p>
          <a:p>
            <a:pPr marL="0" indent="0">
              <a:buFontTx/>
              <a:buNone/>
            </a:pPr>
            <a:r>
              <a:rPr lang="en-US" altLang="en-US" sz="4200" i="1">
                <a:solidFill>
                  <a:srgbClr val="002060"/>
                </a:solidFill>
                <a:latin typeface="Trebuchet MS" panose="020B0603020202020204" pitchFamily="34" charset="0"/>
              </a:rPr>
              <a:t>	pOH=</a:t>
            </a:r>
            <a:r>
              <a:rPr lang="en-US" altLang="en-US" sz="4200" b="1" i="1">
                <a:solidFill>
                  <a:srgbClr val="FF0000"/>
                </a:solidFill>
                <a:latin typeface="Trebuchet MS" panose="020B0603020202020204" pitchFamily="34" charset="0"/>
              </a:rPr>
              <a:t>8.49</a:t>
            </a:r>
          </a:p>
          <a:p>
            <a:pPr marL="0" indent="0">
              <a:buFontTx/>
              <a:buNone/>
            </a:pPr>
            <a:endParaRPr lang="en-US" altLang="en-US" sz="4200">
              <a:latin typeface="Trebuchet MS" panose="020B0603020202020204" pitchFamily="34" charset="0"/>
            </a:endParaRPr>
          </a:p>
          <a:p>
            <a:pPr marL="0" indent="0">
              <a:buFontTx/>
              <a:buNone/>
            </a:pPr>
            <a:endParaRPr lang="en-US" altLang="en-US" sz="4000" b="1" u="sng">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2742F72-8D03-4848-BBE3-DEC8A609897C}"/>
              </a:ext>
            </a:extLst>
          </p:cNvPr>
          <p:cNvSpPr>
            <a:spLocks noGrp="1" noChangeArrowheads="1"/>
          </p:cNvSpPr>
          <p:nvPr>
            <p:ph type="title"/>
          </p:nvPr>
        </p:nvSpPr>
        <p:spPr>
          <a:xfrm>
            <a:off x="457200" y="228600"/>
            <a:ext cx="8229600" cy="2362200"/>
          </a:xfrm>
          <a:solidFill>
            <a:schemeClr val="bg1"/>
          </a:solidFill>
          <a:ln w="38100">
            <a:solidFill>
              <a:srgbClr val="002060"/>
            </a:solidFill>
            <a:miter lim="800000"/>
            <a:headEnd/>
            <a:tailEnd/>
          </a:ln>
        </p:spPr>
        <p:txBody>
          <a:bodyPr anchor="t"/>
          <a:lstStyle/>
          <a:p>
            <a:pPr algn="l" eaLnBrk="1" hangingPunct="1"/>
            <a:r>
              <a:rPr lang="en-US" altLang="en-US" sz="3600">
                <a:solidFill>
                  <a:schemeClr val="tx1"/>
                </a:solidFill>
                <a:latin typeface="Trebuchet MS" panose="020B0603020202020204" pitchFamily="34" charset="0"/>
              </a:rPr>
              <a:t>Since the pH and pOH scales are opposite each other:</a:t>
            </a:r>
          </a:p>
        </p:txBody>
      </p:sp>
      <p:sp>
        <p:nvSpPr>
          <p:cNvPr id="3076" name="Rectangle 3">
            <a:extLst>
              <a:ext uri="{FF2B5EF4-FFF2-40B4-BE49-F238E27FC236}">
                <a16:creationId xmlns:a16="http://schemas.microsoft.com/office/drawing/2014/main" id="{5E427D4B-CDF0-4647-B7A4-4186D762346E}"/>
              </a:ext>
            </a:extLst>
          </p:cNvPr>
          <p:cNvSpPr>
            <a:spLocks noGrp="1" noChangeArrowheads="1"/>
          </p:cNvSpPr>
          <p:nvPr>
            <p:ph idx="1"/>
          </p:nvPr>
        </p:nvSpPr>
        <p:spPr>
          <a:xfrm>
            <a:off x="457200" y="2743200"/>
            <a:ext cx="8229600" cy="3657600"/>
          </a:xfrm>
          <a:solidFill>
            <a:schemeClr val="bg1"/>
          </a:solidFill>
          <a:ln w="38100">
            <a:solidFill>
              <a:srgbClr val="002060"/>
            </a:solidFill>
            <a:miter lim="800000"/>
            <a:headEnd/>
            <a:tailEnd/>
          </a:ln>
        </p:spPr>
        <p:txBody>
          <a:bodyPr/>
          <a:lstStyle/>
          <a:p>
            <a:pPr marL="0" indent="0">
              <a:buFontTx/>
              <a:buNone/>
            </a:pPr>
            <a:r>
              <a:rPr lang="en-US" altLang="en-US" sz="4200" i="1">
                <a:latin typeface="Trebuchet MS" panose="020B0603020202020204" pitchFamily="34" charset="0"/>
              </a:rPr>
              <a:t>Example</a:t>
            </a:r>
            <a:r>
              <a:rPr lang="en-US" altLang="en-US" sz="4200">
                <a:latin typeface="Trebuchet MS" panose="020B0603020202020204" pitchFamily="34" charset="0"/>
              </a:rPr>
              <a:t>: What is the pH in a solution with a pOH=8.6?</a:t>
            </a:r>
          </a:p>
          <a:p>
            <a:pPr marL="0" indent="0">
              <a:buFontTx/>
              <a:buNone/>
            </a:pPr>
            <a:endParaRPr lang="en-US" altLang="en-US" sz="1100">
              <a:latin typeface="Trebuchet MS" panose="020B0603020202020204" pitchFamily="34" charset="0"/>
            </a:endParaRPr>
          </a:p>
          <a:p>
            <a:pPr marL="0" indent="0">
              <a:buFontTx/>
              <a:buNone/>
            </a:pPr>
            <a:r>
              <a:rPr lang="en-US" altLang="en-US" sz="4200" i="1">
                <a:solidFill>
                  <a:srgbClr val="002060"/>
                </a:solidFill>
                <a:latin typeface="Trebuchet MS" panose="020B0603020202020204" pitchFamily="34" charset="0"/>
              </a:rPr>
              <a:t>	pH + 8.6 = 14</a:t>
            </a:r>
          </a:p>
          <a:p>
            <a:pPr marL="0" indent="0">
              <a:buFontTx/>
              <a:buNone/>
            </a:pPr>
            <a:r>
              <a:rPr lang="en-US" altLang="en-US" sz="4200" i="1">
                <a:solidFill>
                  <a:srgbClr val="002060"/>
                </a:solidFill>
                <a:latin typeface="Trebuchet MS" panose="020B0603020202020204" pitchFamily="34" charset="0"/>
              </a:rPr>
              <a:t>	pH=</a:t>
            </a:r>
            <a:r>
              <a:rPr lang="en-US" altLang="en-US" sz="4200" b="1" i="1">
                <a:solidFill>
                  <a:srgbClr val="FF0000"/>
                </a:solidFill>
                <a:latin typeface="Trebuchet MS" panose="020B0603020202020204" pitchFamily="34" charset="0"/>
              </a:rPr>
              <a:t>5.4</a:t>
            </a:r>
          </a:p>
          <a:p>
            <a:pPr marL="0" indent="0">
              <a:buFontTx/>
              <a:buNone/>
            </a:pPr>
            <a:endParaRPr lang="en-US" altLang="en-US" sz="4200">
              <a:latin typeface="Trebuchet MS" panose="020B0603020202020204" pitchFamily="34" charset="0"/>
            </a:endParaRPr>
          </a:p>
          <a:p>
            <a:pPr marL="0" indent="0">
              <a:buFontTx/>
              <a:buNone/>
            </a:pPr>
            <a:endParaRPr lang="en-US" altLang="en-US" sz="4000" b="1" u="sng">
              <a:latin typeface="Trebuchet MS" panose="020B0603020202020204" pitchFamily="34" charset="0"/>
            </a:endParaRPr>
          </a:p>
        </p:txBody>
      </p:sp>
      <p:sp>
        <p:nvSpPr>
          <p:cNvPr id="5" name="TextBox 4">
            <a:extLst>
              <a:ext uri="{FF2B5EF4-FFF2-40B4-BE49-F238E27FC236}">
                <a16:creationId xmlns:a16="http://schemas.microsoft.com/office/drawing/2014/main" id="{6953267A-BA5A-4796-8568-2A81DEB2E4F6}"/>
              </a:ext>
            </a:extLst>
          </p:cNvPr>
          <p:cNvSpPr txBox="1">
            <a:spLocks noChangeArrowheads="1"/>
          </p:cNvSpPr>
          <p:nvPr/>
        </p:nvSpPr>
        <p:spPr bwMode="auto">
          <a:xfrm>
            <a:off x="2209800" y="1422400"/>
            <a:ext cx="5334000" cy="1016000"/>
          </a:xfrm>
          <a:prstGeom prst="rect">
            <a:avLst/>
          </a:prstGeom>
          <a:noFill/>
          <a:ln w="38100" cmpd="sng">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6000" i="1">
                <a:solidFill>
                  <a:srgbClr val="002060"/>
                </a:solidFill>
              </a:rPr>
              <a:t>pH + pOH = 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1565</TotalTime>
  <Words>622</Words>
  <Application>Microsoft Office PowerPoint</Application>
  <PresentationFormat>On-screen Show (4:3)</PresentationFormat>
  <Paragraphs>107</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Script MT Bold</vt:lpstr>
      <vt:lpstr>Trebuchet MS</vt:lpstr>
      <vt:lpstr>1_Default Design</vt:lpstr>
      <vt:lpstr>Unit: Acids, Bases, and Solutions</vt:lpstr>
      <vt:lpstr>After today, you should be able to…</vt:lpstr>
      <vt:lpstr>pH Scale</vt:lpstr>
      <vt:lpstr>PowerPoint Presentation</vt:lpstr>
      <vt:lpstr>Example:</vt:lpstr>
      <vt:lpstr>Example:</vt:lpstr>
      <vt:lpstr>pH Scale</vt:lpstr>
      <vt:lpstr>Example:</vt:lpstr>
      <vt:lpstr>Since the pH and pOH scales are opposite each other:</vt:lpstr>
      <vt:lpstr>PowerPoint Presentation</vt:lpstr>
      <vt:lpstr>Ion-Product Constant for Water</vt:lpstr>
      <vt:lpstr>Example:</vt:lpstr>
      <vt:lpstr>PowerPoint Presentation</vt:lpstr>
      <vt:lpstr>Example:</vt:lpstr>
      <vt:lpstr>Example:</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Acids, Bases, and Solutions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174</cp:revision>
  <dcterms:created xsi:type="dcterms:W3CDTF">2011-03-31T12:30:57Z</dcterms:created>
  <dcterms:modified xsi:type="dcterms:W3CDTF">2020-07-31T15:23:15Z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