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2002" y="443095"/>
            <a:ext cx="8791575" cy="11113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5.00 Understand business technology.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2002" y="1554481"/>
            <a:ext cx="8791575" cy="1655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5.02 Understand </a:t>
            </a:r>
            <a:r>
              <a:rPr lang="en-US" sz="2400" b="1" dirty="0"/>
              <a:t>the principles of computer systems.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93" r="5206"/>
          <a:stretch/>
        </p:blipFill>
        <p:spPr>
          <a:xfrm>
            <a:off x="2939142" y="2467922"/>
            <a:ext cx="6897189" cy="370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3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299" y="261257"/>
            <a:ext cx="9905998" cy="1005840"/>
          </a:xfrm>
        </p:spPr>
        <p:txBody>
          <a:bodyPr/>
          <a:lstStyle/>
          <a:p>
            <a:r>
              <a:rPr lang="en-US" dirty="0" smtClean="0"/>
              <a:t>Components of a computer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10343"/>
            <a:ext cx="9905999" cy="316121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800" b="1" dirty="0"/>
              <a:t>Computer system</a:t>
            </a:r>
            <a:r>
              <a:rPr lang="en-US" sz="3800" dirty="0"/>
              <a:t>: consists of hardware (physical parts of the computer) and software (programs and data used with the physical computer</a:t>
            </a:r>
            <a:r>
              <a:rPr lang="en-US" sz="3800" dirty="0" smtClean="0"/>
              <a:t>).</a:t>
            </a:r>
          </a:p>
          <a:p>
            <a:pPr lvl="0"/>
            <a:r>
              <a:rPr lang="en-US" sz="3800" b="1" dirty="0"/>
              <a:t>Input devices</a:t>
            </a:r>
            <a:r>
              <a:rPr lang="en-US" sz="3800" dirty="0"/>
              <a:t>: keyboards, mouse, scanners, cameras, joysticks, and microphones; a piece of equipment used to provide data and control signals to an information processing </a:t>
            </a:r>
            <a:r>
              <a:rPr lang="en-US" sz="3800" dirty="0" smtClean="0"/>
              <a:t>system</a:t>
            </a:r>
          </a:p>
          <a:p>
            <a:r>
              <a:rPr lang="en-US" sz="3800" b="1" dirty="0"/>
              <a:t>Output device</a:t>
            </a:r>
            <a:r>
              <a:rPr lang="en-US" sz="3800" dirty="0"/>
              <a:t>: Monitor, Printer, Speakers; any piece of computer hardware equipment which converts information into human readable </a:t>
            </a:r>
            <a:r>
              <a:rPr lang="en-US" sz="3800" dirty="0" smtClean="0"/>
              <a:t>form</a:t>
            </a:r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825" t="29017" r="23361" b="33124"/>
          <a:stretch/>
        </p:blipFill>
        <p:spPr>
          <a:xfrm>
            <a:off x="4232366" y="3971108"/>
            <a:ext cx="7001691" cy="27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041" y="51461"/>
            <a:ext cx="9905998" cy="1194925"/>
          </a:xfrm>
        </p:spPr>
        <p:txBody>
          <a:bodyPr/>
          <a:lstStyle/>
          <a:p>
            <a:r>
              <a:rPr lang="en-US" dirty="0" smtClean="0"/>
              <a:t>Hardware 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22" t="30309" r="24064" b="39334"/>
          <a:stretch/>
        </p:blipFill>
        <p:spPr>
          <a:xfrm>
            <a:off x="3507902" y="4637313"/>
            <a:ext cx="7001820" cy="2220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841" y="927463"/>
            <a:ext cx="100285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Hardware: </a:t>
            </a:r>
            <a:r>
              <a:rPr lang="en-US" sz="2400" dirty="0"/>
              <a:t>The physical components of a computer system (e.g., the central processing unit, hard drive, modem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Central Processing Unit</a:t>
            </a:r>
            <a:r>
              <a:rPr lang="en-US" sz="2400" dirty="0"/>
              <a:t> (CPU): a particular computer will have a particular type of </a:t>
            </a:r>
            <a:r>
              <a:rPr lang="en-US" sz="2400" dirty="0" smtClean="0"/>
              <a:t>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Network</a:t>
            </a:r>
            <a:r>
              <a:rPr lang="en-US" sz="2400" dirty="0"/>
              <a:t>: consists of two or more computers connected so that they can exchange data and programs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Main memory</a:t>
            </a:r>
            <a:r>
              <a:rPr lang="en-US" sz="2400" dirty="0"/>
              <a:t>: closely connected to the processor, stored data are quickly and easily changed, holds the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Processor</a:t>
            </a:r>
            <a:r>
              <a:rPr lang="en-US" sz="2400" dirty="0"/>
              <a:t>: contain billions of transistors; responsible for the fundamental computing within the system, and directly or indirectly controls all the other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9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041" y="0"/>
            <a:ext cx="9905998" cy="1478570"/>
          </a:xfrm>
        </p:spPr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71154"/>
            <a:ext cx="9905999" cy="5577840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/>
              <a:t>Software: </a:t>
            </a:r>
            <a:r>
              <a:rPr lang="en-US" sz="4400" dirty="0"/>
              <a:t>Programs that instruct computers to perform specific </a:t>
            </a:r>
            <a:r>
              <a:rPr lang="en-US" sz="4400" dirty="0" smtClean="0"/>
              <a:t>operations</a:t>
            </a:r>
          </a:p>
          <a:p>
            <a:r>
              <a:rPr lang="en-US" sz="4400" b="1" dirty="0"/>
              <a:t>Application programs</a:t>
            </a:r>
            <a:r>
              <a:rPr lang="en-US" sz="4400" dirty="0"/>
              <a:t>: programs that people use to get their work done.</a:t>
            </a:r>
          </a:p>
          <a:p>
            <a:r>
              <a:rPr lang="en-US" sz="4400" b="1" dirty="0"/>
              <a:t>Embedded system</a:t>
            </a:r>
            <a:r>
              <a:rPr lang="en-US" sz="4400" dirty="0"/>
              <a:t>: a computer system that is part of a larger machine and which controls how that machine </a:t>
            </a:r>
            <a:r>
              <a:rPr lang="en-US" sz="4400" dirty="0" smtClean="0"/>
              <a:t>operates</a:t>
            </a:r>
          </a:p>
          <a:p>
            <a:pPr lvl="0"/>
            <a:r>
              <a:rPr lang="en-US" sz="4400" b="1" dirty="0"/>
              <a:t>Processor</a:t>
            </a:r>
            <a:r>
              <a:rPr lang="en-US" sz="4400" dirty="0"/>
              <a:t>: contain billions of transistors; responsible for the fundamental computing within the system, and directly or indirectly controls all the other components.</a:t>
            </a:r>
          </a:p>
          <a:p>
            <a:pPr lvl="0"/>
            <a:r>
              <a:rPr lang="en-US" sz="4400" b="1" dirty="0" smtClean="0"/>
              <a:t>Secondary </a:t>
            </a:r>
            <a:r>
              <a:rPr lang="en-US" sz="4400" b="1" dirty="0"/>
              <a:t>memory</a:t>
            </a:r>
            <a:r>
              <a:rPr lang="en-US" sz="4400" dirty="0"/>
              <a:t>: connected to main memory, stored data are easily changed, but changes are slow compared to main memory, and used for long-term storage of programs and data</a:t>
            </a:r>
            <a:r>
              <a:rPr lang="en-US" sz="4400" dirty="0" smtClean="0"/>
              <a:t>.</a:t>
            </a:r>
          </a:p>
          <a:p>
            <a:r>
              <a:rPr lang="en-US" sz="4400" b="1" dirty="0"/>
              <a:t>Operating system</a:t>
            </a:r>
            <a:r>
              <a:rPr lang="en-US" sz="4400" dirty="0"/>
              <a:t>: responsible for starting up application programs, running them, and managing the resources that they need.</a:t>
            </a:r>
          </a:p>
          <a:p>
            <a:pPr lvl="0"/>
            <a:endParaRPr lang="en-US" sz="4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8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148255"/>
            <a:ext cx="9905998" cy="1223345"/>
          </a:xfrm>
        </p:spPr>
        <p:txBody>
          <a:bodyPr/>
          <a:lstStyle/>
          <a:p>
            <a:r>
              <a:rPr lang="en-US" dirty="0"/>
              <a:t>Software components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03" t="5825" r="13473" b="4549"/>
          <a:stretch/>
        </p:blipFill>
        <p:spPr>
          <a:xfrm>
            <a:off x="3547154" y="3278777"/>
            <a:ext cx="4376058" cy="3174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903" y="1604333"/>
            <a:ext cx="102571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RAM</a:t>
            </a:r>
            <a:r>
              <a:rPr lang="en-US" sz="2400" dirty="0"/>
              <a:t> (Random Access Memory): "Random" means that the memory cells can be accessed in any order and the type of silicon chip used to implement main memory.</a:t>
            </a:r>
          </a:p>
          <a:p>
            <a:pPr lvl="0"/>
            <a:r>
              <a:rPr lang="en-US" sz="2400" b="1" dirty="0"/>
              <a:t>ROM</a:t>
            </a:r>
            <a:r>
              <a:rPr lang="en-US" sz="2400" dirty="0"/>
              <a:t> (Read Only Memory): used to make a section of main memory read-only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Motherboard</a:t>
            </a:r>
            <a:r>
              <a:rPr lang="en-US" sz="2400" dirty="0"/>
              <a:t>: components are connected to the main circuit board of the computer.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05" y="283437"/>
            <a:ext cx="9391080" cy="60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29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55</TotalTime>
  <Words>390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</vt:lpstr>
      <vt:lpstr>5.00 Understand business technology.</vt:lpstr>
      <vt:lpstr>Components of a computer system</vt:lpstr>
      <vt:lpstr>Hardware components</vt:lpstr>
      <vt:lpstr>Software components</vt:lpstr>
      <vt:lpstr>Software components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5.00 Understand business technology.</dc:title>
  <dc:creator>Peck, Deanna C.</dc:creator>
  <cp:lastModifiedBy>Peck, Deanna C.</cp:lastModifiedBy>
  <cp:revision>6</cp:revision>
  <dcterms:created xsi:type="dcterms:W3CDTF">2022-01-19T12:24:32Z</dcterms:created>
  <dcterms:modified xsi:type="dcterms:W3CDTF">2022-01-19T13:20:28Z</dcterms:modified>
</cp:coreProperties>
</file>