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90" r:id="rId5"/>
    <p:sldId id="261" r:id="rId6"/>
    <p:sldId id="291" r:id="rId7"/>
    <p:sldId id="270" r:id="rId8"/>
    <p:sldId id="292" r:id="rId9"/>
    <p:sldId id="293" r:id="rId10"/>
    <p:sldId id="275" r:id="rId11"/>
    <p:sldId id="29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F6"/>
    <a:srgbClr val="29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4"/>
    <p:restoredTop sz="87774" autoAdjust="0"/>
  </p:normalViewPr>
  <p:slideViewPr>
    <p:cSldViewPr snapToGrid="0" snapToObjects="1">
      <p:cViewPr varScale="1">
        <p:scale>
          <a:sx n="51" d="100"/>
          <a:sy n="51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0D0546-7820-C648-81F9-2483976143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49FA3-24BE-F34E-8B43-B235CEED53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C5A27-0B53-4542-8E9A-19CD53B2E6E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18A1B-1462-AD46-A11B-07C82E0B53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01D3B-4D5C-3C41-BC6F-845C66968A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929D3-BD45-8B47-8824-D1597A3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DC21-E781-7B46-939B-5DE9C7E24C9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49E-AB9B-4141-BA2A-6B23943F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Van7QyD2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i.softwareadvice.com/6-tips-to-shift-from-reactive-to-proactive-customer-service-041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8/05/the-ways-customers-use-products-have-changed-but-brands-havent-kept-u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business.chron.com/excellent-customer-service-mean-2085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smb.com/providing-excellent-customer-service-295174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biztrends.com/2017/05/improve-customer-service-through-technology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Techniques businesses can use to build positive customer relations: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customer-centric.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already know that the customer comes first, but the importance of this perspective cannot be overstated.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not just an idea or a philosophy. It should be the “rule” that you put into practice during every single customer interaction.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applies even when a customer is being difficult or demanding.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the customer may not be right, but you can still treat him/her with courtesy and respect.</a:t>
            </a:r>
          </a:p>
          <a:p>
            <a:pPr marL="457200" lvl="1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#9: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how their current places of employment are customer-centric. In what ways could they improve?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2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attention to internal customers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positive customer relations depends on a business’s employees.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the “face” of the company to the public, and their attitudes and actions greatly impact how customers feel about the business.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 is often contagious; therefore, unhappy employees have difficulty creating and maintaining positive customer relations.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it’s important for an organization to maintain good relations with its employees as well.</a:t>
            </a:r>
          </a:p>
          <a:p>
            <a:pPr marL="228600" lvl="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customer relations are impossible without good communication.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 have a lot to tell customers about themselves and their products and services, but their best form of communication is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respectfully.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have a great deal of valuable information to give your business if you will listen: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will tell you about their wants and needs.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will let you know what you’re doing well and what you can improve.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will explain how you’re stacking up to the competition.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businesses make the mistake of making communication too difficult for their customers.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systems answer customers’ phone calls, websites don’t offer contact information, or employees are too busy to give attention in the store.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poor customer relations.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should businesses make communication easy for customers, they should find ways to encourage it.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Incentives such as coupons or free samples may capture customers’ attention and motivate them to give feedback (such as filling out a survey). 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#10: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think of more ways that businesses can encourage customer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 complaints in a quick, satisfactory manner.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 customers’ problems and complaints is a key part of customer relations.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business wants to hear complaints; however, a smart business views them as opportunities rather than annoyances.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often have better relationships with businesses that have successfully resolved their complaints than they do with businesses where no problem has occurred at all.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experience stands out in their minds; they remember it.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Complaints give your business a golden opportunity to build positive customer relations, but only if you handle them correctly.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be addressed quickly and resolved to the customer’s satisfaction.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should you fix the problem, you should do so courteously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apologize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mistake.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simple statement, such as, “I’m sorry you received the wrong product, Ms. Anderson. I’ll ship the correct one to you today, free of charge,” can go a long way toward building positive customer relations. </a:t>
            </a:r>
          </a:p>
          <a:p>
            <a:pPr marL="228600" lvl="0" indent="-228600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thankful.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in mind that business success depends on customers and their loyalty.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appreciate it when businesses show them gratitude for their patronage.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Saying “thanks” is often simple and free.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 of a recent Southwest Airlines flight, the pilot was overheard thanking passengers for choosing his airline and allowing him to make a living doing what he loves.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certainly didn’t need to say this, but the passengers appreciated it and related it to their friends and family.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gave them a very positive impression of the pilot and the airline.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 a business can show its gratitude by offering customers special benefits or perks, such as frequent-buyer discounts or special-occasion gift certificates.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#11: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think of more ways businesses can show gratitude to their customers.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courtesy, friendliness, and professionalism at all times.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amazing how many times employees behave rudely toward customers.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#12: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 they can think of a time an employee treated them rudely. How did it affect their opinion of the business?</a:t>
            </a:r>
          </a:p>
          <a:p>
            <a:pPr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successful business, this type of unprofessional behavior is unacceptable. 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should always be treated with courtesy and respect. 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being rude is still not enough. 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should display friendliness toward customers by smiling, offering handshakes, using the customers’ names, etc. 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don’t want to deal with businesses that don’t understand the basic rules of etiquette and courtesy.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7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promises.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customer will always remember a company’s broken promise.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promises equal poor customer relations—you should avoid them at all costs.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better to under-promise and over-deliver than it is to break a promise.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customer is looking for a hard-to-find or out-of-stock product (perhaps a discontinued nail polish color), you might promise her you’ll locate at least five units, knowing you can probably find more.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Isn’t it better to promise five and deliver 10 than to promise 10 and only deliver six?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OK to make promises, but you must always be certain that you can keep them.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7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helpful.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not be a manager or a supervisor, but you should know how to handle customers’ basic questions and problems.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server, for instance, should know the soup of the day.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sales associate should know how much an item costs or when the sale will end.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don’t know an answer or don’t have the authority to address a complicated inquiry or complaint, you should know exactly who to contact to make sure the customer gets prompt, appropriate attention. </a:t>
            </a:r>
          </a:p>
          <a:p>
            <a:pPr marL="228600" lvl="0" indent="-228600">
              <a:buFont typeface="+mj-lt"/>
              <a:buAutoNum type="alphaU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your touchpoints.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 must remember that customer relations doesn’t occur only when a customer visits the business in person.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Touchpoints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(interactions) can happen over the phone, online, through the mail, and through marketing communications as well.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#13: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 they can think of any more touchpoints a business has with its customers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important for businesses to pay attention to each interaction and make sure it’s a positive experience for every customer, every time.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Watch this video about a great experience at a restaurant to see why customer service is important: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https://www.youtube.com/watch?v=IUVan7QyD28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it means to have positive customer relations: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has a horror story about an experience they’ve had with a business.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could involve: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faulty product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after-sale service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rude employee</a:t>
            </a:r>
          </a:p>
          <a:p>
            <a:pPr marL="1600200" lvl="3" indent="-228600">
              <a:buFont typeface="+mj-lt"/>
              <a:buAutoNum type="alphaL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relate their own “customer relations nightmares.” How many times have they related it to family, friends, or acquaintances? 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be just one customer, but your actions can have a big impact on a business. That’s why it’s so important for businesses to take customer relations seriously.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be just one customer, but your actions can have a big impact on a business.</a:t>
            </a:r>
          </a:p>
          <a:p>
            <a:pPr marL="685800" lvl="1" indent="-228600">
              <a:buFont typeface="+mj-lt"/>
              <a:buAutoNum type="arabi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it’s so important for businesses to take customer relations seriously.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relations is a term that refers to all the activities a business engages in to interact with its customers. </a:t>
            </a:r>
          </a:p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often used interchangeably with the term customer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positive customer relations means having happy customers.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 with positive customer relations has customers who are more than just satisfied.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matter of fact, studies have shown that satisfied customers are not necessarily loyal customers.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successful business knows that it is not enough to just meet customer needs and wants—it must exceed them.</a:t>
            </a:r>
          </a:p>
          <a:p>
            <a:pPr lvl="1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#2: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think of a time when a business went “above and beyond” to solve their problem or to make them feel valued. How did this business exceed their expectations? 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5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customer relations makes customers feel important.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know that they are more than just a business transaction or a “means to an end” for the business to make money.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business listens to their feedback and takes their needs seriously.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relationship is present—they feel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business.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#3: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 there is a business with which they feel this type of connection. What has the business done to make them feel this 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build positive customer relations, businesses must be proactive.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Reacting to questions, complaints, and problems as they occur is not enough.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 must stay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 issues, striving to: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problems from happening in the first place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positive customer experiences with every interaction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 can succeed at this task only when it: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customer relations a top priority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Integrates customer relations principles and practices throughout the entire organization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 about proactive customer service in Kristen Hicks’ article “Six Tips To Shift From Reactive to Proactive Customer Service” at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http://csi.softwareadvice.com/6-tips-to-shift-from-reactive-to-proactive-customer-service-0411/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business depends on its customers to survive. 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restaurant needs diners.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doctor needs patients.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college needs students.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wholesaler needs retailers.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customers happy is an important ingredient of business success.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more reasons businesses should work hard to keep customer relations positive: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are tough to please.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customers are more demanding than ever.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 show that customers who stop doing business with certain companies often do so because of poor customer relations experiences.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know how they want to be treated—and they will take their business elsewhere if your organization fails to meet their expectations. 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learn more about today’s challenging customers, check out “The Way Customers Use Products Have Changed—but Brands Haven’t Kept Up” at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https://hbr.org/2018/05/the-ways-customers-use-products-have-changed-but-brands-havent-kept-up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is fierce.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customers are knowledgeable, and they spend their money wisely.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past, “shopping around” was more difficult for customers to do, but today’s economy is wired and global.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company down the street doesn’t satisfy a customer, s/he may be able to hop online and find a better customer experience with the click of a button.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relations often makes the difference in a customer’s choice between two businesses offering the same product at the same price.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positive customer relations is one of the least expensive ways for a business to compete.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smile, a “thank you,” and a helpful attitude are free.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the smallest businesses with the most limited funds can afford to provide them.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every company can pay to create a large-scale marketing campaign, but every company can build positive customer relations.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Loyalty is valuable.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customer relations encourages repeat business and customer loyalty.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customers feel that a business has taken the time and effort to build relationships with them, they are much less likely to switch over to a competitor, even if the competitor lowers its prices.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time, these long-term customers can spend a lot of money with the business, making its customer relations efforts pay off for years to come.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Retaining current customers also costs a business less money than reaching brand-new customers.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Courteously answering a current customer’s question about a product is much less expensive than paying a salesperson to bring in a new account. 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#4: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name some businesses they are loyal to. How closely does customer relations relate to this loyalty?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Word-of-mouth promotion is priceless.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customers are happy with a business, they are likely to tell their friends, family, coworkers, and acquaintances about it.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known as word-of-mouth promotion, and it is truly priceless to a business—since it can’t be bought!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customers tend to take word-of-mouth promotion more seriously than they do a business’s marketing communications, since it comes from sources they personally know and trust.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Word-of-mouth information is very powerful; however, businesses must keep in mind that this information can also be negative.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customers are even more likely to relate their negative experiences to others than they are to relate their positive experiences.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businesses make positive customer relations a priority, they are allowing this “free promotion” to work in their favor. </a:t>
            </a:r>
          </a:p>
          <a:p>
            <a:pPr marL="228600" lvl="0" indent="-228600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Productivity matters.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boost profits, a business wants to keep costs low and productivity high.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 it or not, spending the extra time and effort to build positive customer relations can actually increase productivity.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customer ordered a piece of manufacturing equipment, but the business selling it hasn’t taken the time to follow up and make sure it’s been delivered on schedule.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shipping error occurs, the equipment doesn’t arrive on time, and an employee must spend several hours tracking it down.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did the business irritate its customer, it decreased its own productivity by wasting time and resources to resolve the problem.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situation could have been avoided if the business had made customer relations a priority in the first place. </a:t>
            </a:r>
          </a:p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are key.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corporate culture that values customer relations tends to create a positive working environment for its employees as well.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business owners realize that positive customer relations depends on employees putting the right principles and practices into action, so they strive to keep employee relations positive.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Satisfied employees help create satisfied customers and contribute to overall business success.</a:t>
            </a:r>
          </a:p>
          <a:p>
            <a:pPr marL="457200" lvl="1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learn more about the importance of quality customer relations, read Rick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Suttle’s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 “What Does Excellent Customer Service Mean?” for the Houston Chronicle: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https://smallbusiness.chron.com/excellent-customer-service-mean-2085.html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#5: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how customer relations efforts at their places of work affect their satisfaction as employees.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factors affect a business’s customer relations, including: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processes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a business’s processes and activities should be approached with customers in mind.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relations should be a priority that is built into the overall organizational plan.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business can be all things to all people; therefore, it’s important for businesses to: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their target markets.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building positive relations with those customers specifically.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needs and wants should be continuously evaluated. After all, it’s pointless to work on customer relations if you aren’t offering a good or a service that people want to buy.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employee, you may have little to no control over your business’s organizational planning decisions.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you can still approach your daily job tasks with customers in mind.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make them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each and every day, helping your business build positive customer relations.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contribute to your business’s customer relations efforts by being attentive to the feedback you get from customers. 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contributes to their satisfaction? 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bothers them? 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your business “go the extra mile” to make them happier?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information to perform your job better, and pass it along to your managers and supervisors.</a:t>
            </a:r>
          </a:p>
          <a:p>
            <a:pPr marL="914400" lvl="2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more about how businesses can build a positive customer service culture in Alyssa Gregory’s article “9 Tips for Providing Excellent Customer Service.” You can find it here: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https://www.thebalancesmb.com/providing-excellent-customer-service-2951744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#6: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think of more ways they can help build positive customer relations in their current jobs.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environment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business’s environment is both tangible and intangible.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tangible sense, a business is a building with offices, desks, chairs, manufacturing equipment, etc.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physical environment can affect customer relations in many ways.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service business, such as an oil-change shop or a dentist’s office, may have a reception area or a waiting room for customers.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environment can greatly influence how customers feel about the business.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Comfortable chairs, a good selection of magazines, and coffee or snacks can certainly go a long way toward making customers happy and helping them feel positively toward the business.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#7: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give more examples of how a business’s tangible environment can affect customer relations.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intangible sense, a business’s environment is the way employees and customers feel when they interact with the organization.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employees, this is known as corporate culture.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 that promotes a culture of teamwork, respect, and professionalism among its employees has built a strong foundation for building positive customer relations.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customer service representative needs the help of a salesperson to address a customer’s problem. 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business has created an environment of teamwork, these employees should be able to work together effectively to solve the problem and satisfy the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 advances offer two main advantages for businesses when it comes to building positive customer relations.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technology allows customers greater access to the business.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visit the business’s website to: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answers to FAQs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(Frequently Asked Questions)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product photos and information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orders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 shipping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call the business’s toll-free number to receive technical support or to provide feedback.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customers value convenience.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business uses technology effectively to create convenient experiences for its customers, it can improve customer relations. 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out Megan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Totka’s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 “Four Ways To Improve Customer Service Through Technology” to learn more: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https://smallbiztrends.com/2017/05/improve-customer-service-through-technology.html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#8: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how technology has improved their experiences as customers.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technology allows a business to track and organize customer information more effectively and efficiently.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 so, the business can serve its customers better and offer them more personalized attention.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a business tracks a customer’s ordering history, it can use that information to recommend new products the customer might like.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does this benefit the customer, it can create more sales for the business.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 can also use customer information to identify valuable customers and create targeted marketing campaigns to reach them. </a:t>
            </a:r>
          </a:p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important factor in a business’s customer relations is its people.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make or break a business’s efforts to build positive relations with customers.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it’s so important for businesses to hire the right people. 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and traits that are useful in customer relations (problem-solving skills, decision-making skills, friendliness, etc.) should be key skills companies look for when recruiting and hiring employees.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relations skills should also be stressed during employee training and should play an important role in decisions regarding bonuses and promotions.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14EA-DC25-3E48-BF58-620C3742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3D6E6-E08D-1248-83EE-DE12F938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5003-0775-0F42-B45B-EFD6EB4C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03067-97CF-2F4E-A36E-1FE8953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D521-07B5-9945-9BA6-B9FB205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B28C-687B-9B44-9142-849D3906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0BB9-8A0D-BA4D-95CA-EFD696354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795C-CA4A-634C-9FE3-7DDBBC4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140B-6712-2941-9E0E-2223F5FD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A179-0F1D-F544-AD03-BD535EE6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3691A-729C-8E40-BA35-A105159B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80DFF-D168-D845-A2A7-D0362450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575F-CFC0-F14E-9D3E-5D02A60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9F40-DAEA-4646-AE35-0544EA5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0E1A-D020-1F45-8FD6-EEB8C4FD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932C-AD5B-2E42-BB63-5922857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EF30-7C96-A94A-84B8-ED51571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0526-F4AC-B948-9C0A-5095A0F8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8227-789A-2842-B717-16FAFD3A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2342-0B9D-4440-9AC9-F060EB5F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F20C-9C65-B24C-BDAE-4C29EF3B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7C4D-9189-3E4E-BEC3-A76E3A89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2418-F73F-3C41-9634-72F8C7C3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8F21-6448-8D46-B7A6-C81890B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0F2-3649-5C43-9FD6-D15DCDF2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CB3E-2CAE-D74D-9A9B-3AEC5CB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71E-970B-254F-A755-0C7CD0338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9019-3419-D947-B776-34BC8D51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28E5-D89F-BA43-B6ED-7A185D9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F7EF1-C40B-274A-BE3B-4A7E8A96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2B90C-FBF9-1A45-A9F8-783539B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1A4-ED23-7243-A2F9-10DB81D0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60E3-93C2-C847-9F29-97D93F6C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39F9-C740-E94F-8BB4-6756B871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7EE11-EBE5-9B49-A655-256616C93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15F8-D554-B14C-B3EC-DDC8AACCD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D516D-3A1F-EE40-BB1B-E6252AEC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56C6A-1F11-6244-960B-0DE0DB9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669B3-541F-544A-AF45-7B66E46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9FF9-445A-5449-85F3-6878AEA6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C6261-B23B-0344-AD18-DBA62D2A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C4426-5602-3C45-88B0-CDB2A6E7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103D-209B-0045-A528-33F7E981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CE3F3-F989-1348-A996-18802745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5A6A-6B3B-D14F-9448-024E5F4E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E1B9-F099-B746-83B7-B083A189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8D7-52C5-2C4C-9EC9-7AB4FE8C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43FA-C12B-814B-8A97-762854D9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6C7A-C79C-DF4F-B57B-CDA355ACF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8209-589F-D94C-91F7-C44CB5D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75610-FBCA-F34B-AB04-C0DDD61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C4A7-01A9-DB4C-9520-8327FE9B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9763-009E-3349-83DE-FB057FAC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5CDFD-7F4B-2C41-AEE9-F1C49D014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6A51-C7F4-CF40-83E9-4692CC48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F72F-C10C-6D49-A857-06531257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DACE4-50C9-6D44-B51F-B72B4228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1385-101B-6644-9448-5D0494F3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1A928-C126-0046-9180-AADD32B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C7D8-41C4-384D-A9FF-585E62E5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0FD0-A53E-CA4A-8466-17A2AB20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BCD9-7741-B647-B865-A4AF328483D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26AF-CBE7-0544-938C-43BCDFA1D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B121-EFBF-074F-BC2E-E2AB0819C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DDDD356B-799E-CC45-A9F7-952DFB41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40807"/>
            <a:ext cx="1219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Customer Relations LAP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B9F33-498F-6B41-B619-4B6A3ADAC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02"/>
          <a:stretch/>
        </p:blipFill>
        <p:spPr>
          <a:xfrm>
            <a:off x="2644345" y="1836487"/>
            <a:ext cx="6870357" cy="3966383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80049"/>
              </p:ext>
            </p:extLst>
          </p:nvPr>
        </p:nvGraphicFramePr>
        <p:xfrm>
          <a:off x="2418007" y="748181"/>
          <a:ext cx="7355984" cy="42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902">
                  <a:extLst>
                    <a:ext uri="{9D8B030D-6E8A-4147-A177-3AD203B41FA5}">
                      <a16:colId xmlns:a16="http://schemas.microsoft.com/office/drawing/2014/main" val="2312532610"/>
                    </a:ext>
                  </a:extLst>
                </a:gridCol>
                <a:gridCol w="6411082">
                  <a:extLst>
                    <a:ext uri="{9D8B030D-6E8A-4147-A177-3AD203B41FA5}">
                      <a16:colId xmlns:a16="http://schemas.microsoft.com/office/drawing/2014/main" val="379640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business management.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85963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87619"/>
              </p:ext>
            </p:extLst>
          </p:nvPr>
        </p:nvGraphicFramePr>
        <p:xfrm>
          <a:off x="1381593" y="1323715"/>
          <a:ext cx="9428813" cy="36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163">
                  <a:extLst>
                    <a:ext uri="{9D8B030D-6E8A-4147-A177-3AD203B41FA5}">
                      <a16:colId xmlns:a16="http://schemas.microsoft.com/office/drawing/2014/main" val="171252662"/>
                    </a:ext>
                  </a:extLst>
                </a:gridCol>
                <a:gridCol w="8217650">
                  <a:extLst>
                    <a:ext uri="{9D8B030D-6E8A-4147-A177-3AD203B41FA5}">
                      <a16:colId xmlns:a16="http://schemas.microsoft.com/office/drawing/2014/main" val="1013918168"/>
                    </a:ext>
                  </a:extLst>
                </a:gridCol>
              </a:tblGrid>
              <a:tr h="254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the concept of positive customer relations.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51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26FD4-2E2B-0142-B0DC-3A8F2FDE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550"/>
            <a:ext cx="6555702" cy="46926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08969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644" y="2097422"/>
            <a:ext cx="4828956" cy="274434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“customer-centric”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Focused on customer needs and wants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Pay attention to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internal customers.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Communicate.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28757"/>
            <a:ext cx="12209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Techniques for Building </a:t>
            </a:r>
            <a:br>
              <a:rPr lang="en-US" altLang="en-US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Positive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38567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64748-5C88-A049-82F8-85171221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6438900" cy="4508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5469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7" y="1613534"/>
            <a:ext cx="5286156" cy="41257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Resolve complaints in a quick, satisfactory manner.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thankful.</a:t>
            </a:r>
          </a:p>
          <a:p>
            <a:pPr marL="800100" lvl="1" indent="-3429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Patronage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Loyalty to a particular business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Display courtesy,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friendliness, and professionalism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at all times.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28757"/>
            <a:ext cx="12209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Techniques for Building </a:t>
            </a:r>
            <a:br>
              <a:rPr lang="en-US" altLang="en-US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Positive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5901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E417E-B343-E044-B686-5FA4E36B9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00"/>
          <a:stretch/>
        </p:blipFill>
        <p:spPr>
          <a:xfrm>
            <a:off x="-1" y="1377950"/>
            <a:ext cx="6509544" cy="44513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08969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718" y="2139716"/>
            <a:ext cx="4865160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Keep promises.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helpful.</a:t>
            </a:r>
          </a:p>
          <a:p>
            <a:pPr marL="342900" indent="-342900">
              <a:lnSpc>
                <a:spcPct val="90000"/>
              </a:lnSpc>
              <a:spcAft>
                <a:spcPts val="3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Remember touchpoints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(interactions)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opportunities that businesses have to connect with customers and reinforce their brand value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3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28757"/>
            <a:ext cx="12209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Techniques for Building </a:t>
            </a:r>
            <a:br>
              <a:rPr lang="en-US" altLang="en-US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Positive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5983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FAE0E-0519-584A-A05C-A8E63010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512"/>
            <a:ext cx="6335930" cy="42239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6832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098" y="2082229"/>
            <a:ext cx="5183815" cy="267560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Customer relations</a:t>
            </a:r>
            <a:r>
              <a:rPr lang="en-US" sz="2800" dirty="0"/>
              <a:t>—</a:t>
            </a:r>
            <a:br>
              <a:rPr lang="en-US" sz="2800" dirty="0"/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all the activities a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business engages in to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interact with its customers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Used interchangeably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with “customer service”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22813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2F938-0B9C-4449-8302-95C521A8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5591331" cy="42799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1331" y="1435100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268" y="1448577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Customers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918" y="1909436"/>
            <a:ext cx="5610011" cy="2212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happy</a:t>
            </a:r>
          </a:p>
          <a:p>
            <a:pPr marL="236538" indent="-236538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more than just satisfied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needs/wants have been exceeded</a:t>
            </a:r>
          </a:p>
          <a:p>
            <a:pPr marL="236538" indent="-236538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 important</a:t>
            </a:r>
          </a:p>
          <a:p>
            <a:pPr marL="236538" indent="-236538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 connected to the business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Positive Customer Relations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862" y="4314541"/>
            <a:ext cx="648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 service: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Activities and benefits provided by a business to its customers to create goodwill and 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20705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D1362-4A76-7B45-B050-D92E8DD7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48" y="1594773"/>
            <a:ext cx="4665597" cy="403919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366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264" y="1712998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business: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56" y="2234245"/>
            <a:ext cx="22892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Is proactive: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Positive Customer Relations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57E0E-478F-AB41-ABFE-583DD5F1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19" y="2723529"/>
            <a:ext cx="4361982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Takes initiative to </a:t>
            </a:r>
            <a:br>
              <a:rPr lang="en-US" sz="24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build relationships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Stays ahead of issues </a:t>
            </a:r>
            <a:br>
              <a:rPr lang="en-US" sz="24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and complaints</a:t>
            </a:r>
            <a:endParaRPr lang="en-US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6874B-D2BA-BE4E-B8C6-AE4BBD58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178" y="4272262"/>
            <a:ext cx="454312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Integrates customer </a:t>
            </a:r>
            <a:br>
              <a:rPr lang="en-US" sz="24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relations into each aspect </a:t>
            </a:r>
            <a:br>
              <a:rPr lang="en-US" sz="24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of the organization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30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EA581-F7BF-9645-9DCF-D82FCB939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3" r="6481"/>
          <a:stretch/>
        </p:blipFill>
        <p:spPr>
          <a:xfrm>
            <a:off x="0" y="1352549"/>
            <a:ext cx="5600700" cy="43461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9917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860" y="2098008"/>
            <a:ext cx="5479330" cy="268894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Tough-to-please customers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Fierce competition</a:t>
            </a:r>
          </a:p>
          <a:p>
            <a:pPr marL="342900" indent="-3429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Value of customer loyalty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customer’s preference for a business; usually expressed in regular purchases from the business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chemeClr val="bg1"/>
                </a:solidFill>
                <a:latin typeface="Arial" charset="0"/>
              </a:rPr>
              <a:t>Importance of Positive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4147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A9C78-E5E8-FE44-97DA-90B89EFE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6400800" cy="4394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8627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522413"/>
            <a:ext cx="5354820" cy="3852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79400" indent="-2794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Value of word-of-mouth promotion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Promotion for a business provided by customers who tell others of their satisfaction with the business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279400" indent="-2794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Increased productivity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amount and the value of goods and services produced (outputs) from set amounts of resources (inputs)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279400" indent="-279400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Inclusion of employees</a:t>
            </a:r>
            <a:endParaRPr lang="en-US" sz="24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chemeClr val="bg1"/>
                </a:solidFill>
                <a:latin typeface="Arial" charset="0"/>
              </a:rPr>
              <a:t>Importance of Positive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2447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93B7C-C4BA-D545-AE1A-8674CE48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3"/>
          <a:stretch/>
        </p:blipFill>
        <p:spPr>
          <a:xfrm>
            <a:off x="-1" y="1403350"/>
            <a:ext cx="7645401" cy="44640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51969" y="1245477"/>
            <a:ext cx="0" cy="480698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144" y="1543557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Business processes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957" y="2030919"/>
            <a:ext cx="3585943" cy="256429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Building customer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relations into every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aspect of the business</a:t>
            </a:r>
          </a:p>
          <a:p>
            <a:pPr marL="228600" indent="-2286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Relating to specific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target market</a:t>
            </a:r>
          </a:p>
          <a:p>
            <a:pPr marL="228600" indent="-228600" eaLnBrk="1" hangingPunct="1">
              <a:lnSpc>
                <a:spcPct val="90000"/>
              </a:lnSpc>
              <a:spcAft>
                <a:spcPts val="17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Approaching daily tasks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with customers in mind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Factors Affecting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16195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6931-D337-614F-8541-E40DFAEE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700"/>
            <a:ext cx="6686550" cy="4457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12169" y="1245477"/>
            <a:ext cx="0" cy="480698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944" y="1718007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Business environment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193" y="2248720"/>
            <a:ext cx="3966944" cy="38533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Tangible</a:t>
            </a:r>
            <a:r>
              <a:rPr lang="en-US" sz="2400" dirty="0"/>
              <a:t>—</a:t>
            </a:r>
            <a:br>
              <a:rPr lang="en-US" sz="2400" dirty="0"/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physical environment</a:t>
            </a:r>
          </a:p>
          <a:p>
            <a:pPr marL="236538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Intangible</a:t>
            </a:r>
            <a:r>
              <a:rPr lang="en-US" sz="2400" dirty="0"/>
              <a:t>—</a:t>
            </a:r>
            <a:br>
              <a:rPr lang="en-US" sz="2400" dirty="0"/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corporate culture</a:t>
            </a:r>
          </a:p>
          <a:p>
            <a:pPr marL="693738" lvl="1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dirty="0"/>
              <a:t>The values and ideals that an organization encourages among its employees</a:t>
            </a:r>
          </a:p>
          <a:p>
            <a:pPr marL="693738" lvl="1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endParaRPr lang="en-US" sz="24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Factors Affecting Customer Relations</a:t>
            </a:r>
          </a:p>
        </p:txBody>
      </p:sp>
    </p:spTree>
    <p:extLst>
      <p:ext uri="{BB962C8B-B14F-4D97-AF65-F5344CB8AC3E}">
        <p14:creationId xmlns:p14="http://schemas.microsoft.com/office/powerpoint/2010/main" val="32372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A27B0-2002-8647-9BE9-047E1EB6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5181600" cy="40773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4569" y="1245477"/>
            <a:ext cx="0" cy="480698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03" y="1509454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95" y="2015009"/>
            <a:ext cx="5526314" cy="20108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Allows customer greater access to the business</a:t>
            </a:r>
          </a:p>
          <a:p>
            <a:pPr marL="236538" indent="-2365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Allows business to track customer information more effectively/efficiently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Factors Affecting Customer Relations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D7D9B-4389-BF45-8633-F51A05010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02" y="4025816"/>
            <a:ext cx="6087307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People (employees)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Internal customers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The people (i.e., employees) who work cooperatively together to achieve business goals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3846</Words>
  <Application>Microsoft Office PowerPoint</Application>
  <PresentationFormat>Widescreen</PresentationFormat>
  <Paragraphs>315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Peck, Deanna C.</cp:lastModifiedBy>
  <cp:revision>140</cp:revision>
  <cp:lastPrinted>2020-01-13T16:00:06Z</cp:lastPrinted>
  <dcterms:created xsi:type="dcterms:W3CDTF">2019-10-16T16:56:56Z</dcterms:created>
  <dcterms:modified xsi:type="dcterms:W3CDTF">2022-03-09T13:43:08Z</dcterms:modified>
</cp:coreProperties>
</file>