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298448"/>
            <a:ext cx="7447135" cy="15231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6.00 </a:t>
            </a:r>
            <a:r>
              <a:rPr lang="en-US" sz="3600" b="1" dirty="0"/>
              <a:t>Understand the job search process.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3579223"/>
            <a:ext cx="7315200" cy="200542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6.03Understand </a:t>
            </a:r>
            <a:r>
              <a:rPr lang="en-US" sz="2800" b="1" dirty="0"/>
              <a:t>the need to acquire self-development skills to enhance relationships and improve efficiency in the work environment.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40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Determine employer's expectations.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Have a willingness </a:t>
            </a:r>
            <a:r>
              <a:rPr lang="en-US" dirty="0" smtClean="0"/>
              <a:t>to learn.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dirty="0" smtClean="0"/>
              <a:t>opportunities.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more </a:t>
            </a:r>
            <a:r>
              <a:rPr lang="en-US" dirty="0" smtClean="0"/>
              <a:t>training.</a:t>
            </a:r>
          </a:p>
          <a:p>
            <a:pPr lvl="1"/>
            <a:r>
              <a:rPr lang="en-US" dirty="0" smtClean="0"/>
              <a:t>Don’t </a:t>
            </a:r>
            <a:r>
              <a:rPr lang="en-US" dirty="0"/>
              <a:t>pretend to know something you </a:t>
            </a:r>
            <a:r>
              <a:rPr lang="en-US" dirty="0" smtClean="0"/>
              <a:t>don’t.</a:t>
            </a:r>
          </a:p>
          <a:p>
            <a:pPr lvl="1"/>
            <a:r>
              <a:rPr lang="en-US" dirty="0" smtClean="0"/>
              <a:t>Again</a:t>
            </a:r>
            <a:r>
              <a:rPr lang="en-US" dirty="0"/>
              <a:t>, ask questions</a:t>
            </a:r>
            <a:r>
              <a:rPr lang="en-US" dirty="0" smtClean="0"/>
              <a:t>.</a:t>
            </a:r>
          </a:p>
          <a:p>
            <a:r>
              <a:rPr lang="en-US" dirty="0"/>
              <a:t>Have </a:t>
            </a:r>
            <a:r>
              <a:rPr lang="en-US" dirty="0" smtClean="0"/>
              <a:t>initiative.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what needs to be done without </a:t>
            </a:r>
            <a:r>
              <a:rPr lang="en-US" dirty="0" smtClean="0"/>
              <a:t>being </a:t>
            </a:r>
            <a:r>
              <a:rPr lang="en-US" dirty="0"/>
              <a:t>told to do it</a:t>
            </a:r>
            <a:r>
              <a:rPr lang="en-US" dirty="0" smtClean="0"/>
              <a:t>.</a:t>
            </a:r>
          </a:p>
          <a:p>
            <a:r>
              <a:rPr lang="en-US" dirty="0"/>
              <a:t>Be </a:t>
            </a:r>
            <a:r>
              <a:rPr lang="en-US" dirty="0" smtClean="0"/>
              <a:t>responsible.</a:t>
            </a:r>
          </a:p>
          <a:p>
            <a:pPr lvl="1"/>
            <a:r>
              <a:rPr lang="en-US" dirty="0" smtClean="0"/>
              <a:t>Demonstrate </a:t>
            </a:r>
            <a:r>
              <a:rPr lang="en-US" dirty="0"/>
              <a:t>the willingness </a:t>
            </a:r>
            <a:r>
              <a:rPr lang="en-US" dirty="0" smtClean="0"/>
              <a:t>to </a:t>
            </a:r>
            <a:r>
              <a:rPr lang="en-US" dirty="0"/>
              <a:t>accept an obligation and </a:t>
            </a:r>
            <a:r>
              <a:rPr lang="en-US" dirty="0" smtClean="0"/>
              <a:t>to </a:t>
            </a:r>
            <a:r>
              <a:rPr lang="en-US" dirty="0"/>
              <a:t>be accountable for an </a:t>
            </a:r>
            <a:r>
              <a:rPr lang="en-US" dirty="0" smtClean="0"/>
              <a:t>action </a:t>
            </a:r>
            <a:r>
              <a:rPr lang="en-US" dirty="0"/>
              <a:t>or situation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Loyalty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show loyalty at work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Be positive.</a:t>
            </a:r>
          </a:p>
          <a:p>
            <a:pPr lvl="1"/>
            <a:r>
              <a:rPr lang="en-US" dirty="0" smtClean="0"/>
              <a:t>Look for solutions.</a:t>
            </a:r>
          </a:p>
          <a:p>
            <a:pPr lvl="1"/>
            <a:r>
              <a:rPr lang="en-US" dirty="0" smtClean="0"/>
              <a:t>Keep </a:t>
            </a:r>
            <a:r>
              <a:rPr lang="en-US" dirty="0"/>
              <a:t>critical comments to Keep critical comments to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yourself.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are part of a team. Work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3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Describe characteristics and actions employers expect of employees.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53669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All human relationships, including those of employers and employees, involve expectations, and conflicts tend to occur when expectations are not met.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Employee: </a:t>
            </a:r>
            <a:r>
              <a:rPr lang="en-US" dirty="0" smtClean="0">
                <a:solidFill>
                  <a:schemeClr val="tx1"/>
                </a:solidFill>
              </a:rPr>
              <a:t>a person employed for wages or salary, especially at nonexecutive level.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Employer: </a:t>
            </a:r>
            <a:r>
              <a:rPr lang="en-US" dirty="0" smtClean="0">
                <a:solidFill>
                  <a:schemeClr val="tx1"/>
                </a:solidFill>
              </a:rPr>
              <a:t>a person or organization that employs people.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Co-worker: </a:t>
            </a:r>
            <a:r>
              <a:rPr lang="en-US" dirty="0" smtClean="0">
                <a:solidFill>
                  <a:schemeClr val="tx1"/>
                </a:solidFill>
              </a:rPr>
              <a:t>a person with whom one works, typically someone in a similar role or at a similar level within an organization.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Human relations: </a:t>
            </a:r>
            <a:r>
              <a:rPr lang="en-US" dirty="0" smtClean="0">
                <a:solidFill>
                  <a:schemeClr val="tx1"/>
                </a:solidFill>
              </a:rPr>
              <a:t>relations with or between people, particularly the treatment of people in a professional context.</a:t>
            </a:r>
          </a:p>
          <a:p>
            <a:pPr marL="5029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Describe characteristics and actions employers expect of employees.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EMPLOYER EXPECTATIONS</a:t>
            </a:r>
          </a:p>
          <a:p>
            <a:r>
              <a:rPr lang="en-US" dirty="0">
                <a:solidFill>
                  <a:schemeClr val="tx1"/>
                </a:solidFill>
              </a:rPr>
              <a:t>Your new colleagues will expect you to approach the job with an open mind, so you can quickly learn what you need to do it well.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Basic skills:</a:t>
            </a:r>
            <a:r>
              <a:rPr lang="en-US" dirty="0">
                <a:solidFill>
                  <a:schemeClr val="tx1"/>
                </a:solidFill>
              </a:rPr>
              <a:t> the </a:t>
            </a:r>
            <a:r>
              <a:rPr lang="en-US" b="1" i="1" dirty="0">
                <a:solidFill>
                  <a:schemeClr val="tx1"/>
                </a:solidFill>
              </a:rPr>
              <a:t>skills</a:t>
            </a:r>
            <a:r>
              <a:rPr lang="en-US" dirty="0">
                <a:solidFill>
                  <a:schemeClr val="tx1"/>
                </a:solidFill>
              </a:rPr>
              <a:t> and the understanding necessary to be an active participant in working life and in society.</a:t>
            </a:r>
          </a:p>
          <a:p>
            <a:r>
              <a:rPr lang="en-US" dirty="0">
                <a:solidFill>
                  <a:schemeClr val="tx1"/>
                </a:solidFill>
              </a:rPr>
              <a:t>They will expect you to take instructions and directions from the people training you and from your new supervisor.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Communication skills: </a:t>
            </a:r>
            <a:r>
              <a:rPr lang="en-US" dirty="0">
                <a:solidFill>
                  <a:schemeClr val="tx1"/>
                </a:solidFill>
              </a:rPr>
              <a:t>abilities you use when giving and receiving different kinds of information. These skills involve listening, speaking, observing and empathizing.</a:t>
            </a:r>
          </a:p>
          <a:p>
            <a:r>
              <a:rPr lang="en-US" dirty="0">
                <a:solidFill>
                  <a:schemeClr val="tx1"/>
                </a:solidFill>
              </a:rPr>
              <a:t>They will expect you to be reliable. Arrive at work on time and don't leave until your shift is over.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Dependable: </a:t>
            </a:r>
            <a:r>
              <a:rPr lang="en-US" dirty="0">
                <a:solidFill>
                  <a:schemeClr val="tx1"/>
                </a:solidFill>
              </a:rPr>
              <a:t>trustworthy and reliable.</a:t>
            </a:r>
          </a:p>
          <a:p>
            <a:r>
              <a:rPr lang="en-US" dirty="0">
                <a:solidFill>
                  <a:schemeClr val="tx1"/>
                </a:solidFill>
              </a:rPr>
              <a:t>Call in to give notice if you are sick and can't make it in or are going to be unavoidably delayed.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Responsible:</a:t>
            </a:r>
            <a:r>
              <a:rPr lang="en-US" dirty="0">
                <a:solidFill>
                  <a:schemeClr val="tx1"/>
                </a:solidFill>
              </a:rPr>
              <a:t> able to be trusted to do what is right or to do the things that are expected or required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Your new employers will expect you to be honest, to conduct yourself professionally, and to dress appropriately for the position.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Trustworthy:</a:t>
            </a:r>
            <a:r>
              <a:rPr lang="en-US" dirty="0">
                <a:solidFill>
                  <a:schemeClr val="tx1"/>
                </a:solidFill>
              </a:rPr>
              <a:t> able to be relied on as honest or truthful.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8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Describe characteristics and actions employers expect of employees.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Employers want employees who demonstrate dependability.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Competent:</a:t>
            </a:r>
            <a:r>
              <a:rPr lang="en-US" dirty="0" smtClean="0">
                <a:solidFill>
                  <a:schemeClr val="tx1"/>
                </a:solidFill>
              </a:rPr>
              <a:t> having the necessary ability, knowledge, or skill to do something successfully.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Employers want employees who are self–motivated.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Employers want employees who provide a positive representation of their brand.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Loyal: </a:t>
            </a:r>
            <a:r>
              <a:rPr lang="en-US" dirty="0" smtClean="0">
                <a:solidFill>
                  <a:schemeClr val="tx1"/>
                </a:solidFill>
              </a:rPr>
              <a:t>giving or showing firm and constant support or allegiance to a person or institution.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Employers want employees who rise to the occasion.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Leadership skills: </a:t>
            </a:r>
            <a:r>
              <a:rPr lang="en-US" dirty="0" smtClean="0">
                <a:solidFill>
                  <a:schemeClr val="tx1"/>
                </a:solidFill>
              </a:rPr>
              <a:t>the strengths and abilities individuals demonstrate that help the oversee processes, guide initiatives and steer their employees toward the achievement of goals.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Employers want employees who are team players.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People skills</a:t>
            </a:r>
            <a:r>
              <a:rPr lang="en-US" dirty="0" smtClean="0">
                <a:solidFill>
                  <a:schemeClr val="tx1"/>
                </a:solidFill>
              </a:rPr>
              <a:t>: the ability to get along well with others and interpersonal skills such as communications and leadership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Employers want employees with a positive attitude.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Attitude:</a:t>
            </a:r>
            <a:r>
              <a:rPr lang="en-US" dirty="0" smtClean="0">
                <a:solidFill>
                  <a:schemeClr val="tx1"/>
                </a:solidFill>
              </a:rPr>
              <a:t> way of thinking or feeling about someone or something, typically one that is reflected in a person's behavior.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8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Describe characteristics and actions employers expect of employees.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Capable of hands-on participation – outside of their typical duties – when necessary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Willing to pursue ongoing training and education;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Sensitive to diversity in the workplace and the community they live 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Aware of and can articulate personal career goals.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Analytical skills:</a:t>
            </a:r>
            <a:r>
              <a:rPr lang="en-US" dirty="0" smtClean="0">
                <a:solidFill>
                  <a:schemeClr val="tx1"/>
                </a:solidFill>
              </a:rPr>
              <a:t> the ability to collect and analyze information, problem-solve, and make decisions.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4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 transferrable skills necessary for the workplace.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Transferable skills: </a:t>
            </a:r>
            <a:r>
              <a:rPr lang="en-US" dirty="0" smtClean="0">
                <a:solidFill>
                  <a:schemeClr val="tx1"/>
                </a:solidFill>
              </a:rPr>
              <a:t> known as “portable skills,” are qualities that can be transferred from one job to another.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Without the willingness and ability to be coached, you won't be able to learn the skills and knowledge necessary to be successful with a company.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elements of </a:t>
            </a:r>
            <a:r>
              <a:rPr lang="en-US" dirty="0" err="1" smtClean="0">
                <a:solidFill>
                  <a:schemeClr val="tx1"/>
                </a:solidFill>
              </a:rPr>
              <a:t>coachability</a:t>
            </a:r>
            <a:r>
              <a:rPr lang="en-US" dirty="0" smtClean="0">
                <a:solidFill>
                  <a:schemeClr val="tx1"/>
                </a:solidFill>
              </a:rPr>
              <a:t> are intelligence, discipline, creativity and initiative.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ideal candidate should be able to think for themselves, but also be able to take and follow instructions.</a:t>
            </a:r>
          </a:p>
          <a:p>
            <a:r>
              <a:rPr lang="en-US" dirty="0">
                <a:solidFill>
                  <a:schemeClr val="tx1"/>
                </a:solidFill>
              </a:rPr>
              <a:t>Complete projects within the given timeframe.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Remain </a:t>
            </a:r>
            <a:r>
              <a:rPr lang="en-US" dirty="0">
                <a:solidFill>
                  <a:schemeClr val="tx1"/>
                </a:solidFill>
              </a:rPr>
              <a:t>professional at all times when communicating with clients and other staff members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Computer and phone </a:t>
            </a:r>
            <a:r>
              <a:rPr lang="en-US" dirty="0" smtClean="0">
                <a:solidFill>
                  <a:schemeClr val="tx1"/>
                </a:solidFill>
              </a:rPr>
              <a:t>skills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Active </a:t>
            </a:r>
            <a:r>
              <a:rPr lang="en-US" dirty="0">
                <a:solidFill>
                  <a:schemeClr val="tx1"/>
                </a:solidFill>
              </a:rPr>
              <a:t>listening and </a:t>
            </a:r>
            <a:r>
              <a:rPr lang="en-US" dirty="0" smtClean="0">
                <a:solidFill>
                  <a:schemeClr val="tx1"/>
                </a:solidFill>
              </a:rPr>
              <a:t>questioning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Time management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7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Explain ways of maintaining positive working relationships with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Building strong relationships at work can take time and patience, but it produces excellent results. Here are some guidelines to follow when trying to improve your working relationships: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Communicate often.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 consistent and trustworthy.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Avoid gossip.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Support fellow team members.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Remain positive in interactions.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Know company guidelines.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Deliver quality work on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5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Explain ways of maintaining positive working relationships with others.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Arial" charset="0"/>
              </a:rPr>
              <a:t>Results of Positive Working </a:t>
            </a:r>
            <a:r>
              <a:rPr lang="en-US" altLang="en-US" b="1" dirty="0" smtClean="0">
                <a:solidFill>
                  <a:schemeClr val="tx1"/>
                </a:solidFill>
                <a:latin typeface="Arial" charset="0"/>
              </a:rPr>
              <a:t>Relationships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Increased cooperation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A comfortable working environment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High employee morale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Increased productivity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A good business image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Increased customer loyalty</a:t>
            </a:r>
          </a:p>
          <a:p>
            <a:pPr marL="845820" lvl="1" indent="-342900">
              <a:spcAft>
                <a:spcPts val="1500"/>
              </a:spcAft>
              <a:buClr>
                <a:schemeClr val="accent1">
                  <a:lumMod val="75000"/>
                </a:schemeClr>
              </a:buClr>
              <a:buSzPct val="12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ea typeface="Geneva" charset="0"/>
                <a:cs typeface="Arial" charset="0"/>
              </a:rPr>
              <a:t>Increased employee loyalty</a:t>
            </a:r>
          </a:p>
          <a:p>
            <a:endParaRPr lang="en-US" altLang="en-US" b="1" dirty="0" smtClean="0">
              <a:solidFill>
                <a:schemeClr val="tx1"/>
              </a:solidFill>
              <a:latin typeface="Arial" charset="0"/>
            </a:endParaRPr>
          </a:p>
          <a:p>
            <a:endParaRPr lang="en-US" altLang="en-US" b="1" dirty="0">
              <a:solidFill>
                <a:schemeClr val="tx1"/>
              </a:solidFill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5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Determine employer's expectations.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Cooperativeness: A </a:t>
            </a:r>
            <a:r>
              <a:rPr lang="en-US" dirty="0"/>
              <a:t>willingness to work well with </a:t>
            </a:r>
            <a:r>
              <a:rPr lang="en-US" dirty="0" smtClean="0"/>
              <a:t>everyone </a:t>
            </a:r>
            <a:r>
              <a:rPr lang="en-US" dirty="0"/>
              <a:t>else on the job to reach </a:t>
            </a:r>
            <a:r>
              <a:rPr lang="en-US" dirty="0" smtClean="0"/>
              <a:t>a </a:t>
            </a:r>
            <a:r>
              <a:rPr lang="en-US" dirty="0"/>
              <a:t>common </a:t>
            </a:r>
            <a:r>
              <a:rPr lang="en-US" dirty="0" smtClean="0"/>
              <a:t>goal</a:t>
            </a:r>
          </a:p>
          <a:p>
            <a:pPr lvl="1"/>
            <a:r>
              <a:rPr lang="en-US" dirty="0"/>
              <a:t>Do tasks you don’t like without complaining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Do your fair share of a </a:t>
            </a:r>
            <a:r>
              <a:rPr lang="en-US" dirty="0" smtClean="0"/>
              <a:t>job.</a:t>
            </a:r>
          </a:p>
          <a:p>
            <a:pPr lvl="1"/>
            <a:r>
              <a:rPr lang="en-US" dirty="0" smtClean="0"/>
              <a:t>Pitch </a:t>
            </a:r>
            <a:r>
              <a:rPr lang="en-US" dirty="0"/>
              <a:t>in to help a </a:t>
            </a:r>
            <a:r>
              <a:rPr lang="en-US" dirty="0" smtClean="0"/>
              <a:t>coworker.</a:t>
            </a:r>
          </a:p>
          <a:p>
            <a:pPr lvl="1"/>
            <a:r>
              <a:rPr lang="en-US" dirty="0" smtClean="0"/>
              <a:t>Volunteer </a:t>
            </a:r>
            <a:r>
              <a:rPr lang="en-US" dirty="0"/>
              <a:t>to help coworkers meet a deadline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 reach a goal</a:t>
            </a:r>
            <a:r>
              <a:rPr lang="en-US" dirty="0" smtClean="0"/>
              <a:t>.</a:t>
            </a:r>
          </a:p>
          <a:p>
            <a:r>
              <a:rPr lang="en-US" dirty="0"/>
              <a:t>Be willing to follow </a:t>
            </a:r>
            <a:r>
              <a:rPr lang="en-US" dirty="0" smtClean="0"/>
              <a:t>directions.</a:t>
            </a:r>
          </a:p>
          <a:p>
            <a:pPr lvl="1"/>
            <a:r>
              <a:rPr lang="en-US" dirty="0" smtClean="0"/>
              <a:t>Stop </a:t>
            </a:r>
            <a:r>
              <a:rPr lang="en-US" dirty="0"/>
              <a:t>whatever you are doing and listen to the </a:t>
            </a:r>
            <a:r>
              <a:rPr lang="en-US" dirty="0" smtClean="0"/>
              <a:t>directions </a:t>
            </a:r>
            <a:r>
              <a:rPr lang="en-US" dirty="0"/>
              <a:t>being </a:t>
            </a:r>
            <a:r>
              <a:rPr lang="en-US" dirty="0" smtClean="0"/>
              <a:t>given.</a:t>
            </a:r>
          </a:p>
          <a:p>
            <a:pPr lvl="1"/>
            <a:r>
              <a:rPr lang="en-US" dirty="0" smtClean="0"/>
              <a:t>Listen carefully.</a:t>
            </a:r>
          </a:p>
          <a:p>
            <a:pPr lvl="1"/>
            <a:r>
              <a:rPr lang="en-US" dirty="0" smtClean="0"/>
              <a:t>Take notes.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the goal of the </a:t>
            </a:r>
            <a:r>
              <a:rPr lang="en-US" dirty="0" smtClean="0"/>
              <a:t>task.</a:t>
            </a:r>
          </a:p>
          <a:p>
            <a:pPr lvl="1"/>
            <a:r>
              <a:rPr lang="en-US" dirty="0" smtClean="0"/>
              <a:t>Ask </a:t>
            </a:r>
            <a:r>
              <a:rPr lang="en-US" dirty="0"/>
              <a:t>questions!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2254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99</TotalTime>
  <Words>1003</Words>
  <Application>Microsoft Office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Geneva</vt:lpstr>
      <vt:lpstr>Wingdings</vt:lpstr>
      <vt:lpstr>Wingdings 2</vt:lpstr>
      <vt:lpstr>Frame</vt:lpstr>
      <vt:lpstr>6.00 Understand the job search process.</vt:lpstr>
      <vt:lpstr>Describe characteristics and actions employers expect of employees.</vt:lpstr>
      <vt:lpstr>Describe characteristics and actions employers expect of employees.</vt:lpstr>
      <vt:lpstr>Describe characteristics and actions employers expect of employees.</vt:lpstr>
      <vt:lpstr>Describe characteristics and actions employers expect of employees.</vt:lpstr>
      <vt:lpstr>Identify transferrable skills necessary for the workplace.</vt:lpstr>
      <vt:lpstr>Explain ways of maintaining positive working relationships with others.</vt:lpstr>
      <vt:lpstr>Explain ways of maintaining positive working relationships with others.</vt:lpstr>
      <vt:lpstr>Determine employer's expectations.</vt:lpstr>
      <vt:lpstr>Determine employer's expectations.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6.00 Understand the job search process.</dc:title>
  <dc:creator>Peck, Deanna C.</dc:creator>
  <cp:lastModifiedBy>Peck, Deanna C.</cp:lastModifiedBy>
  <cp:revision>8</cp:revision>
  <dcterms:created xsi:type="dcterms:W3CDTF">2022-02-28T13:30:32Z</dcterms:created>
  <dcterms:modified xsi:type="dcterms:W3CDTF">2022-02-28T15:10:10Z</dcterms:modified>
</cp:coreProperties>
</file>