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9BF1-7278-4386-892B-43678BE22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1566" y="0"/>
            <a:ext cx="8791575" cy="1787092"/>
          </a:xfrm>
        </p:spPr>
        <p:txBody>
          <a:bodyPr/>
          <a:lstStyle/>
          <a:p>
            <a:r>
              <a:rPr lang="en-US" dirty="0"/>
              <a:t>5.00  Understand business technology.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BB7F3-5F10-4751-931B-FE4DC9F68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679" y="1590358"/>
            <a:ext cx="8791575" cy="1655762"/>
          </a:xfrm>
        </p:spPr>
        <p:txBody>
          <a:bodyPr>
            <a:normAutofit/>
          </a:bodyPr>
          <a:lstStyle/>
          <a:p>
            <a:r>
              <a:rPr lang="en-US" sz="2400" dirty="0"/>
              <a:t>5.03 Understand the usage of basic office organization skills and usage of general office application software.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965BF-6627-46A0-B46E-7FE152466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6" r="11546"/>
          <a:stretch/>
        </p:blipFill>
        <p:spPr>
          <a:xfrm>
            <a:off x="2230930" y="2905961"/>
            <a:ext cx="3958470" cy="3129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72879-00A7-4849-9105-8B3D228C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199" y="2943887"/>
            <a:ext cx="4433373" cy="28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3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97ABA-7ACC-4F52-8973-9D7531D9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416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web-search Tools  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D2475-451D-4407-A7C8-C69CD2355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30" y="1030779"/>
            <a:ext cx="10612785" cy="5087388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World wide web (WWW):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collection of websites or web pages stored in web servers and connected to local computers through the internet.</a:t>
            </a: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Search engines: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software program on the Internet that allows you to search documents and files for keywords and returns files that match.</a:t>
            </a: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Uniform resource locator (URL):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used to identify it and link to a web page.</a:t>
            </a: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Browsers: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software programs that allow you to view webpages, such as Internet Explorer, Safari, Firefox, or Google Chrome.</a:t>
            </a: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Keywords: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ideas and topics that define what your content is about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Viruses: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piece of code which is capable of copying itself and typically has a detrimental effect, such as corrupting the system or destroying data.</a:t>
            </a:r>
          </a:p>
        </p:txBody>
      </p:sp>
    </p:spTree>
    <p:extLst>
      <p:ext uri="{BB962C8B-B14F-4D97-AF65-F5344CB8AC3E}">
        <p14:creationId xmlns:p14="http://schemas.microsoft.com/office/powerpoint/2010/main" val="296191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1631-4E20-4B16-B057-84D8C8B6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4"/>
            <a:ext cx="9905998" cy="147857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basic e-mail functions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5763B-2476-4006-9301-D50878DB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4964"/>
            <a:ext cx="9905999" cy="20440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Address book: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store your contacts, which makes it easy to correspond and share contact information with others.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Distribution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lists: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help you email multiple people at once.</a:t>
            </a:r>
          </a:p>
          <a:p>
            <a:pPr>
              <a:spcBef>
                <a:spcPts val="0"/>
              </a:spcBef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Attachments: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files included with emails.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B78DB-EA41-4E39-942E-699675D4A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8" t="28935" r="6918" b="26390"/>
          <a:stretch/>
        </p:blipFill>
        <p:spPr>
          <a:xfrm>
            <a:off x="1141412" y="3574473"/>
            <a:ext cx="4754880" cy="1429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35E9A-CAEF-4299-A188-9C36DFF0D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92" y="3588124"/>
            <a:ext cx="4546139" cy="255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4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7E19-668D-47A4-ABA9-6E884D64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1478570"/>
          </a:xfrm>
        </p:spPr>
        <p:txBody>
          <a:bodyPr>
            <a:normAutofit/>
          </a:bodyPr>
          <a:lstStyle/>
          <a:p>
            <a:r>
              <a:rPr lang="en-US" sz="2800" b="1" dirty="0"/>
              <a:t>personal information management/productivity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A31BF-B688-49AC-992F-382379B86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256116"/>
            <a:ext cx="9905999" cy="2172884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 are multiple capabilities of personal information management/productivity applications. 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include Microsoft Outlook’s Calendar feature, Google Calendar, or a smartphone Calendar app. 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hese applications can be used with an address book application, the calculator application, the notes application, the scheduler application, and the to-do application.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FE2CF-C364-479A-9BFE-7BFD4BDA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75" y="4606277"/>
            <a:ext cx="3707476" cy="2085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EDA9E-5405-45B3-8D39-A91E94A4F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12" y="4527767"/>
            <a:ext cx="4296467" cy="21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B7A5-5AF8-490A-83F7-5BC70153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130531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basic word processing 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710F1-6F60-4699-8F66-2651BC331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81153"/>
            <a:ext cx="9905999" cy="2771400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 processor: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enable users to enter and store written work into many types of documents.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Documents can be used to enter and store text in a word-processing software program; to search for and replace text in a document; to retrieve, edit, and print a document;  and to cut and paste information from one text document into another in a word-processing software program.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01D90-9E7B-4C50-91AC-50BCDC524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811" y="3694651"/>
            <a:ext cx="3305001" cy="3063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52D755-BDA3-40B5-A67F-6107B1013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707"/>
          <a:stretch/>
        </p:blipFill>
        <p:spPr>
          <a:xfrm>
            <a:off x="1339128" y="4086600"/>
            <a:ext cx="1886210" cy="2279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1C3950-8AB0-4E85-8758-99F69A2D05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9"/>
          <a:stretch/>
        </p:blipFill>
        <p:spPr>
          <a:xfrm>
            <a:off x="3225338" y="4086600"/>
            <a:ext cx="4061764" cy="22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5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9C78-517E-4458-88EF-88908E4D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795" y="316199"/>
            <a:ext cx="9905998" cy="1478570"/>
          </a:xfrm>
        </p:spPr>
        <p:txBody>
          <a:bodyPr>
            <a:normAutofit/>
          </a:bodyPr>
          <a:lstStyle/>
          <a:p>
            <a:r>
              <a:rPr lang="en-US" sz="2800" b="1" dirty="0"/>
              <a:t>basic presentation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DF6A7-C3E1-40A1-8DC0-90BE4ED4A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8143"/>
            <a:ext cx="9905999" cy="3541714"/>
          </a:xfrm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Presentation Software:  </a:t>
            </a:r>
            <a:r>
              <a:rPr lang="en-US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software used to create a sequence of text and graphics, and often audio and video, to accompany a speech or public presentation.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B2F3B-D0D7-4C42-A511-29525E025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01" y="3429000"/>
            <a:ext cx="2181225" cy="2095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37B33D-87A0-4B17-89B1-4F8616E674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47" b="10247"/>
          <a:stretch/>
        </p:blipFill>
        <p:spPr>
          <a:xfrm>
            <a:off x="5211415" y="3429000"/>
            <a:ext cx="4685607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9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D6781-959D-4205-A9BA-8476DB0A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basic spreadsheet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9A56-48FB-4465-8A46-16B557D8E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783" y="1002578"/>
            <a:ext cx="9905999" cy="3541714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Spreadsheet: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file made of rows and columns that help sort, organize, and arrange data efficiently, and calculate numerical data.</a:t>
            </a:r>
          </a:p>
          <a:p>
            <a:pPr>
              <a:spcBef>
                <a:spcPts val="0"/>
              </a:spcBef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Cells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 rectangular area formed by the intersection of a column and a row.</a:t>
            </a:r>
          </a:p>
          <a:p>
            <a:pPr>
              <a:spcBef>
                <a:spcPts val="0"/>
              </a:spcBef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Columns: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contain definitions of each field.</a:t>
            </a: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Formulas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an equation that makes calculations based on the data in your spreadsheet.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87751-880C-4E53-9C0F-88A090B6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06" y="4181361"/>
            <a:ext cx="3924387" cy="229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5337E6-B6BB-420F-8E7F-D51DF5172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025" y="4500636"/>
            <a:ext cx="2762250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31558-7CAB-400E-B764-A3D143197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862" y="4544292"/>
            <a:ext cx="2811113" cy="148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1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44EC2-680F-4BBF-850C-FA9C8208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076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basic database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E850-F76A-4D8C-85DF-5718163E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149" y="745574"/>
            <a:ext cx="10731979" cy="3541714"/>
          </a:xfrm>
        </p:spPr>
        <p:txBody>
          <a:bodyPr/>
          <a:lstStyle/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Database: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designed to create databases and to store, manage, search, and extract the information contained within them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Queries: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requests for data.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3D4F5-7769-4B27-9046-DD0A737AF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13" b="22312"/>
          <a:stretch/>
        </p:blipFill>
        <p:spPr>
          <a:xfrm>
            <a:off x="2143369" y="5286895"/>
            <a:ext cx="2476500" cy="1036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47933-BB73-42CD-952C-AFBCB8B6D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133" y="4488873"/>
            <a:ext cx="2657475" cy="172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848E8-BB82-48A1-8EDB-367A66DCF7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9" t="7164" b="7447"/>
          <a:stretch/>
        </p:blipFill>
        <p:spPr>
          <a:xfrm>
            <a:off x="5971277" y="1826341"/>
            <a:ext cx="5502709" cy="2662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629CA9-1B29-4958-BAED-54F1F9111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877" y="2329687"/>
            <a:ext cx="4463711" cy="29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17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{BB881711-9EE9-4143-8CF2-34C8C451453C}tf04033919</Template>
  <TotalTime>66</TotalTime>
  <Words>461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Circuit</vt:lpstr>
      <vt:lpstr>5.00  Understand business technology. </vt:lpstr>
      <vt:lpstr>web-search Tools  </vt:lpstr>
      <vt:lpstr>basic e-mail functions</vt:lpstr>
      <vt:lpstr>personal information management/productivity applications</vt:lpstr>
      <vt:lpstr>basic word processing </vt:lpstr>
      <vt:lpstr>basic presentation applications</vt:lpstr>
      <vt:lpstr>basic spreadsheet applications</vt:lpstr>
      <vt:lpstr>basic database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5.00  Understand business technology. </dc:title>
  <dc:creator>Deanna &amp; Todd Peck</dc:creator>
  <cp:lastModifiedBy>Deanna &amp; Todd Peck</cp:lastModifiedBy>
  <cp:revision>1</cp:revision>
  <dcterms:created xsi:type="dcterms:W3CDTF">2022-01-24T13:50:51Z</dcterms:created>
  <dcterms:modified xsi:type="dcterms:W3CDTF">2022-01-24T14:57:10Z</dcterms:modified>
</cp:coreProperties>
</file>