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3990" y="456157"/>
            <a:ext cx="8791575" cy="1464083"/>
          </a:xfrm>
        </p:spPr>
        <p:txBody>
          <a:bodyPr/>
          <a:lstStyle/>
          <a:p>
            <a:r>
              <a:rPr lang="en-US" b="1" dirty="0" smtClean="0"/>
              <a:t>5.00 </a:t>
            </a:r>
            <a:r>
              <a:rPr lang="en-US" b="1" dirty="0"/>
              <a:t>Understand business technology.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606" y="1920240"/>
            <a:ext cx="10071463" cy="130628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5.01 </a:t>
            </a:r>
            <a:r>
              <a:rPr lang="en-US" sz="3200" b="1" dirty="0"/>
              <a:t>Understand the role of information systems.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364" y="3226526"/>
            <a:ext cx="6337208" cy="341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9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149" y="618518"/>
            <a:ext cx="10998925" cy="1478570"/>
          </a:xfrm>
        </p:spPr>
        <p:txBody>
          <a:bodyPr/>
          <a:lstStyle/>
          <a:p>
            <a:r>
              <a:rPr lang="en-US" dirty="0" smtClean="0"/>
              <a:t>Information System vs. Information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Information system</a:t>
            </a:r>
            <a:r>
              <a:rPr lang="en-US" dirty="0"/>
              <a:t>: set of coordinated network of components, which act together towards producing, distributing </a:t>
            </a:r>
            <a:r>
              <a:rPr lang="en-US" dirty="0" smtClean="0"/>
              <a:t>and/or </a:t>
            </a:r>
            <a:r>
              <a:rPr lang="en-US" dirty="0"/>
              <a:t>processing information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Information </a:t>
            </a:r>
            <a:r>
              <a:rPr lang="en-US" dirty="0"/>
              <a:t>systems help a company make adequate use of its data, reduce workload and assist with compliance with various mandatory regulations</a:t>
            </a:r>
            <a:r>
              <a:rPr lang="en-US" dirty="0" smtClean="0"/>
              <a:t>.</a:t>
            </a:r>
          </a:p>
          <a:p>
            <a:r>
              <a:rPr lang="en-US" b="1" dirty="0"/>
              <a:t>Information technology: </a:t>
            </a:r>
            <a:r>
              <a:rPr lang="en-US" dirty="0"/>
              <a:t>integration of computer with telecommunication equipment for storing, retrieving, manipulating and storage of data</a:t>
            </a:r>
            <a:r>
              <a:rPr lang="en-US" dirty="0" smtClean="0"/>
              <a:t>.</a:t>
            </a:r>
          </a:p>
          <a:p>
            <a:r>
              <a:rPr lang="en-US" dirty="0"/>
              <a:t>Information technology is a subset of information </a:t>
            </a:r>
            <a:r>
              <a:rPr lang="en-US" dirty="0" smtClean="0"/>
              <a:t>systems.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8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Information What?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122" y="2097087"/>
            <a:ext cx="5218492" cy="2709602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1867989"/>
            <a:ext cx="4875210" cy="4528514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Information Technology:</a:t>
            </a:r>
          </a:p>
          <a:p>
            <a:pPr lvl="1"/>
            <a:r>
              <a:rPr lang="en-US" sz="2400" b="1" dirty="0"/>
              <a:t>Hardware: </a:t>
            </a:r>
            <a:r>
              <a:rPr lang="en-US" sz="2400" dirty="0"/>
              <a:t>The physical components of a computer system (e.g., the central processing unit, hard drive, modem)</a:t>
            </a:r>
          </a:p>
          <a:p>
            <a:pPr lvl="1"/>
            <a:r>
              <a:rPr lang="en-US" sz="2400" dirty="0" smtClean="0"/>
              <a:t>Software</a:t>
            </a:r>
            <a:r>
              <a:rPr lang="en-US" sz="2400" dirty="0"/>
              <a:t>: Programs that instruct computers to perform specific </a:t>
            </a:r>
            <a:r>
              <a:rPr lang="en-US" sz="2400" dirty="0" smtClean="0"/>
              <a:t>operations</a:t>
            </a:r>
          </a:p>
          <a:p>
            <a:pPr lvl="1"/>
            <a:r>
              <a:rPr lang="en-US" sz="2400" b="1" dirty="0"/>
              <a:t>Data: </a:t>
            </a:r>
            <a:r>
              <a:rPr lang="en-US" sz="2400" dirty="0"/>
              <a:t>Facts and figures.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9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Systems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44538"/>
            <a:ext cx="9905999" cy="4281942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Hardware, </a:t>
            </a:r>
            <a:r>
              <a:rPr lang="en-US" sz="2800" dirty="0" smtClean="0"/>
              <a:t>Software, </a:t>
            </a:r>
            <a:r>
              <a:rPr lang="en-US" sz="2800" b="1" dirty="0" smtClean="0"/>
              <a:t>and…</a:t>
            </a:r>
          </a:p>
          <a:p>
            <a:r>
              <a:rPr lang="en-US" sz="2800" b="1" dirty="0" smtClean="0"/>
              <a:t>Data:</a:t>
            </a:r>
            <a:endParaRPr lang="en-US" sz="2800" dirty="0"/>
          </a:p>
          <a:p>
            <a:pPr lvl="1"/>
            <a:r>
              <a:rPr lang="en-US" sz="2800" b="1" dirty="0" smtClean="0"/>
              <a:t>Database</a:t>
            </a:r>
            <a:r>
              <a:rPr lang="en-US" sz="2800" b="1" dirty="0"/>
              <a:t>: </a:t>
            </a:r>
            <a:r>
              <a:rPr lang="en-US" sz="2800" dirty="0"/>
              <a:t>Computerized storage for information and facts 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Data </a:t>
            </a:r>
            <a:r>
              <a:rPr lang="en-US" sz="2800" b="1" dirty="0"/>
              <a:t>processing: </a:t>
            </a:r>
            <a:r>
              <a:rPr lang="en-US" sz="2800" dirty="0"/>
              <a:t>Handling information, especially facts. Converting facts and figures into useful information. Analyzing collected facts and figures and putting them into formats useful to a business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b="1" dirty="0"/>
              <a:t>Data migration:</a:t>
            </a:r>
            <a:r>
              <a:rPr lang="en-US" sz="2800" dirty="0"/>
              <a:t> the process of transferring data between storage types, formats, or computer system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9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Systems “How </a:t>
            </a:r>
            <a:r>
              <a:rPr lang="en-US" dirty="0" err="1" smtClean="0"/>
              <a:t>To’s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44537"/>
            <a:ext cx="9905999" cy="4765267"/>
          </a:xfrm>
        </p:spPr>
        <p:txBody>
          <a:bodyPr>
            <a:normAutofit fontScale="925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Intranet: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internal network similar to the Internet that is accessible only by authorized personnel;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used to access information and communicate with others within an organization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A computer network that is restricted to the organization it serves; an internal Internet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Cloud storage: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Online storage that enables users to upload, store, and access their files via the Internet; users’ files are maintained by a third-party at a remote database storage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facility.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Cookies: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Text files that are put on a website visitor’s hard disk and then later retrieved during subsequent visits to the site in order to track internet behavior. Mechanisms used by websites to track users’ browsing histories.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78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38</TotalTime>
  <Words>342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5.00 Understand business technology.</vt:lpstr>
      <vt:lpstr>Information System vs. Information Technology</vt:lpstr>
      <vt:lpstr> Information What?</vt:lpstr>
      <vt:lpstr>Information Systems Only</vt:lpstr>
      <vt:lpstr>Information Systems “How To’s”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5.00 Understand business technology.</dc:title>
  <dc:creator>Peck, Deanna C.</dc:creator>
  <cp:lastModifiedBy>Peck, Deanna C.</cp:lastModifiedBy>
  <cp:revision>4</cp:revision>
  <dcterms:created xsi:type="dcterms:W3CDTF">2022-01-12T19:05:16Z</dcterms:created>
  <dcterms:modified xsi:type="dcterms:W3CDTF">2022-01-12T19:43:53Z</dcterms:modified>
</cp:coreProperties>
</file>