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7" r:id="rId1"/>
  </p:sldMasterIdLst>
  <p:notesMasterIdLst>
    <p:notesMasterId r:id="rId15"/>
  </p:notesMasterIdLst>
  <p:sldIdLst>
    <p:sldId id="346" r:id="rId2"/>
    <p:sldId id="285" r:id="rId3"/>
    <p:sldId id="286" r:id="rId4"/>
    <p:sldId id="289" r:id="rId5"/>
    <p:sldId id="288" r:id="rId6"/>
    <p:sldId id="290" r:id="rId7"/>
    <p:sldId id="291" r:id="rId8"/>
    <p:sldId id="293" r:id="rId9"/>
    <p:sldId id="295" r:id="rId10"/>
    <p:sldId id="294" r:id="rId11"/>
    <p:sldId id="297" r:id="rId12"/>
    <p:sldId id="298" r:id="rId13"/>
    <p:sldId id="344" r:id="rId14"/>
  </p:sldIdLst>
  <p:sldSz cx="12192000" cy="6858000"/>
  <p:notesSz cx="6858000" cy="9144000"/>
  <p:defaultText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Module 1" id="{563E4215-84A7-4819-8BE4-93663D567D3E}">
          <p14:sldIdLst>
            <p14:sldId id="346"/>
          </p14:sldIdLst>
        </p14:section>
        <p14:section name="2.1" id="{D15050B6-9DEF-428B-AE5B-A359251F06CA}">
          <p14:sldIdLst>
            <p14:sldId id="285"/>
            <p14:sldId id="286"/>
            <p14:sldId id="289"/>
            <p14:sldId id="288"/>
            <p14:sldId id="290"/>
            <p14:sldId id="291"/>
            <p14:sldId id="293"/>
            <p14:sldId id="295"/>
            <p14:sldId id="294"/>
            <p14:sldId id="297"/>
            <p14:sldId id="298"/>
          </p14:sldIdLst>
        </p14:section>
        <p14:section name="Module 4" id="{AC007798-44D4-47DD-833F-38155A3C4E50}">
          <p14:sldIdLst>
            <p14:sldId id="344"/>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9" autoAdjust="0"/>
    <p:restoredTop sz="88869" autoAdjust="0"/>
  </p:normalViewPr>
  <p:slideViewPr>
    <p:cSldViewPr snapToGrid="0">
      <p:cViewPr varScale="1">
        <p:scale>
          <a:sx n="65" d="100"/>
          <a:sy n="65" d="100"/>
        </p:scale>
        <p:origin x="858" y="66"/>
      </p:cViewPr>
      <p:guideLst/>
    </p:cSldViewPr>
  </p:slideViewPr>
  <p:notesTextViewPr>
    <p:cViewPr>
      <p:scale>
        <a:sx n="1" d="1"/>
        <a:sy n="1" d="1"/>
      </p:scale>
      <p:origin x="0" y="0"/>
    </p:cViewPr>
  </p:notesTextViewPr>
  <p:sorterViewPr>
    <p:cViewPr>
      <p:scale>
        <a:sx n="100" d="100"/>
        <a:sy n="100" d="100"/>
      </p:scale>
      <p:origin x="0" y="-1199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D2F9D6-24C7-48C4-BF52-BF59CF05959A}" type="datetimeFigureOut">
              <a:rPr lang="en-US" smtClean="0"/>
              <a:t>3/11/2020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AAA1B9-4A5C-416D-8307-0301411157F2}" type="slidenum">
              <a:rPr lang="en-US" smtClean="0"/>
              <a:t>‹#›</a:t>
            </a:fld>
            <a:endParaRPr lang="en-US"/>
          </a:p>
        </p:txBody>
      </p:sp>
    </p:spTree>
    <p:extLst>
      <p:ext uri="{BB962C8B-B14F-4D97-AF65-F5344CB8AC3E}">
        <p14:creationId xmlns:p14="http://schemas.microsoft.com/office/powerpoint/2010/main" val="3760270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string "Justin" is 6 characters long with indexes 0 - 5</a:t>
            </a:r>
          </a:p>
          <a:p>
            <a:endParaRPr lang="en-US" dirty="0"/>
          </a:p>
          <a:p>
            <a:r>
              <a:rPr lang="en-US" b="1" dirty="0"/>
              <a:t>The first index position is always zero (0).</a:t>
            </a:r>
            <a:r>
              <a:rPr lang="en-US" dirty="0"/>
              <a:t> This will take some getting used to for new programmers</a:t>
            </a:r>
          </a:p>
        </p:txBody>
      </p:sp>
      <p:sp>
        <p:nvSpPr>
          <p:cNvPr id="4" name="Slide Number Placeholder 3"/>
          <p:cNvSpPr>
            <a:spLocks noGrp="1"/>
          </p:cNvSpPr>
          <p:nvPr>
            <p:ph type="sldNum" sz="quarter" idx="10"/>
          </p:nvPr>
        </p:nvSpPr>
        <p:spPr/>
        <p:txBody>
          <a:bodyPr/>
          <a:lstStyle/>
          <a:p>
            <a:fld id="{77AAA1B9-4A5C-416D-8307-0301411157F2}" type="slidenum">
              <a:rPr lang="en-US" smtClean="0"/>
              <a:t>3</a:t>
            </a:fld>
            <a:endParaRPr lang="en-US" dirty="0"/>
          </a:p>
        </p:txBody>
      </p:sp>
    </p:spTree>
    <p:extLst>
      <p:ext uri="{BB962C8B-B14F-4D97-AF65-F5344CB8AC3E}">
        <p14:creationId xmlns:p14="http://schemas.microsoft.com/office/powerpoint/2010/main" val="20520594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gradFill>
                  <a:gsLst>
                    <a:gs pos="2917">
                      <a:schemeClr val="tx1"/>
                    </a:gs>
                    <a:gs pos="30000">
                      <a:schemeClr val="tx1"/>
                    </a:gs>
                  </a:gsLst>
                  <a:lin ang="5400000" scaled="0"/>
                </a:gradFill>
              </a:rPr>
              <a:t>Here the user decides the letter (</a:t>
            </a:r>
            <a:r>
              <a:rPr lang="en-US" sz="1200" dirty="0" err="1">
                <a:gradFill>
                  <a:gsLst>
                    <a:gs pos="2917">
                      <a:schemeClr val="tx1"/>
                    </a:gs>
                    <a:gs pos="30000">
                      <a:schemeClr val="tx1"/>
                    </a:gs>
                  </a:gsLst>
                  <a:lin ang="5400000" scaled="0"/>
                </a:gradFill>
              </a:rPr>
              <a:t>what_letter</a:t>
            </a:r>
            <a:r>
              <a:rPr lang="en-US" sz="1200" dirty="0">
                <a:gradFill>
                  <a:gsLst>
                    <a:gs pos="2917">
                      <a:schemeClr val="tx1"/>
                    </a:gs>
                    <a:gs pos="30000">
                      <a:schemeClr val="tx1"/>
                    </a:gs>
                  </a:gsLst>
                  <a:lin ang="5400000" scaled="0"/>
                </a:gradFill>
              </a:rPr>
              <a:t>) to look for in the word with the </a:t>
            </a:r>
            <a:r>
              <a:rPr lang="en-US" sz="1200" b="1" dirty="0">
                <a:gradFill>
                  <a:gsLst>
                    <a:gs pos="2917">
                      <a:schemeClr val="tx1"/>
                    </a:gs>
                    <a:gs pos="30000">
                      <a:schemeClr val="tx1"/>
                    </a:gs>
                  </a:gsLst>
                  <a:lin ang="5400000" scaled="0"/>
                </a:gradFill>
              </a:rPr>
              <a:t>find</a:t>
            </a:r>
            <a:r>
              <a:rPr lang="en-US" sz="1200" dirty="0">
                <a:gradFill>
                  <a:gsLst>
                    <a:gs pos="2917">
                      <a:schemeClr val="tx1"/>
                    </a:gs>
                    <a:gs pos="30000">
                      <a:schemeClr val="tx1"/>
                    </a:gs>
                  </a:gsLst>
                  <a:lin ang="5400000" scaled="0"/>
                </a:gradFill>
              </a:rPr>
              <a:t> and </a:t>
            </a:r>
            <a:r>
              <a:rPr lang="en-US" sz="1200" b="1" dirty="0">
                <a:gradFill>
                  <a:gsLst>
                    <a:gs pos="2917">
                      <a:schemeClr val="tx1"/>
                    </a:gs>
                    <a:gs pos="30000">
                      <a:schemeClr val="tx1"/>
                    </a:gs>
                  </a:gsLst>
                  <a:lin ang="5400000" scaled="0"/>
                </a:gradFill>
              </a:rPr>
              <a:t>count</a:t>
            </a:r>
            <a:r>
              <a:rPr lang="en-US" sz="1200" dirty="0">
                <a:gradFill>
                  <a:gsLst>
                    <a:gs pos="2917">
                      <a:schemeClr val="tx1"/>
                    </a:gs>
                    <a:gs pos="30000">
                      <a:schemeClr val="tx1"/>
                    </a:gs>
                  </a:gsLst>
                  <a:lin ang="5400000" scaled="0"/>
                </a:gradFill>
              </a:rPr>
              <a:t> methods.</a:t>
            </a:r>
            <a:endParaRPr lang="en-US" dirty="0"/>
          </a:p>
        </p:txBody>
      </p:sp>
      <p:sp>
        <p:nvSpPr>
          <p:cNvPr id="4" name="Slide Number Placeholder 3"/>
          <p:cNvSpPr>
            <a:spLocks noGrp="1"/>
          </p:cNvSpPr>
          <p:nvPr>
            <p:ph type="sldNum" sz="quarter" idx="10"/>
          </p:nvPr>
        </p:nvSpPr>
        <p:spPr/>
        <p:txBody>
          <a:bodyPr/>
          <a:lstStyle/>
          <a:p>
            <a:fld id="{77AAA1B9-4A5C-416D-8307-0301411157F2}" type="slidenum">
              <a:rPr lang="en-US" smtClean="0"/>
              <a:t>12</a:t>
            </a:fld>
            <a:endParaRPr lang="en-US"/>
          </a:p>
        </p:txBody>
      </p:sp>
    </p:spTree>
    <p:extLst>
      <p:ext uri="{BB962C8B-B14F-4D97-AF65-F5344CB8AC3E}">
        <p14:creationId xmlns:p14="http://schemas.microsoft.com/office/powerpoint/2010/main" val="31551901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7AAA1B9-4A5C-416D-8307-0301411157F2}" type="slidenum">
              <a:rPr lang="en-US" smtClean="0"/>
              <a:t>13</a:t>
            </a:fld>
            <a:endParaRPr lang="en-US"/>
          </a:p>
        </p:txBody>
      </p:sp>
    </p:spTree>
    <p:extLst>
      <p:ext uri="{BB962C8B-B14F-4D97-AF65-F5344CB8AC3E}">
        <p14:creationId xmlns:p14="http://schemas.microsoft.com/office/powerpoint/2010/main" val="18172100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program also introduces some simple error checking. The user is not allowed to enter a number above the highest index number. This prevents a </a:t>
            </a:r>
            <a:r>
              <a:rPr lang="en-US" b="1" dirty="0"/>
              <a:t>run time error</a:t>
            </a:r>
            <a:r>
              <a:rPr lang="en-US" dirty="0"/>
              <a:t> from occurring.</a:t>
            </a:r>
          </a:p>
          <a:p>
            <a:r>
              <a:rPr lang="en-US" dirty="0" smtClean="0"/>
              <a:t>Review </a:t>
            </a:r>
            <a:r>
              <a:rPr lang="en-US" dirty="0"/>
              <a:t>how </a:t>
            </a:r>
            <a:r>
              <a:rPr lang="en-US" dirty="0" err="1" smtClean="0"/>
              <a:t>index_num</a:t>
            </a:r>
            <a:r>
              <a:rPr lang="en-US" dirty="0" smtClean="0"/>
              <a:t> </a:t>
            </a:r>
            <a:r>
              <a:rPr lang="en-US" dirty="0"/>
              <a:t>is cast to an</a:t>
            </a:r>
            <a:r>
              <a:rPr lang="en-US" b="1" dirty="0"/>
              <a:t> </a:t>
            </a:r>
            <a:r>
              <a:rPr lang="en-US" b="1" dirty="0" err="1" smtClean="0"/>
              <a:t>int</a:t>
            </a:r>
            <a:r>
              <a:rPr lang="en-US" b="1" dirty="0" smtClean="0"/>
              <a:t>  </a:t>
            </a:r>
            <a:r>
              <a:rPr lang="en-US" b="0" dirty="0" smtClean="0"/>
              <a:t>to prevent the </a:t>
            </a:r>
            <a:r>
              <a:rPr lang="en-US" b="1" dirty="0" err="1" smtClean="0"/>
              <a:t>RuntimeError</a:t>
            </a:r>
            <a:endParaRPr lang="en-US" dirty="0"/>
          </a:p>
          <a:p>
            <a:endParaRPr lang="en-US" dirty="0"/>
          </a:p>
          <a:p>
            <a:r>
              <a:rPr lang="en-US" dirty="0"/>
              <a:t># Code</a:t>
            </a:r>
          </a:p>
          <a:p>
            <a:r>
              <a:rPr lang="en-US" dirty="0"/>
              <a:t>name_1 = input("Please enter a name</a:t>
            </a:r>
            <a:r>
              <a:rPr lang="en-US" dirty="0" smtClean="0"/>
              <a:t>:")   </a:t>
            </a:r>
            <a:r>
              <a:rPr lang="en-US" dirty="0" smtClean="0">
                <a:solidFill>
                  <a:srgbClr val="00B050"/>
                </a:solidFill>
              </a:rPr>
              <a:t>#user</a:t>
            </a:r>
            <a:r>
              <a:rPr lang="en-US" baseline="0" dirty="0" smtClean="0">
                <a:solidFill>
                  <a:srgbClr val="00B050"/>
                </a:solidFill>
              </a:rPr>
              <a:t> input to get name</a:t>
            </a:r>
            <a:endParaRPr lang="en-US" dirty="0">
              <a:solidFill>
                <a:srgbClr val="00B050"/>
              </a:solidFill>
            </a:endParaRPr>
          </a:p>
          <a:p>
            <a:r>
              <a:rPr lang="en-US" dirty="0"/>
              <a:t>length = len(name_1) -</a:t>
            </a:r>
            <a:r>
              <a:rPr lang="en-US" dirty="0" smtClean="0"/>
              <a:t>1                            #code</a:t>
            </a:r>
            <a:r>
              <a:rPr lang="en-US" baseline="0" dirty="0" smtClean="0"/>
              <a:t> to determine the number of index and store in length</a:t>
            </a:r>
            <a:endParaRPr lang="en-US" dirty="0"/>
          </a:p>
          <a:p>
            <a:r>
              <a:rPr lang="en-US" dirty="0" err="1"/>
              <a:t>index_num</a:t>
            </a:r>
            <a:r>
              <a:rPr lang="en-US" dirty="0"/>
              <a:t>= </a:t>
            </a:r>
            <a:r>
              <a:rPr lang="en-US" dirty="0" err="1"/>
              <a:t>int</a:t>
            </a:r>
            <a:r>
              <a:rPr lang="en-US" dirty="0"/>
              <a:t>(input("Please enter a character number 0-" + </a:t>
            </a:r>
            <a:r>
              <a:rPr lang="en-US" dirty="0" err="1"/>
              <a:t>str</a:t>
            </a:r>
            <a:r>
              <a:rPr lang="en-US" dirty="0"/>
              <a:t>(length) + ":"))</a:t>
            </a:r>
          </a:p>
          <a:p>
            <a:r>
              <a:rPr lang="en-US" dirty="0" smtClean="0"/>
              <a:t>                                                                   #user</a:t>
            </a:r>
            <a:r>
              <a:rPr lang="en-US" baseline="0" dirty="0" smtClean="0"/>
              <a:t> input to get number between 0 and the number in length(index #)</a:t>
            </a:r>
            <a:endParaRPr lang="en-US" dirty="0"/>
          </a:p>
          <a:p>
            <a:r>
              <a:rPr lang="en-US" dirty="0"/>
              <a:t>if </a:t>
            </a:r>
            <a:r>
              <a:rPr lang="en-US" dirty="0" err="1"/>
              <a:t>index_num</a:t>
            </a:r>
            <a:r>
              <a:rPr lang="en-US" dirty="0"/>
              <a:t> &gt;= length</a:t>
            </a:r>
            <a:r>
              <a:rPr lang="en-US" dirty="0" smtClean="0"/>
              <a:t>:                            #comparing user</a:t>
            </a:r>
            <a:r>
              <a:rPr lang="en-US" baseline="0" dirty="0" smtClean="0"/>
              <a:t> input to length(index #)</a:t>
            </a:r>
            <a:endParaRPr lang="en-US" dirty="0"/>
          </a:p>
          <a:p>
            <a:r>
              <a:rPr lang="en-US" dirty="0"/>
              <a:t>    print("Error! Invalid Input</a:t>
            </a:r>
            <a:r>
              <a:rPr lang="en-US" dirty="0" smtClean="0"/>
              <a:t>")                    #if entered # greater than the index an error is displayed</a:t>
            </a:r>
            <a:endParaRPr lang="en-US" dirty="0"/>
          </a:p>
          <a:p>
            <a:r>
              <a:rPr lang="en-US" dirty="0"/>
              <a:t>else:</a:t>
            </a:r>
          </a:p>
          <a:p>
            <a:r>
              <a:rPr lang="en-US" dirty="0"/>
              <a:t>    print(name[</a:t>
            </a:r>
            <a:r>
              <a:rPr lang="en-US" dirty="0" err="1"/>
              <a:t>num</a:t>
            </a:r>
            <a:r>
              <a:rPr lang="en-US" dirty="0" smtClean="0"/>
              <a:t>])                                   #if entered</a:t>
            </a:r>
            <a:r>
              <a:rPr lang="en-US" baseline="0" dirty="0" smtClean="0"/>
              <a:t> # is not greater the name and index number is valid and displayed</a:t>
            </a:r>
            <a:endParaRPr lang="en-US" dirty="0"/>
          </a:p>
        </p:txBody>
      </p:sp>
      <p:sp>
        <p:nvSpPr>
          <p:cNvPr id="4" name="Slide Number Placeholder 3"/>
          <p:cNvSpPr>
            <a:spLocks noGrp="1"/>
          </p:cNvSpPr>
          <p:nvPr>
            <p:ph type="sldNum" sz="quarter" idx="10"/>
          </p:nvPr>
        </p:nvSpPr>
        <p:spPr/>
        <p:txBody>
          <a:bodyPr/>
          <a:lstStyle/>
          <a:p>
            <a:fld id="{77AAA1B9-4A5C-416D-8307-0301411157F2}" type="slidenum">
              <a:rPr lang="en-US" smtClean="0"/>
              <a:t>4</a:t>
            </a:fld>
            <a:endParaRPr lang="en-US"/>
          </a:p>
        </p:txBody>
      </p:sp>
    </p:spTree>
    <p:extLst>
      <p:ext uri="{BB962C8B-B14F-4D97-AF65-F5344CB8AC3E}">
        <p14:creationId xmlns:p14="http://schemas.microsoft.com/office/powerpoint/2010/main" val="38486586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last character is the letter "</a:t>
            </a:r>
            <a:r>
              <a:rPr lang="en-US" b="1" dirty="0"/>
              <a:t>n</a:t>
            </a:r>
            <a:r>
              <a:rPr lang="en-US" dirty="0"/>
              <a:t>" and can be accessed counting to index 5 (from the first character at 0) or from the last character which is -1</a:t>
            </a:r>
          </a:p>
          <a:p>
            <a:endParaRPr lang="en-US" dirty="0"/>
          </a:p>
          <a:p>
            <a:r>
              <a:rPr lang="en-US" dirty="0"/>
              <a:t>note that counting from the last index </a:t>
            </a:r>
            <a:r>
              <a:rPr lang="en-US" b="1" dirty="0"/>
              <a:t>-1</a:t>
            </a:r>
            <a:r>
              <a:rPr lang="en-US" dirty="0"/>
              <a:t>, the second to last index is </a:t>
            </a:r>
            <a:r>
              <a:rPr lang="en-US" b="1" dirty="0"/>
              <a:t>-2</a:t>
            </a:r>
          </a:p>
        </p:txBody>
      </p:sp>
      <p:sp>
        <p:nvSpPr>
          <p:cNvPr id="4" name="Slide Number Placeholder 3"/>
          <p:cNvSpPr>
            <a:spLocks noGrp="1"/>
          </p:cNvSpPr>
          <p:nvPr>
            <p:ph type="sldNum" sz="quarter" idx="10"/>
          </p:nvPr>
        </p:nvSpPr>
        <p:spPr/>
        <p:txBody>
          <a:bodyPr/>
          <a:lstStyle/>
          <a:p>
            <a:fld id="{77AAA1B9-4A5C-416D-8307-0301411157F2}" type="slidenum">
              <a:rPr lang="en-US" smtClean="0"/>
              <a:t>5</a:t>
            </a:fld>
            <a:endParaRPr lang="en-US"/>
          </a:p>
        </p:txBody>
      </p:sp>
    </p:spTree>
    <p:extLst>
      <p:ext uri="{BB962C8B-B14F-4D97-AF65-F5344CB8AC3E}">
        <p14:creationId xmlns:p14="http://schemas.microsoft.com/office/powerpoint/2010/main" val="26013818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To get a sub-string, use the same method as accessing a single character- except add a colon (</a:t>
            </a:r>
            <a:r>
              <a:rPr lang="en-US" dirty="0">
                <a:sym typeface="Wingdings" panose="05000000000000000000" pitchFamily="2" charset="2"/>
              </a:rPr>
              <a:t>:) and a ending index value.  The end or </a:t>
            </a:r>
            <a:r>
              <a:rPr lang="en-US" b="1" dirty="0">
                <a:sym typeface="Wingdings" panose="05000000000000000000" pitchFamily="2" charset="2"/>
              </a:rPr>
              <a:t>STOP value is not included in the string slice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The length of the string is 7, so the last index is 6 </a:t>
            </a:r>
            <a:r>
              <a:rPr lang="en-US" b="1" dirty="0">
                <a:solidFill>
                  <a:schemeClr val="tx1"/>
                </a:solidFill>
              </a:rPr>
              <a:t>because the first index in a string is 0</a:t>
            </a:r>
          </a:p>
          <a:p>
            <a:endParaRPr lang="en-US" dirty="0"/>
          </a:p>
        </p:txBody>
      </p:sp>
      <p:sp>
        <p:nvSpPr>
          <p:cNvPr id="4" name="Slide Number Placeholder 3"/>
          <p:cNvSpPr>
            <a:spLocks noGrp="1"/>
          </p:cNvSpPr>
          <p:nvPr>
            <p:ph type="sldNum" sz="quarter" idx="10"/>
          </p:nvPr>
        </p:nvSpPr>
        <p:spPr/>
        <p:txBody>
          <a:bodyPr/>
          <a:lstStyle/>
          <a:p>
            <a:fld id="{77AAA1B9-4A5C-416D-8307-0301411157F2}" type="slidenum">
              <a:rPr lang="en-US" smtClean="0"/>
              <a:t>6</a:t>
            </a:fld>
            <a:endParaRPr lang="en-US"/>
          </a:p>
        </p:txBody>
      </p:sp>
    </p:spTree>
    <p:extLst>
      <p:ext uri="{BB962C8B-B14F-4D97-AF65-F5344CB8AC3E}">
        <p14:creationId xmlns:p14="http://schemas.microsoft.com/office/powerpoint/2010/main" val="31457022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&lt; Press space to run animation to reveal answers &gt;</a:t>
            </a:r>
          </a:p>
          <a:p>
            <a:endParaRPr lang="en-US" dirty="0"/>
          </a:p>
          <a:p>
            <a:r>
              <a:rPr lang="en-US" dirty="0"/>
              <a:t>[:4]  the default start value is index 0</a:t>
            </a:r>
          </a:p>
          <a:p>
            <a:r>
              <a:rPr lang="en-US" dirty="0"/>
              <a:t>[4:] the default end value is -1</a:t>
            </a:r>
          </a:p>
          <a:p>
            <a:r>
              <a:rPr lang="en-US" dirty="0"/>
              <a:t>[:] returns the entire string </a:t>
            </a:r>
          </a:p>
          <a:p>
            <a:r>
              <a:rPr lang="en-US" dirty="0"/>
              <a:t>[::2] returns every other item the 3</a:t>
            </a:r>
            <a:r>
              <a:rPr lang="en-US" baseline="30000" dirty="0"/>
              <a:t>rd</a:t>
            </a:r>
            <a:r>
              <a:rPr lang="en-US" dirty="0"/>
              <a:t> parameter is the </a:t>
            </a:r>
            <a:r>
              <a:rPr lang="en-US" dirty="0" smtClean="0"/>
              <a:t>STEP</a:t>
            </a:r>
            <a:endParaRPr lang="en-US" dirty="0"/>
          </a:p>
        </p:txBody>
      </p:sp>
      <p:sp>
        <p:nvSpPr>
          <p:cNvPr id="4" name="Slide Number Placeholder 3"/>
          <p:cNvSpPr>
            <a:spLocks noGrp="1"/>
          </p:cNvSpPr>
          <p:nvPr>
            <p:ph type="sldNum" sz="quarter" idx="10"/>
          </p:nvPr>
        </p:nvSpPr>
        <p:spPr/>
        <p:txBody>
          <a:bodyPr/>
          <a:lstStyle/>
          <a:p>
            <a:fld id="{77AAA1B9-4A5C-416D-8307-0301411157F2}" type="slidenum">
              <a:rPr lang="en-US" smtClean="0"/>
              <a:t>7</a:t>
            </a:fld>
            <a:endParaRPr lang="en-US"/>
          </a:p>
        </p:txBody>
      </p:sp>
    </p:spTree>
    <p:extLst>
      <p:ext uri="{BB962C8B-B14F-4D97-AF65-F5344CB8AC3E}">
        <p14:creationId xmlns:p14="http://schemas.microsoft.com/office/powerpoint/2010/main" val="18962653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baseline="0" dirty="0"/>
              <a:t>Stress that the variable name </a:t>
            </a:r>
            <a:r>
              <a:rPr lang="en-US" b="1" i="0" baseline="0" dirty="0"/>
              <a:t>letter</a:t>
            </a:r>
            <a:r>
              <a:rPr lang="en-US" b="0" i="0" baseline="0" dirty="0"/>
              <a:t> is arbitrary and could easily be named </a:t>
            </a:r>
            <a:r>
              <a:rPr lang="en-US" b="1" i="0" baseline="0" dirty="0"/>
              <a:t>x </a:t>
            </a:r>
            <a:r>
              <a:rPr lang="en-US" b="0" i="0" baseline="0" dirty="0"/>
              <a:t>or </a:t>
            </a:r>
            <a:r>
              <a:rPr lang="en-US" b="1" i="0" baseline="0" dirty="0"/>
              <a:t>character </a:t>
            </a:r>
          </a:p>
          <a:p>
            <a:endParaRPr lang="en-US" b="1" i="0" baseline="0" dirty="0"/>
          </a:p>
          <a:p>
            <a:r>
              <a:rPr lang="en-US" b="1" i="1" baseline="0" dirty="0"/>
              <a:t>Example code run</a:t>
            </a:r>
          </a:p>
          <a:p>
            <a:r>
              <a:rPr lang="en-US" i="1" baseline="0" dirty="0"/>
              <a:t>input: </a:t>
            </a:r>
            <a:r>
              <a:rPr lang="en-US" b="0" i="0" baseline="0" dirty="0">
                <a:latin typeface="Consolas" panose="020B0609020204030204" pitchFamily="49" charset="0"/>
              </a:rPr>
              <a:t>Colette</a:t>
            </a:r>
          </a:p>
          <a:p>
            <a:r>
              <a:rPr lang="en-US" i="1" baseline="0" dirty="0"/>
              <a:t>output:</a:t>
            </a:r>
          </a:p>
          <a:p>
            <a:r>
              <a:rPr lang="en-US" b="0" i="0" baseline="0" dirty="0">
                <a:latin typeface="Consolas" panose="020B0609020204030204" pitchFamily="49" charset="0"/>
              </a:rPr>
              <a:t>C</a:t>
            </a:r>
          </a:p>
          <a:p>
            <a:r>
              <a:rPr lang="en-US" b="0" i="0" baseline="0" dirty="0">
                <a:latin typeface="Consolas" panose="020B0609020204030204" pitchFamily="49" charset="0"/>
              </a:rPr>
              <a:t>o</a:t>
            </a:r>
          </a:p>
          <a:p>
            <a:r>
              <a:rPr lang="en-US" b="0" i="0" baseline="0" dirty="0">
                <a:latin typeface="Consolas" panose="020B0609020204030204" pitchFamily="49" charset="0"/>
              </a:rPr>
              <a:t>l</a:t>
            </a:r>
          </a:p>
          <a:p>
            <a:r>
              <a:rPr lang="en-US" b="0" i="0" baseline="0" dirty="0">
                <a:latin typeface="Consolas" panose="020B0609020204030204" pitchFamily="49" charset="0"/>
              </a:rPr>
              <a:t>e</a:t>
            </a:r>
          </a:p>
          <a:p>
            <a:r>
              <a:rPr lang="en-US" b="0" i="0" baseline="0" dirty="0">
                <a:latin typeface="Consolas" panose="020B0609020204030204" pitchFamily="49" charset="0"/>
              </a:rPr>
              <a:t>t</a:t>
            </a:r>
          </a:p>
          <a:p>
            <a:r>
              <a:rPr lang="en-US" b="0" i="0" baseline="0" dirty="0">
                <a:latin typeface="Consolas" panose="020B0609020204030204" pitchFamily="49" charset="0"/>
              </a:rPr>
              <a:t>t</a:t>
            </a:r>
          </a:p>
          <a:p>
            <a:r>
              <a:rPr lang="en-US" b="0" i="0" baseline="0" dirty="0">
                <a:latin typeface="Consolas" panose="020B0609020204030204" pitchFamily="49" charset="0"/>
              </a:rPr>
              <a:t>e</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a:t>
            </a:r>
            <a:r>
              <a:rPr lang="en-US" baseline="0" dirty="0"/>
              <a:t> code can be copied and pasted into a Jupyter notebook or repl.it to see output – </a:t>
            </a:r>
            <a:r>
              <a:rPr lang="en-US" b="1" baseline="0" dirty="0"/>
              <a:t>next slide shows an example</a:t>
            </a:r>
          </a:p>
          <a:p>
            <a:r>
              <a:rPr lang="en-US" baseline="0" dirty="0"/>
              <a:t># the code</a:t>
            </a:r>
          </a:p>
          <a:p>
            <a:r>
              <a:rPr lang="en-US" baseline="0" dirty="0">
                <a:solidFill>
                  <a:schemeClr val="tx1">
                    <a:lumMod val="50000"/>
                  </a:schemeClr>
                </a:solidFill>
                <a:latin typeface="Consolas" panose="020B0609020204030204" pitchFamily="49" charset="0"/>
              </a:rPr>
              <a:t>word = input("Type a word: ")</a:t>
            </a:r>
          </a:p>
          <a:p>
            <a:r>
              <a:rPr lang="en-US" baseline="0" dirty="0">
                <a:solidFill>
                  <a:schemeClr val="tx1">
                    <a:lumMod val="50000"/>
                  </a:schemeClr>
                </a:solidFill>
                <a:latin typeface="Consolas" panose="020B0609020204030204" pitchFamily="49" charset="0"/>
              </a:rPr>
              <a:t>for letter in word:</a:t>
            </a:r>
          </a:p>
          <a:p>
            <a:r>
              <a:rPr lang="en-US" baseline="0" dirty="0">
                <a:solidFill>
                  <a:schemeClr val="tx1">
                    <a:lumMod val="50000"/>
                  </a:schemeClr>
                </a:solidFill>
                <a:latin typeface="Consolas" panose="020B0609020204030204" pitchFamily="49" charset="0"/>
              </a:rPr>
              <a:t>    print(letter)</a:t>
            </a:r>
            <a:endParaRPr lang="en-US" dirty="0">
              <a:solidFill>
                <a:schemeClr val="tx1">
                  <a:lumMod val="50000"/>
                </a:schemeClr>
              </a:solidFill>
              <a:latin typeface="Consolas" panose="020B0609020204030204" pitchFamily="49" charset="0"/>
            </a:endParaRPr>
          </a:p>
        </p:txBody>
      </p:sp>
      <p:sp>
        <p:nvSpPr>
          <p:cNvPr id="4" name="Slide Number Placeholder 3"/>
          <p:cNvSpPr>
            <a:spLocks noGrp="1"/>
          </p:cNvSpPr>
          <p:nvPr>
            <p:ph type="sldNum" sz="quarter" idx="10"/>
          </p:nvPr>
        </p:nvSpPr>
        <p:spPr/>
        <p:txBody>
          <a:bodyPr/>
          <a:lstStyle/>
          <a:p>
            <a:fld id="{77AAA1B9-4A5C-416D-8307-0301411157F2}" type="slidenum">
              <a:rPr lang="en-US" smtClean="0"/>
              <a:t>8</a:t>
            </a:fld>
            <a:endParaRPr lang="en-US"/>
          </a:p>
        </p:txBody>
      </p:sp>
    </p:spTree>
    <p:extLst>
      <p:ext uri="{BB962C8B-B14F-4D97-AF65-F5344CB8AC3E}">
        <p14:creationId xmlns:p14="http://schemas.microsoft.com/office/powerpoint/2010/main" val="9665241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a:t>
            </a:r>
            <a:r>
              <a:rPr lang="en-US" baseline="0" dirty="0"/>
              <a:t> code can be copied and pasted into a Jupyter notebook or repl.it to see output.  </a:t>
            </a:r>
          </a:p>
          <a:p>
            <a:endParaRPr lang="en-US" dirty="0"/>
          </a:p>
          <a:p>
            <a:r>
              <a:rPr lang="en-US" dirty="0"/>
              <a:t>discuss that </a:t>
            </a:r>
            <a:r>
              <a:rPr lang="en-US" b="1" dirty="0"/>
              <a:t>for</a:t>
            </a:r>
            <a:r>
              <a:rPr lang="en-US" dirty="0"/>
              <a:t> and </a:t>
            </a:r>
            <a:r>
              <a:rPr lang="en-US" b="1" dirty="0"/>
              <a:t>in</a:t>
            </a:r>
            <a:r>
              <a:rPr lang="en-US" b="0" dirty="0"/>
              <a:t> are the fixed part of the syntax </a:t>
            </a:r>
          </a:p>
          <a:p>
            <a:r>
              <a:rPr lang="en-US" b="0" dirty="0"/>
              <a:t>whereas the variable</a:t>
            </a:r>
            <a:r>
              <a:rPr lang="en-US" b="1" dirty="0"/>
              <a:t> letter </a:t>
            </a:r>
            <a:r>
              <a:rPr lang="en-US" b="0" dirty="0"/>
              <a:t>is an arbitrary name and </a:t>
            </a:r>
            <a:r>
              <a:rPr lang="en-US" b="1" dirty="0"/>
              <a:t>word</a:t>
            </a:r>
            <a:r>
              <a:rPr lang="en-US" b="0" dirty="0"/>
              <a:t> is the string variable name </a:t>
            </a:r>
            <a:endParaRPr lang="en-US" b="1" dirty="0"/>
          </a:p>
        </p:txBody>
      </p:sp>
      <p:sp>
        <p:nvSpPr>
          <p:cNvPr id="4" name="Slide Number Placeholder 3"/>
          <p:cNvSpPr>
            <a:spLocks noGrp="1"/>
          </p:cNvSpPr>
          <p:nvPr>
            <p:ph type="sldNum" sz="quarter" idx="10"/>
          </p:nvPr>
        </p:nvSpPr>
        <p:spPr/>
        <p:txBody>
          <a:bodyPr/>
          <a:lstStyle/>
          <a:p>
            <a:fld id="{77AAA1B9-4A5C-416D-8307-0301411157F2}" type="slidenum">
              <a:rPr lang="en-US" smtClean="0"/>
              <a:t>9</a:t>
            </a:fld>
            <a:endParaRPr lang="en-US" dirty="0"/>
          </a:p>
        </p:txBody>
      </p:sp>
    </p:spTree>
    <p:extLst>
      <p:ext uri="{BB962C8B-B14F-4D97-AF65-F5344CB8AC3E}">
        <p14:creationId xmlns:p14="http://schemas.microsoft.com/office/powerpoint/2010/main" val="12675070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discuss for loop iteration using string slices with </a:t>
            </a:r>
            <a:r>
              <a:rPr lang="en-US" b="1" dirty="0"/>
              <a:t>step</a:t>
            </a:r>
            <a:r>
              <a:rPr lang="en-US" dirty="0"/>
              <a:t>, such as with </a:t>
            </a:r>
            <a:r>
              <a:rPr lang="en-US" b="1" i="0" dirty="0">
                <a:latin typeface="Consolas" panose="020B0609020204030204" pitchFamily="49" charset="0"/>
              </a:rPr>
              <a:t>word[::4</a:t>
            </a:r>
            <a:r>
              <a:rPr lang="en-US" b="1" i="0" dirty="0" smtClean="0">
                <a:latin typeface="Consolas" panose="020B0609020204030204" pitchFamily="49" charset="0"/>
              </a:rPr>
              <a:t>]</a:t>
            </a:r>
            <a:endParaRPr lang="en-US" b="1" i="0" dirty="0">
              <a:latin typeface="Consolas" panose="020B0609020204030204" pitchFamily="49" charset="0"/>
            </a:endParaRPr>
          </a:p>
        </p:txBody>
      </p:sp>
      <p:sp>
        <p:nvSpPr>
          <p:cNvPr id="4" name="Slide Number Placeholder 3"/>
          <p:cNvSpPr>
            <a:spLocks noGrp="1"/>
          </p:cNvSpPr>
          <p:nvPr>
            <p:ph type="sldNum" sz="quarter" idx="10"/>
          </p:nvPr>
        </p:nvSpPr>
        <p:spPr/>
        <p:txBody>
          <a:bodyPr/>
          <a:lstStyle/>
          <a:p>
            <a:fld id="{77AAA1B9-4A5C-416D-8307-0301411157F2}" type="slidenum">
              <a:rPr lang="en-US" smtClean="0"/>
              <a:t>10</a:t>
            </a:fld>
            <a:endParaRPr lang="en-US"/>
          </a:p>
        </p:txBody>
      </p:sp>
    </p:spTree>
    <p:extLst>
      <p:ext uri="{BB962C8B-B14F-4D97-AF65-F5344CB8AC3E}">
        <p14:creationId xmlns:p14="http://schemas.microsoft.com/office/powerpoint/2010/main" val="1190608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baseline="0" dirty="0"/>
              <a:t>Example code run</a:t>
            </a:r>
          </a:p>
          <a:p>
            <a:r>
              <a:rPr lang="en-US" i="1" baseline="0" dirty="0"/>
              <a:t>input: </a:t>
            </a:r>
            <a:r>
              <a:rPr lang="en-US" b="0" i="0" baseline="0" dirty="0">
                <a:latin typeface="Consolas" panose="020B0609020204030204" pitchFamily="49" charset="0"/>
              </a:rPr>
              <a:t>Colette</a:t>
            </a:r>
          </a:p>
          <a:p>
            <a:r>
              <a:rPr lang="en-US" i="1" baseline="0" dirty="0"/>
              <a:t>output:</a:t>
            </a:r>
          </a:p>
          <a:p>
            <a:r>
              <a:rPr lang="en-US" b="0" i="0" baseline="0" dirty="0">
                <a:latin typeface="Consolas" panose="020B0609020204030204" pitchFamily="49" charset="0"/>
              </a:rPr>
              <a:t>7</a:t>
            </a:r>
          </a:p>
          <a:p>
            <a:r>
              <a:rPr lang="en-US" b="0" i="0" baseline="0" dirty="0">
                <a:latin typeface="Consolas" panose="020B0609020204030204" pitchFamily="49" charset="0"/>
              </a:rPr>
              <a:t>2</a:t>
            </a:r>
          </a:p>
          <a:p>
            <a:r>
              <a:rPr lang="en-US" b="0" i="0" baseline="0" dirty="0">
                <a:latin typeface="Consolas" panose="020B0609020204030204" pitchFamily="49" charset="0"/>
              </a:rPr>
              <a:t>3 </a:t>
            </a:r>
          </a:p>
          <a:p>
            <a:r>
              <a:rPr lang="en-US" b="0" i="0" baseline="0" dirty="0" smtClean="0">
                <a:latin typeface="Consolas" panose="020B0609020204030204" pitchFamily="49" charset="0"/>
              </a:rPr>
              <a:t>note </a:t>
            </a:r>
            <a:r>
              <a:rPr lang="en-US" b="0" i="0" baseline="0" dirty="0">
                <a:latin typeface="Consolas" panose="020B0609020204030204" pitchFamily="49" charset="0"/>
              </a:rPr>
              <a:t>that for the last print statement only the index of the first "e" is returned: </a:t>
            </a:r>
            <a:r>
              <a:rPr lang="en-US" b="1" i="0" baseline="0" dirty="0">
                <a:latin typeface="Consolas" panose="020B0609020204030204" pitchFamily="49" charset="0"/>
              </a:rPr>
              <a:t>3</a:t>
            </a:r>
          </a:p>
          <a:p>
            <a:endParaRPr lang="en-US" i="1" baseline="0" dirty="0"/>
          </a:p>
          <a:p>
            <a:r>
              <a:rPr lang="en-US" b="0" i="0" baseline="0" dirty="0">
                <a:latin typeface="Consolas" panose="020B0609020204030204" pitchFamily="49" charset="0"/>
              </a:rPr>
              <a:t># Code</a:t>
            </a:r>
          </a:p>
          <a:p>
            <a:r>
              <a:rPr lang="en-US" b="0" i="0" baseline="0" dirty="0">
                <a:latin typeface="Consolas" panose="020B0609020204030204" pitchFamily="49" charset="0"/>
              </a:rPr>
              <a:t>word = input("Enter a word: ")</a:t>
            </a:r>
          </a:p>
          <a:p>
            <a:endParaRPr lang="en-US" b="0" i="0" baseline="0" dirty="0">
              <a:latin typeface="Consolas" panose="020B0609020204030204" pitchFamily="49" charset="0"/>
            </a:endParaRPr>
          </a:p>
          <a:p>
            <a:r>
              <a:rPr lang="en-US" b="0" i="0" baseline="0" dirty="0">
                <a:latin typeface="Consolas" panose="020B0609020204030204" pitchFamily="49" charset="0"/>
              </a:rPr>
              <a:t>print(len(word))</a:t>
            </a:r>
          </a:p>
          <a:p>
            <a:r>
              <a:rPr lang="en-US" b="0" i="0" baseline="0" dirty="0">
                <a:latin typeface="Consolas" panose="020B0609020204030204" pitchFamily="49" charset="0"/>
              </a:rPr>
              <a:t>print(</a:t>
            </a:r>
            <a:r>
              <a:rPr lang="en-US" b="0" i="0" baseline="0" dirty="0" err="1">
                <a:latin typeface="Consolas" panose="020B0609020204030204" pitchFamily="49" charset="0"/>
              </a:rPr>
              <a:t>word.count</a:t>
            </a:r>
            <a:r>
              <a:rPr lang="en-US" b="0" i="0" baseline="0" dirty="0">
                <a:latin typeface="Consolas" panose="020B0609020204030204" pitchFamily="49" charset="0"/>
              </a:rPr>
              <a:t>("e"))</a:t>
            </a:r>
          </a:p>
          <a:p>
            <a:r>
              <a:rPr lang="en-US" b="0" i="0" baseline="0" dirty="0">
                <a:latin typeface="Consolas" panose="020B0609020204030204" pitchFamily="49" charset="0"/>
              </a:rPr>
              <a:t>print(</a:t>
            </a:r>
            <a:r>
              <a:rPr lang="en-US" b="0" i="0" baseline="0" dirty="0" err="1">
                <a:latin typeface="Consolas" panose="020B0609020204030204" pitchFamily="49" charset="0"/>
              </a:rPr>
              <a:t>word.find</a:t>
            </a:r>
            <a:r>
              <a:rPr lang="en-US" b="0" i="0" baseline="0" dirty="0">
                <a:latin typeface="Consolas" panose="020B0609020204030204" pitchFamily="49" charset="0"/>
              </a:rPr>
              <a:t>("e"))</a:t>
            </a:r>
          </a:p>
        </p:txBody>
      </p:sp>
      <p:sp>
        <p:nvSpPr>
          <p:cNvPr id="4" name="Slide Number Placeholder 3"/>
          <p:cNvSpPr>
            <a:spLocks noGrp="1"/>
          </p:cNvSpPr>
          <p:nvPr>
            <p:ph type="sldNum" sz="quarter" idx="10"/>
          </p:nvPr>
        </p:nvSpPr>
        <p:spPr/>
        <p:txBody>
          <a:bodyPr/>
          <a:lstStyle/>
          <a:p>
            <a:fld id="{77AAA1B9-4A5C-416D-8307-0301411157F2}" type="slidenum">
              <a:rPr lang="en-US" smtClean="0"/>
              <a:t>11</a:t>
            </a:fld>
            <a:endParaRPr lang="en-US"/>
          </a:p>
        </p:txBody>
      </p:sp>
    </p:spTree>
    <p:extLst>
      <p:ext uri="{BB962C8B-B14F-4D97-AF65-F5344CB8AC3E}">
        <p14:creationId xmlns:p14="http://schemas.microsoft.com/office/powerpoint/2010/main" val="33981663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3_Title Slide">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69239" y="2720520"/>
            <a:ext cx="8270507" cy="896552"/>
          </a:xfrm>
          <a:noFill/>
        </p:spPr>
        <p:txBody>
          <a:bodyPr lIns="91440" tIns="91440" rIns="91440" bIns="91440">
            <a:noAutofit/>
          </a:bodyPr>
          <a:lstStyle>
            <a:lvl1pPr marL="0" indent="0">
              <a:spcBef>
                <a:spcPts val="0"/>
              </a:spcBef>
              <a:buNone/>
              <a:defRPr sz="2745" spc="0" baseline="0">
                <a:gradFill>
                  <a:gsLst>
                    <a:gs pos="0">
                      <a:schemeClr val="tx1"/>
                    </a:gs>
                    <a:gs pos="100000">
                      <a:schemeClr val="tx1"/>
                    </a:gs>
                  </a:gsLst>
                  <a:lin ang="5400000" scaled="0"/>
                </a:gradFill>
                <a:latin typeface="+mj-lt"/>
              </a:defRPr>
            </a:lvl1pPr>
          </a:lstStyle>
          <a:p>
            <a:pPr lvl="0"/>
            <a:r>
              <a:rPr lang="en-US" dirty="0"/>
              <a:t>Speaker Name</a:t>
            </a:r>
          </a:p>
        </p:txBody>
      </p:sp>
      <p:sp>
        <p:nvSpPr>
          <p:cNvPr id="9" name="Title 1"/>
          <p:cNvSpPr>
            <a:spLocks noGrp="1"/>
          </p:cNvSpPr>
          <p:nvPr>
            <p:ph type="title" hasCustomPrompt="1"/>
          </p:nvPr>
        </p:nvSpPr>
        <p:spPr>
          <a:xfrm>
            <a:off x="269238" y="1644658"/>
            <a:ext cx="8270507" cy="1075862"/>
          </a:xfrm>
          <a:noFill/>
        </p:spPr>
        <p:txBody>
          <a:bodyPr lIns="91440" tIns="91440" rIns="91440" bIns="91440" anchor="t" anchorCtr="0"/>
          <a:lstStyle>
            <a:lvl1pPr>
              <a:defRPr sz="5882" spc="-78" baseline="0">
                <a:solidFill>
                  <a:srgbClr val="0072C6"/>
                </a:solidFill>
              </a:defRPr>
            </a:lvl1pPr>
          </a:lstStyle>
          <a:p>
            <a:r>
              <a:rPr lang="en-US" dirty="0"/>
              <a:t>Presentation title</a:t>
            </a:r>
          </a:p>
        </p:txBody>
      </p:sp>
      <p:pic>
        <p:nvPicPr>
          <p:cNvPr id="7" name="Picture 6"/>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invGray">
          <a:xfrm>
            <a:off x="343940" y="6043943"/>
            <a:ext cx="1613565" cy="345696"/>
          </a:xfrm>
          <a:prstGeom prst="rect">
            <a:avLst/>
          </a:prstGeom>
        </p:spPr>
      </p:pic>
      <p:grpSp>
        <p:nvGrpSpPr>
          <p:cNvPr id="49" name="Group 48"/>
          <p:cNvGrpSpPr/>
          <p:nvPr/>
        </p:nvGrpSpPr>
        <p:grpSpPr>
          <a:xfrm>
            <a:off x="9076073" y="1662045"/>
            <a:ext cx="2750426" cy="3533909"/>
            <a:chOff x="4173933" y="1990739"/>
            <a:chExt cx="2457160" cy="3156656"/>
          </a:xfrm>
        </p:grpSpPr>
        <p:sp>
          <p:nvSpPr>
            <p:cNvPr id="50" name="Freeform 8"/>
            <p:cNvSpPr>
              <a:spLocks noEditPoints="1"/>
            </p:cNvSpPr>
            <p:nvPr/>
          </p:nvSpPr>
          <p:spPr bwMode="auto">
            <a:xfrm>
              <a:off x="4825097" y="2367213"/>
              <a:ext cx="1197063" cy="1195470"/>
            </a:xfrm>
            <a:custGeom>
              <a:avLst/>
              <a:gdLst>
                <a:gd name="T0" fmla="*/ 670 w 1598"/>
                <a:gd name="T1" fmla="*/ 1577 h 1597"/>
                <a:gd name="T2" fmla="*/ 760 w 1598"/>
                <a:gd name="T3" fmla="*/ 1597 h 1597"/>
                <a:gd name="T4" fmla="*/ 917 w 1598"/>
                <a:gd name="T5" fmla="*/ 1569 h 1597"/>
                <a:gd name="T6" fmla="*/ 839 w 1598"/>
                <a:gd name="T7" fmla="*/ 1597 h 1597"/>
                <a:gd name="T8" fmla="*/ 516 w 1598"/>
                <a:gd name="T9" fmla="*/ 1535 h 1597"/>
                <a:gd name="T10" fmla="*/ 602 w 1598"/>
                <a:gd name="T11" fmla="*/ 1573 h 1597"/>
                <a:gd name="T12" fmla="*/ 1070 w 1598"/>
                <a:gd name="T13" fmla="*/ 1529 h 1597"/>
                <a:gd name="T14" fmla="*/ 997 w 1598"/>
                <a:gd name="T15" fmla="*/ 1573 h 1597"/>
                <a:gd name="T16" fmla="*/ 374 w 1598"/>
                <a:gd name="T17" fmla="*/ 1463 h 1597"/>
                <a:gd name="T18" fmla="*/ 452 w 1598"/>
                <a:gd name="T19" fmla="*/ 1517 h 1597"/>
                <a:gd name="T20" fmla="*/ 1211 w 1598"/>
                <a:gd name="T21" fmla="*/ 1460 h 1597"/>
                <a:gd name="T22" fmla="*/ 1147 w 1598"/>
                <a:gd name="T23" fmla="*/ 1517 h 1597"/>
                <a:gd name="T24" fmla="*/ 249 w 1598"/>
                <a:gd name="T25" fmla="*/ 1364 h 1597"/>
                <a:gd name="T26" fmla="*/ 317 w 1598"/>
                <a:gd name="T27" fmla="*/ 1433 h 1597"/>
                <a:gd name="T28" fmla="*/ 1336 w 1598"/>
                <a:gd name="T29" fmla="*/ 1363 h 1597"/>
                <a:gd name="T30" fmla="*/ 1282 w 1598"/>
                <a:gd name="T31" fmla="*/ 1432 h 1597"/>
                <a:gd name="T32" fmla="*/ 146 w 1598"/>
                <a:gd name="T33" fmla="*/ 1242 h 1597"/>
                <a:gd name="T34" fmla="*/ 201 w 1598"/>
                <a:gd name="T35" fmla="*/ 1323 h 1597"/>
                <a:gd name="T36" fmla="*/ 1438 w 1598"/>
                <a:gd name="T37" fmla="*/ 1244 h 1597"/>
                <a:gd name="T38" fmla="*/ 1398 w 1598"/>
                <a:gd name="T39" fmla="*/ 1323 h 1597"/>
                <a:gd name="T40" fmla="*/ 71 w 1598"/>
                <a:gd name="T41" fmla="*/ 1102 h 1597"/>
                <a:gd name="T42" fmla="*/ 110 w 1598"/>
                <a:gd name="T43" fmla="*/ 1192 h 1597"/>
                <a:gd name="T44" fmla="*/ 1515 w 1598"/>
                <a:gd name="T45" fmla="*/ 1106 h 1597"/>
                <a:gd name="T46" fmla="*/ 1489 w 1598"/>
                <a:gd name="T47" fmla="*/ 1192 h 1597"/>
                <a:gd name="T48" fmla="*/ 25 w 1598"/>
                <a:gd name="T49" fmla="*/ 949 h 1597"/>
                <a:gd name="T50" fmla="*/ 47 w 1598"/>
                <a:gd name="T51" fmla="*/ 1046 h 1597"/>
                <a:gd name="T52" fmla="*/ 1562 w 1598"/>
                <a:gd name="T53" fmla="*/ 956 h 1597"/>
                <a:gd name="T54" fmla="*/ 1552 w 1598"/>
                <a:gd name="T55" fmla="*/ 1045 h 1597"/>
                <a:gd name="T56" fmla="*/ 10 w 1598"/>
                <a:gd name="T57" fmla="*/ 790 h 1597"/>
                <a:gd name="T58" fmla="*/ 16 w 1598"/>
                <a:gd name="T59" fmla="*/ 890 h 1597"/>
                <a:gd name="T60" fmla="*/ 1574 w 1598"/>
                <a:gd name="T61" fmla="*/ 878 h 1597"/>
                <a:gd name="T62" fmla="*/ 1598 w 1598"/>
                <a:gd name="T63" fmla="*/ 797 h 1597"/>
                <a:gd name="T64" fmla="*/ 14 w 1598"/>
                <a:gd name="T65" fmla="*/ 730 h 1597"/>
                <a:gd name="T66" fmla="*/ 28 w 1598"/>
                <a:gd name="T67" fmla="*/ 631 h 1597"/>
                <a:gd name="T68" fmla="*/ 1584 w 1598"/>
                <a:gd name="T69" fmla="*/ 727 h 1597"/>
                <a:gd name="T70" fmla="*/ 1581 w 1598"/>
                <a:gd name="T71" fmla="*/ 637 h 1597"/>
                <a:gd name="T72" fmla="*/ 46 w 1598"/>
                <a:gd name="T73" fmla="*/ 574 h 1597"/>
                <a:gd name="T74" fmla="*/ 78 w 1598"/>
                <a:gd name="T75" fmla="*/ 480 h 1597"/>
                <a:gd name="T76" fmla="*/ 1551 w 1598"/>
                <a:gd name="T77" fmla="*/ 571 h 1597"/>
                <a:gd name="T78" fmla="*/ 1533 w 1598"/>
                <a:gd name="T79" fmla="*/ 482 h 1597"/>
                <a:gd name="T80" fmla="*/ 109 w 1598"/>
                <a:gd name="T81" fmla="*/ 427 h 1597"/>
                <a:gd name="T82" fmla="*/ 157 w 1598"/>
                <a:gd name="T83" fmla="*/ 341 h 1597"/>
                <a:gd name="T84" fmla="*/ 1488 w 1598"/>
                <a:gd name="T85" fmla="*/ 425 h 1597"/>
                <a:gd name="T86" fmla="*/ 1454 w 1598"/>
                <a:gd name="T87" fmla="*/ 341 h 1597"/>
                <a:gd name="T88" fmla="*/ 200 w 1598"/>
                <a:gd name="T89" fmla="*/ 296 h 1597"/>
                <a:gd name="T90" fmla="*/ 262 w 1598"/>
                <a:gd name="T91" fmla="*/ 221 h 1597"/>
                <a:gd name="T92" fmla="*/ 1396 w 1598"/>
                <a:gd name="T93" fmla="*/ 294 h 1597"/>
                <a:gd name="T94" fmla="*/ 1348 w 1598"/>
                <a:gd name="T95" fmla="*/ 219 h 1597"/>
                <a:gd name="T96" fmla="*/ 315 w 1598"/>
                <a:gd name="T97" fmla="*/ 186 h 1597"/>
                <a:gd name="T98" fmla="*/ 389 w 1598"/>
                <a:gd name="T99" fmla="*/ 125 h 1597"/>
                <a:gd name="T100" fmla="*/ 1281 w 1598"/>
                <a:gd name="T101" fmla="*/ 184 h 1597"/>
                <a:gd name="T102" fmla="*/ 1220 w 1598"/>
                <a:gd name="T103" fmla="*/ 120 h 1597"/>
                <a:gd name="T104" fmla="*/ 451 w 1598"/>
                <a:gd name="T105" fmla="*/ 101 h 1597"/>
                <a:gd name="T106" fmla="*/ 533 w 1598"/>
                <a:gd name="T107" fmla="*/ 56 h 1597"/>
                <a:gd name="T108" fmla="*/ 1145 w 1598"/>
                <a:gd name="T109" fmla="*/ 100 h 1597"/>
                <a:gd name="T110" fmla="*/ 1075 w 1598"/>
                <a:gd name="T111" fmla="*/ 49 h 1597"/>
                <a:gd name="T112" fmla="*/ 600 w 1598"/>
                <a:gd name="T113" fmla="*/ 46 h 1597"/>
                <a:gd name="T114" fmla="*/ 688 w 1598"/>
                <a:gd name="T115" fmla="*/ 18 h 1597"/>
                <a:gd name="T116" fmla="*/ 995 w 1598"/>
                <a:gd name="T117" fmla="*/ 45 h 1597"/>
                <a:gd name="T118" fmla="*/ 919 w 1598"/>
                <a:gd name="T119" fmla="*/ 9 h 1597"/>
                <a:gd name="T120" fmla="*/ 758 w 1598"/>
                <a:gd name="T121" fmla="*/ 21 h 1597"/>
                <a:gd name="T122" fmla="*/ 848 w 1598"/>
                <a:gd name="T123" fmla="*/ 12 h 15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598" h="1597">
                  <a:moveTo>
                    <a:pt x="760" y="1597"/>
                  </a:moveTo>
                  <a:cubicBezTo>
                    <a:pt x="759" y="1597"/>
                    <a:pt x="759" y="1597"/>
                    <a:pt x="759" y="1597"/>
                  </a:cubicBezTo>
                  <a:cubicBezTo>
                    <a:pt x="732" y="1595"/>
                    <a:pt x="705" y="1593"/>
                    <a:pt x="679" y="1589"/>
                  </a:cubicBezTo>
                  <a:cubicBezTo>
                    <a:pt x="673" y="1588"/>
                    <a:pt x="669" y="1583"/>
                    <a:pt x="670" y="1577"/>
                  </a:cubicBezTo>
                  <a:cubicBezTo>
                    <a:pt x="671" y="1572"/>
                    <a:pt x="676" y="1568"/>
                    <a:pt x="682" y="1569"/>
                  </a:cubicBezTo>
                  <a:cubicBezTo>
                    <a:pt x="707" y="1573"/>
                    <a:pt x="734" y="1575"/>
                    <a:pt x="760" y="1577"/>
                  </a:cubicBezTo>
                  <a:cubicBezTo>
                    <a:pt x="766" y="1577"/>
                    <a:pt x="770" y="1582"/>
                    <a:pt x="770" y="1587"/>
                  </a:cubicBezTo>
                  <a:cubicBezTo>
                    <a:pt x="769" y="1592"/>
                    <a:pt x="765" y="1597"/>
                    <a:pt x="760" y="1597"/>
                  </a:cubicBezTo>
                  <a:close/>
                  <a:moveTo>
                    <a:pt x="839" y="1597"/>
                  </a:moveTo>
                  <a:cubicBezTo>
                    <a:pt x="834" y="1597"/>
                    <a:pt x="830" y="1592"/>
                    <a:pt x="829" y="1587"/>
                  </a:cubicBezTo>
                  <a:cubicBezTo>
                    <a:pt x="829" y="1582"/>
                    <a:pt x="833" y="1577"/>
                    <a:pt x="839" y="1577"/>
                  </a:cubicBezTo>
                  <a:cubicBezTo>
                    <a:pt x="865" y="1575"/>
                    <a:pt x="892" y="1573"/>
                    <a:pt x="917" y="1569"/>
                  </a:cubicBezTo>
                  <a:cubicBezTo>
                    <a:pt x="923" y="1568"/>
                    <a:pt x="928" y="1572"/>
                    <a:pt x="929" y="1577"/>
                  </a:cubicBezTo>
                  <a:cubicBezTo>
                    <a:pt x="930" y="1583"/>
                    <a:pt x="926" y="1588"/>
                    <a:pt x="920" y="1588"/>
                  </a:cubicBezTo>
                  <a:cubicBezTo>
                    <a:pt x="894" y="1592"/>
                    <a:pt x="867" y="1595"/>
                    <a:pt x="840" y="1597"/>
                  </a:cubicBezTo>
                  <a:lnTo>
                    <a:pt x="839" y="1597"/>
                  </a:lnTo>
                  <a:close/>
                  <a:moveTo>
                    <a:pt x="602" y="1573"/>
                  </a:moveTo>
                  <a:cubicBezTo>
                    <a:pt x="601" y="1573"/>
                    <a:pt x="600" y="1573"/>
                    <a:pt x="599" y="1572"/>
                  </a:cubicBezTo>
                  <a:cubicBezTo>
                    <a:pt x="573" y="1566"/>
                    <a:pt x="547" y="1558"/>
                    <a:pt x="522" y="1548"/>
                  </a:cubicBezTo>
                  <a:cubicBezTo>
                    <a:pt x="517" y="1546"/>
                    <a:pt x="514" y="1541"/>
                    <a:pt x="516" y="1535"/>
                  </a:cubicBezTo>
                  <a:cubicBezTo>
                    <a:pt x="518" y="1530"/>
                    <a:pt x="524" y="1528"/>
                    <a:pt x="529" y="1530"/>
                  </a:cubicBezTo>
                  <a:cubicBezTo>
                    <a:pt x="554" y="1539"/>
                    <a:pt x="579" y="1547"/>
                    <a:pt x="604" y="1553"/>
                  </a:cubicBezTo>
                  <a:cubicBezTo>
                    <a:pt x="610" y="1554"/>
                    <a:pt x="613" y="1560"/>
                    <a:pt x="612" y="1565"/>
                  </a:cubicBezTo>
                  <a:cubicBezTo>
                    <a:pt x="610" y="1570"/>
                    <a:pt x="606" y="1573"/>
                    <a:pt x="602" y="1573"/>
                  </a:cubicBezTo>
                  <a:close/>
                  <a:moveTo>
                    <a:pt x="997" y="1573"/>
                  </a:moveTo>
                  <a:cubicBezTo>
                    <a:pt x="993" y="1573"/>
                    <a:pt x="989" y="1570"/>
                    <a:pt x="987" y="1565"/>
                  </a:cubicBezTo>
                  <a:cubicBezTo>
                    <a:pt x="986" y="1560"/>
                    <a:pt x="989" y="1554"/>
                    <a:pt x="995" y="1553"/>
                  </a:cubicBezTo>
                  <a:cubicBezTo>
                    <a:pt x="1020" y="1546"/>
                    <a:pt x="1045" y="1538"/>
                    <a:pt x="1070" y="1529"/>
                  </a:cubicBezTo>
                  <a:cubicBezTo>
                    <a:pt x="1075" y="1527"/>
                    <a:pt x="1081" y="1530"/>
                    <a:pt x="1083" y="1535"/>
                  </a:cubicBezTo>
                  <a:cubicBezTo>
                    <a:pt x="1085" y="1540"/>
                    <a:pt x="1082" y="1546"/>
                    <a:pt x="1077" y="1548"/>
                  </a:cubicBezTo>
                  <a:cubicBezTo>
                    <a:pt x="1052" y="1557"/>
                    <a:pt x="1026" y="1565"/>
                    <a:pt x="1000" y="1572"/>
                  </a:cubicBezTo>
                  <a:cubicBezTo>
                    <a:pt x="999" y="1572"/>
                    <a:pt x="998" y="1573"/>
                    <a:pt x="997" y="1573"/>
                  </a:cubicBezTo>
                  <a:close/>
                  <a:moveTo>
                    <a:pt x="452" y="1517"/>
                  </a:moveTo>
                  <a:cubicBezTo>
                    <a:pt x="451" y="1517"/>
                    <a:pt x="449" y="1517"/>
                    <a:pt x="448" y="1516"/>
                  </a:cubicBezTo>
                  <a:cubicBezTo>
                    <a:pt x="424" y="1505"/>
                    <a:pt x="400" y="1491"/>
                    <a:pt x="377" y="1477"/>
                  </a:cubicBezTo>
                  <a:cubicBezTo>
                    <a:pt x="372" y="1474"/>
                    <a:pt x="371" y="1468"/>
                    <a:pt x="374" y="1463"/>
                  </a:cubicBezTo>
                  <a:cubicBezTo>
                    <a:pt x="377" y="1459"/>
                    <a:pt x="383" y="1457"/>
                    <a:pt x="388" y="1460"/>
                  </a:cubicBezTo>
                  <a:cubicBezTo>
                    <a:pt x="410" y="1474"/>
                    <a:pt x="433" y="1487"/>
                    <a:pt x="457" y="1498"/>
                  </a:cubicBezTo>
                  <a:cubicBezTo>
                    <a:pt x="462" y="1501"/>
                    <a:pt x="464" y="1507"/>
                    <a:pt x="461" y="1512"/>
                  </a:cubicBezTo>
                  <a:cubicBezTo>
                    <a:pt x="459" y="1515"/>
                    <a:pt x="456" y="1517"/>
                    <a:pt x="452" y="1517"/>
                  </a:cubicBezTo>
                  <a:close/>
                  <a:moveTo>
                    <a:pt x="1147" y="1517"/>
                  </a:moveTo>
                  <a:cubicBezTo>
                    <a:pt x="1143" y="1517"/>
                    <a:pt x="1139" y="1515"/>
                    <a:pt x="1138" y="1511"/>
                  </a:cubicBezTo>
                  <a:cubicBezTo>
                    <a:pt x="1135" y="1506"/>
                    <a:pt x="1137" y="1501"/>
                    <a:pt x="1142" y="1498"/>
                  </a:cubicBezTo>
                  <a:cubicBezTo>
                    <a:pt x="1166" y="1487"/>
                    <a:pt x="1189" y="1474"/>
                    <a:pt x="1211" y="1460"/>
                  </a:cubicBezTo>
                  <a:cubicBezTo>
                    <a:pt x="1216" y="1457"/>
                    <a:pt x="1222" y="1458"/>
                    <a:pt x="1225" y="1463"/>
                  </a:cubicBezTo>
                  <a:cubicBezTo>
                    <a:pt x="1228" y="1468"/>
                    <a:pt x="1226" y="1474"/>
                    <a:pt x="1222" y="1477"/>
                  </a:cubicBezTo>
                  <a:cubicBezTo>
                    <a:pt x="1199" y="1491"/>
                    <a:pt x="1175" y="1504"/>
                    <a:pt x="1151" y="1516"/>
                  </a:cubicBezTo>
                  <a:cubicBezTo>
                    <a:pt x="1150" y="1517"/>
                    <a:pt x="1148" y="1517"/>
                    <a:pt x="1147" y="1517"/>
                  </a:cubicBezTo>
                  <a:close/>
                  <a:moveTo>
                    <a:pt x="317" y="1433"/>
                  </a:moveTo>
                  <a:cubicBezTo>
                    <a:pt x="315" y="1433"/>
                    <a:pt x="313" y="1432"/>
                    <a:pt x="311" y="1431"/>
                  </a:cubicBezTo>
                  <a:cubicBezTo>
                    <a:pt x="289" y="1414"/>
                    <a:pt x="269" y="1397"/>
                    <a:pt x="249" y="1378"/>
                  </a:cubicBezTo>
                  <a:cubicBezTo>
                    <a:pt x="245" y="1374"/>
                    <a:pt x="245" y="1368"/>
                    <a:pt x="249" y="1364"/>
                  </a:cubicBezTo>
                  <a:cubicBezTo>
                    <a:pt x="253" y="1360"/>
                    <a:pt x="259" y="1360"/>
                    <a:pt x="263" y="1364"/>
                  </a:cubicBezTo>
                  <a:cubicBezTo>
                    <a:pt x="282" y="1382"/>
                    <a:pt x="302" y="1399"/>
                    <a:pt x="323" y="1415"/>
                  </a:cubicBezTo>
                  <a:cubicBezTo>
                    <a:pt x="327" y="1418"/>
                    <a:pt x="328" y="1425"/>
                    <a:pt x="325" y="1429"/>
                  </a:cubicBezTo>
                  <a:cubicBezTo>
                    <a:pt x="323" y="1432"/>
                    <a:pt x="320" y="1433"/>
                    <a:pt x="317" y="1433"/>
                  </a:cubicBezTo>
                  <a:close/>
                  <a:moveTo>
                    <a:pt x="1282" y="1432"/>
                  </a:moveTo>
                  <a:cubicBezTo>
                    <a:pt x="1279" y="1432"/>
                    <a:pt x="1276" y="1431"/>
                    <a:pt x="1274" y="1429"/>
                  </a:cubicBezTo>
                  <a:cubicBezTo>
                    <a:pt x="1271" y="1424"/>
                    <a:pt x="1271" y="1418"/>
                    <a:pt x="1276" y="1415"/>
                  </a:cubicBezTo>
                  <a:cubicBezTo>
                    <a:pt x="1297" y="1399"/>
                    <a:pt x="1317" y="1381"/>
                    <a:pt x="1336" y="1363"/>
                  </a:cubicBezTo>
                  <a:cubicBezTo>
                    <a:pt x="1340" y="1359"/>
                    <a:pt x="1346" y="1360"/>
                    <a:pt x="1350" y="1364"/>
                  </a:cubicBezTo>
                  <a:cubicBezTo>
                    <a:pt x="1354" y="1368"/>
                    <a:pt x="1353" y="1374"/>
                    <a:pt x="1349" y="1378"/>
                  </a:cubicBezTo>
                  <a:cubicBezTo>
                    <a:pt x="1330" y="1396"/>
                    <a:pt x="1309" y="1414"/>
                    <a:pt x="1288" y="1430"/>
                  </a:cubicBezTo>
                  <a:cubicBezTo>
                    <a:pt x="1286" y="1432"/>
                    <a:pt x="1284" y="1432"/>
                    <a:pt x="1282" y="1432"/>
                  </a:cubicBezTo>
                  <a:close/>
                  <a:moveTo>
                    <a:pt x="201" y="1323"/>
                  </a:moveTo>
                  <a:cubicBezTo>
                    <a:pt x="198" y="1323"/>
                    <a:pt x="196" y="1322"/>
                    <a:pt x="194" y="1320"/>
                  </a:cubicBezTo>
                  <a:cubicBezTo>
                    <a:pt x="176" y="1299"/>
                    <a:pt x="159" y="1278"/>
                    <a:pt x="144" y="1256"/>
                  </a:cubicBezTo>
                  <a:cubicBezTo>
                    <a:pt x="141" y="1251"/>
                    <a:pt x="142" y="1245"/>
                    <a:pt x="146" y="1242"/>
                  </a:cubicBezTo>
                  <a:cubicBezTo>
                    <a:pt x="151" y="1239"/>
                    <a:pt x="157" y="1240"/>
                    <a:pt x="160" y="1244"/>
                  </a:cubicBezTo>
                  <a:cubicBezTo>
                    <a:pt x="175" y="1266"/>
                    <a:pt x="192" y="1287"/>
                    <a:pt x="209" y="1307"/>
                  </a:cubicBezTo>
                  <a:cubicBezTo>
                    <a:pt x="212" y="1311"/>
                    <a:pt x="212" y="1317"/>
                    <a:pt x="208" y="1321"/>
                  </a:cubicBezTo>
                  <a:cubicBezTo>
                    <a:pt x="206" y="1322"/>
                    <a:pt x="203" y="1323"/>
                    <a:pt x="201" y="1323"/>
                  </a:cubicBezTo>
                  <a:close/>
                  <a:moveTo>
                    <a:pt x="1398" y="1323"/>
                  </a:moveTo>
                  <a:cubicBezTo>
                    <a:pt x="1395" y="1323"/>
                    <a:pt x="1393" y="1322"/>
                    <a:pt x="1391" y="1320"/>
                  </a:cubicBezTo>
                  <a:cubicBezTo>
                    <a:pt x="1387" y="1317"/>
                    <a:pt x="1386" y="1310"/>
                    <a:pt x="1390" y="1306"/>
                  </a:cubicBezTo>
                  <a:cubicBezTo>
                    <a:pt x="1407" y="1286"/>
                    <a:pt x="1423" y="1265"/>
                    <a:pt x="1438" y="1244"/>
                  </a:cubicBezTo>
                  <a:cubicBezTo>
                    <a:pt x="1441" y="1239"/>
                    <a:pt x="1448" y="1238"/>
                    <a:pt x="1452" y="1241"/>
                  </a:cubicBezTo>
                  <a:cubicBezTo>
                    <a:pt x="1457" y="1244"/>
                    <a:pt x="1458" y="1251"/>
                    <a:pt x="1455" y="1255"/>
                  </a:cubicBezTo>
                  <a:cubicBezTo>
                    <a:pt x="1439" y="1277"/>
                    <a:pt x="1423" y="1299"/>
                    <a:pt x="1405" y="1319"/>
                  </a:cubicBezTo>
                  <a:cubicBezTo>
                    <a:pt x="1403" y="1321"/>
                    <a:pt x="1400" y="1323"/>
                    <a:pt x="1398" y="1323"/>
                  </a:cubicBezTo>
                  <a:close/>
                  <a:moveTo>
                    <a:pt x="110" y="1192"/>
                  </a:moveTo>
                  <a:cubicBezTo>
                    <a:pt x="106" y="1192"/>
                    <a:pt x="103" y="1191"/>
                    <a:pt x="101" y="1187"/>
                  </a:cubicBezTo>
                  <a:cubicBezTo>
                    <a:pt x="88" y="1164"/>
                    <a:pt x="76" y="1139"/>
                    <a:pt x="65" y="1115"/>
                  </a:cubicBezTo>
                  <a:cubicBezTo>
                    <a:pt x="63" y="1110"/>
                    <a:pt x="65" y="1104"/>
                    <a:pt x="71" y="1102"/>
                  </a:cubicBezTo>
                  <a:cubicBezTo>
                    <a:pt x="76" y="1099"/>
                    <a:pt x="81" y="1102"/>
                    <a:pt x="84" y="1107"/>
                  </a:cubicBezTo>
                  <a:cubicBezTo>
                    <a:pt x="94" y="1131"/>
                    <a:pt x="106" y="1155"/>
                    <a:pt x="119" y="1177"/>
                  </a:cubicBezTo>
                  <a:cubicBezTo>
                    <a:pt x="121" y="1182"/>
                    <a:pt x="119" y="1188"/>
                    <a:pt x="115" y="1191"/>
                  </a:cubicBezTo>
                  <a:cubicBezTo>
                    <a:pt x="113" y="1192"/>
                    <a:pt x="111" y="1192"/>
                    <a:pt x="110" y="1192"/>
                  </a:cubicBezTo>
                  <a:close/>
                  <a:moveTo>
                    <a:pt x="1489" y="1192"/>
                  </a:moveTo>
                  <a:cubicBezTo>
                    <a:pt x="1487" y="1192"/>
                    <a:pt x="1485" y="1191"/>
                    <a:pt x="1484" y="1190"/>
                  </a:cubicBezTo>
                  <a:cubicBezTo>
                    <a:pt x="1479" y="1188"/>
                    <a:pt x="1477" y="1182"/>
                    <a:pt x="1480" y="1177"/>
                  </a:cubicBezTo>
                  <a:cubicBezTo>
                    <a:pt x="1493" y="1154"/>
                    <a:pt x="1505" y="1130"/>
                    <a:pt x="1515" y="1106"/>
                  </a:cubicBezTo>
                  <a:cubicBezTo>
                    <a:pt x="1517" y="1101"/>
                    <a:pt x="1523" y="1099"/>
                    <a:pt x="1528" y="1101"/>
                  </a:cubicBezTo>
                  <a:cubicBezTo>
                    <a:pt x="1533" y="1103"/>
                    <a:pt x="1535" y="1109"/>
                    <a:pt x="1533" y="1114"/>
                  </a:cubicBezTo>
                  <a:cubicBezTo>
                    <a:pt x="1523" y="1139"/>
                    <a:pt x="1511" y="1163"/>
                    <a:pt x="1498" y="1186"/>
                  </a:cubicBezTo>
                  <a:cubicBezTo>
                    <a:pt x="1496" y="1190"/>
                    <a:pt x="1492" y="1192"/>
                    <a:pt x="1489" y="1192"/>
                  </a:cubicBezTo>
                  <a:close/>
                  <a:moveTo>
                    <a:pt x="47" y="1046"/>
                  </a:moveTo>
                  <a:cubicBezTo>
                    <a:pt x="42" y="1046"/>
                    <a:pt x="38" y="1043"/>
                    <a:pt x="37" y="1039"/>
                  </a:cubicBezTo>
                  <a:cubicBezTo>
                    <a:pt x="29" y="1013"/>
                    <a:pt x="22" y="987"/>
                    <a:pt x="17" y="961"/>
                  </a:cubicBezTo>
                  <a:cubicBezTo>
                    <a:pt x="16" y="955"/>
                    <a:pt x="19" y="950"/>
                    <a:pt x="25" y="949"/>
                  </a:cubicBezTo>
                  <a:cubicBezTo>
                    <a:pt x="30" y="948"/>
                    <a:pt x="35" y="951"/>
                    <a:pt x="36" y="957"/>
                  </a:cubicBezTo>
                  <a:cubicBezTo>
                    <a:pt x="42" y="982"/>
                    <a:pt x="48" y="1008"/>
                    <a:pt x="56" y="1033"/>
                  </a:cubicBezTo>
                  <a:cubicBezTo>
                    <a:pt x="58" y="1038"/>
                    <a:pt x="55" y="1044"/>
                    <a:pt x="50" y="1045"/>
                  </a:cubicBezTo>
                  <a:cubicBezTo>
                    <a:pt x="49" y="1046"/>
                    <a:pt x="48" y="1046"/>
                    <a:pt x="47" y="1046"/>
                  </a:cubicBezTo>
                  <a:close/>
                  <a:moveTo>
                    <a:pt x="1552" y="1045"/>
                  </a:moveTo>
                  <a:cubicBezTo>
                    <a:pt x="1551" y="1045"/>
                    <a:pt x="1550" y="1045"/>
                    <a:pt x="1549" y="1045"/>
                  </a:cubicBezTo>
                  <a:cubicBezTo>
                    <a:pt x="1543" y="1043"/>
                    <a:pt x="1541" y="1037"/>
                    <a:pt x="1542" y="1032"/>
                  </a:cubicBezTo>
                  <a:cubicBezTo>
                    <a:pt x="1550" y="1007"/>
                    <a:pt x="1557" y="981"/>
                    <a:pt x="1562" y="956"/>
                  </a:cubicBezTo>
                  <a:cubicBezTo>
                    <a:pt x="1563" y="950"/>
                    <a:pt x="1568" y="947"/>
                    <a:pt x="1574" y="948"/>
                  </a:cubicBezTo>
                  <a:cubicBezTo>
                    <a:pt x="1579" y="949"/>
                    <a:pt x="1583" y="954"/>
                    <a:pt x="1582" y="960"/>
                  </a:cubicBezTo>
                  <a:cubicBezTo>
                    <a:pt x="1576" y="986"/>
                    <a:pt x="1569" y="1012"/>
                    <a:pt x="1561" y="1038"/>
                  </a:cubicBezTo>
                  <a:cubicBezTo>
                    <a:pt x="1560" y="1042"/>
                    <a:pt x="1556" y="1045"/>
                    <a:pt x="1552" y="1045"/>
                  </a:cubicBezTo>
                  <a:close/>
                  <a:moveTo>
                    <a:pt x="15" y="890"/>
                  </a:moveTo>
                  <a:cubicBezTo>
                    <a:pt x="9" y="890"/>
                    <a:pt x="5" y="886"/>
                    <a:pt x="5" y="881"/>
                  </a:cubicBezTo>
                  <a:cubicBezTo>
                    <a:pt x="2" y="854"/>
                    <a:pt x="1" y="827"/>
                    <a:pt x="0" y="800"/>
                  </a:cubicBezTo>
                  <a:cubicBezTo>
                    <a:pt x="0" y="794"/>
                    <a:pt x="5" y="790"/>
                    <a:pt x="10" y="790"/>
                  </a:cubicBezTo>
                  <a:cubicBezTo>
                    <a:pt x="10" y="790"/>
                    <a:pt x="10" y="790"/>
                    <a:pt x="10" y="790"/>
                  </a:cubicBezTo>
                  <a:cubicBezTo>
                    <a:pt x="16" y="790"/>
                    <a:pt x="20" y="794"/>
                    <a:pt x="20" y="800"/>
                  </a:cubicBezTo>
                  <a:cubicBezTo>
                    <a:pt x="21" y="826"/>
                    <a:pt x="22" y="853"/>
                    <a:pt x="24" y="879"/>
                  </a:cubicBezTo>
                  <a:cubicBezTo>
                    <a:pt x="25" y="884"/>
                    <a:pt x="21" y="889"/>
                    <a:pt x="16" y="890"/>
                  </a:cubicBezTo>
                  <a:lnTo>
                    <a:pt x="15" y="890"/>
                  </a:lnTo>
                  <a:close/>
                  <a:moveTo>
                    <a:pt x="1584" y="889"/>
                  </a:moveTo>
                  <a:cubicBezTo>
                    <a:pt x="1583" y="889"/>
                    <a:pt x="1583" y="889"/>
                    <a:pt x="1583" y="889"/>
                  </a:cubicBezTo>
                  <a:cubicBezTo>
                    <a:pt x="1577" y="888"/>
                    <a:pt x="1573" y="883"/>
                    <a:pt x="1574" y="878"/>
                  </a:cubicBezTo>
                  <a:cubicBezTo>
                    <a:pt x="1576" y="852"/>
                    <a:pt x="1578" y="825"/>
                    <a:pt x="1578" y="799"/>
                  </a:cubicBezTo>
                  <a:cubicBezTo>
                    <a:pt x="1578" y="797"/>
                    <a:pt x="1578" y="797"/>
                    <a:pt x="1578" y="797"/>
                  </a:cubicBezTo>
                  <a:cubicBezTo>
                    <a:pt x="1578" y="792"/>
                    <a:pt x="1582" y="787"/>
                    <a:pt x="1588" y="787"/>
                  </a:cubicBezTo>
                  <a:cubicBezTo>
                    <a:pt x="1593" y="787"/>
                    <a:pt x="1598" y="792"/>
                    <a:pt x="1598" y="797"/>
                  </a:cubicBezTo>
                  <a:cubicBezTo>
                    <a:pt x="1598" y="799"/>
                    <a:pt x="1598" y="799"/>
                    <a:pt x="1598" y="799"/>
                  </a:cubicBezTo>
                  <a:cubicBezTo>
                    <a:pt x="1598" y="826"/>
                    <a:pt x="1596" y="853"/>
                    <a:pt x="1594" y="880"/>
                  </a:cubicBezTo>
                  <a:cubicBezTo>
                    <a:pt x="1593" y="885"/>
                    <a:pt x="1589" y="889"/>
                    <a:pt x="1584" y="889"/>
                  </a:cubicBezTo>
                  <a:close/>
                  <a:moveTo>
                    <a:pt x="14" y="730"/>
                  </a:moveTo>
                  <a:cubicBezTo>
                    <a:pt x="13" y="730"/>
                    <a:pt x="13" y="730"/>
                    <a:pt x="13" y="730"/>
                  </a:cubicBezTo>
                  <a:cubicBezTo>
                    <a:pt x="8" y="730"/>
                    <a:pt x="4" y="725"/>
                    <a:pt x="4" y="719"/>
                  </a:cubicBezTo>
                  <a:cubicBezTo>
                    <a:pt x="7" y="692"/>
                    <a:pt x="11" y="665"/>
                    <a:pt x="16" y="639"/>
                  </a:cubicBezTo>
                  <a:cubicBezTo>
                    <a:pt x="18" y="634"/>
                    <a:pt x="23" y="630"/>
                    <a:pt x="28" y="631"/>
                  </a:cubicBezTo>
                  <a:cubicBezTo>
                    <a:pt x="34" y="632"/>
                    <a:pt x="37" y="638"/>
                    <a:pt x="36" y="643"/>
                  </a:cubicBezTo>
                  <a:cubicBezTo>
                    <a:pt x="31" y="669"/>
                    <a:pt x="27" y="695"/>
                    <a:pt x="24" y="721"/>
                  </a:cubicBezTo>
                  <a:cubicBezTo>
                    <a:pt x="24" y="726"/>
                    <a:pt x="19" y="730"/>
                    <a:pt x="14" y="730"/>
                  </a:cubicBezTo>
                  <a:close/>
                  <a:moveTo>
                    <a:pt x="1584" y="727"/>
                  </a:moveTo>
                  <a:cubicBezTo>
                    <a:pt x="1578" y="727"/>
                    <a:pt x="1574" y="724"/>
                    <a:pt x="1574" y="718"/>
                  </a:cubicBezTo>
                  <a:cubicBezTo>
                    <a:pt x="1571" y="692"/>
                    <a:pt x="1567" y="666"/>
                    <a:pt x="1562" y="641"/>
                  </a:cubicBezTo>
                  <a:cubicBezTo>
                    <a:pt x="1560" y="635"/>
                    <a:pt x="1564" y="630"/>
                    <a:pt x="1569" y="629"/>
                  </a:cubicBezTo>
                  <a:cubicBezTo>
                    <a:pt x="1575" y="628"/>
                    <a:pt x="1580" y="631"/>
                    <a:pt x="1581" y="637"/>
                  </a:cubicBezTo>
                  <a:cubicBezTo>
                    <a:pt x="1587" y="663"/>
                    <a:pt x="1591" y="690"/>
                    <a:pt x="1593" y="716"/>
                  </a:cubicBezTo>
                  <a:cubicBezTo>
                    <a:pt x="1594" y="722"/>
                    <a:pt x="1590" y="727"/>
                    <a:pt x="1585" y="727"/>
                  </a:cubicBezTo>
                  <a:lnTo>
                    <a:pt x="1584" y="727"/>
                  </a:lnTo>
                  <a:close/>
                  <a:moveTo>
                    <a:pt x="46" y="574"/>
                  </a:moveTo>
                  <a:cubicBezTo>
                    <a:pt x="45" y="574"/>
                    <a:pt x="44" y="574"/>
                    <a:pt x="43" y="573"/>
                  </a:cubicBezTo>
                  <a:cubicBezTo>
                    <a:pt x="38" y="572"/>
                    <a:pt x="35" y="566"/>
                    <a:pt x="37" y="561"/>
                  </a:cubicBezTo>
                  <a:cubicBezTo>
                    <a:pt x="45" y="535"/>
                    <a:pt x="54" y="510"/>
                    <a:pt x="65" y="485"/>
                  </a:cubicBezTo>
                  <a:cubicBezTo>
                    <a:pt x="67" y="480"/>
                    <a:pt x="73" y="477"/>
                    <a:pt x="78" y="480"/>
                  </a:cubicBezTo>
                  <a:cubicBezTo>
                    <a:pt x="83" y="482"/>
                    <a:pt x="85" y="488"/>
                    <a:pt x="83" y="493"/>
                  </a:cubicBezTo>
                  <a:cubicBezTo>
                    <a:pt x="73" y="517"/>
                    <a:pt x="63" y="542"/>
                    <a:pt x="56" y="567"/>
                  </a:cubicBezTo>
                  <a:cubicBezTo>
                    <a:pt x="54" y="571"/>
                    <a:pt x="50" y="574"/>
                    <a:pt x="46" y="574"/>
                  </a:cubicBezTo>
                  <a:close/>
                  <a:moveTo>
                    <a:pt x="1551" y="571"/>
                  </a:moveTo>
                  <a:cubicBezTo>
                    <a:pt x="1547" y="571"/>
                    <a:pt x="1543" y="569"/>
                    <a:pt x="1542" y="564"/>
                  </a:cubicBezTo>
                  <a:cubicBezTo>
                    <a:pt x="1534" y="539"/>
                    <a:pt x="1525" y="514"/>
                    <a:pt x="1514" y="490"/>
                  </a:cubicBezTo>
                  <a:cubicBezTo>
                    <a:pt x="1512" y="485"/>
                    <a:pt x="1514" y="479"/>
                    <a:pt x="1519" y="477"/>
                  </a:cubicBezTo>
                  <a:cubicBezTo>
                    <a:pt x="1524" y="475"/>
                    <a:pt x="1530" y="477"/>
                    <a:pt x="1533" y="482"/>
                  </a:cubicBezTo>
                  <a:cubicBezTo>
                    <a:pt x="1543" y="507"/>
                    <a:pt x="1553" y="533"/>
                    <a:pt x="1561" y="558"/>
                  </a:cubicBezTo>
                  <a:cubicBezTo>
                    <a:pt x="1562" y="564"/>
                    <a:pt x="1560" y="569"/>
                    <a:pt x="1554" y="571"/>
                  </a:cubicBezTo>
                  <a:cubicBezTo>
                    <a:pt x="1553" y="571"/>
                    <a:pt x="1552" y="571"/>
                    <a:pt x="1551" y="571"/>
                  </a:cubicBezTo>
                  <a:close/>
                  <a:moveTo>
                    <a:pt x="109" y="427"/>
                  </a:moveTo>
                  <a:cubicBezTo>
                    <a:pt x="107" y="427"/>
                    <a:pt x="106" y="427"/>
                    <a:pt x="104" y="426"/>
                  </a:cubicBezTo>
                  <a:cubicBezTo>
                    <a:pt x="99" y="423"/>
                    <a:pt x="98" y="417"/>
                    <a:pt x="100" y="412"/>
                  </a:cubicBezTo>
                  <a:cubicBezTo>
                    <a:pt x="113" y="389"/>
                    <a:pt x="128" y="366"/>
                    <a:pt x="143" y="344"/>
                  </a:cubicBezTo>
                  <a:cubicBezTo>
                    <a:pt x="146" y="339"/>
                    <a:pt x="152" y="338"/>
                    <a:pt x="157" y="341"/>
                  </a:cubicBezTo>
                  <a:cubicBezTo>
                    <a:pt x="161" y="344"/>
                    <a:pt x="163" y="350"/>
                    <a:pt x="159" y="355"/>
                  </a:cubicBezTo>
                  <a:cubicBezTo>
                    <a:pt x="144" y="377"/>
                    <a:pt x="130" y="399"/>
                    <a:pt x="118" y="422"/>
                  </a:cubicBezTo>
                  <a:cubicBezTo>
                    <a:pt x="116" y="425"/>
                    <a:pt x="112" y="427"/>
                    <a:pt x="109" y="427"/>
                  </a:cubicBezTo>
                  <a:close/>
                  <a:moveTo>
                    <a:pt x="1488" y="425"/>
                  </a:moveTo>
                  <a:cubicBezTo>
                    <a:pt x="1484" y="425"/>
                    <a:pt x="1481" y="423"/>
                    <a:pt x="1479" y="420"/>
                  </a:cubicBezTo>
                  <a:cubicBezTo>
                    <a:pt x="1466" y="397"/>
                    <a:pt x="1452" y="374"/>
                    <a:pt x="1437" y="353"/>
                  </a:cubicBezTo>
                  <a:cubicBezTo>
                    <a:pt x="1434" y="348"/>
                    <a:pt x="1435" y="342"/>
                    <a:pt x="1440" y="339"/>
                  </a:cubicBezTo>
                  <a:cubicBezTo>
                    <a:pt x="1444" y="336"/>
                    <a:pt x="1451" y="337"/>
                    <a:pt x="1454" y="341"/>
                  </a:cubicBezTo>
                  <a:cubicBezTo>
                    <a:pt x="1469" y="363"/>
                    <a:pt x="1484" y="387"/>
                    <a:pt x="1497" y="410"/>
                  </a:cubicBezTo>
                  <a:cubicBezTo>
                    <a:pt x="1499" y="415"/>
                    <a:pt x="1498" y="421"/>
                    <a:pt x="1493" y="424"/>
                  </a:cubicBezTo>
                  <a:cubicBezTo>
                    <a:pt x="1491" y="424"/>
                    <a:pt x="1490" y="425"/>
                    <a:pt x="1488" y="425"/>
                  </a:cubicBezTo>
                  <a:close/>
                  <a:moveTo>
                    <a:pt x="200" y="296"/>
                  </a:moveTo>
                  <a:cubicBezTo>
                    <a:pt x="198" y="296"/>
                    <a:pt x="195" y="295"/>
                    <a:pt x="194" y="294"/>
                  </a:cubicBezTo>
                  <a:cubicBezTo>
                    <a:pt x="189" y="290"/>
                    <a:pt x="189" y="284"/>
                    <a:pt x="192" y="280"/>
                  </a:cubicBezTo>
                  <a:cubicBezTo>
                    <a:pt x="210" y="259"/>
                    <a:pt x="229" y="239"/>
                    <a:pt x="248" y="221"/>
                  </a:cubicBezTo>
                  <a:cubicBezTo>
                    <a:pt x="252" y="217"/>
                    <a:pt x="258" y="217"/>
                    <a:pt x="262" y="221"/>
                  </a:cubicBezTo>
                  <a:cubicBezTo>
                    <a:pt x="266" y="225"/>
                    <a:pt x="266" y="232"/>
                    <a:pt x="262" y="235"/>
                  </a:cubicBezTo>
                  <a:cubicBezTo>
                    <a:pt x="243" y="253"/>
                    <a:pt x="225" y="273"/>
                    <a:pt x="208" y="293"/>
                  </a:cubicBezTo>
                  <a:cubicBezTo>
                    <a:pt x="206" y="295"/>
                    <a:pt x="203" y="296"/>
                    <a:pt x="200" y="296"/>
                  </a:cubicBezTo>
                  <a:close/>
                  <a:moveTo>
                    <a:pt x="1396" y="294"/>
                  </a:moveTo>
                  <a:cubicBezTo>
                    <a:pt x="1394" y="294"/>
                    <a:pt x="1391" y="293"/>
                    <a:pt x="1389" y="291"/>
                  </a:cubicBezTo>
                  <a:cubicBezTo>
                    <a:pt x="1372" y="271"/>
                    <a:pt x="1353" y="252"/>
                    <a:pt x="1334" y="234"/>
                  </a:cubicBezTo>
                  <a:cubicBezTo>
                    <a:pt x="1330" y="230"/>
                    <a:pt x="1330" y="223"/>
                    <a:pt x="1334" y="219"/>
                  </a:cubicBezTo>
                  <a:cubicBezTo>
                    <a:pt x="1338" y="215"/>
                    <a:pt x="1344" y="215"/>
                    <a:pt x="1348" y="219"/>
                  </a:cubicBezTo>
                  <a:cubicBezTo>
                    <a:pt x="1368" y="238"/>
                    <a:pt x="1387" y="257"/>
                    <a:pt x="1404" y="278"/>
                  </a:cubicBezTo>
                  <a:cubicBezTo>
                    <a:pt x="1408" y="282"/>
                    <a:pt x="1407" y="288"/>
                    <a:pt x="1403" y="292"/>
                  </a:cubicBezTo>
                  <a:cubicBezTo>
                    <a:pt x="1401" y="293"/>
                    <a:pt x="1399" y="294"/>
                    <a:pt x="1396" y="294"/>
                  </a:cubicBezTo>
                  <a:close/>
                  <a:moveTo>
                    <a:pt x="315" y="186"/>
                  </a:moveTo>
                  <a:cubicBezTo>
                    <a:pt x="313" y="186"/>
                    <a:pt x="310" y="185"/>
                    <a:pt x="308" y="182"/>
                  </a:cubicBezTo>
                  <a:cubicBezTo>
                    <a:pt x="304" y="178"/>
                    <a:pt x="305" y="172"/>
                    <a:pt x="309" y="168"/>
                  </a:cubicBezTo>
                  <a:cubicBezTo>
                    <a:pt x="331" y="152"/>
                    <a:pt x="353" y="136"/>
                    <a:pt x="376" y="122"/>
                  </a:cubicBezTo>
                  <a:cubicBezTo>
                    <a:pt x="380" y="119"/>
                    <a:pt x="386" y="120"/>
                    <a:pt x="389" y="125"/>
                  </a:cubicBezTo>
                  <a:cubicBezTo>
                    <a:pt x="392" y="130"/>
                    <a:pt x="391" y="136"/>
                    <a:pt x="386" y="139"/>
                  </a:cubicBezTo>
                  <a:cubicBezTo>
                    <a:pt x="364" y="153"/>
                    <a:pt x="342" y="168"/>
                    <a:pt x="322" y="184"/>
                  </a:cubicBezTo>
                  <a:cubicBezTo>
                    <a:pt x="320" y="185"/>
                    <a:pt x="318" y="186"/>
                    <a:pt x="315" y="186"/>
                  </a:cubicBezTo>
                  <a:close/>
                  <a:moveTo>
                    <a:pt x="1281" y="184"/>
                  </a:moveTo>
                  <a:cubicBezTo>
                    <a:pt x="1279" y="184"/>
                    <a:pt x="1276" y="184"/>
                    <a:pt x="1275" y="182"/>
                  </a:cubicBezTo>
                  <a:cubicBezTo>
                    <a:pt x="1254" y="166"/>
                    <a:pt x="1232" y="151"/>
                    <a:pt x="1210" y="137"/>
                  </a:cubicBezTo>
                  <a:cubicBezTo>
                    <a:pt x="1205" y="134"/>
                    <a:pt x="1204" y="128"/>
                    <a:pt x="1207" y="124"/>
                  </a:cubicBezTo>
                  <a:cubicBezTo>
                    <a:pt x="1209" y="119"/>
                    <a:pt x="1216" y="117"/>
                    <a:pt x="1220" y="120"/>
                  </a:cubicBezTo>
                  <a:cubicBezTo>
                    <a:pt x="1243" y="135"/>
                    <a:pt x="1265" y="150"/>
                    <a:pt x="1287" y="167"/>
                  </a:cubicBezTo>
                  <a:cubicBezTo>
                    <a:pt x="1291" y="170"/>
                    <a:pt x="1292" y="176"/>
                    <a:pt x="1289" y="181"/>
                  </a:cubicBezTo>
                  <a:cubicBezTo>
                    <a:pt x="1287" y="183"/>
                    <a:pt x="1284" y="184"/>
                    <a:pt x="1281" y="184"/>
                  </a:cubicBezTo>
                  <a:close/>
                  <a:moveTo>
                    <a:pt x="451" y="101"/>
                  </a:moveTo>
                  <a:cubicBezTo>
                    <a:pt x="447" y="101"/>
                    <a:pt x="443" y="99"/>
                    <a:pt x="442" y="96"/>
                  </a:cubicBezTo>
                  <a:cubicBezTo>
                    <a:pt x="439" y="91"/>
                    <a:pt x="441" y="85"/>
                    <a:pt x="446" y="82"/>
                  </a:cubicBezTo>
                  <a:cubicBezTo>
                    <a:pt x="470" y="70"/>
                    <a:pt x="495" y="60"/>
                    <a:pt x="521" y="50"/>
                  </a:cubicBezTo>
                  <a:cubicBezTo>
                    <a:pt x="526" y="48"/>
                    <a:pt x="531" y="51"/>
                    <a:pt x="533" y="56"/>
                  </a:cubicBezTo>
                  <a:cubicBezTo>
                    <a:pt x="535" y="61"/>
                    <a:pt x="533" y="67"/>
                    <a:pt x="527" y="69"/>
                  </a:cubicBezTo>
                  <a:cubicBezTo>
                    <a:pt x="503" y="78"/>
                    <a:pt x="479" y="89"/>
                    <a:pt x="455" y="100"/>
                  </a:cubicBezTo>
                  <a:cubicBezTo>
                    <a:pt x="454" y="101"/>
                    <a:pt x="452" y="101"/>
                    <a:pt x="451" y="101"/>
                  </a:cubicBezTo>
                  <a:close/>
                  <a:moveTo>
                    <a:pt x="1145" y="100"/>
                  </a:moveTo>
                  <a:cubicBezTo>
                    <a:pt x="1144" y="100"/>
                    <a:pt x="1142" y="100"/>
                    <a:pt x="1141" y="99"/>
                  </a:cubicBezTo>
                  <a:cubicBezTo>
                    <a:pt x="1117" y="88"/>
                    <a:pt x="1093" y="77"/>
                    <a:pt x="1068" y="68"/>
                  </a:cubicBezTo>
                  <a:cubicBezTo>
                    <a:pt x="1063" y="66"/>
                    <a:pt x="1060" y="60"/>
                    <a:pt x="1062" y="55"/>
                  </a:cubicBezTo>
                  <a:cubicBezTo>
                    <a:pt x="1064" y="50"/>
                    <a:pt x="1070" y="47"/>
                    <a:pt x="1075" y="49"/>
                  </a:cubicBezTo>
                  <a:cubicBezTo>
                    <a:pt x="1100" y="59"/>
                    <a:pt x="1125" y="69"/>
                    <a:pt x="1150" y="81"/>
                  </a:cubicBezTo>
                  <a:cubicBezTo>
                    <a:pt x="1155" y="84"/>
                    <a:pt x="1157" y="90"/>
                    <a:pt x="1154" y="95"/>
                  </a:cubicBezTo>
                  <a:cubicBezTo>
                    <a:pt x="1152" y="98"/>
                    <a:pt x="1149" y="100"/>
                    <a:pt x="1145" y="100"/>
                  </a:cubicBezTo>
                  <a:close/>
                  <a:moveTo>
                    <a:pt x="600" y="46"/>
                  </a:moveTo>
                  <a:cubicBezTo>
                    <a:pt x="596" y="46"/>
                    <a:pt x="592" y="43"/>
                    <a:pt x="591" y="38"/>
                  </a:cubicBezTo>
                  <a:cubicBezTo>
                    <a:pt x="589" y="33"/>
                    <a:pt x="592" y="27"/>
                    <a:pt x="598" y="26"/>
                  </a:cubicBezTo>
                  <a:cubicBezTo>
                    <a:pt x="624" y="19"/>
                    <a:pt x="650" y="14"/>
                    <a:pt x="677" y="10"/>
                  </a:cubicBezTo>
                  <a:cubicBezTo>
                    <a:pt x="682" y="9"/>
                    <a:pt x="687" y="13"/>
                    <a:pt x="688" y="18"/>
                  </a:cubicBezTo>
                  <a:cubicBezTo>
                    <a:pt x="689" y="23"/>
                    <a:pt x="685" y="29"/>
                    <a:pt x="680" y="29"/>
                  </a:cubicBezTo>
                  <a:cubicBezTo>
                    <a:pt x="654" y="33"/>
                    <a:pt x="628" y="39"/>
                    <a:pt x="603" y="45"/>
                  </a:cubicBezTo>
                  <a:cubicBezTo>
                    <a:pt x="602" y="46"/>
                    <a:pt x="601" y="46"/>
                    <a:pt x="600" y="46"/>
                  </a:cubicBezTo>
                  <a:close/>
                  <a:moveTo>
                    <a:pt x="995" y="45"/>
                  </a:moveTo>
                  <a:cubicBezTo>
                    <a:pt x="995" y="45"/>
                    <a:pt x="994" y="45"/>
                    <a:pt x="993" y="45"/>
                  </a:cubicBezTo>
                  <a:cubicBezTo>
                    <a:pt x="968" y="38"/>
                    <a:pt x="942" y="33"/>
                    <a:pt x="916" y="29"/>
                  </a:cubicBezTo>
                  <a:cubicBezTo>
                    <a:pt x="910" y="28"/>
                    <a:pt x="906" y="23"/>
                    <a:pt x="907" y="18"/>
                  </a:cubicBezTo>
                  <a:cubicBezTo>
                    <a:pt x="908" y="12"/>
                    <a:pt x="913" y="8"/>
                    <a:pt x="919" y="9"/>
                  </a:cubicBezTo>
                  <a:cubicBezTo>
                    <a:pt x="945" y="13"/>
                    <a:pt x="972" y="19"/>
                    <a:pt x="998" y="25"/>
                  </a:cubicBezTo>
                  <a:cubicBezTo>
                    <a:pt x="1003" y="27"/>
                    <a:pt x="1007" y="32"/>
                    <a:pt x="1005" y="37"/>
                  </a:cubicBezTo>
                  <a:cubicBezTo>
                    <a:pt x="1004" y="42"/>
                    <a:pt x="1000" y="45"/>
                    <a:pt x="995" y="45"/>
                  </a:cubicBezTo>
                  <a:close/>
                  <a:moveTo>
                    <a:pt x="758" y="21"/>
                  </a:moveTo>
                  <a:cubicBezTo>
                    <a:pt x="753" y="21"/>
                    <a:pt x="748" y="17"/>
                    <a:pt x="748" y="12"/>
                  </a:cubicBezTo>
                  <a:cubicBezTo>
                    <a:pt x="748" y="6"/>
                    <a:pt x="752" y="2"/>
                    <a:pt x="757" y="1"/>
                  </a:cubicBezTo>
                  <a:cubicBezTo>
                    <a:pt x="784" y="0"/>
                    <a:pt x="811" y="0"/>
                    <a:pt x="838" y="1"/>
                  </a:cubicBezTo>
                  <a:cubicBezTo>
                    <a:pt x="844" y="2"/>
                    <a:pt x="848" y="6"/>
                    <a:pt x="848" y="12"/>
                  </a:cubicBezTo>
                  <a:cubicBezTo>
                    <a:pt x="847" y="17"/>
                    <a:pt x="843" y="22"/>
                    <a:pt x="837" y="21"/>
                  </a:cubicBezTo>
                  <a:cubicBezTo>
                    <a:pt x="811" y="20"/>
                    <a:pt x="784" y="20"/>
                    <a:pt x="758" y="21"/>
                  </a:cubicBezTo>
                  <a:close/>
                </a:path>
              </a:pathLst>
            </a:custGeom>
            <a:solidFill>
              <a:srgbClr val="FFC000"/>
            </a:solid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sp>
          <p:nvSpPr>
            <p:cNvPr id="51" name="Oval 50"/>
            <p:cNvSpPr>
              <a:spLocks noChangeArrowheads="1"/>
            </p:cNvSpPr>
            <p:nvPr/>
          </p:nvSpPr>
          <p:spPr bwMode="auto">
            <a:xfrm>
              <a:off x="4378042" y="5054831"/>
              <a:ext cx="2073439" cy="92564"/>
            </a:xfrm>
            <a:prstGeom prst="ellipse">
              <a:avLst/>
            </a:prstGeom>
            <a:solidFill>
              <a:srgbClr val="A0A0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sp>
          <p:nvSpPr>
            <p:cNvPr id="52" name="Freeform 51"/>
            <p:cNvSpPr>
              <a:spLocks/>
            </p:cNvSpPr>
            <p:nvPr/>
          </p:nvSpPr>
          <p:spPr bwMode="auto">
            <a:xfrm>
              <a:off x="6002951" y="4381427"/>
              <a:ext cx="150418" cy="115705"/>
            </a:xfrm>
            <a:custGeom>
              <a:avLst/>
              <a:gdLst>
                <a:gd name="T0" fmla="*/ 0 w 65"/>
                <a:gd name="T1" fmla="*/ 16 h 50"/>
                <a:gd name="T2" fmla="*/ 31 w 65"/>
                <a:gd name="T3" fmla="*/ 0 h 50"/>
                <a:gd name="T4" fmla="*/ 65 w 65"/>
                <a:gd name="T5" fmla="*/ 33 h 50"/>
                <a:gd name="T6" fmla="*/ 65 w 65"/>
                <a:gd name="T7" fmla="*/ 47 h 50"/>
                <a:gd name="T8" fmla="*/ 58 w 65"/>
                <a:gd name="T9" fmla="*/ 50 h 50"/>
                <a:gd name="T10" fmla="*/ 11 w 65"/>
                <a:gd name="T11" fmla="*/ 34 h 50"/>
                <a:gd name="T12" fmla="*/ 0 w 65"/>
                <a:gd name="T13" fmla="*/ 16 h 50"/>
              </a:gdLst>
              <a:ahLst/>
              <a:cxnLst>
                <a:cxn ang="0">
                  <a:pos x="T0" y="T1"/>
                </a:cxn>
                <a:cxn ang="0">
                  <a:pos x="T2" y="T3"/>
                </a:cxn>
                <a:cxn ang="0">
                  <a:pos x="T4" y="T5"/>
                </a:cxn>
                <a:cxn ang="0">
                  <a:pos x="T6" y="T7"/>
                </a:cxn>
                <a:cxn ang="0">
                  <a:pos x="T8" y="T9"/>
                </a:cxn>
                <a:cxn ang="0">
                  <a:pos x="T10" y="T11"/>
                </a:cxn>
                <a:cxn ang="0">
                  <a:pos x="T12" y="T13"/>
                </a:cxn>
              </a:cxnLst>
              <a:rect l="0" t="0" r="r" b="b"/>
              <a:pathLst>
                <a:path w="65" h="50">
                  <a:moveTo>
                    <a:pt x="0" y="16"/>
                  </a:moveTo>
                  <a:lnTo>
                    <a:pt x="31" y="0"/>
                  </a:lnTo>
                  <a:lnTo>
                    <a:pt x="65" y="33"/>
                  </a:lnTo>
                  <a:lnTo>
                    <a:pt x="65" y="47"/>
                  </a:lnTo>
                  <a:lnTo>
                    <a:pt x="58" y="50"/>
                  </a:lnTo>
                  <a:lnTo>
                    <a:pt x="11" y="34"/>
                  </a:lnTo>
                  <a:lnTo>
                    <a:pt x="0" y="16"/>
                  </a:lnTo>
                  <a:close/>
                </a:path>
              </a:pathLst>
            </a:custGeom>
            <a:solidFill>
              <a:srgbClr val="0020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sp>
          <p:nvSpPr>
            <p:cNvPr id="53" name="Freeform 52"/>
            <p:cNvSpPr>
              <a:spLocks/>
            </p:cNvSpPr>
            <p:nvPr/>
          </p:nvSpPr>
          <p:spPr bwMode="auto">
            <a:xfrm>
              <a:off x="5417483" y="3666368"/>
              <a:ext cx="657206" cy="768283"/>
            </a:xfrm>
            <a:custGeom>
              <a:avLst/>
              <a:gdLst>
                <a:gd name="T0" fmla="*/ 0 w 284"/>
                <a:gd name="T1" fmla="*/ 25 h 332"/>
                <a:gd name="T2" fmla="*/ 257 w 284"/>
                <a:gd name="T3" fmla="*/ 332 h 332"/>
                <a:gd name="T4" fmla="*/ 284 w 284"/>
                <a:gd name="T5" fmla="*/ 310 h 332"/>
                <a:gd name="T6" fmla="*/ 62 w 284"/>
                <a:gd name="T7" fmla="*/ 0 h 332"/>
                <a:gd name="T8" fmla="*/ 0 w 284"/>
                <a:gd name="T9" fmla="*/ 25 h 332"/>
              </a:gdLst>
              <a:ahLst/>
              <a:cxnLst>
                <a:cxn ang="0">
                  <a:pos x="T0" y="T1"/>
                </a:cxn>
                <a:cxn ang="0">
                  <a:pos x="T2" y="T3"/>
                </a:cxn>
                <a:cxn ang="0">
                  <a:pos x="T4" y="T5"/>
                </a:cxn>
                <a:cxn ang="0">
                  <a:pos x="T6" y="T7"/>
                </a:cxn>
                <a:cxn ang="0">
                  <a:pos x="T8" y="T9"/>
                </a:cxn>
              </a:cxnLst>
              <a:rect l="0" t="0" r="r" b="b"/>
              <a:pathLst>
                <a:path w="284" h="332">
                  <a:moveTo>
                    <a:pt x="0" y="25"/>
                  </a:moveTo>
                  <a:lnTo>
                    <a:pt x="257" y="332"/>
                  </a:lnTo>
                  <a:lnTo>
                    <a:pt x="284" y="310"/>
                  </a:lnTo>
                  <a:lnTo>
                    <a:pt x="62" y="0"/>
                  </a:lnTo>
                  <a:lnTo>
                    <a:pt x="0" y="25"/>
                  </a:lnTo>
                  <a:close/>
                </a:path>
              </a:pathLst>
            </a:custGeom>
            <a:solidFill>
              <a:srgbClr val="5B9BD5"/>
            </a:solidFill>
            <a:ln>
              <a:noFill/>
            </a:ln>
            <a:extLst/>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sp>
          <p:nvSpPr>
            <p:cNvPr id="54" name="Freeform 53"/>
            <p:cNvSpPr>
              <a:spLocks/>
            </p:cNvSpPr>
            <p:nvPr/>
          </p:nvSpPr>
          <p:spPr bwMode="auto">
            <a:xfrm>
              <a:off x="5259717" y="3670996"/>
              <a:ext cx="155046" cy="978868"/>
            </a:xfrm>
            <a:custGeom>
              <a:avLst/>
              <a:gdLst>
                <a:gd name="T0" fmla="*/ 67 w 67"/>
                <a:gd name="T1" fmla="*/ 423 h 423"/>
                <a:gd name="T2" fmla="*/ 67 w 67"/>
                <a:gd name="T3" fmla="*/ 28 h 423"/>
                <a:gd name="T4" fmla="*/ 0 w 67"/>
                <a:gd name="T5" fmla="*/ 0 h 423"/>
                <a:gd name="T6" fmla="*/ 32 w 67"/>
                <a:gd name="T7" fmla="*/ 423 h 423"/>
                <a:gd name="T8" fmla="*/ 67 w 67"/>
                <a:gd name="T9" fmla="*/ 423 h 423"/>
              </a:gdLst>
              <a:ahLst/>
              <a:cxnLst>
                <a:cxn ang="0">
                  <a:pos x="T0" y="T1"/>
                </a:cxn>
                <a:cxn ang="0">
                  <a:pos x="T2" y="T3"/>
                </a:cxn>
                <a:cxn ang="0">
                  <a:pos x="T4" y="T5"/>
                </a:cxn>
                <a:cxn ang="0">
                  <a:pos x="T6" y="T7"/>
                </a:cxn>
                <a:cxn ang="0">
                  <a:pos x="T8" y="T9"/>
                </a:cxn>
              </a:cxnLst>
              <a:rect l="0" t="0" r="r" b="b"/>
              <a:pathLst>
                <a:path w="67" h="423">
                  <a:moveTo>
                    <a:pt x="67" y="423"/>
                  </a:moveTo>
                  <a:lnTo>
                    <a:pt x="67" y="28"/>
                  </a:lnTo>
                  <a:lnTo>
                    <a:pt x="0" y="0"/>
                  </a:lnTo>
                  <a:lnTo>
                    <a:pt x="32" y="423"/>
                  </a:lnTo>
                  <a:lnTo>
                    <a:pt x="67" y="423"/>
                  </a:lnTo>
                  <a:close/>
                </a:path>
              </a:pathLst>
            </a:custGeom>
            <a:solidFill>
              <a:srgbClr val="0072C6"/>
            </a:solidFill>
            <a:ln>
              <a:noFill/>
            </a:ln>
            <a:extLst/>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sp>
          <p:nvSpPr>
            <p:cNvPr id="55" name="Freeform 54"/>
            <p:cNvSpPr>
              <a:spLocks/>
            </p:cNvSpPr>
            <p:nvPr/>
          </p:nvSpPr>
          <p:spPr bwMode="auto">
            <a:xfrm>
              <a:off x="4739042" y="3080899"/>
              <a:ext cx="32397" cy="94879"/>
            </a:xfrm>
            <a:custGeom>
              <a:avLst/>
              <a:gdLst>
                <a:gd name="T0" fmla="*/ 9 w 14"/>
                <a:gd name="T1" fmla="*/ 0 h 41"/>
                <a:gd name="T2" fmla="*/ 0 w 14"/>
                <a:gd name="T3" fmla="*/ 40 h 41"/>
                <a:gd name="T4" fmla="*/ 5 w 14"/>
                <a:gd name="T5" fmla="*/ 41 h 41"/>
                <a:gd name="T6" fmla="*/ 14 w 14"/>
                <a:gd name="T7" fmla="*/ 1 h 41"/>
                <a:gd name="T8" fmla="*/ 9 w 14"/>
                <a:gd name="T9" fmla="*/ 0 h 41"/>
              </a:gdLst>
              <a:ahLst/>
              <a:cxnLst>
                <a:cxn ang="0">
                  <a:pos x="T0" y="T1"/>
                </a:cxn>
                <a:cxn ang="0">
                  <a:pos x="T2" y="T3"/>
                </a:cxn>
                <a:cxn ang="0">
                  <a:pos x="T4" y="T5"/>
                </a:cxn>
                <a:cxn ang="0">
                  <a:pos x="T6" y="T7"/>
                </a:cxn>
                <a:cxn ang="0">
                  <a:pos x="T8" y="T9"/>
                </a:cxn>
              </a:cxnLst>
              <a:rect l="0" t="0" r="r" b="b"/>
              <a:pathLst>
                <a:path w="14" h="41">
                  <a:moveTo>
                    <a:pt x="9" y="0"/>
                  </a:moveTo>
                  <a:lnTo>
                    <a:pt x="0" y="40"/>
                  </a:lnTo>
                  <a:lnTo>
                    <a:pt x="5" y="41"/>
                  </a:lnTo>
                  <a:lnTo>
                    <a:pt x="14" y="1"/>
                  </a:lnTo>
                  <a:lnTo>
                    <a:pt x="9" y="0"/>
                  </a:lnTo>
                  <a:close/>
                </a:path>
              </a:pathLst>
            </a:custGeom>
            <a:solidFill>
              <a:srgbClr val="F3F3F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sp>
          <p:nvSpPr>
            <p:cNvPr id="56" name="Freeform 55"/>
            <p:cNvSpPr>
              <a:spLocks/>
            </p:cNvSpPr>
            <p:nvPr/>
          </p:nvSpPr>
          <p:spPr bwMode="auto">
            <a:xfrm>
              <a:off x="6060397" y="3080899"/>
              <a:ext cx="30084" cy="94879"/>
            </a:xfrm>
            <a:custGeom>
              <a:avLst/>
              <a:gdLst>
                <a:gd name="T0" fmla="*/ 5 w 13"/>
                <a:gd name="T1" fmla="*/ 0 h 41"/>
                <a:gd name="T2" fmla="*/ 13 w 13"/>
                <a:gd name="T3" fmla="*/ 40 h 41"/>
                <a:gd name="T4" fmla="*/ 8 w 13"/>
                <a:gd name="T5" fmla="*/ 41 h 41"/>
                <a:gd name="T6" fmla="*/ 0 w 13"/>
                <a:gd name="T7" fmla="*/ 1 h 41"/>
                <a:gd name="T8" fmla="*/ 5 w 13"/>
                <a:gd name="T9" fmla="*/ 0 h 41"/>
              </a:gdLst>
              <a:ahLst/>
              <a:cxnLst>
                <a:cxn ang="0">
                  <a:pos x="T0" y="T1"/>
                </a:cxn>
                <a:cxn ang="0">
                  <a:pos x="T2" y="T3"/>
                </a:cxn>
                <a:cxn ang="0">
                  <a:pos x="T4" y="T5"/>
                </a:cxn>
                <a:cxn ang="0">
                  <a:pos x="T6" y="T7"/>
                </a:cxn>
                <a:cxn ang="0">
                  <a:pos x="T8" y="T9"/>
                </a:cxn>
              </a:cxnLst>
              <a:rect l="0" t="0" r="r" b="b"/>
              <a:pathLst>
                <a:path w="13" h="41">
                  <a:moveTo>
                    <a:pt x="5" y="0"/>
                  </a:moveTo>
                  <a:lnTo>
                    <a:pt x="13" y="40"/>
                  </a:lnTo>
                  <a:lnTo>
                    <a:pt x="8" y="41"/>
                  </a:lnTo>
                  <a:lnTo>
                    <a:pt x="0" y="1"/>
                  </a:lnTo>
                  <a:lnTo>
                    <a:pt x="5" y="0"/>
                  </a:lnTo>
                  <a:close/>
                </a:path>
              </a:pathLst>
            </a:custGeom>
            <a:solidFill>
              <a:srgbClr val="F3F3F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sp>
          <p:nvSpPr>
            <p:cNvPr id="57" name="Oval 28"/>
            <p:cNvSpPr>
              <a:spLocks noChangeArrowheads="1"/>
            </p:cNvSpPr>
            <p:nvPr/>
          </p:nvSpPr>
          <p:spPr bwMode="auto">
            <a:xfrm>
              <a:off x="5206492" y="4696145"/>
              <a:ext cx="416539" cy="416539"/>
            </a:xfrm>
            <a:prstGeom prst="ellipse">
              <a:avLst/>
            </a:prstGeom>
            <a:solidFill>
              <a:srgbClr val="FFC000"/>
            </a:solidFill>
            <a:ln>
              <a:noFill/>
            </a:ln>
            <a:extLst/>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sp>
          <p:nvSpPr>
            <p:cNvPr id="58" name="Freeform 29"/>
            <p:cNvSpPr>
              <a:spLocks/>
            </p:cNvSpPr>
            <p:nvPr/>
          </p:nvSpPr>
          <p:spPr bwMode="auto">
            <a:xfrm>
              <a:off x="5206492" y="4883588"/>
              <a:ext cx="416539" cy="229097"/>
            </a:xfrm>
            <a:custGeom>
              <a:avLst/>
              <a:gdLst>
                <a:gd name="T0" fmla="*/ 192 w 383"/>
                <a:gd name="T1" fmla="*/ 210 h 210"/>
                <a:gd name="T2" fmla="*/ 383 w 383"/>
                <a:gd name="T3" fmla="*/ 18 h 210"/>
                <a:gd name="T4" fmla="*/ 382 w 383"/>
                <a:gd name="T5" fmla="*/ 0 h 210"/>
                <a:gd name="T6" fmla="*/ 192 w 383"/>
                <a:gd name="T7" fmla="*/ 173 h 210"/>
                <a:gd name="T8" fmla="*/ 1 w 383"/>
                <a:gd name="T9" fmla="*/ 0 h 210"/>
                <a:gd name="T10" fmla="*/ 0 w 383"/>
                <a:gd name="T11" fmla="*/ 18 h 210"/>
                <a:gd name="T12" fmla="*/ 192 w 383"/>
                <a:gd name="T13" fmla="*/ 210 h 210"/>
              </a:gdLst>
              <a:ahLst/>
              <a:cxnLst>
                <a:cxn ang="0">
                  <a:pos x="T0" y="T1"/>
                </a:cxn>
                <a:cxn ang="0">
                  <a:pos x="T2" y="T3"/>
                </a:cxn>
                <a:cxn ang="0">
                  <a:pos x="T4" y="T5"/>
                </a:cxn>
                <a:cxn ang="0">
                  <a:pos x="T6" y="T7"/>
                </a:cxn>
                <a:cxn ang="0">
                  <a:pos x="T8" y="T9"/>
                </a:cxn>
                <a:cxn ang="0">
                  <a:pos x="T10" y="T11"/>
                </a:cxn>
                <a:cxn ang="0">
                  <a:pos x="T12" y="T13"/>
                </a:cxn>
              </a:cxnLst>
              <a:rect l="0" t="0" r="r" b="b"/>
              <a:pathLst>
                <a:path w="383" h="210">
                  <a:moveTo>
                    <a:pt x="192" y="210"/>
                  </a:moveTo>
                  <a:cubicBezTo>
                    <a:pt x="298" y="210"/>
                    <a:pt x="383" y="124"/>
                    <a:pt x="383" y="18"/>
                  </a:cubicBezTo>
                  <a:cubicBezTo>
                    <a:pt x="383" y="12"/>
                    <a:pt x="383" y="6"/>
                    <a:pt x="382" y="0"/>
                  </a:cubicBezTo>
                  <a:cubicBezTo>
                    <a:pt x="373" y="97"/>
                    <a:pt x="291" y="173"/>
                    <a:pt x="192" y="173"/>
                  </a:cubicBezTo>
                  <a:cubicBezTo>
                    <a:pt x="92" y="173"/>
                    <a:pt x="10" y="97"/>
                    <a:pt x="1" y="0"/>
                  </a:cubicBezTo>
                  <a:cubicBezTo>
                    <a:pt x="0" y="6"/>
                    <a:pt x="0" y="12"/>
                    <a:pt x="0" y="18"/>
                  </a:cubicBezTo>
                  <a:cubicBezTo>
                    <a:pt x="0" y="124"/>
                    <a:pt x="86" y="210"/>
                    <a:pt x="192" y="210"/>
                  </a:cubicBezTo>
                </a:path>
              </a:pathLst>
            </a:custGeom>
            <a:solidFill>
              <a:srgbClr val="ED7D31"/>
            </a:solidFill>
            <a:ln>
              <a:noFill/>
            </a:ln>
            <a:extLst/>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sp>
          <p:nvSpPr>
            <p:cNvPr id="59" name="Freeform 30"/>
            <p:cNvSpPr>
              <a:spLocks/>
            </p:cNvSpPr>
            <p:nvPr/>
          </p:nvSpPr>
          <p:spPr bwMode="auto">
            <a:xfrm>
              <a:off x="5299056" y="4649863"/>
              <a:ext cx="113392" cy="131905"/>
            </a:xfrm>
            <a:custGeom>
              <a:avLst/>
              <a:gdLst>
                <a:gd name="T0" fmla="*/ 49 w 49"/>
                <a:gd name="T1" fmla="*/ 0 h 57"/>
                <a:gd name="T2" fmla="*/ 15 w 49"/>
                <a:gd name="T3" fmla="*/ 0 h 57"/>
                <a:gd name="T4" fmla="*/ 0 w 49"/>
                <a:gd name="T5" fmla="*/ 44 h 57"/>
                <a:gd name="T6" fmla="*/ 6 w 49"/>
                <a:gd name="T7" fmla="*/ 57 h 57"/>
                <a:gd name="T8" fmla="*/ 14 w 49"/>
                <a:gd name="T9" fmla="*/ 57 h 57"/>
                <a:gd name="T10" fmla="*/ 49 w 49"/>
                <a:gd name="T11" fmla="*/ 19 h 57"/>
                <a:gd name="T12" fmla="*/ 49 w 49"/>
                <a:gd name="T13" fmla="*/ 0 h 57"/>
              </a:gdLst>
              <a:ahLst/>
              <a:cxnLst>
                <a:cxn ang="0">
                  <a:pos x="T0" y="T1"/>
                </a:cxn>
                <a:cxn ang="0">
                  <a:pos x="T2" y="T3"/>
                </a:cxn>
                <a:cxn ang="0">
                  <a:pos x="T4" y="T5"/>
                </a:cxn>
                <a:cxn ang="0">
                  <a:pos x="T6" y="T7"/>
                </a:cxn>
                <a:cxn ang="0">
                  <a:pos x="T8" y="T9"/>
                </a:cxn>
                <a:cxn ang="0">
                  <a:pos x="T10" y="T11"/>
                </a:cxn>
                <a:cxn ang="0">
                  <a:pos x="T12" y="T13"/>
                </a:cxn>
              </a:cxnLst>
              <a:rect l="0" t="0" r="r" b="b"/>
              <a:pathLst>
                <a:path w="49" h="57">
                  <a:moveTo>
                    <a:pt x="49" y="0"/>
                  </a:moveTo>
                  <a:lnTo>
                    <a:pt x="15" y="0"/>
                  </a:lnTo>
                  <a:lnTo>
                    <a:pt x="0" y="44"/>
                  </a:lnTo>
                  <a:lnTo>
                    <a:pt x="6" y="57"/>
                  </a:lnTo>
                  <a:lnTo>
                    <a:pt x="14" y="57"/>
                  </a:lnTo>
                  <a:lnTo>
                    <a:pt x="49" y="19"/>
                  </a:lnTo>
                  <a:lnTo>
                    <a:pt x="49" y="0"/>
                  </a:lnTo>
                  <a:close/>
                </a:path>
              </a:pathLst>
            </a:custGeom>
            <a:solidFill>
              <a:srgbClr val="0020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grpSp>
          <p:nvGrpSpPr>
            <p:cNvPr id="60" name="Group 59"/>
            <p:cNvGrpSpPr>
              <a:grpSpLocks noChangeAspect="1"/>
            </p:cNvGrpSpPr>
            <p:nvPr/>
          </p:nvGrpSpPr>
          <p:grpSpPr>
            <a:xfrm>
              <a:off x="4696944" y="2059194"/>
              <a:ext cx="415996" cy="234364"/>
              <a:chOff x="3370263" y="896938"/>
              <a:chExt cx="450850" cy="254000"/>
            </a:xfrm>
            <a:solidFill>
              <a:srgbClr val="0072C6"/>
            </a:solidFill>
          </p:grpSpPr>
          <p:sp>
            <p:nvSpPr>
              <p:cNvPr id="88" name="Freeform 107"/>
              <p:cNvSpPr>
                <a:spLocks noEditPoints="1"/>
              </p:cNvSpPr>
              <p:nvPr/>
            </p:nvSpPr>
            <p:spPr bwMode="auto">
              <a:xfrm>
                <a:off x="3370263" y="896938"/>
                <a:ext cx="450850" cy="254000"/>
              </a:xfrm>
              <a:custGeom>
                <a:avLst/>
                <a:gdLst>
                  <a:gd name="T0" fmla="*/ 268 w 284"/>
                  <a:gd name="T1" fmla="*/ 0 h 160"/>
                  <a:gd name="T2" fmla="*/ 16 w 284"/>
                  <a:gd name="T3" fmla="*/ 0 h 160"/>
                  <a:gd name="T4" fmla="*/ 16 w 284"/>
                  <a:gd name="T5" fmla="*/ 0 h 160"/>
                  <a:gd name="T6" fmla="*/ 10 w 284"/>
                  <a:gd name="T7" fmla="*/ 2 h 160"/>
                  <a:gd name="T8" fmla="*/ 6 w 284"/>
                  <a:gd name="T9" fmla="*/ 6 h 160"/>
                  <a:gd name="T10" fmla="*/ 2 w 284"/>
                  <a:gd name="T11" fmla="*/ 10 h 160"/>
                  <a:gd name="T12" fmla="*/ 0 w 284"/>
                  <a:gd name="T13" fmla="*/ 16 h 160"/>
                  <a:gd name="T14" fmla="*/ 0 w 284"/>
                  <a:gd name="T15" fmla="*/ 144 h 160"/>
                  <a:gd name="T16" fmla="*/ 0 w 284"/>
                  <a:gd name="T17" fmla="*/ 144 h 160"/>
                  <a:gd name="T18" fmla="*/ 2 w 284"/>
                  <a:gd name="T19" fmla="*/ 150 h 160"/>
                  <a:gd name="T20" fmla="*/ 6 w 284"/>
                  <a:gd name="T21" fmla="*/ 156 h 160"/>
                  <a:gd name="T22" fmla="*/ 10 w 284"/>
                  <a:gd name="T23" fmla="*/ 160 h 160"/>
                  <a:gd name="T24" fmla="*/ 16 w 284"/>
                  <a:gd name="T25" fmla="*/ 160 h 160"/>
                  <a:gd name="T26" fmla="*/ 268 w 284"/>
                  <a:gd name="T27" fmla="*/ 160 h 160"/>
                  <a:gd name="T28" fmla="*/ 268 w 284"/>
                  <a:gd name="T29" fmla="*/ 160 h 160"/>
                  <a:gd name="T30" fmla="*/ 274 w 284"/>
                  <a:gd name="T31" fmla="*/ 160 h 160"/>
                  <a:gd name="T32" fmla="*/ 280 w 284"/>
                  <a:gd name="T33" fmla="*/ 156 h 160"/>
                  <a:gd name="T34" fmla="*/ 282 w 284"/>
                  <a:gd name="T35" fmla="*/ 150 h 160"/>
                  <a:gd name="T36" fmla="*/ 284 w 284"/>
                  <a:gd name="T37" fmla="*/ 144 h 160"/>
                  <a:gd name="T38" fmla="*/ 284 w 284"/>
                  <a:gd name="T39" fmla="*/ 16 h 160"/>
                  <a:gd name="T40" fmla="*/ 284 w 284"/>
                  <a:gd name="T41" fmla="*/ 16 h 160"/>
                  <a:gd name="T42" fmla="*/ 282 w 284"/>
                  <a:gd name="T43" fmla="*/ 10 h 160"/>
                  <a:gd name="T44" fmla="*/ 280 w 284"/>
                  <a:gd name="T45" fmla="*/ 6 h 160"/>
                  <a:gd name="T46" fmla="*/ 274 w 284"/>
                  <a:gd name="T47" fmla="*/ 2 h 160"/>
                  <a:gd name="T48" fmla="*/ 268 w 284"/>
                  <a:gd name="T49" fmla="*/ 0 h 160"/>
                  <a:gd name="T50" fmla="*/ 268 w 284"/>
                  <a:gd name="T51" fmla="*/ 0 h 160"/>
                  <a:gd name="T52" fmla="*/ 256 w 284"/>
                  <a:gd name="T53" fmla="*/ 136 h 160"/>
                  <a:gd name="T54" fmla="*/ 28 w 284"/>
                  <a:gd name="T55" fmla="*/ 136 h 160"/>
                  <a:gd name="T56" fmla="*/ 28 w 284"/>
                  <a:gd name="T57" fmla="*/ 26 h 160"/>
                  <a:gd name="T58" fmla="*/ 256 w 284"/>
                  <a:gd name="T59" fmla="*/ 26 h 160"/>
                  <a:gd name="T60" fmla="*/ 256 w 284"/>
                  <a:gd name="T61" fmla="*/ 136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84" h="160">
                    <a:moveTo>
                      <a:pt x="268" y="0"/>
                    </a:moveTo>
                    <a:lnTo>
                      <a:pt x="16" y="0"/>
                    </a:lnTo>
                    <a:lnTo>
                      <a:pt x="16" y="0"/>
                    </a:lnTo>
                    <a:lnTo>
                      <a:pt x="10" y="2"/>
                    </a:lnTo>
                    <a:lnTo>
                      <a:pt x="6" y="6"/>
                    </a:lnTo>
                    <a:lnTo>
                      <a:pt x="2" y="10"/>
                    </a:lnTo>
                    <a:lnTo>
                      <a:pt x="0" y="16"/>
                    </a:lnTo>
                    <a:lnTo>
                      <a:pt x="0" y="144"/>
                    </a:lnTo>
                    <a:lnTo>
                      <a:pt x="0" y="144"/>
                    </a:lnTo>
                    <a:lnTo>
                      <a:pt x="2" y="150"/>
                    </a:lnTo>
                    <a:lnTo>
                      <a:pt x="6" y="156"/>
                    </a:lnTo>
                    <a:lnTo>
                      <a:pt x="10" y="160"/>
                    </a:lnTo>
                    <a:lnTo>
                      <a:pt x="16" y="160"/>
                    </a:lnTo>
                    <a:lnTo>
                      <a:pt x="268" y="160"/>
                    </a:lnTo>
                    <a:lnTo>
                      <a:pt x="268" y="160"/>
                    </a:lnTo>
                    <a:lnTo>
                      <a:pt x="274" y="160"/>
                    </a:lnTo>
                    <a:lnTo>
                      <a:pt x="280" y="156"/>
                    </a:lnTo>
                    <a:lnTo>
                      <a:pt x="282" y="150"/>
                    </a:lnTo>
                    <a:lnTo>
                      <a:pt x="284" y="144"/>
                    </a:lnTo>
                    <a:lnTo>
                      <a:pt x="284" y="16"/>
                    </a:lnTo>
                    <a:lnTo>
                      <a:pt x="284" y="16"/>
                    </a:lnTo>
                    <a:lnTo>
                      <a:pt x="282" y="10"/>
                    </a:lnTo>
                    <a:lnTo>
                      <a:pt x="280" y="6"/>
                    </a:lnTo>
                    <a:lnTo>
                      <a:pt x="274" y="2"/>
                    </a:lnTo>
                    <a:lnTo>
                      <a:pt x="268" y="0"/>
                    </a:lnTo>
                    <a:lnTo>
                      <a:pt x="268" y="0"/>
                    </a:lnTo>
                    <a:close/>
                    <a:moveTo>
                      <a:pt x="256" y="136"/>
                    </a:moveTo>
                    <a:lnTo>
                      <a:pt x="28" y="136"/>
                    </a:lnTo>
                    <a:lnTo>
                      <a:pt x="28" y="26"/>
                    </a:lnTo>
                    <a:lnTo>
                      <a:pt x="256" y="26"/>
                    </a:lnTo>
                    <a:lnTo>
                      <a:pt x="256" y="136"/>
                    </a:lnTo>
                    <a:close/>
                  </a:path>
                </a:pathLst>
              </a:custGeom>
              <a:grpFill/>
              <a:ln>
                <a:noFill/>
              </a:ln>
              <a:extLst/>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sp>
            <p:nvSpPr>
              <p:cNvPr id="89" name="Freeform 108"/>
              <p:cNvSpPr>
                <a:spLocks/>
              </p:cNvSpPr>
              <p:nvPr/>
            </p:nvSpPr>
            <p:spPr bwMode="auto">
              <a:xfrm>
                <a:off x="3570288" y="966788"/>
                <a:ext cx="76200" cy="117475"/>
              </a:xfrm>
              <a:custGeom>
                <a:avLst/>
                <a:gdLst>
                  <a:gd name="T0" fmla="*/ 0 w 48"/>
                  <a:gd name="T1" fmla="*/ 0 h 74"/>
                  <a:gd name="T2" fmla="*/ 0 w 48"/>
                  <a:gd name="T3" fmla="*/ 74 h 74"/>
                  <a:gd name="T4" fmla="*/ 48 w 48"/>
                  <a:gd name="T5" fmla="*/ 36 h 74"/>
                  <a:gd name="T6" fmla="*/ 0 w 48"/>
                  <a:gd name="T7" fmla="*/ 0 h 74"/>
                </a:gdLst>
                <a:ahLst/>
                <a:cxnLst>
                  <a:cxn ang="0">
                    <a:pos x="T0" y="T1"/>
                  </a:cxn>
                  <a:cxn ang="0">
                    <a:pos x="T2" y="T3"/>
                  </a:cxn>
                  <a:cxn ang="0">
                    <a:pos x="T4" y="T5"/>
                  </a:cxn>
                  <a:cxn ang="0">
                    <a:pos x="T6" y="T7"/>
                  </a:cxn>
                </a:cxnLst>
                <a:rect l="0" t="0" r="r" b="b"/>
                <a:pathLst>
                  <a:path w="48" h="74">
                    <a:moveTo>
                      <a:pt x="0" y="0"/>
                    </a:moveTo>
                    <a:lnTo>
                      <a:pt x="0" y="74"/>
                    </a:lnTo>
                    <a:lnTo>
                      <a:pt x="48" y="36"/>
                    </a:lnTo>
                    <a:lnTo>
                      <a:pt x="0" y="0"/>
                    </a:lnTo>
                    <a:close/>
                  </a:path>
                </a:pathLst>
              </a:custGeom>
              <a:grpFill/>
              <a:ln>
                <a:noFill/>
              </a:ln>
              <a:extLst/>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grpSp>
        <p:grpSp>
          <p:nvGrpSpPr>
            <p:cNvPr id="61" name="Group 60"/>
            <p:cNvGrpSpPr>
              <a:grpSpLocks noChangeAspect="1"/>
            </p:cNvGrpSpPr>
            <p:nvPr/>
          </p:nvGrpSpPr>
          <p:grpSpPr>
            <a:xfrm>
              <a:off x="4173933" y="2731263"/>
              <a:ext cx="337455" cy="204957"/>
              <a:chOff x="4722813" y="836613"/>
              <a:chExt cx="517525" cy="314325"/>
            </a:xfrm>
            <a:solidFill>
              <a:srgbClr val="0072C6"/>
            </a:solidFill>
          </p:grpSpPr>
          <p:sp>
            <p:nvSpPr>
              <p:cNvPr id="85" name="Freeform 104"/>
              <p:cNvSpPr>
                <a:spLocks/>
              </p:cNvSpPr>
              <p:nvPr/>
            </p:nvSpPr>
            <p:spPr bwMode="auto">
              <a:xfrm>
                <a:off x="4792663" y="836613"/>
                <a:ext cx="447675" cy="254000"/>
              </a:xfrm>
              <a:custGeom>
                <a:avLst/>
                <a:gdLst>
                  <a:gd name="T0" fmla="*/ 266 w 282"/>
                  <a:gd name="T1" fmla="*/ 0 h 160"/>
                  <a:gd name="T2" fmla="*/ 14 w 282"/>
                  <a:gd name="T3" fmla="*/ 0 h 160"/>
                  <a:gd name="T4" fmla="*/ 14 w 282"/>
                  <a:gd name="T5" fmla="*/ 0 h 160"/>
                  <a:gd name="T6" fmla="*/ 8 w 282"/>
                  <a:gd name="T7" fmla="*/ 0 h 160"/>
                  <a:gd name="T8" fmla="*/ 4 w 282"/>
                  <a:gd name="T9" fmla="*/ 4 h 160"/>
                  <a:gd name="T10" fmla="*/ 0 w 282"/>
                  <a:gd name="T11" fmla="*/ 8 h 160"/>
                  <a:gd name="T12" fmla="*/ 0 w 282"/>
                  <a:gd name="T13" fmla="*/ 16 h 160"/>
                  <a:gd name="T14" fmla="*/ 0 w 282"/>
                  <a:gd name="T15" fmla="*/ 20 h 160"/>
                  <a:gd name="T16" fmla="*/ 242 w 282"/>
                  <a:gd name="T17" fmla="*/ 20 h 160"/>
                  <a:gd name="T18" fmla="*/ 242 w 282"/>
                  <a:gd name="T19" fmla="*/ 20 h 160"/>
                  <a:gd name="T20" fmla="*/ 248 w 282"/>
                  <a:gd name="T21" fmla="*/ 22 h 160"/>
                  <a:gd name="T22" fmla="*/ 254 w 282"/>
                  <a:gd name="T23" fmla="*/ 24 h 160"/>
                  <a:gd name="T24" fmla="*/ 258 w 282"/>
                  <a:gd name="T25" fmla="*/ 30 h 160"/>
                  <a:gd name="T26" fmla="*/ 258 w 282"/>
                  <a:gd name="T27" fmla="*/ 36 h 160"/>
                  <a:gd name="T28" fmla="*/ 258 w 282"/>
                  <a:gd name="T29" fmla="*/ 160 h 160"/>
                  <a:gd name="T30" fmla="*/ 266 w 282"/>
                  <a:gd name="T31" fmla="*/ 160 h 160"/>
                  <a:gd name="T32" fmla="*/ 266 w 282"/>
                  <a:gd name="T33" fmla="*/ 160 h 160"/>
                  <a:gd name="T34" fmla="*/ 272 w 282"/>
                  <a:gd name="T35" fmla="*/ 158 h 160"/>
                  <a:gd name="T36" fmla="*/ 278 w 282"/>
                  <a:gd name="T37" fmla="*/ 154 h 160"/>
                  <a:gd name="T38" fmla="*/ 282 w 282"/>
                  <a:gd name="T39" fmla="*/ 150 h 160"/>
                  <a:gd name="T40" fmla="*/ 282 w 282"/>
                  <a:gd name="T41" fmla="*/ 144 h 160"/>
                  <a:gd name="T42" fmla="*/ 282 w 282"/>
                  <a:gd name="T43" fmla="*/ 16 h 160"/>
                  <a:gd name="T44" fmla="*/ 282 w 282"/>
                  <a:gd name="T45" fmla="*/ 16 h 160"/>
                  <a:gd name="T46" fmla="*/ 282 w 282"/>
                  <a:gd name="T47" fmla="*/ 8 h 160"/>
                  <a:gd name="T48" fmla="*/ 278 w 282"/>
                  <a:gd name="T49" fmla="*/ 4 h 160"/>
                  <a:gd name="T50" fmla="*/ 272 w 282"/>
                  <a:gd name="T51" fmla="*/ 0 h 160"/>
                  <a:gd name="T52" fmla="*/ 266 w 282"/>
                  <a:gd name="T53" fmla="*/ 0 h 160"/>
                  <a:gd name="T54" fmla="*/ 266 w 282"/>
                  <a:gd name="T55" fmla="*/ 0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82" h="160">
                    <a:moveTo>
                      <a:pt x="266" y="0"/>
                    </a:moveTo>
                    <a:lnTo>
                      <a:pt x="14" y="0"/>
                    </a:lnTo>
                    <a:lnTo>
                      <a:pt x="14" y="0"/>
                    </a:lnTo>
                    <a:lnTo>
                      <a:pt x="8" y="0"/>
                    </a:lnTo>
                    <a:lnTo>
                      <a:pt x="4" y="4"/>
                    </a:lnTo>
                    <a:lnTo>
                      <a:pt x="0" y="8"/>
                    </a:lnTo>
                    <a:lnTo>
                      <a:pt x="0" y="16"/>
                    </a:lnTo>
                    <a:lnTo>
                      <a:pt x="0" y="20"/>
                    </a:lnTo>
                    <a:lnTo>
                      <a:pt x="242" y="20"/>
                    </a:lnTo>
                    <a:lnTo>
                      <a:pt x="242" y="20"/>
                    </a:lnTo>
                    <a:lnTo>
                      <a:pt x="248" y="22"/>
                    </a:lnTo>
                    <a:lnTo>
                      <a:pt x="254" y="24"/>
                    </a:lnTo>
                    <a:lnTo>
                      <a:pt x="258" y="30"/>
                    </a:lnTo>
                    <a:lnTo>
                      <a:pt x="258" y="36"/>
                    </a:lnTo>
                    <a:lnTo>
                      <a:pt x="258" y="160"/>
                    </a:lnTo>
                    <a:lnTo>
                      <a:pt x="266" y="160"/>
                    </a:lnTo>
                    <a:lnTo>
                      <a:pt x="266" y="160"/>
                    </a:lnTo>
                    <a:lnTo>
                      <a:pt x="272" y="158"/>
                    </a:lnTo>
                    <a:lnTo>
                      <a:pt x="278" y="154"/>
                    </a:lnTo>
                    <a:lnTo>
                      <a:pt x="282" y="150"/>
                    </a:lnTo>
                    <a:lnTo>
                      <a:pt x="282" y="144"/>
                    </a:lnTo>
                    <a:lnTo>
                      <a:pt x="282" y="16"/>
                    </a:lnTo>
                    <a:lnTo>
                      <a:pt x="282" y="16"/>
                    </a:lnTo>
                    <a:lnTo>
                      <a:pt x="282" y="8"/>
                    </a:lnTo>
                    <a:lnTo>
                      <a:pt x="278" y="4"/>
                    </a:lnTo>
                    <a:lnTo>
                      <a:pt x="272" y="0"/>
                    </a:lnTo>
                    <a:lnTo>
                      <a:pt x="266" y="0"/>
                    </a:lnTo>
                    <a:lnTo>
                      <a:pt x="266" y="0"/>
                    </a:lnTo>
                    <a:close/>
                  </a:path>
                </a:pathLst>
              </a:custGeom>
              <a:grpFill/>
              <a:ln>
                <a:noFill/>
              </a:ln>
              <a:extLst/>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sp>
            <p:nvSpPr>
              <p:cNvPr id="86" name="Freeform 105"/>
              <p:cNvSpPr>
                <a:spLocks noEditPoints="1"/>
              </p:cNvSpPr>
              <p:nvPr/>
            </p:nvSpPr>
            <p:spPr bwMode="auto">
              <a:xfrm>
                <a:off x="4722813" y="896938"/>
                <a:ext cx="447675" cy="254000"/>
              </a:xfrm>
              <a:custGeom>
                <a:avLst/>
                <a:gdLst>
                  <a:gd name="T0" fmla="*/ 266 w 282"/>
                  <a:gd name="T1" fmla="*/ 0 h 160"/>
                  <a:gd name="T2" fmla="*/ 14 w 282"/>
                  <a:gd name="T3" fmla="*/ 0 h 160"/>
                  <a:gd name="T4" fmla="*/ 14 w 282"/>
                  <a:gd name="T5" fmla="*/ 0 h 160"/>
                  <a:gd name="T6" fmla="*/ 8 w 282"/>
                  <a:gd name="T7" fmla="*/ 2 h 160"/>
                  <a:gd name="T8" fmla="*/ 4 w 282"/>
                  <a:gd name="T9" fmla="*/ 6 h 160"/>
                  <a:gd name="T10" fmla="*/ 0 w 282"/>
                  <a:gd name="T11" fmla="*/ 10 h 160"/>
                  <a:gd name="T12" fmla="*/ 0 w 282"/>
                  <a:gd name="T13" fmla="*/ 16 h 160"/>
                  <a:gd name="T14" fmla="*/ 0 w 282"/>
                  <a:gd name="T15" fmla="*/ 144 h 160"/>
                  <a:gd name="T16" fmla="*/ 0 w 282"/>
                  <a:gd name="T17" fmla="*/ 144 h 160"/>
                  <a:gd name="T18" fmla="*/ 0 w 282"/>
                  <a:gd name="T19" fmla="*/ 150 h 160"/>
                  <a:gd name="T20" fmla="*/ 4 w 282"/>
                  <a:gd name="T21" fmla="*/ 156 h 160"/>
                  <a:gd name="T22" fmla="*/ 8 w 282"/>
                  <a:gd name="T23" fmla="*/ 160 h 160"/>
                  <a:gd name="T24" fmla="*/ 14 w 282"/>
                  <a:gd name="T25" fmla="*/ 160 h 160"/>
                  <a:gd name="T26" fmla="*/ 266 w 282"/>
                  <a:gd name="T27" fmla="*/ 160 h 160"/>
                  <a:gd name="T28" fmla="*/ 266 w 282"/>
                  <a:gd name="T29" fmla="*/ 160 h 160"/>
                  <a:gd name="T30" fmla="*/ 272 w 282"/>
                  <a:gd name="T31" fmla="*/ 160 h 160"/>
                  <a:gd name="T32" fmla="*/ 278 w 282"/>
                  <a:gd name="T33" fmla="*/ 156 h 160"/>
                  <a:gd name="T34" fmla="*/ 282 w 282"/>
                  <a:gd name="T35" fmla="*/ 150 h 160"/>
                  <a:gd name="T36" fmla="*/ 282 w 282"/>
                  <a:gd name="T37" fmla="*/ 144 h 160"/>
                  <a:gd name="T38" fmla="*/ 282 w 282"/>
                  <a:gd name="T39" fmla="*/ 16 h 160"/>
                  <a:gd name="T40" fmla="*/ 282 w 282"/>
                  <a:gd name="T41" fmla="*/ 16 h 160"/>
                  <a:gd name="T42" fmla="*/ 282 w 282"/>
                  <a:gd name="T43" fmla="*/ 10 h 160"/>
                  <a:gd name="T44" fmla="*/ 278 w 282"/>
                  <a:gd name="T45" fmla="*/ 6 h 160"/>
                  <a:gd name="T46" fmla="*/ 272 w 282"/>
                  <a:gd name="T47" fmla="*/ 2 h 160"/>
                  <a:gd name="T48" fmla="*/ 266 w 282"/>
                  <a:gd name="T49" fmla="*/ 0 h 160"/>
                  <a:gd name="T50" fmla="*/ 266 w 282"/>
                  <a:gd name="T51" fmla="*/ 0 h 160"/>
                  <a:gd name="T52" fmla="*/ 254 w 282"/>
                  <a:gd name="T53" fmla="*/ 136 h 160"/>
                  <a:gd name="T54" fmla="*/ 28 w 282"/>
                  <a:gd name="T55" fmla="*/ 136 h 160"/>
                  <a:gd name="T56" fmla="*/ 28 w 282"/>
                  <a:gd name="T57" fmla="*/ 26 h 160"/>
                  <a:gd name="T58" fmla="*/ 254 w 282"/>
                  <a:gd name="T59" fmla="*/ 26 h 160"/>
                  <a:gd name="T60" fmla="*/ 254 w 282"/>
                  <a:gd name="T61" fmla="*/ 136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82" h="160">
                    <a:moveTo>
                      <a:pt x="266" y="0"/>
                    </a:moveTo>
                    <a:lnTo>
                      <a:pt x="14" y="0"/>
                    </a:lnTo>
                    <a:lnTo>
                      <a:pt x="14" y="0"/>
                    </a:lnTo>
                    <a:lnTo>
                      <a:pt x="8" y="2"/>
                    </a:lnTo>
                    <a:lnTo>
                      <a:pt x="4" y="6"/>
                    </a:lnTo>
                    <a:lnTo>
                      <a:pt x="0" y="10"/>
                    </a:lnTo>
                    <a:lnTo>
                      <a:pt x="0" y="16"/>
                    </a:lnTo>
                    <a:lnTo>
                      <a:pt x="0" y="144"/>
                    </a:lnTo>
                    <a:lnTo>
                      <a:pt x="0" y="144"/>
                    </a:lnTo>
                    <a:lnTo>
                      <a:pt x="0" y="150"/>
                    </a:lnTo>
                    <a:lnTo>
                      <a:pt x="4" y="156"/>
                    </a:lnTo>
                    <a:lnTo>
                      <a:pt x="8" y="160"/>
                    </a:lnTo>
                    <a:lnTo>
                      <a:pt x="14" y="160"/>
                    </a:lnTo>
                    <a:lnTo>
                      <a:pt x="266" y="160"/>
                    </a:lnTo>
                    <a:lnTo>
                      <a:pt x="266" y="160"/>
                    </a:lnTo>
                    <a:lnTo>
                      <a:pt x="272" y="160"/>
                    </a:lnTo>
                    <a:lnTo>
                      <a:pt x="278" y="156"/>
                    </a:lnTo>
                    <a:lnTo>
                      <a:pt x="282" y="150"/>
                    </a:lnTo>
                    <a:lnTo>
                      <a:pt x="282" y="144"/>
                    </a:lnTo>
                    <a:lnTo>
                      <a:pt x="282" y="16"/>
                    </a:lnTo>
                    <a:lnTo>
                      <a:pt x="282" y="16"/>
                    </a:lnTo>
                    <a:lnTo>
                      <a:pt x="282" y="10"/>
                    </a:lnTo>
                    <a:lnTo>
                      <a:pt x="278" y="6"/>
                    </a:lnTo>
                    <a:lnTo>
                      <a:pt x="272" y="2"/>
                    </a:lnTo>
                    <a:lnTo>
                      <a:pt x="266" y="0"/>
                    </a:lnTo>
                    <a:lnTo>
                      <a:pt x="266" y="0"/>
                    </a:lnTo>
                    <a:close/>
                    <a:moveTo>
                      <a:pt x="254" y="136"/>
                    </a:moveTo>
                    <a:lnTo>
                      <a:pt x="28" y="136"/>
                    </a:lnTo>
                    <a:lnTo>
                      <a:pt x="28" y="26"/>
                    </a:lnTo>
                    <a:lnTo>
                      <a:pt x="254" y="26"/>
                    </a:lnTo>
                    <a:lnTo>
                      <a:pt x="254" y="136"/>
                    </a:lnTo>
                    <a:close/>
                  </a:path>
                </a:pathLst>
              </a:custGeom>
              <a:grpFill/>
              <a:ln>
                <a:noFill/>
              </a:ln>
              <a:extLst/>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sp>
            <p:nvSpPr>
              <p:cNvPr id="87" name="Freeform 106"/>
              <p:cNvSpPr>
                <a:spLocks/>
              </p:cNvSpPr>
              <p:nvPr/>
            </p:nvSpPr>
            <p:spPr bwMode="auto">
              <a:xfrm>
                <a:off x="4919663" y="966788"/>
                <a:ext cx="76200" cy="117475"/>
              </a:xfrm>
              <a:custGeom>
                <a:avLst/>
                <a:gdLst>
                  <a:gd name="T0" fmla="*/ 0 w 48"/>
                  <a:gd name="T1" fmla="*/ 0 h 74"/>
                  <a:gd name="T2" fmla="*/ 0 w 48"/>
                  <a:gd name="T3" fmla="*/ 74 h 74"/>
                  <a:gd name="T4" fmla="*/ 48 w 48"/>
                  <a:gd name="T5" fmla="*/ 36 h 74"/>
                  <a:gd name="T6" fmla="*/ 0 w 48"/>
                  <a:gd name="T7" fmla="*/ 0 h 74"/>
                </a:gdLst>
                <a:ahLst/>
                <a:cxnLst>
                  <a:cxn ang="0">
                    <a:pos x="T0" y="T1"/>
                  </a:cxn>
                  <a:cxn ang="0">
                    <a:pos x="T2" y="T3"/>
                  </a:cxn>
                  <a:cxn ang="0">
                    <a:pos x="T4" y="T5"/>
                  </a:cxn>
                  <a:cxn ang="0">
                    <a:pos x="T6" y="T7"/>
                  </a:cxn>
                </a:cxnLst>
                <a:rect l="0" t="0" r="r" b="b"/>
                <a:pathLst>
                  <a:path w="48" h="74">
                    <a:moveTo>
                      <a:pt x="0" y="0"/>
                    </a:moveTo>
                    <a:lnTo>
                      <a:pt x="0" y="74"/>
                    </a:lnTo>
                    <a:lnTo>
                      <a:pt x="48" y="36"/>
                    </a:lnTo>
                    <a:lnTo>
                      <a:pt x="0" y="0"/>
                    </a:lnTo>
                    <a:close/>
                  </a:path>
                </a:pathLst>
              </a:custGeom>
              <a:grpFill/>
              <a:ln>
                <a:noFill/>
              </a:ln>
              <a:extLst/>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grpSp>
        <p:sp>
          <p:nvSpPr>
            <p:cNvPr id="62" name="Freeform 59"/>
            <p:cNvSpPr>
              <a:spLocks noChangeAspect="1" noEditPoints="1"/>
            </p:cNvSpPr>
            <p:nvPr/>
          </p:nvSpPr>
          <p:spPr bwMode="auto">
            <a:xfrm>
              <a:off x="6351773" y="2659837"/>
              <a:ext cx="279320" cy="337291"/>
            </a:xfrm>
            <a:custGeom>
              <a:avLst/>
              <a:gdLst>
                <a:gd name="T0" fmla="*/ 0 w 212"/>
                <a:gd name="T1" fmla="*/ 188 h 256"/>
                <a:gd name="T2" fmla="*/ 106 w 212"/>
                <a:gd name="T3" fmla="*/ 56 h 256"/>
                <a:gd name="T4" fmla="*/ 128 w 212"/>
                <a:gd name="T5" fmla="*/ 90 h 256"/>
                <a:gd name="T6" fmla="*/ 134 w 212"/>
                <a:gd name="T7" fmla="*/ 110 h 256"/>
                <a:gd name="T8" fmla="*/ 134 w 212"/>
                <a:gd name="T9" fmla="*/ 152 h 256"/>
                <a:gd name="T10" fmla="*/ 128 w 212"/>
                <a:gd name="T11" fmla="*/ 170 h 256"/>
                <a:gd name="T12" fmla="*/ 106 w 212"/>
                <a:gd name="T13" fmla="*/ 206 h 256"/>
                <a:gd name="T14" fmla="*/ 104 w 212"/>
                <a:gd name="T15" fmla="*/ 208 h 256"/>
                <a:gd name="T16" fmla="*/ 90 w 212"/>
                <a:gd name="T17" fmla="*/ 200 h 256"/>
                <a:gd name="T18" fmla="*/ 106 w 212"/>
                <a:gd name="T19" fmla="*/ 182 h 256"/>
                <a:gd name="T20" fmla="*/ 120 w 212"/>
                <a:gd name="T21" fmla="*/ 148 h 256"/>
                <a:gd name="T22" fmla="*/ 122 w 212"/>
                <a:gd name="T23" fmla="*/ 130 h 256"/>
                <a:gd name="T24" fmla="*/ 116 w 212"/>
                <a:gd name="T25" fmla="*/ 96 h 256"/>
                <a:gd name="T26" fmla="*/ 94 w 212"/>
                <a:gd name="T27" fmla="*/ 66 h 256"/>
                <a:gd name="T28" fmla="*/ 90 w 212"/>
                <a:gd name="T29" fmla="*/ 62 h 256"/>
                <a:gd name="T30" fmla="*/ 98 w 212"/>
                <a:gd name="T31" fmla="*/ 48 h 256"/>
                <a:gd name="T32" fmla="*/ 106 w 212"/>
                <a:gd name="T33" fmla="*/ 56 h 256"/>
                <a:gd name="T34" fmla="*/ 122 w 212"/>
                <a:gd name="T35" fmla="*/ 222 h 256"/>
                <a:gd name="T36" fmla="*/ 138 w 212"/>
                <a:gd name="T37" fmla="*/ 202 h 256"/>
                <a:gd name="T38" fmla="*/ 150 w 212"/>
                <a:gd name="T39" fmla="*/ 180 h 256"/>
                <a:gd name="T40" fmla="*/ 154 w 212"/>
                <a:gd name="T41" fmla="*/ 168 h 256"/>
                <a:gd name="T42" fmla="*/ 158 w 212"/>
                <a:gd name="T43" fmla="*/ 144 h 256"/>
                <a:gd name="T44" fmla="*/ 160 w 212"/>
                <a:gd name="T45" fmla="*/ 130 h 256"/>
                <a:gd name="T46" fmla="*/ 156 w 212"/>
                <a:gd name="T47" fmla="*/ 106 h 256"/>
                <a:gd name="T48" fmla="*/ 154 w 212"/>
                <a:gd name="T49" fmla="*/ 94 h 256"/>
                <a:gd name="T50" fmla="*/ 144 w 212"/>
                <a:gd name="T51" fmla="*/ 70 h 256"/>
                <a:gd name="T52" fmla="*/ 130 w 212"/>
                <a:gd name="T53" fmla="*/ 48 h 256"/>
                <a:gd name="T54" fmla="*/ 118 w 212"/>
                <a:gd name="T55" fmla="*/ 36 h 256"/>
                <a:gd name="T56" fmla="*/ 128 w 212"/>
                <a:gd name="T57" fmla="*/ 26 h 256"/>
                <a:gd name="T58" fmla="*/ 130 w 212"/>
                <a:gd name="T59" fmla="*/ 28 h 256"/>
                <a:gd name="T60" fmla="*/ 142 w 212"/>
                <a:gd name="T61" fmla="*/ 40 h 256"/>
                <a:gd name="T62" fmla="*/ 158 w 212"/>
                <a:gd name="T63" fmla="*/ 64 h 256"/>
                <a:gd name="T64" fmla="*/ 168 w 212"/>
                <a:gd name="T65" fmla="*/ 90 h 256"/>
                <a:gd name="T66" fmla="*/ 172 w 212"/>
                <a:gd name="T67" fmla="*/ 116 h 256"/>
                <a:gd name="T68" fmla="*/ 172 w 212"/>
                <a:gd name="T69" fmla="*/ 144 h 256"/>
                <a:gd name="T70" fmla="*/ 168 w 212"/>
                <a:gd name="T71" fmla="*/ 172 h 256"/>
                <a:gd name="T72" fmla="*/ 158 w 212"/>
                <a:gd name="T73" fmla="*/ 198 h 256"/>
                <a:gd name="T74" fmla="*/ 142 w 212"/>
                <a:gd name="T75" fmla="*/ 220 h 256"/>
                <a:gd name="T76" fmla="*/ 160 w 212"/>
                <a:gd name="T77" fmla="*/ 2 h 256"/>
                <a:gd name="T78" fmla="*/ 182 w 212"/>
                <a:gd name="T79" fmla="*/ 30 h 256"/>
                <a:gd name="T80" fmla="*/ 200 w 212"/>
                <a:gd name="T81" fmla="*/ 62 h 256"/>
                <a:gd name="T82" fmla="*/ 210 w 212"/>
                <a:gd name="T83" fmla="*/ 96 h 256"/>
                <a:gd name="T84" fmla="*/ 212 w 212"/>
                <a:gd name="T85" fmla="*/ 130 h 256"/>
                <a:gd name="T86" fmla="*/ 210 w 212"/>
                <a:gd name="T87" fmla="*/ 164 h 256"/>
                <a:gd name="T88" fmla="*/ 200 w 212"/>
                <a:gd name="T89" fmla="*/ 198 h 256"/>
                <a:gd name="T90" fmla="*/ 184 w 212"/>
                <a:gd name="T91" fmla="*/ 228 h 256"/>
                <a:gd name="T92" fmla="*/ 162 w 212"/>
                <a:gd name="T93" fmla="*/ 256 h 256"/>
                <a:gd name="T94" fmla="*/ 162 w 212"/>
                <a:gd name="T95" fmla="*/ 236 h 256"/>
                <a:gd name="T96" fmla="*/ 170 w 212"/>
                <a:gd name="T97" fmla="*/ 224 h 256"/>
                <a:gd name="T98" fmla="*/ 186 w 212"/>
                <a:gd name="T99" fmla="*/ 194 h 256"/>
                <a:gd name="T100" fmla="*/ 196 w 212"/>
                <a:gd name="T101" fmla="*/ 162 h 256"/>
                <a:gd name="T102" fmla="*/ 198 w 212"/>
                <a:gd name="T103" fmla="*/ 146 h 256"/>
                <a:gd name="T104" fmla="*/ 198 w 212"/>
                <a:gd name="T105" fmla="*/ 114 h 256"/>
                <a:gd name="T106" fmla="*/ 196 w 212"/>
                <a:gd name="T107" fmla="*/ 98 h 256"/>
                <a:gd name="T108" fmla="*/ 186 w 212"/>
                <a:gd name="T109" fmla="*/ 68 h 256"/>
                <a:gd name="T110" fmla="*/ 178 w 212"/>
                <a:gd name="T111" fmla="*/ 52 h 256"/>
                <a:gd name="T112" fmla="*/ 160 w 212"/>
                <a:gd name="T113" fmla="*/ 24 h 256"/>
                <a:gd name="T114" fmla="*/ 148 w 212"/>
                <a:gd name="T115" fmla="*/ 10 h 256"/>
                <a:gd name="T116" fmla="*/ 158 w 212"/>
                <a:gd name="T117" fmla="*/ 0 h 256"/>
                <a:gd name="T118" fmla="*/ 158 w 212"/>
                <a:gd name="T119" fmla="*/ 2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12" h="256">
                  <a:moveTo>
                    <a:pt x="0" y="74"/>
                  </a:moveTo>
                  <a:lnTo>
                    <a:pt x="74" y="130"/>
                  </a:lnTo>
                  <a:lnTo>
                    <a:pt x="0" y="188"/>
                  </a:lnTo>
                  <a:lnTo>
                    <a:pt x="0" y="74"/>
                  </a:lnTo>
                  <a:close/>
                  <a:moveTo>
                    <a:pt x="106" y="56"/>
                  </a:moveTo>
                  <a:lnTo>
                    <a:pt x="106" y="56"/>
                  </a:lnTo>
                  <a:lnTo>
                    <a:pt x="118" y="72"/>
                  </a:lnTo>
                  <a:lnTo>
                    <a:pt x="118" y="72"/>
                  </a:lnTo>
                  <a:lnTo>
                    <a:pt x="128" y="90"/>
                  </a:lnTo>
                  <a:lnTo>
                    <a:pt x="128" y="90"/>
                  </a:lnTo>
                  <a:lnTo>
                    <a:pt x="134" y="110"/>
                  </a:lnTo>
                  <a:lnTo>
                    <a:pt x="134" y="110"/>
                  </a:lnTo>
                  <a:lnTo>
                    <a:pt x="136" y="130"/>
                  </a:lnTo>
                  <a:lnTo>
                    <a:pt x="136" y="130"/>
                  </a:lnTo>
                  <a:lnTo>
                    <a:pt x="134" y="152"/>
                  </a:lnTo>
                  <a:lnTo>
                    <a:pt x="134" y="152"/>
                  </a:lnTo>
                  <a:lnTo>
                    <a:pt x="128" y="170"/>
                  </a:lnTo>
                  <a:lnTo>
                    <a:pt x="128" y="170"/>
                  </a:lnTo>
                  <a:lnTo>
                    <a:pt x="118" y="190"/>
                  </a:lnTo>
                  <a:lnTo>
                    <a:pt x="118" y="190"/>
                  </a:lnTo>
                  <a:lnTo>
                    <a:pt x="106" y="206"/>
                  </a:lnTo>
                  <a:lnTo>
                    <a:pt x="106" y="206"/>
                  </a:lnTo>
                  <a:lnTo>
                    <a:pt x="104" y="208"/>
                  </a:lnTo>
                  <a:lnTo>
                    <a:pt x="104" y="208"/>
                  </a:lnTo>
                  <a:lnTo>
                    <a:pt x="102" y="208"/>
                  </a:lnTo>
                  <a:lnTo>
                    <a:pt x="90" y="200"/>
                  </a:lnTo>
                  <a:lnTo>
                    <a:pt x="90" y="200"/>
                  </a:lnTo>
                  <a:lnTo>
                    <a:pt x="94" y="196"/>
                  </a:lnTo>
                  <a:lnTo>
                    <a:pt x="94" y="196"/>
                  </a:lnTo>
                  <a:lnTo>
                    <a:pt x="106" y="182"/>
                  </a:lnTo>
                  <a:lnTo>
                    <a:pt x="116" y="166"/>
                  </a:lnTo>
                  <a:lnTo>
                    <a:pt x="116" y="166"/>
                  </a:lnTo>
                  <a:lnTo>
                    <a:pt x="120" y="148"/>
                  </a:lnTo>
                  <a:lnTo>
                    <a:pt x="120" y="148"/>
                  </a:lnTo>
                  <a:lnTo>
                    <a:pt x="122" y="130"/>
                  </a:lnTo>
                  <a:lnTo>
                    <a:pt x="122" y="130"/>
                  </a:lnTo>
                  <a:lnTo>
                    <a:pt x="120" y="114"/>
                  </a:lnTo>
                  <a:lnTo>
                    <a:pt x="116" y="96"/>
                  </a:lnTo>
                  <a:lnTo>
                    <a:pt x="116" y="96"/>
                  </a:lnTo>
                  <a:lnTo>
                    <a:pt x="106" y="80"/>
                  </a:lnTo>
                  <a:lnTo>
                    <a:pt x="106" y="80"/>
                  </a:lnTo>
                  <a:lnTo>
                    <a:pt x="94" y="66"/>
                  </a:lnTo>
                  <a:lnTo>
                    <a:pt x="94" y="66"/>
                  </a:lnTo>
                  <a:lnTo>
                    <a:pt x="90" y="62"/>
                  </a:lnTo>
                  <a:lnTo>
                    <a:pt x="90" y="62"/>
                  </a:lnTo>
                  <a:lnTo>
                    <a:pt x="86" y="58"/>
                  </a:lnTo>
                  <a:lnTo>
                    <a:pt x="98" y="48"/>
                  </a:lnTo>
                  <a:lnTo>
                    <a:pt x="98" y="48"/>
                  </a:lnTo>
                  <a:lnTo>
                    <a:pt x="102" y="52"/>
                  </a:lnTo>
                  <a:lnTo>
                    <a:pt x="102" y="52"/>
                  </a:lnTo>
                  <a:lnTo>
                    <a:pt x="106" y="56"/>
                  </a:lnTo>
                  <a:lnTo>
                    <a:pt x="106" y="56"/>
                  </a:lnTo>
                  <a:close/>
                  <a:moveTo>
                    <a:pt x="120" y="222"/>
                  </a:moveTo>
                  <a:lnTo>
                    <a:pt x="122" y="222"/>
                  </a:lnTo>
                  <a:lnTo>
                    <a:pt x="122" y="222"/>
                  </a:lnTo>
                  <a:lnTo>
                    <a:pt x="130" y="212"/>
                  </a:lnTo>
                  <a:lnTo>
                    <a:pt x="138" y="202"/>
                  </a:lnTo>
                  <a:lnTo>
                    <a:pt x="138" y="202"/>
                  </a:lnTo>
                  <a:lnTo>
                    <a:pt x="144" y="192"/>
                  </a:lnTo>
                  <a:lnTo>
                    <a:pt x="150" y="180"/>
                  </a:lnTo>
                  <a:lnTo>
                    <a:pt x="150" y="180"/>
                  </a:lnTo>
                  <a:lnTo>
                    <a:pt x="154" y="168"/>
                  </a:lnTo>
                  <a:lnTo>
                    <a:pt x="154" y="168"/>
                  </a:lnTo>
                  <a:lnTo>
                    <a:pt x="156" y="156"/>
                  </a:lnTo>
                  <a:lnTo>
                    <a:pt x="156" y="156"/>
                  </a:lnTo>
                  <a:lnTo>
                    <a:pt x="158" y="144"/>
                  </a:lnTo>
                  <a:lnTo>
                    <a:pt x="158" y="144"/>
                  </a:lnTo>
                  <a:lnTo>
                    <a:pt x="160" y="130"/>
                  </a:lnTo>
                  <a:lnTo>
                    <a:pt x="160" y="130"/>
                  </a:lnTo>
                  <a:lnTo>
                    <a:pt x="158" y="118"/>
                  </a:lnTo>
                  <a:lnTo>
                    <a:pt x="158" y="118"/>
                  </a:lnTo>
                  <a:lnTo>
                    <a:pt x="156" y="106"/>
                  </a:lnTo>
                  <a:lnTo>
                    <a:pt x="156" y="106"/>
                  </a:lnTo>
                  <a:lnTo>
                    <a:pt x="154" y="94"/>
                  </a:lnTo>
                  <a:lnTo>
                    <a:pt x="154" y="94"/>
                  </a:lnTo>
                  <a:lnTo>
                    <a:pt x="150" y="82"/>
                  </a:lnTo>
                  <a:lnTo>
                    <a:pt x="150" y="82"/>
                  </a:lnTo>
                  <a:lnTo>
                    <a:pt x="144" y="70"/>
                  </a:lnTo>
                  <a:lnTo>
                    <a:pt x="138" y="60"/>
                  </a:lnTo>
                  <a:lnTo>
                    <a:pt x="138" y="60"/>
                  </a:lnTo>
                  <a:lnTo>
                    <a:pt x="130" y="48"/>
                  </a:lnTo>
                  <a:lnTo>
                    <a:pt x="122" y="40"/>
                  </a:lnTo>
                  <a:lnTo>
                    <a:pt x="122" y="40"/>
                  </a:lnTo>
                  <a:lnTo>
                    <a:pt x="118" y="36"/>
                  </a:lnTo>
                  <a:lnTo>
                    <a:pt x="118" y="36"/>
                  </a:lnTo>
                  <a:lnTo>
                    <a:pt x="116" y="34"/>
                  </a:lnTo>
                  <a:lnTo>
                    <a:pt x="128" y="26"/>
                  </a:lnTo>
                  <a:lnTo>
                    <a:pt x="128" y="26"/>
                  </a:lnTo>
                  <a:lnTo>
                    <a:pt x="130" y="28"/>
                  </a:lnTo>
                  <a:lnTo>
                    <a:pt x="130" y="28"/>
                  </a:lnTo>
                  <a:lnTo>
                    <a:pt x="132" y="30"/>
                  </a:lnTo>
                  <a:lnTo>
                    <a:pt x="132" y="30"/>
                  </a:lnTo>
                  <a:lnTo>
                    <a:pt x="142" y="40"/>
                  </a:lnTo>
                  <a:lnTo>
                    <a:pt x="150" y="52"/>
                  </a:lnTo>
                  <a:lnTo>
                    <a:pt x="150" y="52"/>
                  </a:lnTo>
                  <a:lnTo>
                    <a:pt x="158" y="64"/>
                  </a:lnTo>
                  <a:lnTo>
                    <a:pt x="164" y="76"/>
                  </a:lnTo>
                  <a:lnTo>
                    <a:pt x="164" y="76"/>
                  </a:lnTo>
                  <a:lnTo>
                    <a:pt x="168" y="90"/>
                  </a:lnTo>
                  <a:lnTo>
                    <a:pt x="170" y="104"/>
                  </a:lnTo>
                  <a:lnTo>
                    <a:pt x="170" y="104"/>
                  </a:lnTo>
                  <a:lnTo>
                    <a:pt x="172" y="116"/>
                  </a:lnTo>
                  <a:lnTo>
                    <a:pt x="174" y="130"/>
                  </a:lnTo>
                  <a:lnTo>
                    <a:pt x="174" y="130"/>
                  </a:lnTo>
                  <a:lnTo>
                    <a:pt x="172" y="144"/>
                  </a:lnTo>
                  <a:lnTo>
                    <a:pt x="170" y="158"/>
                  </a:lnTo>
                  <a:lnTo>
                    <a:pt x="170" y="158"/>
                  </a:lnTo>
                  <a:lnTo>
                    <a:pt x="168" y="172"/>
                  </a:lnTo>
                  <a:lnTo>
                    <a:pt x="164" y="184"/>
                  </a:lnTo>
                  <a:lnTo>
                    <a:pt x="164" y="184"/>
                  </a:lnTo>
                  <a:lnTo>
                    <a:pt x="158" y="198"/>
                  </a:lnTo>
                  <a:lnTo>
                    <a:pt x="150" y="210"/>
                  </a:lnTo>
                  <a:lnTo>
                    <a:pt x="150" y="210"/>
                  </a:lnTo>
                  <a:lnTo>
                    <a:pt x="142" y="220"/>
                  </a:lnTo>
                  <a:lnTo>
                    <a:pt x="132" y="232"/>
                  </a:lnTo>
                  <a:lnTo>
                    <a:pt x="120" y="222"/>
                  </a:lnTo>
                  <a:close/>
                  <a:moveTo>
                    <a:pt x="160" y="2"/>
                  </a:moveTo>
                  <a:lnTo>
                    <a:pt x="160" y="2"/>
                  </a:lnTo>
                  <a:lnTo>
                    <a:pt x="172" y="16"/>
                  </a:lnTo>
                  <a:lnTo>
                    <a:pt x="182" y="30"/>
                  </a:lnTo>
                  <a:lnTo>
                    <a:pt x="182" y="30"/>
                  </a:lnTo>
                  <a:lnTo>
                    <a:pt x="192" y="46"/>
                  </a:lnTo>
                  <a:lnTo>
                    <a:pt x="200" y="62"/>
                  </a:lnTo>
                  <a:lnTo>
                    <a:pt x="200" y="62"/>
                  </a:lnTo>
                  <a:lnTo>
                    <a:pt x="206" y="78"/>
                  </a:lnTo>
                  <a:lnTo>
                    <a:pt x="210" y="96"/>
                  </a:lnTo>
                  <a:lnTo>
                    <a:pt x="210" y="96"/>
                  </a:lnTo>
                  <a:lnTo>
                    <a:pt x="212" y="114"/>
                  </a:lnTo>
                  <a:lnTo>
                    <a:pt x="212" y="130"/>
                  </a:lnTo>
                  <a:lnTo>
                    <a:pt x="212" y="130"/>
                  </a:lnTo>
                  <a:lnTo>
                    <a:pt x="212" y="148"/>
                  </a:lnTo>
                  <a:lnTo>
                    <a:pt x="210" y="164"/>
                  </a:lnTo>
                  <a:lnTo>
                    <a:pt x="210" y="164"/>
                  </a:lnTo>
                  <a:lnTo>
                    <a:pt x="206" y="180"/>
                  </a:lnTo>
                  <a:lnTo>
                    <a:pt x="200" y="198"/>
                  </a:lnTo>
                  <a:lnTo>
                    <a:pt x="200" y="198"/>
                  </a:lnTo>
                  <a:lnTo>
                    <a:pt x="194" y="212"/>
                  </a:lnTo>
                  <a:lnTo>
                    <a:pt x="184" y="228"/>
                  </a:lnTo>
                  <a:lnTo>
                    <a:pt x="184" y="228"/>
                  </a:lnTo>
                  <a:lnTo>
                    <a:pt x="174" y="242"/>
                  </a:lnTo>
                  <a:lnTo>
                    <a:pt x="162" y="256"/>
                  </a:lnTo>
                  <a:lnTo>
                    <a:pt x="152" y="248"/>
                  </a:lnTo>
                  <a:lnTo>
                    <a:pt x="152" y="248"/>
                  </a:lnTo>
                  <a:lnTo>
                    <a:pt x="162" y="236"/>
                  </a:lnTo>
                  <a:lnTo>
                    <a:pt x="162" y="236"/>
                  </a:lnTo>
                  <a:lnTo>
                    <a:pt x="170" y="224"/>
                  </a:lnTo>
                  <a:lnTo>
                    <a:pt x="170" y="224"/>
                  </a:lnTo>
                  <a:lnTo>
                    <a:pt x="178" y="210"/>
                  </a:lnTo>
                  <a:lnTo>
                    <a:pt x="186" y="194"/>
                  </a:lnTo>
                  <a:lnTo>
                    <a:pt x="186" y="194"/>
                  </a:lnTo>
                  <a:lnTo>
                    <a:pt x="192" y="178"/>
                  </a:lnTo>
                  <a:lnTo>
                    <a:pt x="192" y="178"/>
                  </a:lnTo>
                  <a:lnTo>
                    <a:pt x="196" y="162"/>
                  </a:lnTo>
                  <a:lnTo>
                    <a:pt x="196" y="162"/>
                  </a:lnTo>
                  <a:lnTo>
                    <a:pt x="198" y="146"/>
                  </a:lnTo>
                  <a:lnTo>
                    <a:pt x="198" y="146"/>
                  </a:lnTo>
                  <a:lnTo>
                    <a:pt x="198" y="130"/>
                  </a:lnTo>
                  <a:lnTo>
                    <a:pt x="198" y="130"/>
                  </a:lnTo>
                  <a:lnTo>
                    <a:pt x="198" y="114"/>
                  </a:lnTo>
                  <a:lnTo>
                    <a:pt x="198" y="114"/>
                  </a:lnTo>
                  <a:lnTo>
                    <a:pt x="196" y="98"/>
                  </a:lnTo>
                  <a:lnTo>
                    <a:pt x="196" y="98"/>
                  </a:lnTo>
                  <a:lnTo>
                    <a:pt x="192" y="82"/>
                  </a:lnTo>
                  <a:lnTo>
                    <a:pt x="192" y="82"/>
                  </a:lnTo>
                  <a:lnTo>
                    <a:pt x="186" y="68"/>
                  </a:lnTo>
                  <a:lnTo>
                    <a:pt x="186" y="68"/>
                  </a:lnTo>
                  <a:lnTo>
                    <a:pt x="178" y="52"/>
                  </a:lnTo>
                  <a:lnTo>
                    <a:pt x="178" y="52"/>
                  </a:lnTo>
                  <a:lnTo>
                    <a:pt x="170" y="38"/>
                  </a:lnTo>
                  <a:lnTo>
                    <a:pt x="170" y="38"/>
                  </a:lnTo>
                  <a:lnTo>
                    <a:pt x="160" y="24"/>
                  </a:lnTo>
                  <a:lnTo>
                    <a:pt x="148" y="12"/>
                  </a:lnTo>
                  <a:lnTo>
                    <a:pt x="148" y="12"/>
                  </a:lnTo>
                  <a:lnTo>
                    <a:pt x="148" y="10"/>
                  </a:lnTo>
                  <a:lnTo>
                    <a:pt x="148" y="10"/>
                  </a:lnTo>
                  <a:lnTo>
                    <a:pt x="148" y="10"/>
                  </a:lnTo>
                  <a:lnTo>
                    <a:pt x="158" y="0"/>
                  </a:lnTo>
                  <a:lnTo>
                    <a:pt x="158" y="0"/>
                  </a:lnTo>
                  <a:lnTo>
                    <a:pt x="158" y="2"/>
                  </a:lnTo>
                  <a:lnTo>
                    <a:pt x="158" y="2"/>
                  </a:lnTo>
                  <a:lnTo>
                    <a:pt x="160" y="2"/>
                  </a:lnTo>
                  <a:lnTo>
                    <a:pt x="160" y="2"/>
                  </a:lnTo>
                  <a:close/>
                </a:path>
              </a:pathLst>
            </a:custGeom>
            <a:solidFill>
              <a:srgbClr val="0072C6"/>
            </a:solidFill>
            <a:ln>
              <a:noFill/>
            </a:ln>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sp>
          <p:nvSpPr>
            <p:cNvPr id="63" name="Freeform 131"/>
            <p:cNvSpPr>
              <a:spLocks noChangeAspect="1" noEditPoints="1"/>
            </p:cNvSpPr>
            <p:nvPr/>
          </p:nvSpPr>
          <p:spPr bwMode="auto">
            <a:xfrm>
              <a:off x="4576419" y="3479171"/>
              <a:ext cx="340241" cy="267244"/>
            </a:xfrm>
            <a:custGeom>
              <a:avLst/>
              <a:gdLst>
                <a:gd name="T0" fmla="*/ 62 w 275"/>
                <a:gd name="T1" fmla="*/ 5 h 216"/>
                <a:gd name="T2" fmla="*/ 62 w 275"/>
                <a:gd name="T3" fmla="*/ 212 h 216"/>
                <a:gd name="T4" fmla="*/ 0 w 275"/>
                <a:gd name="T5" fmla="*/ 212 h 216"/>
                <a:gd name="T6" fmla="*/ 0 w 275"/>
                <a:gd name="T7" fmla="*/ 5 h 216"/>
                <a:gd name="T8" fmla="*/ 62 w 275"/>
                <a:gd name="T9" fmla="*/ 5 h 216"/>
                <a:gd name="T10" fmla="*/ 50 w 275"/>
                <a:gd name="T11" fmla="*/ 29 h 216"/>
                <a:gd name="T12" fmla="*/ 12 w 275"/>
                <a:gd name="T13" fmla="*/ 29 h 216"/>
                <a:gd name="T14" fmla="*/ 12 w 275"/>
                <a:gd name="T15" fmla="*/ 41 h 216"/>
                <a:gd name="T16" fmla="*/ 50 w 275"/>
                <a:gd name="T17" fmla="*/ 41 h 216"/>
                <a:gd name="T18" fmla="*/ 50 w 275"/>
                <a:gd name="T19" fmla="*/ 29 h 216"/>
                <a:gd name="T20" fmla="*/ 50 w 275"/>
                <a:gd name="T21" fmla="*/ 53 h 216"/>
                <a:gd name="T22" fmla="*/ 12 w 275"/>
                <a:gd name="T23" fmla="*/ 53 h 216"/>
                <a:gd name="T24" fmla="*/ 12 w 275"/>
                <a:gd name="T25" fmla="*/ 66 h 216"/>
                <a:gd name="T26" fmla="*/ 50 w 275"/>
                <a:gd name="T27" fmla="*/ 66 h 216"/>
                <a:gd name="T28" fmla="*/ 50 w 275"/>
                <a:gd name="T29" fmla="*/ 53 h 216"/>
                <a:gd name="T30" fmla="*/ 134 w 275"/>
                <a:gd name="T31" fmla="*/ 5 h 216"/>
                <a:gd name="T32" fmla="*/ 134 w 275"/>
                <a:gd name="T33" fmla="*/ 212 h 216"/>
                <a:gd name="T34" fmla="*/ 74 w 275"/>
                <a:gd name="T35" fmla="*/ 212 h 216"/>
                <a:gd name="T36" fmla="*/ 74 w 275"/>
                <a:gd name="T37" fmla="*/ 5 h 216"/>
                <a:gd name="T38" fmla="*/ 134 w 275"/>
                <a:gd name="T39" fmla="*/ 5 h 216"/>
                <a:gd name="T40" fmla="*/ 122 w 275"/>
                <a:gd name="T41" fmla="*/ 29 h 216"/>
                <a:gd name="T42" fmla="*/ 86 w 275"/>
                <a:gd name="T43" fmla="*/ 29 h 216"/>
                <a:gd name="T44" fmla="*/ 86 w 275"/>
                <a:gd name="T45" fmla="*/ 41 h 216"/>
                <a:gd name="T46" fmla="*/ 122 w 275"/>
                <a:gd name="T47" fmla="*/ 41 h 216"/>
                <a:gd name="T48" fmla="*/ 122 w 275"/>
                <a:gd name="T49" fmla="*/ 29 h 216"/>
                <a:gd name="T50" fmla="*/ 122 w 275"/>
                <a:gd name="T51" fmla="*/ 53 h 216"/>
                <a:gd name="T52" fmla="*/ 86 w 275"/>
                <a:gd name="T53" fmla="*/ 53 h 216"/>
                <a:gd name="T54" fmla="*/ 86 w 275"/>
                <a:gd name="T55" fmla="*/ 66 h 216"/>
                <a:gd name="T56" fmla="*/ 122 w 275"/>
                <a:gd name="T57" fmla="*/ 66 h 216"/>
                <a:gd name="T58" fmla="*/ 122 w 275"/>
                <a:gd name="T59" fmla="*/ 53 h 216"/>
                <a:gd name="T60" fmla="*/ 275 w 275"/>
                <a:gd name="T61" fmla="*/ 195 h 216"/>
                <a:gd name="T62" fmla="*/ 218 w 275"/>
                <a:gd name="T63" fmla="*/ 216 h 216"/>
                <a:gd name="T64" fmla="*/ 147 w 275"/>
                <a:gd name="T65" fmla="*/ 21 h 216"/>
                <a:gd name="T66" fmla="*/ 204 w 275"/>
                <a:gd name="T67" fmla="*/ 0 h 216"/>
                <a:gd name="T68" fmla="*/ 275 w 275"/>
                <a:gd name="T69" fmla="*/ 195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75" h="216">
                  <a:moveTo>
                    <a:pt x="62" y="5"/>
                  </a:moveTo>
                  <a:lnTo>
                    <a:pt x="62" y="212"/>
                  </a:lnTo>
                  <a:lnTo>
                    <a:pt x="0" y="212"/>
                  </a:lnTo>
                  <a:lnTo>
                    <a:pt x="0" y="5"/>
                  </a:lnTo>
                  <a:lnTo>
                    <a:pt x="62" y="5"/>
                  </a:lnTo>
                  <a:close/>
                  <a:moveTo>
                    <a:pt x="50" y="29"/>
                  </a:moveTo>
                  <a:lnTo>
                    <a:pt x="12" y="29"/>
                  </a:lnTo>
                  <a:lnTo>
                    <a:pt x="12" y="41"/>
                  </a:lnTo>
                  <a:lnTo>
                    <a:pt x="50" y="41"/>
                  </a:lnTo>
                  <a:lnTo>
                    <a:pt x="50" y="29"/>
                  </a:lnTo>
                  <a:close/>
                  <a:moveTo>
                    <a:pt x="50" y="53"/>
                  </a:moveTo>
                  <a:lnTo>
                    <a:pt x="12" y="53"/>
                  </a:lnTo>
                  <a:lnTo>
                    <a:pt x="12" y="66"/>
                  </a:lnTo>
                  <a:lnTo>
                    <a:pt x="50" y="66"/>
                  </a:lnTo>
                  <a:lnTo>
                    <a:pt x="50" y="53"/>
                  </a:lnTo>
                  <a:close/>
                  <a:moveTo>
                    <a:pt x="134" y="5"/>
                  </a:moveTo>
                  <a:lnTo>
                    <a:pt x="134" y="212"/>
                  </a:lnTo>
                  <a:lnTo>
                    <a:pt x="74" y="212"/>
                  </a:lnTo>
                  <a:lnTo>
                    <a:pt x="74" y="5"/>
                  </a:lnTo>
                  <a:lnTo>
                    <a:pt x="134" y="5"/>
                  </a:lnTo>
                  <a:close/>
                  <a:moveTo>
                    <a:pt x="122" y="29"/>
                  </a:moveTo>
                  <a:lnTo>
                    <a:pt x="86" y="29"/>
                  </a:lnTo>
                  <a:lnTo>
                    <a:pt x="86" y="41"/>
                  </a:lnTo>
                  <a:lnTo>
                    <a:pt x="122" y="41"/>
                  </a:lnTo>
                  <a:lnTo>
                    <a:pt x="122" y="29"/>
                  </a:lnTo>
                  <a:close/>
                  <a:moveTo>
                    <a:pt x="122" y="53"/>
                  </a:moveTo>
                  <a:lnTo>
                    <a:pt x="86" y="53"/>
                  </a:lnTo>
                  <a:lnTo>
                    <a:pt x="86" y="66"/>
                  </a:lnTo>
                  <a:lnTo>
                    <a:pt x="122" y="66"/>
                  </a:lnTo>
                  <a:lnTo>
                    <a:pt x="122" y="53"/>
                  </a:lnTo>
                  <a:close/>
                  <a:moveTo>
                    <a:pt x="275" y="195"/>
                  </a:moveTo>
                  <a:lnTo>
                    <a:pt x="218" y="216"/>
                  </a:lnTo>
                  <a:lnTo>
                    <a:pt x="147" y="21"/>
                  </a:lnTo>
                  <a:lnTo>
                    <a:pt x="204" y="0"/>
                  </a:lnTo>
                  <a:lnTo>
                    <a:pt x="275" y="195"/>
                  </a:lnTo>
                  <a:close/>
                </a:path>
              </a:pathLst>
            </a:custGeom>
            <a:solidFill>
              <a:srgbClr val="0072C6"/>
            </a:solidFill>
            <a:ln>
              <a:noFill/>
            </a:ln>
            <a:extLst/>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grpSp>
          <p:nvGrpSpPr>
            <p:cNvPr id="64" name="Group 63"/>
            <p:cNvGrpSpPr/>
            <p:nvPr/>
          </p:nvGrpSpPr>
          <p:grpSpPr>
            <a:xfrm>
              <a:off x="5817717" y="1990739"/>
              <a:ext cx="256972" cy="381312"/>
              <a:chOff x="8785977" y="2372203"/>
              <a:chExt cx="482479" cy="715935"/>
            </a:xfrm>
            <a:solidFill>
              <a:srgbClr val="0072C6"/>
            </a:solidFill>
          </p:grpSpPr>
          <p:sp>
            <p:nvSpPr>
              <p:cNvPr id="83" name="Freeform 28"/>
              <p:cNvSpPr>
                <a:spLocks noEditPoints="1"/>
              </p:cNvSpPr>
              <p:nvPr/>
            </p:nvSpPr>
            <p:spPr bwMode="auto">
              <a:xfrm>
                <a:off x="8785977" y="2372203"/>
                <a:ext cx="482479" cy="715935"/>
              </a:xfrm>
              <a:custGeom>
                <a:avLst/>
                <a:gdLst>
                  <a:gd name="T0" fmla="*/ 90 w 93"/>
                  <a:gd name="T1" fmla="*/ 34 h 138"/>
                  <a:gd name="T2" fmla="*/ 86 w 93"/>
                  <a:gd name="T3" fmla="*/ 23 h 138"/>
                  <a:gd name="T4" fmla="*/ 79 w 93"/>
                  <a:gd name="T5" fmla="*/ 13 h 138"/>
                  <a:gd name="T6" fmla="*/ 69 w 93"/>
                  <a:gd name="T7" fmla="*/ 6 h 138"/>
                  <a:gd name="T8" fmla="*/ 58 w 93"/>
                  <a:gd name="T9" fmla="*/ 2 h 138"/>
                  <a:gd name="T10" fmla="*/ 46 w 93"/>
                  <a:gd name="T11" fmla="*/ 0 h 138"/>
                  <a:gd name="T12" fmla="*/ 35 w 93"/>
                  <a:gd name="T13" fmla="*/ 2 h 138"/>
                  <a:gd name="T14" fmla="*/ 24 w 93"/>
                  <a:gd name="T15" fmla="*/ 6 h 138"/>
                  <a:gd name="T16" fmla="*/ 14 w 93"/>
                  <a:gd name="T17" fmla="*/ 13 h 138"/>
                  <a:gd name="T18" fmla="*/ 7 w 93"/>
                  <a:gd name="T19" fmla="*/ 23 h 138"/>
                  <a:gd name="T20" fmla="*/ 2 w 93"/>
                  <a:gd name="T21" fmla="*/ 34 h 138"/>
                  <a:gd name="T22" fmla="*/ 0 w 93"/>
                  <a:gd name="T23" fmla="*/ 46 h 138"/>
                  <a:gd name="T24" fmla="*/ 2 w 93"/>
                  <a:gd name="T25" fmla="*/ 57 h 138"/>
                  <a:gd name="T26" fmla="*/ 7 w 93"/>
                  <a:gd name="T27" fmla="*/ 68 h 138"/>
                  <a:gd name="T28" fmla="*/ 14 w 93"/>
                  <a:gd name="T29" fmla="*/ 79 h 138"/>
                  <a:gd name="T30" fmla="*/ 21 w 93"/>
                  <a:gd name="T31" fmla="*/ 138 h 138"/>
                  <a:gd name="T32" fmla="*/ 71 w 93"/>
                  <a:gd name="T33" fmla="*/ 138 h 138"/>
                  <a:gd name="T34" fmla="*/ 79 w 93"/>
                  <a:gd name="T35" fmla="*/ 79 h 138"/>
                  <a:gd name="T36" fmla="*/ 86 w 93"/>
                  <a:gd name="T37" fmla="*/ 68 h 138"/>
                  <a:gd name="T38" fmla="*/ 90 w 93"/>
                  <a:gd name="T39" fmla="*/ 57 h 138"/>
                  <a:gd name="T40" fmla="*/ 93 w 93"/>
                  <a:gd name="T41" fmla="*/ 46 h 138"/>
                  <a:gd name="T42" fmla="*/ 46 w 93"/>
                  <a:gd name="T43" fmla="*/ 72 h 138"/>
                  <a:gd name="T44" fmla="*/ 41 w 93"/>
                  <a:gd name="T45" fmla="*/ 72 h 138"/>
                  <a:gd name="T46" fmla="*/ 32 w 93"/>
                  <a:gd name="T47" fmla="*/ 67 h 138"/>
                  <a:gd name="T48" fmla="*/ 25 w 93"/>
                  <a:gd name="T49" fmla="*/ 61 h 138"/>
                  <a:gd name="T50" fmla="*/ 21 w 93"/>
                  <a:gd name="T51" fmla="*/ 52 h 138"/>
                  <a:gd name="T52" fmla="*/ 20 w 93"/>
                  <a:gd name="T53" fmla="*/ 47 h 138"/>
                  <a:gd name="T54" fmla="*/ 23 w 93"/>
                  <a:gd name="T55" fmla="*/ 37 h 138"/>
                  <a:gd name="T56" fmla="*/ 28 w 93"/>
                  <a:gd name="T57" fmla="*/ 29 h 138"/>
                  <a:gd name="T58" fmla="*/ 36 w 93"/>
                  <a:gd name="T59" fmla="*/ 23 h 138"/>
                  <a:gd name="T60" fmla="*/ 46 w 93"/>
                  <a:gd name="T61" fmla="*/ 21 h 138"/>
                  <a:gd name="T62" fmla="*/ 52 w 93"/>
                  <a:gd name="T63" fmla="*/ 22 h 138"/>
                  <a:gd name="T64" fmla="*/ 61 w 93"/>
                  <a:gd name="T65" fmla="*/ 26 h 138"/>
                  <a:gd name="T66" fmla="*/ 68 w 93"/>
                  <a:gd name="T67" fmla="*/ 32 h 138"/>
                  <a:gd name="T68" fmla="*/ 71 w 93"/>
                  <a:gd name="T69" fmla="*/ 41 h 138"/>
                  <a:gd name="T70" fmla="*/ 72 w 93"/>
                  <a:gd name="T71" fmla="*/ 47 h 138"/>
                  <a:gd name="T72" fmla="*/ 70 w 93"/>
                  <a:gd name="T73" fmla="*/ 56 h 138"/>
                  <a:gd name="T74" fmla="*/ 64 w 93"/>
                  <a:gd name="T75" fmla="*/ 65 h 138"/>
                  <a:gd name="T76" fmla="*/ 56 w 93"/>
                  <a:gd name="T77" fmla="*/ 70 h 138"/>
                  <a:gd name="T78" fmla="*/ 46 w 93"/>
                  <a:gd name="T79" fmla="*/ 72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93" h="138">
                    <a:moveTo>
                      <a:pt x="80" y="41"/>
                    </a:moveTo>
                    <a:lnTo>
                      <a:pt x="90" y="34"/>
                    </a:lnTo>
                    <a:lnTo>
                      <a:pt x="78" y="32"/>
                    </a:lnTo>
                    <a:lnTo>
                      <a:pt x="86" y="23"/>
                    </a:lnTo>
                    <a:lnTo>
                      <a:pt x="73" y="24"/>
                    </a:lnTo>
                    <a:lnTo>
                      <a:pt x="79" y="13"/>
                    </a:lnTo>
                    <a:lnTo>
                      <a:pt x="68" y="19"/>
                    </a:lnTo>
                    <a:lnTo>
                      <a:pt x="69" y="6"/>
                    </a:lnTo>
                    <a:lnTo>
                      <a:pt x="60" y="14"/>
                    </a:lnTo>
                    <a:lnTo>
                      <a:pt x="58" y="2"/>
                    </a:lnTo>
                    <a:lnTo>
                      <a:pt x="51" y="12"/>
                    </a:lnTo>
                    <a:lnTo>
                      <a:pt x="46" y="0"/>
                    </a:lnTo>
                    <a:lnTo>
                      <a:pt x="42" y="12"/>
                    </a:lnTo>
                    <a:lnTo>
                      <a:pt x="35" y="2"/>
                    </a:lnTo>
                    <a:lnTo>
                      <a:pt x="33" y="14"/>
                    </a:lnTo>
                    <a:lnTo>
                      <a:pt x="24" y="6"/>
                    </a:lnTo>
                    <a:lnTo>
                      <a:pt x="25" y="19"/>
                    </a:lnTo>
                    <a:lnTo>
                      <a:pt x="14" y="13"/>
                    </a:lnTo>
                    <a:lnTo>
                      <a:pt x="19" y="24"/>
                    </a:lnTo>
                    <a:lnTo>
                      <a:pt x="7" y="23"/>
                    </a:lnTo>
                    <a:lnTo>
                      <a:pt x="15" y="32"/>
                    </a:lnTo>
                    <a:lnTo>
                      <a:pt x="2" y="34"/>
                    </a:lnTo>
                    <a:lnTo>
                      <a:pt x="12" y="41"/>
                    </a:lnTo>
                    <a:lnTo>
                      <a:pt x="0" y="46"/>
                    </a:lnTo>
                    <a:lnTo>
                      <a:pt x="12" y="50"/>
                    </a:lnTo>
                    <a:lnTo>
                      <a:pt x="2" y="57"/>
                    </a:lnTo>
                    <a:lnTo>
                      <a:pt x="15" y="59"/>
                    </a:lnTo>
                    <a:lnTo>
                      <a:pt x="7" y="68"/>
                    </a:lnTo>
                    <a:lnTo>
                      <a:pt x="19" y="67"/>
                    </a:lnTo>
                    <a:lnTo>
                      <a:pt x="14" y="79"/>
                    </a:lnTo>
                    <a:lnTo>
                      <a:pt x="21" y="75"/>
                    </a:lnTo>
                    <a:lnTo>
                      <a:pt x="21" y="138"/>
                    </a:lnTo>
                    <a:lnTo>
                      <a:pt x="46" y="113"/>
                    </a:lnTo>
                    <a:lnTo>
                      <a:pt x="71" y="138"/>
                    </a:lnTo>
                    <a:lnTo>
                      <a:pt x="71" y="75"/>
                    </a:lnTo>
                    <a:lnTo>
                      <a:pt x="79" y="79"/>
                    </a:lnTo>
                    <a:lnTo>
                      <a:pt x="73" y="67"/>
                    </a:lnTo>
                    <a:lnTo>
                      <a:pt x="86" y="68"/>
                    </a:lnTo>
                    <a:lnTo>
                      <a:pt x="78" y="59"/>
                    </a:lnTo>
                    <a:lnTo>
                      <a:pt x="90" y="57"/>
                    </a:lnTo>
                    <a:lnTo>
                      <a:pt x="80" y="50"/>
                    </a:lnTo>
                    <a:lnTo>
                      <a:pt x="93" y="46"/>
                    </a:lnTo>
                    <a:lnTo>
                      <a:pt x="80" y="41"/>
                    </a:lnTo>
                    <a:close/>
                    <a:moveTo>
                      <a:pt x="46" y="72"/>
                    </a:moveTo>
                    <a:lnTo>
                      <a:pt x="46" y="72"/>
                    </a:lnTo>
                    <a:lnTo>
                      <a:pt x="41" y="72"/>
                    </a:lnTo>
                    <a:lnTo>
                      <a:pt x="36" y="70"/>
                    </a:lnTo>
                    <a:lnTo>
                      <a:pt x="32" y="67"/>
                    </a:lnTo>
                    <a:lnTo>
                      <a:pt x="28" y="65"/>
                    </a:lnTo>
                    <a:lnTo>
                      <a:pt x="25" y="61"/>
                    </a:lnTo>
                    <a:lnTo>
                      <a:pt x="23" y="56"/>
                    </a:lnTo>
                    <a:lnTo>
                      <a:pt x="21" y="52"/>
                    </a:lnTo>
                    <a:lnTo>
                      <a:pt x="20" y="47"/>
                    </a:lnTo>
                    <a:lnTo>
                      <a:pt x="20" y="47"/>
                    </a:lnTo>
                    <a:lnTo>
                      <a:pt x="21" y="41"/>
                    </a:lnTo>
                    <a:lnTo>
                      <a:pt x="23" y="37"/>
                    </a:lnTo>
                    <a:lnTo>
                      <a:pt x="25" y="32"/>
                    </a:lnTo>
                    <a:lnTo>
                      <a:pt x="28" y="29"/>
                    </a:lnTo>
                    <a:lnTo>
                      <a:pt x="32" y="26"/>
                    </a:lnTo>
                    <a:lnTo>
                      <a:pt x="36" y="23"/>
                    </a:lnTo>
                    <a:lnTo>
                      <a:pt x="41" y="22"/>
                    </a:lnTo>
                    <a:lnTo>
                      <a:pt x="46" y="21"/>
                    </a:lnTo>
                    <a:lnTo>
                      <a:pt x="46" y="21"/>
                    </a:lnTo>
                    <a:lnTo>
                      <a:pt x="52" y="22"/>
                    </a:lnTo>
                    <a:lnTo>
                      <a:pt x="56" y="23"/>
                    </a:lnTo>
                    <a:lnTo>
                      <a:pt x="61" y="26"/>
                    </a:lnTo>
                    <a:lnTo>
                      <a:pt x="64" y="29"/>
                    </a:lnTo>
                    <a:lnTo>
                      <a:pt x="68" y="32"/>
                    </a:lnTo>
                    <a:lnTo>
                      <a:pt x="70" y="37"/>
                    </a:lnTo>
                    <a:lnTo>
                      <a:pt x="71" y="41"/>
                    </a:lnTo>
                    <a:lnTo>
                      <a:pt x="72" y="47"/>
                    </a:lnTo>
                    <a:lnTo>
                      <a:pt x="72" y="47"/>
                    </a:lnTo>
                    <a:lnTo>
                      <a:pt x="71" y="52"/>
                    </a:lnTo>
                    <a:lnTo>
                      <a:pt x="70" y="56"/>
                    </a:lnTo>
                    <a:lnTo>
                      <a:pt x="68" y="61"/>
                    </a:lnTo>
                    <a:lnTo>
                      <a:pt x="64" y="65"/>
                    </a:lnTo>
                    <a:lnTo>
                      <a:pt x="61" y="67"/>
                    </a:lnTo>
                    <a:lnTo>
                      <a:pt x="56" y="70"/>
                    </a:lnTo>
                    <a:lnTo>
                      <a:pt x="52" y="72"/>
                    </a:lnTo>
                    <a:lnTo>
                      <a:pt x="46" y="72"/>
                    </a:lnTo>
                    <a:lnTo>
                      <a:pt x="46"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sp>
            <p:nvSpPr>
              <p:cNvPr id="84" name="Freeform 29"/>
              <p:cNvSpPr>
                <a:spLocks/>
              </p:cNvSpPr>
              <p:nvPr/>
            </p:nvSpPr>
            <p:spPr bwMode="auto">
              <a:xfrm>
                <a:off x="8926053" y="2517465"/>
                <a:ext cx="197141" cy="197141"/>
              </a:xfrm>
              <a:custGeom>
                <a:avLst/>
                <a:gdLst>
                  <a:gd name="T0" fmla="*/ 19 w 38"/>
                  <a:gd name="T1" fmla="*/ 0 h 38"/>
                  <a:gd name="T2" fmla="*/ 19 w 38"/>
                  <a:gd name="T3" fmla="*/ 0 h 38"/>
                  <a:gd name="T4" fmla="*/ 16 w 38"/>
                  <a:gd name="T5" fmla="*/ 0 h 38"/>
                  <a:gd name="T6" fmla="*/ 11 w 38"/>
                  <a:gd name="T7" fmla="*/ 1 h 38"/>
                  <a:gd name="T8" fmla="*/ 9 w 38"/>
                  <a:gd name="T9" fmla="*/ 3 h 38"/>
                  <a:gd name="T10" fmla="*/ 6 w 38"/>
                  <a:gd name="T11" fmla="*/ 6 h 38"/>
                  <a:gd name="T12" fmla="*/ 4 w 38"/>
                  <a:gd name="T13" fmla="*/ 8 h 38"/>
                  <a:gd name="T14" fmla="*/ 1 w 38"/>
                  <a:gd name="T15" fmla="*/ 11 h 38"/>
                  <a:gd name="T16" fmla="*/ 0 w 38"/>
                  <a:gd name="T17" fmla="*/ 15 h 38"/>
                  <a:gd name="T18" fmla="*/ 0 w 38"/>
                  <a:gd name="T19" fmla="*/ 19 h 38"/>
                  <a:gd name="T20" fmla="*/ 0 w 38"/>
                  <a:gd name="T21" fmla="*/ 19 h 38"/>
                  <a:gd name="T22" fmla="*/ 0 w 38"/>
                  <a:gd name="T23" fmla="*/ 22 h 38"/>
                  <a:gd name="T24" fmla="*/ 1 w 38"/>
                  <a:gd name="T25" fmla="*/ 26 h 38"/>
                  <a:gd name="T26" fmla="*/ 4 w 38"/>
                  <a:gd name="T27" fmla="*/ 29 h 38"/>
                  <a:gd name="T28" fmla="*/ 6 w 38"/>
                  <a:gd name="T29" fmla="*/ 33 h 38"/>
                  <a:gd name="T30" fmla="*/ 9 w 38"/>
                  <a:gd name="T31" fmla="*/ 35 h 38"/>
                  <a:gd name="T32" fmla="*/ 11 w 38"/>
                  <a:gd name="T33" fmla="*/ 36 h 38"/>
                  <a:gd name="T34" fmla="*/ 16 w 38"/>
                  <a:gd name="T35" fmla="*/ 37 h 38"/>
                  <a:gd name="T36" fmla="*/ 19 w 38"/>
                  <a:gd name="T37" fmla="*/ 38 h 38"/>
                  <a:gd name="T38" fmla="*/ 19 w 38"/>
                  <a:gd name="T39" fmla="*/ 38 h 38"/>
                  <a:gd name="T40" fmla="*/ 23 w 38"/>
                  <a:gd name="T41" fmla="*/ 37 h 38"/>
                  <a:gd name="T42" fmla="*/ 27 w 38"/>
                  <a:gd name="T43" fmla="*/ 36 h 38"/>
                  <a:gd name="T44" fmla="*/ 29 w 38"/>
                  <a:gd name="T45" fmla="*/ 35 h 38"/>
                  <a:gd name="T46" fmla="*/ 33 w 38"/>
                  <a:gd name="T47" fmla="*/ 33 h 38"/>
                  <a:gd name="T48" fmla="*/ 35 w 38"/>
                  <a:gd name="T49" fmla="*/ 29 h 38"/>
                  <a:gd name="T50" fmla="*/ 37 w 38"/>
                  <a:gd name="T51" fmla="*/ 26 h 38"/>
                  <a:gd name="T52" fmla="*/ 38 w 38"/>
                  <a:gd name="T53" fmla="*/ 22 h 38"/>
                  <a:gd name="T54" fmla="*/ 38 w 38"/>
                  <a:gd name="T55" fmla="*/ 19 h 38"/>
                  <a:gd name="T56" fmla="*/ 38 w 38"/>
                  <a:gd name="T57" fmla="*/ 19 h 38"/>
                  <a:gd name="T58" fmla="*/ 38 w 38"/>
                  <a:gd name="T59" fmla="*/ 15 h 38"/>
                  <a:gd name="T60" fmla="*/ 37 w 38"/>
                  <a:gd name="T61" fmla="*/ 11 h 38"/>
                  <a:gd name="T62" fmla="*/ 35 w 38"/>
                  <a:gd name="T63" fmla="*/ 8 h 38"/>
                  <a:gd name="T64" fmla="*/ 33 w 38"/>
                  <a:gd name="T65" fmla="*/ 6 h 38"/>
                  <a:gd name="T66" fmla="*/ 29 w 38"/>
                  <a:gd name="T67" fmla="*/ 3 h 38"/>
                  <a:gd name="T68" fmla="*/ 27 w 38"/>
                  <a:gd name="T69" fmla="*/ 1 h 38"/>
                  <a:gd name="T70" fmla="*/ 23 w 38"/>
                  <a:gd name="T71" fmla="*/ 0 h 38"/>
                  <a:gd name="T72" fmla="*/ 19 w 38"/>
                  <a:gd name="T73" fmla="*/ 0 h 38"/>
                  <a:gd name="T74" fmla="*/ 19 w 38"/>
                  <a:gd name="T75" fmla="*/ 0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8" h="38">
                    <a:moveTo>
                      <a:pt x="19" y="0"/>
                    </a:moveTo>
                    <a:lnTo>
                      <a:pt x="19" y="0"/>
                    </a:lnTo>
                    <a:lnTo>
                      <a:pt x="16" y="0"/>
                    </a:lnTo>
                    <a:lnTo>
                      <a:pt x="11" y="1"/>
                    </a:lnTo>
                    <a:lnTo>
                      <a:pt x="9" y="3"/>
                    </a:lnTo>
                    <a:lnTo>
                      <a:pt x="6" y="6"/>
                    </a:lnTo>
                    <a:lnTo>
                      <a:pt x="4" y="8"/>
                    </a:lnTo>
                    <a:lnTo>
                      <a:pt x="1" y="11"/>
                    </a:lnTo>
                    <a:lnTo>
                      <a:pt x="0" y="15"/>
                    </a:lnTo>
                    <a:lnTo>
                      <a:pt x="0" y="19"/>
                    </a:lnTo>
                    <a:lnTo>
                      <a:pt x="0" y="19"/>
                    </a:lnTo>
                    <a:lnTo>
                      <a:pt x="0" y="22"/>
                    </a:lnTo>
                    <a:lnTo>
                      <a:pt x="1" y="26"/>
                    </a:lnTo>
                    <a:lnTo>
                      <a:pt x="4" y="29"/>
                    </a:lnTo>
                    <a:lnTo>
                      <a:pt x="6" y="33"/>
                    </a:lnTo>
                    <a:lnTo>
                      <a:pt x="9" y="35"/>
                    </a:lnTo>
                    <a:lnTo>
                      <a:pt x="11" y="36"/>
                    </a:lnTo>
                    <a:lnTo>
                      <a:pt x="16" y="37"/>
                    </a:lnTo>
                    <a:lnTo>
                      <a:pt x="19" y="38"/>
                    </a:lnTo>
                    <a:lnTo>
                      <a:pt x="19" y="38"/>
                    </a:lnTo>
                    <a:lnTo>
                      <a:pt x="23" y="37"/>
                    </a:lnTo>
                    <a:lnTo>
                      <a:pt x="27" y="36"/>
                    </a:lnTo>
                    <a:lnTo>
                      <a:pt x="29" y="35"/>
                    </a:lnTo>
                    <a:lnTo>
                      <a:pt x="33" y="33"/>
                    </a:lnTo>
                    <a:lnTo>
                      <a:pt x="35" y="29"/>
                    </a:lnTo>
                    <a:lnTo>
                      <a:pt x="37" y="26"/>
                    </a:lnTo>
                    <a:lnTo>
                      <a:pt x="38" y="22"/>
                    </a:lnTo>
                    <a:lnTo>
                      <a:pt x="38" y="19"/>
                    </a:lnTo>
                    <a:lnTo>
                      <a:pt x="38" y="19"/>
                    </a:lnTo>
                    <a:lnTo>
                      <a:pt x="38" y="15"/>
                    </a:lnTo>
                    <a:lnTo>
                      <a:pt x="37" y="11"/>
                    </a:lnTo>
                    <a:lnTo>
                      <a:pt x="35" y="8"/>
                    </a:lnTo>
                    <a:lnTo>
                      <a:pt x="33" y="6"/>
                    </a:lnTo>
                    <a:lnTo>
                      <a:pt x="29" y="3"/>
                    </a:lnTo>
                    <a:lnTo>
                      <a:pt x="27" y="1"/>
                    </a:lnTo>
                    <a:lnTo>
                      <a:pt x="23" y="0"/>
                    </a:lnTo>
                    <a:lnTo>
                      <a:pt x="19" y="0"/>
                    </a:lnTo>
                    <a:lnTo>
                      <a:pt x="1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grpSp>
        <p:grpSp>
          <p:nvGrpSpPr>
            <p:cNvPr id="65" name="Group 64"/>
            <p:cNvGrpSpPr>
              <a:grpSpLocks noChangeAspect="1"/>
            </p:cNvGrpSpPr>
            <p:nvPr/>
          </p:nvGrpSpPr>
          <p:grpSpPr>
            <a:xfrm>
              <a:off x="5989763" y="3481970"/>
              <a:ext cx="359056" cy="244464"/>
              <a:chOff x="7554913" y="3697288"/>
              <a:chExt cx="596900" cy="406400"/>
            </a:xfrm>
            <a:solidFill>
              <a:srgbClr val="0072C6"/>
            </a:solidFill>
          </p:grpSpPr>
          <p:sp>
            <p:nvSpPr>
              <p:cNvPr id="78" name="Freeform 16"/>
              <p:cNvSpPr>
                <a:spLocks noEditPoints="1"/>
              </p:cNvSpPr>
              <p:nvPr/>
            </p:nvSpPr>
            <p:spPr bwMode="auto">
              <a:xfrm>
                <a:off x="7554913" y="3697288"/>
                <a:ext cx="596900" cy="406400"/>
              </a:xfrm>
              <a:custGeom>
                <a:avLst/>
                <a:gdLst>
                  <a:gd name="T0" fmla="*/ 358 w 376"/>
                  <a:gd name="T1" fmla="*/ 0 h 256"/>
                  <a:gd name="T2" fmla="*/ 18 w 376"/>
                  <a:gd name="T3" fmla="*/ 0 h 256"/>
                  <a:gd name="T4" fmla="*/ 18 w 376"/>
                  <a:gd name="T5" fmla="*/ 0 h 256"/>
                  <a:gd name="T6" fmla="*/ 10 w 376"/>
                  <a:gd name="T7" fmla="*/ 2 h 256"/>
                  <a:gd name="T8" fmla="*/ 4 w 376"/>
                  <a:gd name="T9" fmla="*/ 6 h 256"/>
                  <a:gd name="T10" fmla="*/ 0 w 376"/>
                  <a:gd name="T11" fmla="*/ 12 h 256"/>
                  <a:gd name="T12" fmla="*/ 0 w 376"/>
                  <a:gd name="T13" fmla="*/ 18 h 256"/>
                  <a:gd name="T14" fmla="*/ 0 w 376"/>
                  <a:gd name="T15" fmla="*/ 236 h 256"/>
                  <a:gd name="T16" fmla="*/ 0 w 376"/>
                  <a:gd name="T17" fmla="*/ 236 h 256"/>
                  <a:gd name="T18" fmla="*/ 0 w 376"/>
                  <a:gd name="T19" fmla="*/ 244 h 256"/>
                  <a:gd name="T20" fmla="*/ 4 w 376"/>
                  <a:gd name="T21" fmla="*/ 250 h 256"/>
                  <a:gd name="T22" fmla="*/ 10 w 376"/>
                  <a:gd name="T23" fmla="*/ 254 h 256"/>
                  <a:gd name="T24" fmla="*/ 18 w 376"/>
                  <a:gd name="T25" fmla="*/ 256 h 256"/>
                  <a:gd name="T26" fmla="*/ 358 w 376"/>
                  <a:gd name="T27" fmla="*/ 256 h 256"/>
                  <a:gd name="T28" fmla="*/ 358 w 376"/>
                  <a:gd name="T29" fmla="*/ 256 h 256"/>
                  <a:gd name="T30" fmla="*/ 364 w 376"/>
                  <a:gd name="T31" fmla="*/ 254 h 256"/>
                  <a:gd name="T32" fmla="*/ 370 w 376"/>
                  <a:gd name="T33" fmla="*/ 250 h 256"/>
                  <a:gd name="T34" fmla="*/ 376 w 376"/>
                  <a:gd name="T35" fmla="*/ 244 h 256"/>
                  <a:gd name="T36" fmla="*/ 376 w 376"/>
                  <a:gd name="T37" fmla="*/ 236 h 256"/>
                  <a:gd name="T38" fmla="*/ 376 w 376"/>
                  <a:gd name="T39" fmla="*/ 18 h 256"/>
                  <a:gd name="T40" fmla="*/ 376 w 376"/>
                  <a:gd name="T41" fmla="*/ 18 h 256"/>
                  <a:gd name="T42" fmla="*/ 376 w 376"/>
                  <a:gd name="T43" fmla="*/ 12 h 256"/>
                  <a:gd name="T44" fmla="*/ 370 w 376"/>
                  <a:gd name="T45" fmla="*/ 6 h 256"/>
                  <a:gd name="T46" fmla="*/ 364 w 376"/>
                  <a:gd name="T47" fmla="*/ 2 h 256"/>
                  <a:gd name="T48" fmla="*/ 358 w 376"/>
                  <a:gd name="T49" fmla="*/ 0 h 256"/>
                  <a:gd name="T50" fmla="*/ 358 w 376"/>
                  <a:gd name="T51" fmla="*/ 0 h 256"/>
                  <a:gd name="T52" fmla="*/ 342 w 376"/>
                  <a:gd name="T53" fmla="*/ 224 h 256"/>
                  <a:gd name="T54" fmla="*/ 34 w 376"/>
                  <a:gd name="T55" fmla="*/ 224 h 256"/>
                  <a:gd name="T56" fmla="*/ 34 w 376"/>
                  <a:gd name="T57" fmla="*/ 30 h 256"/>
                  <a:gd name="T58" fmla="*/ 342 w 376"/>
                  <a:gd name="T59" fmla="*/ 30 h 256"/>
                  <a:gd name="T60" fmla="*/ 342 w 376"/>
                  <a:gd name="T61" fmla="*/ 224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76" h="256">
                    <a:moveTo>
                      <a:pt x="358" y="0"/>
                    </a:moveTo>
                    <a:lnTo>
                      <a:pt x="18" y="0"/>
                    </a:lnTo>
                    <a:lnTo>
                      <a:pt x="18" y="0"/>
                    </a:lnTo>
                    <a:lnTo>
                      <a:pt x="10" y="2"/>
                    </a:lnTo>
                    <a:lnTo>
                      <a:pt x="4" y="6"/>
                    </a:lnTo>
                    <a:lnTo>
                      <a:pt x="0" y="12"/>
                    </a:lnTo>
                    <a:lnTo>
                      <a:pt x="0" y="18"/>
                    </a:lnTo>
                    <a:lnTo>
                      <a:pt x="0" y="236"/>
                    </a:lnTo>
                    <a:lnTo>
                      <a:pt x="0" y="236"/>
                    </a:lnTo>
                    <a:lnTo>
                      <a:pt x="0" y="244"/>
                    </a:lnTo>
                    <a:lnTo>
                      <a:pt x="4" y="250"/>
                    </a:lnTo>
                    <a:lnTo>
                      <a:pt x="10" y="254"/>
                    </a:lnTo>
                    <a:lnTo>
                      <a:pt x="18" y="256"/>
                    </a:lnTo>
                    <a:lnTo>
                      <a:pt x="358" y="256"/>
                    </a:lnTo>
                    <a:lnTo>
                      <a:pt x="358" y="256"/>
                    </a:lnTo>
                    <a:lnTo>
                      <a:pt x="364" y="254"/>
                    </a:lnTo>
                    <a:lnTo>
                      <a:pt x="370" y="250"/>
                    </a:lnTo>
                    <a:lnTo>
                      <a:pt x="376" y="244"/>
                    </a:lnTo>
                    <a:lnTo>
                      <a:pt x="376" y="236"/>
                    </a:lnTo>
                    <a:lnTo>
                      <a:pt x="376" y="18"/>
                    </a:lnTo>
                    <a:lnTo>
                      <a:pt x="376" y="18"/>
                    </a:lnTo>
                    <a:lnTo>
                      <a:pt x="376" y="12"/>
                    </a:lnTo>
                    <a:lnTo>
                      <a:pt x="370" y="6"/>
                    </a:lnTo>
                    <a:lnTo>
                      <a:pt x="364" y="2"/>
                    </a:lnTo>
                    <a:lnTo>
                      <a:pt x="358" y="0"/>
                    </a:lnTo>
                    <a:lnTo>
                      <a:pt x="358" y="0"/>
                    </a:lnTo>
                    <a:close/>
                    <a:moveTo>
                      <a:pt x="342" y="224"/>
                    </a:moveTo>
                    <a:lnTo>
                      <a:pt x="34" y="224"/>
                    </a:lnTo>
                    <a:lnTo>
                      <a:pt x="34" y="30"/>
                    </a:lnTo>
                    <a:lnTo>
                      <a:pt x="342" y="30"/>
                    </a:lnTo>
                    <a:lnTo>
                      <a:pt x="342" y="22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sp>
            <p:nvSpPr>
              <p:cNvPr id="79" name="Freeform 17"/>
              <p:cNvSpPr>
                <a:spLocks/>
              </p:cNvSpPr>
              <p:nvPr/>
            </p:nvSpPr>
            <p:spPr bwMode="auto">
              <a:xfrm>
                <a:off x="7910513" y="3805238"/>
                <a:ext cx="117475" cy="187325"/>
              </a:xfrm>
              <a:custGeom>
                <a:avLst/>
                <a:gdLst>
                  <a:gd name="T0" fmla="*/ 18 w 74"/>
                  <a:gd name="T1" fmla="*/ 70 h 118"/>
                  <a:gd name="T2" fmla="*/ 18 w 74"/>
                  <a:gd name="T3" fmla="*/ 118 h 118"/>
                  <a:gd name="T4" fmla="*/ 36 w 74"/>
                  <a:gd name="T5" fmla="*/ 100 h 118"/>
                  <a:gd name="T6" fmla="*/ 56 w 74"/>
                  <a:gd name="T7" fmla="*/ 118 h 118"/>
                  <a:gd name="T8" fmla="*/ 56 w 74"/>
                  <a:gd name="T9" fmla="*/ 70 h 118"/>
                  <a:gd name="T10" fmla="*/ 56 w 74"/>
                  <a:gd name="T11" fmla="*/ 70 h 118"/>
                  <a:gd name="T12" fmla="*/ 62 w 74"/>
                  <a:gd name="T13" fmla="*/ 64 h 118"/>
                  <a:gd name="T14" fmla="*/ 68 w 74"/>
                  <a:gd name="T15" fmla="*/ 56 h 118"/>
                  <a:gd name="T16" fmla="*/ 72 w 74"/>
                  <a:gd name="T17" fmla="*/ 48 h 118"/>
                  <a:gd name="T18" fmla="*/ 74 w 74"/>
                  <a:gd name="T19" fmla="*/ 38 h 118"/>
                  <a:gd name="T20" fmla="*/ 74 w 74"/>
                  <a:gd name="T21" fmla="*/ 38 h 118"/>
                  <a:gd name="T22" fmla="*/ 72 w 74"/>
                  <a:gd name="T23" fmla="*/ 30 h 118"/>
                  <a:gd name="T24" fmla="*/ 70 w 74"/>
                  <a:gd name="T25" fmla="*/ 22 h 118"/>
                  <a:gd name="T26" fmla="*/ 68 w 74"/>
                  <a:gd name="T27" fmla="*/ 16 h 118"/>
                  <a:gd name="T28" fmla="*/ 62 w 74"/>
                  <a:gd name="T29" fmla="*/ 10 h 118"/>
                  <a:gd name="T30" fmla="*/ 58 w 74"/>
                  <a:gd name="T31" fmla="*/ 6 h 118"/>
                  <a:gd name="T32" fmla="*/ 50 w 74"/>
                  <a:gd name="T33" fmla="*/ 2 h 118"/>
                  <a:gd name="T34" fmla="*/ 44 w 74"/>
                  <a:gd name="T35" fmla="*/ 0 h 118"/>
                  <a:gd name="T36" fmla="*/ 36 w 74"/>
                  <a:gd name="T37" fmla="*/ 0 h 118"/>
                  <a:gd name="T38" fmla="*/ 36 w 74"/>
                  <a:gd name="T39" fmla="*/ 0 h 118"/>
                  <a:gd name="T40" fmla="*/ 28 w 74"/>
                  <a:gd name="T41" fmla="*/ 0 h 118"/>
                  <a:gd name="T42" fmla="*/ 22 w 74"/>
                  <a:gd name="T43" fmla="*/ 2 h 118"/>
                  <a:gd name="T44" fmla="*/ 16 w 74"/>
                  <a:gd name="T45" fmla="*/ 6 h 118"/>
                  <a:gd name="T46" fmla="*/ 10 w 74"/>
                  <a:gd name="T47" fmla="*/ 10 h 118"/>
                  <a:gd name="T48" fmla="*/ 6 w 74"/>
                  <a:gd name="T49" fmla="*/ 16 h 118"/>
                  <a:gd name="T50" fmla="*/ 2 w 74"/>
                  <a:gd name="T51" fmla="*/ 22 h 118"/>
                  <a:gd name="T52" fmla="*/ 0 w 74"/>
                  <a:gd name="T53" fmla="*/ 30 h 118"/>
                  <a:gd name="T54" fmla="*/ 0 w 74"/>
                  <a:gd name="T55" fmla="*/ 38 h 118"/>
                  <a:gd name="T56" fmla="*/ 0 w 74"/>
                  <a:gd name="T57" fmla="*/ 38 h 118"/>
                  <a:gd name="T58" fmla="*/ 0 w 74"/>
                  <a:gd name="T59" fmla="*/ 48 h 118"/>
                  <a:gd name="T60" fmla="*/ 4 w 74"/>
                  <a:gd name="T61" fmla="*/ 56 h 118"/>
                  <a:gd name="T62" fmla="*/ 10 w 74"/>
                  <a:gd name="T63" fmla="*/ 64 h 118"/>
                  <a:gd name="T64" fmla="*/ 18 w 74"/>
                  <a:gd name="T65" fmla="*/ 70 h 118"/>
                  <a:gd name="T66" fmla="*/ 18 w 74"/>
                  <a:gd name="T67" fmla="*/ 7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4" h="118">
                    <a:moveTo>
                      <a:pt x="18" y="70"/>
                    </a:moveTo>
                    <a:lnTo>
                      <a:pt x="18" y="118"/>
                    </a:lnTo>
                    <a:lnTo>
                      <a:pt x="36" y="100"/>
                    </a:lnTo>
                    <a:lnTo>
                      <a:pt x="56" y="118"/>
                    </a:lnTo>
                    <a:lnTo>
                      <a:pt x="56" y="70"/>
                    </a:lnTo>
                    <a:lnTo>
                      <a:pt x="56" y="70"/>
                    </a:lnTo>
                    <a:lnTo>
                      <a:pt x="62" y="64"/>
                    </a:lnTo>
                    <a:lnTo>
                      <a:pt x="68" y="56"/>
                    </a:lnTo>
                    <a:lnTo>
                      <a:pt x="72" y="48"/>
                    </a:lnTo>
                    <a:lnTo>
                      <a:pt x="74" y="38"/>
                    </a:lnTo>
                    <a:lnTo>
                      <a:pt x="74" y="38"/>
                    </a:lnTo>
                    <a:lnTo>
                      <a:pt x="72" y="30"/>
                    </a:lnTo>
                    <a:lnTo>
                      <a:pt x="70" y="22"/>
                    </a:lnTo>
                    <a:lnTo>
                      <a:pt x="68" y="16"/>
                    </a:lnTo>
                    <a:lnTo>
                      <a:pt x="62" y="10"/>
                    </a:lnTo>
                    <a:lnTo>
                      <a:pt x="58" y="6"/>
                    </a:lnTo>
                    <a:lnTo>
                      <a:pt x="50" y="2"/>
                    </a:lnTo>
                    <a:lnTo>
                      <a:pt x="44" y="0"/>
                    </a:lnTo>
                    <a:lnTo>
                      <a:pt x="36" y="0"/>
                    </a:lnTo>
                    <a:lnTo>
                      <a:pt x="36" y="0"/>
                    </a:lnTo>
                    <a:lnTo>
                      <a:pt x="28" y="0"/>
                    </a:lnTo>
                    <a:lnTo>
                      <a:pt x="22" y="2"/>
                    </a:lnTo>
                    <a:lnTo>
                      <a:pt x="16" y="6"/>
                    </a:lnTo>
                    <a:lnTo>
                      <a:pt x="10" y="10"/>
                    </a:lnTo>
                    <a:lnTo>
                      <a:pt x="6" y="16"/>
                    </a:lnTo>
                    <a:lnTo>
                      <a:pt x="2" y="22"/>
                    </a:lnTo>
                    <a:lnTo>
                      <a:pt x="0" y="30"/>
                    </a:lnTo>
                    <a:lnTo>
                      <a:pt x="0" y="38"/>
                    </a:lnTo>
                    <a:lnTo>
                      <a:pt x="0" y="38"/>
                    </a:lnTo>
                    <a:lnTo>
                      <a:pt x="0" y="48"/>
                    </a:lnTo>
                    <a:lnTo>
                      <a:pt x="4" y="56"/>
                    </a:lnTo>
                    <a:lnTo>
                      <a:pt x="10" y="64"/>
                    </a:lnTo>
                    <a:lnTo>
                      <a:pt x="18" y="70"/>
                    </a:lnTo>
                    <a:lnTo>
                      <a:pt x="18" y="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sp>
            <p:nvSpPr>
              <p:cNvPr id="80" name="Rectangle 18"/>
              <p:cNvSpPr>
                <a:spLocks noChangeArrowheads="1"/>
              </p:cNvSpPr>
              <p:nvPr/>
            </p:nvSpPr>
            <p:spPr bwMode="auto">
              <a:xfrm>
                <a:off x="7694613" y="3808413"/>
                <a:ext cx="180975" cy="381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sp>
            <p:nvSpPr>
              <p:cNvPr id="81" name="Rectangle 19"/>
              <p:cNvSpPr>
                <a:spLocks noChangeArrowheads="1"/>
              </p:cNvSpPr>
              <p:nvPr/>
            </p:nvSpPr>
            <p:spPr bwMode="auto">
              <a:xfrm>
                <a:off x="7694613" y="3878263"/>
                <a:ext cx="180975" cy="381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sp>
            <p:nvSpPr>
              <p:cNvPr id="82" name="Rectangle 20"/>
              <p:cNvSpPr>
                <a:spLocks noChangeArrowheads="1"/>
              </p:cNvSpPr>
              <p:nvPr/>
            </p:nvSpPr>
            <p:spPr bwMode="auto">
              <a:xfrm>
                <a:off x="7694613" y="3951288"/>
                <a:ext cx="180975" cy="381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grpSp>
        <p:grpSp>
          <p:nvGrpSpPr>
            <p:cNvPr id="66" name="Group 65"/>
            <p:cNvGrpSpPr/>
            <p:nvPr/>
          </p:nvGrpSpPr>
          <p:grpSpPr>
            <a:xfrm>
              <a:off x="4576010" y="2578029"/>
              <a:ext cx="1719157" cy="1164284"/>
              <a:chOff x="8933043" y="3080582"/>
              <a:chExt cx="1940444" cy="1314148"/>
            </a:xfrm>
          </p:grpSpPr>
          <p:sp>
            <p:nvSpPr>
              <p:cNvPr id="67" name="Freeform 12"/>
              <p:cNvSpPr>
                <a:spLocks/>
              </p:cNvSpPr>
              <p:nvPr/>
            </p:nvSpPr>
            <p:spPr bwMode="auto">
              <a:xfrm>
                <a:off x="10739663" y="3286670"/>
                <a:ext cx="133824" cy="211441"/>
              </a:xfrm>
              <a:custGeom>
                <a:avLst/>
                <a:gdLst>
                  <a:gd name="T0" fmla="*/ 102 w 107"/>
                  <a:gd name="T1" fmla="*/ 60 h 169"/>
                  <a:gd name="T2" fmla="*/ 96 w 107"/>
                  <a:gd name="T3" fmla="*/ 60 h 169"/>
                  <a:gd name="T4" fmla="*/ 101 w 107"/>
                  <a:gd name="T5" fmla="*/ 47 h 169"/>
                  <a:gd name="T6" fmla="*/ 97 w 107"/>
                  <a:gd name="T7" fmla="*/ 37 h 169"/>
                  <a:gd name="T8" fmla="*/ 94 w 107"/>
                  <a:gd name="T9" fmla="*/ 37 h 169"/>
                  <a:gd name="T10" fmla="*/ 98 w 107"/>
                  <a:gd name="T11" fmla="*/ 26 h 169"/>
                  <a:gd name="T12" fmla="*/ 93 w 107"/>
                  <a:gd name="T13" fmla="*/ 14 h 169"/>
                  <a:gd name="T14" fmla="*/ 86 w 107"/>
                  <a:gd name="T15" fmla="*/ 15 h 169"/>
                  <a:gd name="T16" fmla="*/ 86 w 107"/>
                  <a:gd name="T17" fmla="*/ 13 h 169"/>
                  <a:gd name="T18" fmla="*/ 81 w 107"/>
                  <a:gd name="T19" fmla="*/ 1 h 169"/>
                  <a:gd name="T20" fmla="*/ 69 w 107"/>
                  <a:gd name="T21" fmla="*/ 7 h 169"/>
                  <a:gd name="T22" fmla="*/ 50 w 107"/>
                  <a:gd name="T23" fmla="*/ 56 h 169"/>
                  <a:gd name="T24" fmla="*/ 44 w 107"/>
                  <a:gd name="T25" fmla="*/ 49 h 169"/>
                  <a:gd name="T26" fmla="*/ 29 w 107"/>
                  <a:gd name="T27" fmla="*/ 55 h 169"/>
                  <a:gd name="T28" fmla="*/ 28 w 107"/>
                  <a:gd name="T29" fmla="*/ 58 h 169"/>
                  <a:gd name="T30" fmla="*/ 16 w 107"/>
                  <a:gd name="T31" fmla="*/ 89 h 169"/>
                  <a:gd name="T32" fmla="*/ 7 w 107"/>
                  <a:gd name="T33" fmla="*/ 112 h 169"/>
                  <a:gd name="T34" fmla="*/ 7 w 107"/>
                  <a:gd name="T35" fmla="*/ 112 h 169"/>
                  <a:gd name="T36" fmla="*/ 29 w 107"/>
                  <a:gd name="T37" fmla="*/ 161 h 169"/>
                  <a:gd name="T38" fmla="*/ 79 w 107"/>
                  <a:gd name="T39" fmla="*/ 139 h 169"/>
                  <a:gd name="T40" fmla="*/ 79 w 107"/>
                  <a:gd name="T41" fmla="*/ 139 h 169"/>
                  <a:gd name="T42" fmla="*/ 89 w 107"/>
                  <a:gd name="T43" fmla="*/ 114 h 169"/>
                  <a:gd name="T44" fmla="*/ 99 w 107"/>
                  <a:gd name="T45" fmla="*/ 86 h 169"/>
                  <a:gd name="T46" fmla="*/ 106 w 107"/>
                  <a:gd name="T47" fmla="*/ 69 h 169"/>
                  <a:gd name="T48" fmla="*/ 102 w 107"/>
                  <a:gd name="T49" fmla="*/ 60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7" h="169">
                    <a:moveTo>
                      <a:pt x="102" y="60"/>
                    </a:moveTo>
                    <a:cubicBezTo>
                      <a:pt x="100" y="59"/>
                      <a:pt x="98" y="59"/>
                      <a:pt x="96" y="60"/>
                    </a:cubicBezTo>
                    <a:cubicBezTo>
                      <a:pt x="99" y="53"/>
                      <a:pt x="101" y="47"/>
                      <a:pt x="101" y="47"/>
                    </a:cubicBezTo>
                    <a:cubicBezTo>
                      <a:pt x="102" y="43"/>
                      <a:pt x="101" y="39"/>
                      <a:pt x="97" y="37"/>
                    </a:cubicBezTo>
                    <a:cubicBezTo>
                      <a:pt x="96" y="37"/>
                      <a:pt x="95" y="37"/>
                      <a:pt x="94" y="37"/>
                    </a:cubicBezTo>
                    <a:cubicBezTo>
                      <a:pt x="96" y="31"/>
                      <a:pt x="98" y="27"/>
                      <a:pt x="98" y="26"/>
                    </a:cubicBezTo>
                    <a:cubicBezTo>
                      <a:pt x="100" y="21"/>
                      <a:pt x="98" y="16"/>
                      <a:pt x="93" y="14"/>
                    </a:cubicBezTo>
                    <a:cubicBezTo>
                      <a:pt x="90" y="13"/>
                      <a:pt x="88" y="13"/>
                      <a:pt x="86" y="15"/>
                    </a:cubicBezTo>
                    <a:cubicBezTo>
                      <a:pt x="86" y="14"/>
                      <a:pt x="86" y="13"/>
                      <a:pt x="86" y="13"/>
                    </a:cubicBezTo>
                    <a:cubicBezTo>
                      <a:pt x="88" y="8"/>
                      <a:pt x="86" y="3"/>
                      <a:pt x="81" y="1"/>
                    </a:cubicBezTo>
                    <a:cubicBezTo>
                      <a:pt x="76" y="0"/>
                      <a:pt x="71" y="2"/>
                      <a:pt x="69" y="7"/>
                    </a:cubicBezTo>
                    <a:cubicBezTo>
                      <a:pt x="68" y="9"/>
                      <a:pt x="56" y="41"/>
                      <a:pt x="50" y="56"/>
                    </a:cubicBezTo>
                    <a:cubicBezTo>
                      <a:pt x="49" y="53"/>
                      <a:pt x="47" y="50"/>
                      <a:pt x="44" y="49"/>
                    </a:cubicBezTo>
                    <a:cubicBezTo>
                      <a:pt x="38" y="46"/>
                      <a:pt x="31" y="49"/>
                      <a:pt x="29" y="55"/>
                    </a:cubicBezTo>
                    <a:cubicBezTo>
                      <a:pt x="29" y="56"/>
                      <a:pt x="28" y="57"/>
                      <a:pt x="28" y="58"/>
                    </a:cubicBezTo>
                    <a:cubicBezTo>
                      <a:pt x="25" y="67"/>
                      <a:pt x="17" y="86"/>
                      <a:pt x="16" y="89"/>
                    </a:cubicBezTo>
                    <a:cubicBezTo>
                      <a:pt x="7" y="112"/>
                      <a:pt x="7" y="112"/>
                      <a:pt x="7" y="112"/>
                    </a:cubicBezTo>
                    <a:cubicBezTo>
                      <a:pt x="7" y="112"/>
                      <a:pt x="7" y="112"/>
                      <a:pt x="7" y="112"/>
                    </a:cubicBezTo>
                    <a:cubicBezTo>
                      <a:pt x="0" y="132"/>
                      <a:pt x="10" y="154"/>
                      <a:pt x="29" y="161"/>
                    </a:cubicBezTo>
                    <a:cubicBezTo>
                      <a:pt x="49" y="169"/>
                      <a:pt x="71" y="159"/>
                      <a:pt x="79" y="139"/>
                    </a:cubicBezTo>
                    <a:cubicBezTo>
                      <a:pt x="79" y="139"/>
                      <a:pt x="79" y="139"/>
                      <a:pt x="79" y="139"/>
                    </a:cubicBezTo>
                    <a:cubicBezTo>
                      <a:pt x="89" y="114"/>
                      <a:pt x="89" y="114"/>
                      <a:pt x="89" y="114"/>
                    </a:cubicBezTo>
                    <a:cubicBezTo>
                      <a:pt x="89" y="113"/>
                      <a:pt x="95" y="98"/>
                      <a:pt x="99" y="86"/>
                    </a:cubicBezTo>
                    <a:cubicBezTo>
                      <a:pt x="103" y="77"/>
                      <a:pt x="106" y="70"/>
                      <a:pt x="106" y="69"/>
                    </a:cubicBezTo>
                    <a:cubicBezTo>
                      <a:pt x="107" y="65"/>
                      <a:pt x="105" y="61"/>
                      <a:pt x="102" y="60"/>
                    </a:cubicBezTo>
                    <a:close/>
                  </a:path>
                </a:pathLst>
              </a:custGeom>
              <a:solidFill>
                <a:srgbClr val="FCD11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sp>
            <p:nvSpPr>
              <p:cNvPr id="68" name="Freeform 13"/>
              <p:cNvSpPr>
                <a:spLocks/>
              </p:cNvSpPr>
              <p:nvPr/>
            </p:nvSpPr>
            <p:spPr bwMode="auto">
              <a:xfrm>
                <a:off x="8933043" y="3286670"/>
                <a:ext cx="136500" cy="211441"/>
              </a:xfrm>
              <a:custGeom>
                <a:avLst/>
                <a:gdLst>
                  <a:gd name="T0" fmla="*/ 5 w 107"/>
                  <a:gd name="T1" fmla="*/ 60 h 169"/>
                  <a:gd name="T2" fmla="*/ 11 w 107"/>
                  <a:gd name="T3" fmla="*/ 60 h 169"/>
                  <a:gd name="T4" fmla="*/ 6 w 107"/>
                  <a:gd name="T5" fmla="*/ 47 h 169"/>
                  <a:gd name="T6" fmla="*/ 10 w 107"/>
                  <a:gd name="T7" fmla="*/ 37 h 169"/>
                  <a:gd name="T8" fmla="*/ 13 w 107"/>
                  <a:gd name="T9" fmla="*/ 37 h 169"/>
                  <a:gd name="T10" fmla="*/ 9 w 107"/>
                  <a:gd name="T11" fmla="*/ 26 h 169"/>
                  <a:gd name="T12" fmla="*/ 14 w 107"/>
                  <a:gd name="T13" fmla="*/ 14 h 169"/>
                  <a:gd name="T14" fmla="*/ 21 w 107"/>
                  <a:gd name="T15" fmla="*/ 15 h 169"/>
                  <a:gd name="T16" fmla="*/ 21 w 107"/>
                  <a:gd name="T17" fmla="*/ 13 h 169"/>
                  <a:gd name="T18" fmla="*/ 26 w 107"/>
                  <a:gd name="T19" fmla="*/ 1 h 169"/>
                  <a:gd name="T20" fmla="*/ 38 w 107"/>
                  <a:gd name="T21" fmla="*/ 7 h 169"/>
                  <a:gd name="T22" fmla="*/ 57 w 107"/>
                  <a:gd name="T23" fmla="*/ 56 h 169"/>
                  <a:gd name="T24" fmla="*/ 63 w 107"/>
                  <a:gd name="T25" fmla="*/ 49 h 169"/>
                  <a:gd name="T26" fmla="*/ 78 w 107"/>
                  <a:gd name="T27" fmla="*/ 55 h 169"/>
                  <a:gd name="T28" fmla="*/ 79 w 107"/>
                  <a:gd name="T29" fmla="*/ 58 h 169"/>
                  <a:gd name="T30" fmla="*/ 91 w 107"/>
                  <a:gd name="T31" fmla="*/ 89 h 169"/>
                  <a:gd name="T32" fmla="*/ 100 w 107"/>
                  <a:gd name="T33" fmla="*/ 112 h 169"/>
                  <a:gd name="T34" fmla="*/ 100 w 107"/>
                  <a:gd name="T35" fmla="*/ 112 h 169"/>
                  <a:gd name="T36" fmla="*/ 78 w 107"/>
                  <a:gd name="T37" fmla="*/ 161 h 169"/>
                  <a:gd name="T38" fmla="*/ 28 w 107"/>
                  <a:gd name="T39" fmla="*/ 139 h 169"/>
                  <a:gd name="T40" fmla="*/ 28 w 107"/>
                  <a:gd name="T41" fmla="*/ 139 h 169"/>
                  <a:gd name="T42" fmla="*/ 18 w 107"/>
                  <a:gd name="T43" fmla="*/ 114 h 169"/>
                  <a:gd name="T44" fmla="*/ 8 w 107"/>
                  <a:gd name="T45" fmla="*/ 86 h 169"/>
                  <a:gd name="T46" fmla="*/ 1 w 107"/>
                  <a:gd name="T47" fmla="*/ 69 h 169"/>
                  <a:gd name="T48" fmla="*/ 5 w 107"/>
                  <a:gd name="T49" fmla="*/ 60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7" h="169">
                    <a:moveTo>
                      <a:pt x="5" y="60"/>
                    </a:moveTo>
                    <a:cubicBezTo>
                      <a:pt x="7" y="59"/>
                      <a:pt x="9" y="59"/>
                      <a:pt x="11" y="60"/>
                    </a:cubicBezTo>
                    <a:cubicBezTo>
                      <a:pt x="8" y="53"/>
                      <a:pt x="6" y="47"/>
                      <a:pt x="6" y="47"/>
                    </a:cubicBezTo>
                    <a:cubicBezTo>
                      <a:pt x="5" y="43"/>
                      <a:pt x="6" y="39"/>
                      <a:pt x="10" y="37"/>
                    </a:cubicBezTo>
                    <a:cubicBezTo>
                      <a:pt x="11" y="37"/>
                      <a:pt x="12" y="37"/>
                      <a:pt x="13" y="37"/>
                    </a:cubicBezTo>
                    <a:cubicBezTo>
                      <a:pt x="11" y="31"/>
                      <a:pt x="9" y="27"/>
                      <a:pt x="9" y="26"/>
                    </a:cubicBezTo>
                    <a:cubicBezTo>
                      <a:pt x="7" y="21"/>
                      <a:pt x="9" y="16"/>
                      <a:pt x="14" y="14"/>
                    </a:cubicBezTo>
                    <a:cubicBezTo>
                      <a:pt x="17" y="13"/>
                      <a:pt x="19" y="13"/>
                      <a:pt x="21" y="15"/>
                    </a:cubicBezTo>
                    <a:cubicBezTo>
                      <a:pt x="21" y="14"/>
                      <a:pt x="21" y="13"/>
                      <a:pt x="21" y="13"/>
                    </a:cubicBezTo>
                    <a:cubicBezTo>
                      <a:pt x="19" y="8"/>
                      <a:pt x="21" y="3"/>
                      <a:pt x="26" y="1"/>
                    </a:cubicBezTo>
                    <a:cubicBezTo>
                      <a:pt x="31" y="0"/>
                      <a:pt x="36" y="2"/>
                      <a:pt x="38" y="7"/>
                    </a:cubicBezTo>
                    <a:cubicBezTo>
                      <a:pt x="39" y="9"/>
                      <a:pt x="51" y="41"/>
                      <a:pt x="57" y="56"/>
                    </a:cubicBezTo>
                    <a:cubicBezTo>
                      <a:pt x="58" y="53"/>
                      <a:pt x="60" y="50"/>
                      <a:pt x="63" y="49"/>
                    </a:cubicBezTo>
                    <a:cubicBezTo>
                      <a:pt x="69" y="46"/>
                      <a:pt x="76" y="49"/>
                      <a:pt x="78" y="55"/>
                    </a:cubicBezTo>
                    <a:cubicBezTo>
                      <a:pt x="78" y="56"/>
                      <a:pt x="79" y="57"/>
                      <a:pt x="79" y="58"/>
                    </a:cubicBezTo>
                    <a:cubicBezTo>
                      <a:pt x="82" y="67"/>
                      <a:pt x="90" y="86"/>
                      <a:pt x="91" y="89"/>
                    </a:cubicBezTo>
                    <a:cubicBezTo>
                      <a:pt x="100" y="112"/>
                      <a:pt x="100" y="112"/>
                      <a:pt x="100" y="112"/>
                    </a:cubicBezTo>
                    <a:cubicBezTo>
                      <a:pt x="100" y="112"/>
                      <a:pt x="100" y="112"/>
                      <a:pt x="100" y="112"/>
                    </a:cubicBezTo>
                    <a:cubicBezTo>
                      <a:pt x="107" y="132"/>
                      <a:pt x="97" y="154"/>
                      <a:pt x="78" y="161"/>
                    </a:cubicBezTo>
                    <a:cubicBezTo>
                      <a:pt x="58" y="169"/>
                      <a:pt x="36" y="159"/>
                      <a:pt x="28" y="139"/>
                    </a:cubicBezTo>
                    <a:cubicBezTo>
                      <a:pt x="28" y="139"/>
                      <a:pt x="28" y="139"/>
                      <a:pt x="28" y="139"/>
                    </a:cubicBezTo>
                    <a:cubicBezTo>
                      <a:pt x="18" y="114"/>
                      <a:pt x="18" y="114"/>
                      <a:pt x="18" y="114"/>
                    </a:cubicBezTo>
                    <a:cubicBezTo>
                      <a:pt x="18" y="113"/>
                      <a:pt x="12" y="98"/>
                      <a:pt x="8" y="86"/>
                    </a:cubicBezTo>
                    <a:cubicBezTo>
                      <a:pt x="4" y="77"/>
                      <a:pt x="1" y="70"/>
                      <a:pt x="1" y="69"/>
                    </a:cubicBezTo>
                    <a:cubicBezTo>
                      <a:pt x="0" y="65"/>
                      <a:pt x="1" y="61"/>
                      <a:pt x="5" y="60"/>
                    </a:cubicBezTo>
                    <a:close/>
                  </a:path>
                </a:pathLst>
              </a:custGeom>
              <a:solidFill>
                <a:srgbClr val="FCD11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sp>
            <p:nvSpPr>
              <p:cNvPr id="69" name="Freeform 14"/>
              <p:cNvSpPr>
                <a:spLocks/>
              </p:cNvSpPr>
              <p:nvPr/>
            </p:nvSpPr>
            <p:spPr bwMode="auto">
              <a:xfrm>
                <a:off x="8973190" y="3436553"/>
                <a:ext cx="1862826" cy="958177"/>
              </a:xfrm>
              <a:custGeom>
                <a:avLst/>
                <a:gdLst>
                  <a:gd name="T0" fmla="*/ 1400 w 1478"/>
                  <a:gd name="T1" fmla="*/ 0 h 762"/>
                  <a:gd name="T2" fmla="*/ 1292 w 1478"/>
                  <a:gd name="T3" fmla="*/ 133 h 762"/>
                  <a:gd name="T4" fmla="*/ 1072 w 1478"/>
                  <a:gd name="T5" fmla="*/ 178 h 762"/>
                  <a:gd name="T6" fmla="*/ 898 w 1478"/>
                  <a:gd name="T7" fmla="*/ 72 h 762"/>
                  <a:gd name="T8" fmla="*/ 579 w 1478"/>
                  <a:gd name="T9" fmla="*/ 74 h 762"/>
                  <a:gd name="T10" fmla="*/ 406 w 1478"/>
                  <a:gd name="T11" fmla="*/ 178 h 762"/>
                  <a:gd name="T12" fmla="*/ 185 w 1478"/>
                  <a:gd name="T13" fmla="*/ 133 h 762"/>
                  <a:gd name="T14" fmla="*/ 78 w 1478"/>
                  <a:gd name="T15" fmla="*/ 0 h 762"/>
                  <a:gd name="T16" fmla="*/ 0 w 1478"/>
                  <a:gd name="T17" fmla="*/ 31 h 762"/>
                  <a:gd name="T18" fmla="*/ 139 w 1478"/>
                  <a:gd name="T19" fmla="*/ 203 h 762"/>
                  <a:gd name="T20" fmla="*/ 349 w 1478"/>
                  <a:gd name="T21" fmla="*/ 268 h 762"/>
                  <a:gd name="T22" fmla="*/ 422 w 1478"/>
                  <a:gd name="T23" fmla="*/ 261 h 762"/>
                  <a:gd name="T24" fmla="*/ 579 w 1478"/>
                  <a:gd name="T25" fmla="*/ 190 h 762"/>
                  <a:gd name="T26" fmla="*/ 579 w 1478"/>
                  <a:gd name="T27" fmla="*/ 762 h 762"/>
                  <a:gd name="T28" fmla="*/ 898 w 1478"/>
                  <a:gd name="T29" fmla="*/ 762 h 762"/>
                  <a:gd name="T30" fmla="*/ 898 w 1478"/>
                  <a:gd name="T31" fmla="*/ 189 h 762"/>
                  <a:gd name="T32" fmla="*/ 1128 w 1478"/>
                  <a:gd name="T33" fmla="*/ 267 h 762"/>
                  <a:gd name="T34" fmla="*/ 1339 w 1478"/>
                  <a:gd name="T35" fmla="*/ 203 h 762"/>
                  <a:gd name="T36" fmla="*/ 1478 w 1478"/>
                  <a:gd name="T37" fmla="*/ 31 h 762"/>
                  <a:gd name="T38" fmla="*/ 1400 w 1478"/>
                  <a:gd name="T39" fmla="*/ 0 h 7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478" h="762">
                    <a:moveTo>
                      <a:pt x="1400" y="0"/>
                    </a:moveTo>
                    <a:cubicBezTo>
                      <a:pt x="1378" y="54"/>
                      <a:pt x="1341" y="101"/>
                      <a:pt x="1292" y="133"/>
                    </a:cubicBezTo>
                    <a:cubicBezTo>
                      <a:pt x="1227" y="177"/>
                      <a:pt x="1149" y="193"/>
                      <a:pt x="1072" y="178"/>
                    </a:cubicBezTo>
                    <a:cubicBezTo>
                      <a:pt x="1002" y="165"/>
                      <a:pt x="941" y="127"/>
                      <a:pt x="898" y="72"/>
                    </a:cubicBezTo>
                    <a:cubicBezTo>
                      <a:pt x="579" y="74"/>
                      <a:pt x="579" y="74"/>
                      <a:pt x="579" y="74"/>
                    </a:cubicBezTo>
                    <a:cubicBezTo>
                      <a:pt x="535" y="128"/>
                      <a:pt x="475" y="165"/>
                      <a:pt x="406" y="178"/>
                    </a:cubicBezTo>
                    <a:cubicBezTo>
                      <a:pt x="329" y="193"/>
                      <a:pt x="250" y="177"/>
                      <a:pt x="185" y="133"/>
                    </a:cubicBezTo>
                    <a:cubicBezTo>
                      <a:pt x="137" y="101"/>
                      <a:pt x="99" y="54"/>
                      <a:pt x="78" y="0"/>
                    </a:cubicBezTo>
                    <a:cubicBezTo>
                      <a:pt x="0" y="31"/>
                      <a:pt x="0" y="31"/>
                      <a:pt x="0" y="31"/>
                    </a:cubicBezTo>
                    <a:cubicBezTo>
                      <a:pt x="28" y="101"/>
                      <a:pt x="76" y="161"/>
                      <a:pt x="139" y="203"/>
                    </a:cubicBezTo>
                    <a:cubicBezTo>
                      <a:pt x="202" y="246"/>
                      <a:pt x="274" y="268"/>
                      <a:pt x="349" y="268"/>
                    </a:cubicBezTo>
                    <a:cubicBezTo>
                      <a:pt x="373" y="268"/>
                      <a:pt x="397" y="265"/>
                      <a:pt x="422" y="261"/>
                    </a:cubicBezTo>
                    <a:cubicBezTo>
                      <a:pt x="480" y="249"/>
                      <a:pt x="533" y="225"/>
                      <a:pt x="579" y="190"/>
                    </a:cubicBezTo>
                    <a:cubicBezTo>
                      <a:pt x="579" y="762"/>
                      <a:pt x="579" y="762"/>
                      <a:pt x="579" y="762"/>
                    </a:cubicBezTo>
                    <a:cubicBezTo>
                      <a:pt x="898" y="762"/>
                      <a:pt x="898" y="762"/>
                      <a:pt x="898" y="762"/>
                    </a:cubicBezTo>
                    <a:cubicBezTo>
                      <a:pt x="898" y="189"/>
                      <a:pt x="898" y="189"/>
                      <a:pt x="898" y="189"/>
                    </a:cubicBezTo>
                    <a:cubicBezTo>
                      <a:pt x="964" y="241"/>
                      <a:pt x="1046" y="267"/>
                      <a:pt x="1128" y="267"/>
                    </a:cubicBezTo>
                    <a:cubicBezTo>
                      <a:pt x="1201" y="267"/>
                      <a:pt x="1274" y="247"/>
                      <a:pt x="1339" y="203"/>
                    </a:cubicBezTo>
                    <a:cubicBezTo>
                      <a:pt x="1402" y="161"/>
                      <a:pt x="1450" y="101"/>
                      <a:pt x="1478" y="31"/>
                    </a:cubicBezTo>
                    <a:lnTo>
                      <a:pt x="1400" y="0"/>
                    </a:lnTo>
                    <a:close/>
                  </a:path>
                </a:pathLst>
              </a:custGeom>
              <a:solidFill>
                <a:sysClr val="window" lastClr="FFFFFF">
                  <a:lumMod val="75000"/>
                </a:sysClr>
              </a:solidFill>
              <a:ln>
                <a:noFill/>
              </a:ln>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sp>
            <p:nvSpPr>
              <p:cNvPr id="70" name="Freeform 15"/>
              <p:cNvSpPr>
                <a:spLocks/>
              </p:cNvSpPr>
              <p:nvPr/>
            </p:nvSpPr>
            <p:spPr bwMode="auto">
              <a:xfrm>
                <a:off x="8973190" y="3436552"/>
                <a:ext cx="1862827" cy="337236"/>
              </a:xfrm>
              <a:custGeom>
                <a:avLst/>
                <a:gdLst>
                  <a:gd name="T0" fmla="*/ 1128 w 1478"/>
                  <a:gd name="T1" fmla="*/ 267 h 268"/>
                  <a:gd name="T2" fmla="*/ 1339 w 1478"/>
                  <a:gd name="T3" fmla="*/ 203 h 268"/>
                  <a:gd name="T4" fmla="*/ 1478 w 1478"/>
                  <a:gd name="T5" fmla="*/ 31 h 268"/>
                  <a:gd name="T6" fmla="*/ 1400 w 1478"/>
                  <a:gd name="T7" fmla="*/ 0 h 268"/>
                  <a:gd name="T8" fmla="*/ 1292 w 1478"/>
                  <a:gd name="T9" fmla="*/ 133 h 268"/>
                  <a:gd name="T10" fmla="*/ 1072 w 1478"/>
                  <a:gd name="T11" fmla="*/ 178 h 268"/>
                  <a:gd name="T12" fmla="*/ 898 w 1478"/>
                  <a:gd name="T13" fmla="*/ 72 h 268"/>
                  <a:gd name="T14" fmla="*/ 579 w 1478"/>
                  <a:gd name="T15" fmla="*/ 74 h 268"/>
                  <a:gd name="T16" fmla="*/ 406 w 1478"/>
                  <a:gd name="T17" fmla="*/ 178 h 268"/>
                  <a:gd name="T18" fmla="*/ 185 w 1478"/>
                  <a:gd name="T19" fmla="*/ 133 h 268"/>
                  <a:gd name="T20" fmla="*/ 78 w 1478"/>
                  <a:gd name="T21" fmla="*/ 0 h 268"/>
                  <a:gd name="T22" fmla="*/ 0 w 1478"/>
                  <a:gd name="T23" fmla="*/ 31 h 268"/>
                  <a:gd name="T24" fmla="*/ 139 w 1478"/>
                  <a:gd name="T25" fmla="*/ 203 h 268"/>
                  <a:gd name="T26" fmla="*/ 349 w 1478"/>
                  <a:gd name="T27" fmla="*/ 268 h 268"/>
                  <a:gd name="T28" fmla="*/ 422 w 1478"/>
                  <a:gd name="T29" fmla="*/ 261 h 268"/>
                  <a:gd name="T30" fmla="*/ 579 w 1478"/>
                  <a:gd name="T31" fmla="*/ 190 h 268"/>
                  <a:gd name="T32" fmla="*/ 579 w 1478"/>
                  <a:gd name="T33" fmla="*/ 199 h 268"/>
                  <a:gd name="T34" fmla="*/ 613 w 1478"/>
                  <a:gd name="T35" fmla="*/ 85 h 268"/>
                  <a:gd name="T36" fmla="*/ 643 w 1478"/>
                  <a:gd name="T37" fmla="*/ 85 h 268"/>
                  <a:gd name="T38" fmla="*/ 713 w 1478"/>
                  <a:gd name="T39" fmla="*/ 135 h 268"/>
                  <a:gd name="T40" fmla="*/ 778 w 1478"/>
                  <a:gd name="T41" fmla="*/ 85 h 268"/>
                  <a:gd name="T42" fmla="*/ 835 w 1478"/>
                  <a:gd name="T43" fmla="*/ 85 h 268"/>
                  <a:gd name="T44" fmla="*/ 913 w 1478"/>
                  <a:gd name="T45" fmla="*/ 200 h 268"/>
                  <a:gd name="T46" fmla="*/ 1128 w 1478"/>
                  <a:gd name="T47" fmla="*/ 267 h 2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478" h="268">
                    <a:moveTo>
                      <a:pt x="1128" y="267"/>
                    </a:moveTo>
                    <a:cubicBezTo>
                      <a:pt x="1201" y="267"/>
                      <a:pt x="1274" y="247"/>
                      <a:pt x="1339" y="203"/>
                    </a:cubicBezTo>
                    <a:cubicBezTo>
                      <a:pt x="1402" y="161"/>
                      <a:pt x="1450" y="101"/>
                      <a:pt x="1478" y="31"/>
                    </a:cubicBezTo>
                    <a:cubicBezTo>
                      <a:pt x="1400" y="0"/>
                      <a:pt x="1400" y="0"/>
                      <a:pt x="1400" y="0"/>
                    </a:cubicBezTo>
                    <a:cubicBezTo>
                      <a:pt x="1378" y="54"/>
                      <a:pt x="1341" y="101"/>
                      <a:pt x="1292" y="133"/>
                    </a:cubicBezTo>
                    <a:cubicBezTo>
                      <a:pt x="1227" y="177"/>
                      <a:pt x="1149" y="193"/>
                      <a:pt x="1072" y="178"/>
                    </a:cubicBezTo>
                    <a:cubicBezTo>
                      <a:pt x="1002" y="165"/>
                      <a:pt x="941" y="127"/>
                      <a:pt x="898" y="72"/>
                    </a:cubicBezTo>
                    <a:cubicBezTo>
                      <a:pt x="579" y="74"/>
                      <a:pt x="579" y="74"/>
                      <a:pt x="579" y="74"/>
                    </a:cubicBezTo>
                    <a:cubicBezTo>
                      <a:pt x="535" y="128"/>
                      <a:pt x="475" y="165"/>
                      <a:pt x="406" y="178"/>
                    </a:cubicBezTo>
                    <a:cubicBezTo>
                      <a:pt x="329" y="193"/>
                      <a:pt x="250" y="177"/>
                      <a:pt x="185" y="133"/>
                    </a:cubicBezTo>
                    <a:cubicBezTo>
                      <a:pt x="137" y="101"/>
                      <a:pt x="99" y="54"/>
                      <a:pt x="78" y="0"/>
                    </a:cubicBezTo>
                    <a:cubicBezTo>
                      <a:pt x="0" y="31"/>
                      <a:pt x="0" y="31"/>
                      <a:pt x="0" y="31"/>
                    </a:cubicBezTo>
                    <a:cubicBezTo>
                      <a:pt x="28" y="101"/>
                      <a:pt x="76" y="161"/>
                      <a:pt x="139" y="203"/>
                    </a:cubicBezTo>
                    <a:cubicBezTo>
                      <a:pt x="202" y="246"/>
                      <a:pt x="274" y="268"/>
                      <a:pt x="349" y="268"/>
                    </a:cubicBezTo>
                    <a:cubicBezTo>
                      <a:pt x="373" y="268"/>
                      <a:pt x="397" y="265"/>
                      <a:pt x="422" y="261"/>
                    </a:cubicBezTo>
                    <a:cubicBezTo>
                      <a:pt x="480" y="249"/>
                      <a:pt x="533" y="225"/>
                      <a:pt x="579" y="190"/>
                    </a:cubicBezTo>
                    <a:cubicBezTo>
                      <a:pt x="579" y="199"/>
                      <a:pt x="579" y="199"/>
                      <a:pt x="579" y="199"/>
                    </a:cubicBezTo>
                    <a:cubicBezTo>
                      <a:pt x="613" y="85"/>
                      <a:pt x="613" y="85"/>
                      <a:pt x="613" y="85"/>
                    </a:cubicBezTo>
                    <a:cubicBezTo>
                      <a:pt x="643" y="85"/>
                      <a:pt x="643" y="85"/>
                      <a:pt x="643" y="85"/>
                    </a:cubicBezTo>
                    <a:cubicBezTo>
                      <a:pt x="713" y="135"/>
                      <a:pt x="713" y="135"/>
                      <a:pt x="713" y="135"/>
                    </a:cubicBezTo>
                    <a:cubicBezTo>
                      <a:pt x="778" y="85"/>
                      <a:pt x="778" y="85"/>
                      <a:pt x="778" y="85"/>
                    </a:cubicBezTo>
                    <a:cubicBezTo>
                      <a:pt x="835" y="85"/>
                      <a:pt x="835" y="85"/>
                      <a:pt x="835" y="85"/>
                    </a:cubicBezTo>
                    <a:cubicBezTo>
                      <a:pt x="913" y="200"/>
                      <a:pt x="913" y="200"/>
                      <a:pt x="913" y="200"/>
                    </a:cubicBezTo>
                    <a:cubicBezTo>
                      <a:pt x="976" y="244"/>
                      <a:pt x="1052" y="267"/>
                      <a:pt x="1128" y="267"/>
                    </a:cubicBezTo>
                    <a:close/>
                  </a:path>
                </a:pathLst>
              </a:custGeom>
              <a:solidFill>
                <a:srgbClr val="0072C6"/>
              </a:solidFill>
              <a:ln>
                <a:noFill/>
              </a:ln>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sp>
            <p:nvSpPr>
              <p:cNvPr id="71" name="Freeform 35"/>
              <p:cNvSpPr>
                <a:spLocks/>
              </p:cNvSpPr>
              <p:nvPr/>
            </p:nvSpPr>
            <p:spPr bwMode="auto">
              <a:xfrm>
                <a:off x="9481720" y="3080582"/>
                <a:ext cx="291736" cy="291736"/>
              </a:xfrm>
              <a:custGeom>
                <a:avLst/>
                <a:gdLst>
                  <a:gd name="T0" fmla="*/ 92 w 232"/>
                  <a:gd name="T1" fmla="*/ 232 h 232"/>
                  <a:gd name="T2" fmla="*/ 139 w 232"/>
                  <a:gd name="T3" fmla="*/ 0 h 232"/>
                  <a:gd name="T4" fmla="*/ 92 w 232"/>
                  <a:gd name="T5" fmla="*/ 232 h 232"/>
                </a:gdLst>
                <a:ahLst/>
                <a:cxnLst>
                  <a:cxn ang="0">
                    <a:pos x="T0" y="T1"/>
                  </a:cxn>
                  <a:cxn ang="0">
                    <a:pos x="T2" y="T3"/>
                  </a:cxn>
                  <a:cxn ang="0">
                    <a:pos x="T4" y="T5"/>
                  </a:cxn>
                </a:cxnLst>
                <a:rect l="0" t="0" r="r" b="b"/>
                <a:pathLst>
                  <a:path w="232" h="232">
                    <a:moveTo>
                      <a:pt x="92" y="232"/>
                    </a:moveTo>
                    <a:cubicBezTo>
                      <a:pt x="92" y="232"/>
                      <a:pt x="0" y="92"/>
                      <a:pt x="139" y="0"/>
                    </a:cubicBezTo>
                    <a:cubicBezTo>
                      <a:pt x="139" y="0"/>
                      <a:pt x="232" y="139"/>
                      <a:pt x="92" y="232"/>
                    </a:cubicBezTo>
                    <a:close/>
                  </a:path>
                </a:pathLst>
              </a:custGeom>
              <a:solidFill>
                <a:srgbClr val="E811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sp>
            <p:nvSpPr>
              <p:cNvPr id="72" name="Freeform 36"/>
              <p:cNvSpPr>
                <a:spLocks/>
              </p:cNvSpPr>
              <p:nvPr/>
            </p:nvSpPr>
            <p:spPr bwMode="auto">
              <a:xfrm>
                <a:off x="9444250" y="3152847"/>
                <a:ext cx="278353" cy="278353"/>
              </a:xfrm>
              <a:custGeom>
                <a:avLst/>
                <a:gdLst>
                  <a:gd name="T0" fmla="*/ 153 w 220"/>
                  <a:gd name="T1" fmla="*/ 221 h 221"/>
                  <a:gd name="T2" fmla="*/ 67 w 220"/>
                  <a:gd name="T3" fmla="*/ 0 h 221"/>
                  <a:gd name="T4" fmla="*/ 153 w 220"/>
                  <a:gd name="T5" fmla="*/ 221 h 221"/>
                </a:gdLst>
                <a:ahLst/>
                <a:cxnLst>
                  <a:cxn ang="0">
                    <a:pos x="T0" y="T1"/>
                  </a:cxn>
                  <a:cxn ang="0">
                    <a:pos x="T2" y="T3"/>
                  </a:cxn>
                  <a:cxn ang="0">
                    <a:pos x="T4" y="T5"/>
                  </a:cxn>
                </a:cxnLst>
                <a:rect l="0" t="0" r="r" b="b"/>
                <a:pathLst>
                  <a:path w="220" h="221">
                    <a:moveTo>
                      <a:pt x="153" y="221"/>
                    </a:moveTo>
                    <a:cubicBezTo>
                      <a:pt x="153" y="221"/>
                      <a:pt x="0" y="153"/>
                      <a:pt x="67" y="0"/>
                    </a:cubicBezTo>
                    <a:cubicBezTo>
                      <a:pt x="67" y="0"/>
                      <a:pt x="220" y="68"/>
                      <a:pt x="153" y="221"/>
                    </a:cubicBezTo>
                    <a:close/>
                  </a:path>
                </a:pathLst>
              </a:custGeom>
              <a:solidFill>
                <a:srgbClr val="E811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sp>
            <p:nvSpPr>
              <p:cNvPr id="73" name="Freeform 37"/>
              <p:cNvSpPr>
                <a:spLocks/>
              </p:cNvSpPr>
              <p:nvPr/>
            </p:nvSpPr>
            <p:spPr bwMode="auto">
              <a:xfrm>
                <a:off x="9529897" y="3292023"/>
                <a:ext cx="270324" cy="283706"/>
              </a:xfrm>
              <a:custGeom>
                <a:avLst/>
                <a:gdLst>
                  <a:gd name="T0" fmla="*/ 216 w 216"/>
                  <a:gd name="T1" fmla="*/ 156 h 224"/>
                  <a:gd name="T2" fmla="*/ 0 w 216"/>
                  <a:gd name="T3" fmla="*/ 61 h 224"/>
                  <a:gd name="T4" fmla="*/ 216 w 216"/>
                  <a:gd name="T5" fmla="*/ 156 h 224"/>
                </a:gdLst>
                <a:ahLst/>
                <a:cxnLst>
                  <a:cxn ang="0">
                    <a:pos x="T0" y="T1"/>
                  </a:cxn>
                  <a:cxn ang="0">
                    <a:pos x="T2" y="T3"/>
                  </a:cxn>
                  <a:cxn ang="0">
                    <a:pos x="T4" y="T5"/>
                  </a:cxn>
                </a:cxnLst>
                <a:rect l="0" t="0" r="r" b="b"/>
                <a:pathLst>
                  <a:path w="216" h="224">
                    <a:moveTo>
                      <a:pt x="216" y="156"/>
                    </a:moveTo>
                    <a:cubicBezTo>
                      <a:pt x="206" y="160"/>
                      <a:pt x="63" y="224"/>
                      <a:pt x="0" y="61"/>
                    </a:cubicBezTo>
                    <a:cubicBezTo>
                      <a:pt x="0" y="61"/>
                      <a:pt x="156" y="0"/>
                      <a:pt x="216" y="156"/>
                    </a:cubicBezTo>
                    <a:close/>
                  </a:path>
                </a:pathLst>
              </a:custGeom>
              <a:solidFill>
                <a:srgbClr val="E811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sp>
            <p:nvSpPr>
              <p:cNvPr id="74" name="Freeform 38"/>
              <p:cNvSpPr>
                <a:spLocks/>
              </p:cNvSpPr>
              <p:nvPr/>
            </p:nvSpPr>
            <p:spPr bwMode="auto">
              <a:xfrm>
                <a:off x="9596809" y="3281317"/>
                <a:ext cx="222147" cy="187353"/>
              </a:xfrm>
              <a:custGeom>
                <a:avLst/>
                <a:gdLst>
                  <a:gd name="T0" fmla="*/ 83 w 83"/>
                  <a:gd name="T1" fmla="*/ 31 h 70"/>
                  <a:gd name="T2" fmla="*/ 65 w 83"/>
                  <a:gd name="T3" fmla="*/ 70 h 70"/>
                  <a:gd name="T4" fmla="*/ 0 w 83"/>
                  <a:gd name="T5" fmla="*/ 39 h 70"/>
                  <a:gd name="T6" fmla="*/ 18 w 83"/>
                  <a:gd name="T7" fmla="*/ 0 h 70"/>
                  <a:gd name="T8" fmla="*/ 83 w 83"/>
                  <a:gd name="T9" fmla="*/ 31 h 70"/>
                </a:gdLst>
                <a:ahLst/>
                <a:cxnLst>
                  <a:cxn ang="0">
                    <a:pos x="T0" y="T1"/>
                  </a:cxn>
                  <a:cxn ang="0">
                    <a:pos x="T2" y="T3"/>
                  </a:cxn>
                  <a:cxn ang="0">
                    <a:pos x="T4" y="T5"/>
                  </a:cxn>
                  <a:cxn ang="0">
                    <a:pos x="T6" y="T7"/>
                  </a:cxn>
                  <a:cxn ang="0">
                    <a:pos x="T8" y="T9"/>
                  </a:cxn>
                </a:cxnLst>
                <a:rect l="0" t="0" r="r" b="b"/>
                <a:pathLst>
                  <a:path w="83" h="70">
                    <a:moveTo>
                      <a:pt x="83" y="31"/>
                    </a:moveTo>
                    <a:lnTo>
                      <a:pt x="65" y="70"/>
                    </a:lnTo>
                    <a:lnTo>
                      <a:pt x="0" y="39"/>
                    </a:lnTo>
                    <a:lnTo>
                      <a:pt x="18" y="0"/>
                    </a:lnTo>
                    <a:lnTo>
                      <a:pt x="83" y="31"/>
                    </a:lnTo>
                    <a:close/>
                  </a:path>
                </a:pathLst>
              </a:custGeom>
              <a:solidFill>
                <a:srgbClr val="E811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sp>
            <p:nvSpPr>
              <p:cNvPr id="75" name="Freeform 39"/>
              <p:cNvSpPr>
                <a:spLocks/>
              </p:cNvSpPr>
              <p:nvPr/>
            </p:nvSpPr>
            <p:spPr bwMode="auto">
              <a:xfrm>
                <a:off x="9626250" y="3171582"/>
                <a:ext cx="372030" cy="414853"/>
              </a:xfrm>
              <a:custGeom>
                <a:avLst/>
                <a:gdLst>
                  <a:gd name="T0" fmla="*/ 17 w 296"/>
                  <a:gd name="T1" fmla="*/ 0 h 330"/>
                  <a:gd name="T2" fmla="*/ 15 w 296"/>
                  <a:gd name="T3" fmla="*/ 73 h 330"/>
                  <a:gd name="T4" fmla="*/ 0 w 296"/>
                  <a:gd name="T5" fmla="*/ 90 h 330"/>
                  <a:gd name="T6" fmla="*/ 84 w 296"/>
                  <a:gd name="T7" fmla="*/ 125 h 330"/>
                  <a:gd name="T8" fmla="*/ 90 w 296"/>
                  <a:gd name="T9" fmla="*/ 129 h 330"/>
                  <a:gd name="T10" fmla="*/ 109 w 296"/>
                  <a:gd name="T11" fmla="*/ 146 h 330"/>
                  <a:gd name="T12" fmla="*/ 101 w 296"/>
                  <a:gd name="T13" fmla="*/ 163 h 330"/>
                  <a:gd name="T14" fmla="*/ 88 w 296"/>
                  <a:gd name="T15" fmla="*/ 155 h 330"/>
                  <a:gd name="T16" fmla="*/ 61 w 296"/>
                  <a:gd name="T17" fmla="*/ 161 h 330"/>
                  <a:gd name="T18" fmla="*/ 67 w 296"/>
                  <a:gd name="T19" fmla="*/ 189 h 330"/>
                  <a:gd name="T20" fmla="*/ 89 w 296"/>
                  <a:gd name="T21" fmla="*/ 203 h 330"/>
                  <a:gd name="T22" fmla="*/ 122 w 296"/>
                  <a:gd name="T23" fmla="*/ 223 h 330"/>
                  <a:gd name="T24" fmla="*/ 132 w 296"/>
                  <a:gd name="T25" fmla="*/ 291 h 330"/>
                  <a:gd name="T26" fmla="*/ 201 w 296"/>
                  <a:gd name="T27" fmla="*/ 330 h 330"/>
                  <a:gd name="T28" fmla="*/ 248 w 296"/>
                  <a:gd name="T29" fmla="*/ 205 h 330"/>
                  <a:gd name="T30" fmla="*/ 282 w 296"/>
                  <a:gd name="T31" fmla="*/ 176 h 330"/>
                  <a:gd name="T32" fmla="*/ 296 w 296"/>
                  <a:gd name="T33" fmla="*/ 153 h 330"/>
                  <a:gd name="T34" fmla="*/ 208 w 296"/>
                  <a:gd name="T35" fmla="*/ 89 h 330"/>
                  <a:gd name="T36" fmla="*/ 223 w 296"/>
                  <a:gd name="T37" fmla="*/ 64 h 330"/>
                  <a:gd name="T38" fmla="*/ 17 w 296"/>
                  <a:gd name="T39" fmla="*/ 0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96" h="330">
                    <a:moveTo>
                      <a:pt x="17" y="0"/>
                    </a:moveTo>
                    <a:cubicBezTo>
                      <a:pt x="30" y="20"/>
                      <a:pt x="30" y="48"/>
                      <a:pt x="15" y="73"/>
                    </a:cubicBezTo>
                    <a:cubicBezTo>
                      <a:pt x="10" y="79"/>
                      <a:pt x="6" y="85"/>
                      <a:pt x="0" y="90"/>
                    </a:cubicBezTo>
                    <a:cubicBezTo>
                      <a:pt x="27" y="95"/>
                      <a:pt x="56" y="107"/>
                      <a:pt x="84" y="125"/>
                    </a:cubicBezTo>
                    <a:cubicBezTo>
                      <a:pt x="86" y="126"/>
                      <a:pt x="88" y="127"/>
                      <a:pt x="90" y="129"/>
                    </a:cubicBezTo>
                    <a:cubicBezTo>
                      <a:pt x="101" y="139"/>
                      <a:pt x="109" y="146"/>
                      <a:pt x="109" y="146"/>
                    </a:cubicBezTo>
                    <a:cubicBezTo>
                      <a:pt x="106" y="152"/>
                      <a:pt x="104" y="158"/>
                      <a:pt x="101" y="163"/>
                    </a:cubicBezTo>
                    <a:cubicBezTo>
                      <a:pt x="96" y="160"/>
                      <a:pt x="91" y="156"/>
                      <a:pt x="88" y="155"/>
                    </a:cubicBezTo>
                    <a:cubicBezTo>
                      <a:pt x="79" y="149"/>
                      <a:pt x="67" y="152"/>
                      <a:pt x="61" y="161"/>
                    </a:cubicBezTo>
                    <a:cubicBezTo>
                      <a:pt x="55" y="171"/>
                      <a:pt x="58" y="183"/>
                      <a:pt x="67" y="189"/>
                    </a:cubicBezTo>
                    <a:cubicBezTo>
                      <a:pt x="71" y="191"/>
                      <a:pt x="85" y="200"/>
                      <a:pt x="89" y="203"/>
                    </a:cubicBezTo>
                    <a:cubicBezTo>
                      <a:pt x="90" y="203"/>
                      <a:pt x="122" y="223"/>
                      <a:pt x="122" y="223"/>
                    </a:cubicBezTo>
                    <a:cubicBezTo>
                      <a:pt x="122" y="239"/>
                      <a:pt x="132" y="291"/>
                      <a:pt x="132" y="291"/>
                    </a:cubicBezTo>
                    <a:cubicBezTo>
                      <a:pt x="201" y="330"/>
                      <a:pt x="201" y="330"/>
                      <a:pt x="201" y="330"/>
                    </a:cubicBezTo>
                    <a:cubicBezTo>
                      <a:pt x="248" y="205"/>
                      <a:pt x="248" y="205"/>
                      <a:pt x="248" y="205"/>
                    </a:cubicBezTo>
                    <a:cubicBezTo>
                      <a:pt x="260" y="195"/>
                      <a:pt x="273" y="191"/>
                      <a:pt x="282" y="176"/>
                    </a:cubicBezTo>
                    <a:cubicBezTo>
                      <a:pt x="287" y="168"/>
                      <a:pt x="293" y="162"/>
                      <a:pt x="296" y="153"/>
                    </a:cubicBezTo>
                    <a:cubicBezTo>
                      <a:pt x="208" y="89"/>
                      <a:pt x="208" y="89"/>
                      <a:pt x="208" y="89"/>
                    </a:cubicBezTo>
                    <a:cubicBezTo>
                      <a:pt x="223" y="64"/>
                      <a:pt x="223" y="64"/>
                      <a:pt x="223" y="64"/>
                    </a:cubicBezTo>
                    <a:lnTo>
                      <a:pt x="17" y="0"/>
                    </a:lnTo>
                    <a:close/>
                  </a:path>
                </a:pathLst>
              </a:custGeom>
              <a:solidFill>
                <a:srgbClr val="FCD11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sp>
            <p:nvSpPr>
              <p:cNvPr id="76" name="Freeform 40"/>
              <p:cNvSpPr>
                <a:spLocks/>
              </p:cNvSpPr>
              <p:nvPr/>
            </p:nvSpPr>
            <p:spPr bwMode="auto">
              <a:xfrm>
                <a:off x="9778809" y="3259906"/>
                <a:ext cx="18735" cy="18735"/>
              </a:xfrm>
              <a:custGeom>
                <a:avLst/>
                <a:gdLst>
                  <a:gd name="T0" fmla="*/ 11 w 15"/>
                  <a:gd name="T1" fmla="*/ 2 h 16"/>
                  <a:gd name="T2" fmla="*/ 13 w 15"/>
                  <a:gd name="T3" fmla="*/ 12 h 16"/>
                  <a:gd name="T4" fmla="*/ 4 w 15"/>
                  <a:gd name="T5" fmla="*/ 14 h 16"/>
                  <a:gd name="T6" fmla="*/ 2 w 15"/>
                  <a:gd name="T7" fmla="*/ 5 h 16"/>
                  <a:gd name="T8" fmla="*/ 11 w 15"/>
                  <a:gd name="T9" fmla="*/ 2 h 16"/>
                </a:gdLst>
                <a:ahLst/>
                <a:cxnLst>
                  <a:cxn ang="0">
                    <a:pos x="T0" y="T1"/>
                  </a:cxn>
                  <a:cxn ang="0">
                    <a:pos x="T2" y="T3"/>
                  </a:cxn>
                  <a:cxn ang="0">
                    <a:pos x="T4" y="T5"/>
                  </a:cxn>
                  <a:cxn ang="0">
                    <a:pos x="T6" y="T7"/>
                  </a:cxn>
                  <a:cxn ang="0">
                    <a:pos x="T8" y="T9"/>
                  </a:cxn>
                </a:cxnLst>
                <a:rect l="0" t="0" r="r" b="b"/>
                <a:pathLst>
                  <a:path w="15" h="16">
                    <a:moveTo>
                      <a:pt x="11" y="2"/>
                    </a:moveTo>
                    <a:cubicBezTo>
                      <a:pt x="14" y="4"/>
                      <a:pt x="15" y="9"/>
                      <a:pt x="13" y="12"/>
                    </a:cubicBezTo>
                    <a:cubicBezTo>
                      <a:pt x="11" y="15"/>
                      <a:pt x="7" y="16"/>
                      <a:pt x="4" y="14"/>
                    </a:cubicBezTo>
                    <a:cubicBezTo>
                      <a:pt x="1" y="12"/>
                      <a:pt x="0" y="8"/>
                      <a:pt x="2" y="5"/>
                    </a:cubicBezTo>
                    <a:cubicBezTo>
                      <a:pt x="4" y="1"/>
                      <a:pt x="8" y="0"/>
                      <a:pt x="11" y="2"/>
                    </a:cubicBezTo>
                    <a:close/>
                  </a:path>
                </a:pathLst>
              </a:custGeom>
              <a:solidFill>
                <a:srgbClr val="0020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sp>
            <p:nvSpPr>
              <p:cNvPr id="77" name="Freeform 41"/>
              <p:cNvSpPr>
                <a:spLocks/>
              </p:cNvSpPr>
              <p:nvPr/>
            </p:nvSpPr>
            <p:spPr bwMode="auto">
              <a:xfrm>
                <a:off x="9816280" y="3356259"/>
                <a:ext cx="179324" cy="230177"/>
              </a:xfrm>
              <a:custGeom>
                <a:avLst/>
                <a:gdLst>
                  <a:gd name="T0" fmla="*/ 130 w 142"/>
                  <a:gd name="T1" fmla="*/ 0 h 184"/>
                  <a:gd name="T2" fmla="*/ 46 w 142"/>
                  <a:gd name="T3" fmla="*/ 69 h 184"/>
                  <a:gd name="T4" fmla="*/ 0 w 142"/>
                  <a:gd name="T5" fmla="*/ 59 h 184"/>
                  <a:gd name="T6" fmla="*/ 26 w 142"/>
                  <a:gd name="T7" fmla="*/ 171 h 184"/>
                  <a:gd name="T8" fmla="*/ 50 w 142"/>
                  <a:gd name="T9" fmla="*/ 184 h 184"/>
                  <a:gd name="T10" fmla="*/ 103 w 142"/>
                  <a:gd name="T11" fmla="*/ 137 h 184"/>
                  <a:gd name="T12" fmla="*/ 99 w 142"/>
                  <a:gd name="T13" fmla="*/ 75 h 184"/>
                  <a:gd name="T14" fmla="*/ 128 w 142"/>
                  <a:gd name="T15" fmla="*/ 38 h 184"/>
                  <a:gd name="T16" fmla="*/ 129 w 142"/>
                  <a:gd name="T17" fmla="*/ 33 h 184"/>
                  <a:gd name="T18" fmla="*/ 132 w 142"/>
                  <a:gd name="T19" fmla="*/ 31 h 184"/>
                  <a:gd name="T20" fmla="*/ 142 w 142"/>
                  <a:gd name="T21" fmla="*/ 7 h 184"/>
                  <a:gd name="T22" fmla="*/ 130 w 142"/>
                  <a:gd name="T23" fmla="*/ 0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2" h="184">
                    <a:moveTo>
                      <a:pt x="130" y="0"/>
                    </a:moveTo>
                    <a:cubicBezTo>
                      <a:pt x="46" y="69"/>
                      <a:pt x="46" y="69"/>
                      <a:pt x="46" y="69"/>
                    </a:cubicBezTo>
                    <a:cubicBezTo>
                      <a:pt x="0" y="59"/>
                      <a:pt x="0" y="59"/>
                      <a:pt x="0" y="59"/>
                    </a:cubicBezTo>
                    <a:cubicBezTo>
                      <a:pt x="26" y="171"/>
                      <a:pt x="26" y="171"/>
                      <a:pt x="26" y="171"/>
                    </a:cubicBezTo>
                    <a:cubicBezTo>
                      <a:pt x="50" y="184"/>
                      <a:pt x="50" y="184"/>
                      <a:pt x="50" y="184"/>
                    </a:cubicBezTo>
                    <a:cubicBezTo>
                      <a:pt x="103" y="137"/>
                      <a:pt x="103" y="137"/>
                      <a:pt x="103" y="137"/>
                    </a:cubicBezTo>
                    <a:cubicBezTo>
                      <a:pt x="99" y="75"/>
                      <a:pt x="99" y="75"/>
                      <a:pt x="99" y="75"/>
                    </a:cubicBezTo>
                    <a:cubicBezTo>
                      <a:pt x="110" y="64"/>
                      <a:pt x="120" y="52"/>
                      <a:pt x="128" y="38"/>
                    </a:cubicBezTo>
                    <a:cubicBezTo>
                      <a:pt x="128" y="36"/>
                      <a:pt x="128" y="35"/>
                      <a:pt x="129" y="33"/>
                    </a:cubicBezTo>
                    <a:cubicBezTo>
                      <a:pt x="130" y="32"/>
                      <a:pt x="131" y="32"/>
                      <a:pt x="132" y="31"/>
                    </a:cubicBezTo>
                    <a:cubicBezTo>
                      <a:pt x="136" y="23"/>
                      <a:pt x="139" y="15"/>
                      <a:pt x="142" y="7"/>
                    </a:cubicBezTo>
                    <a:lnTo>
                      <a:pt x="130" y="0"/>
                    </a:lnTo>
                    <a:close/>
                  </a:path>
                </a:pathLst>
              </a:custGeom>
              <a:solidFill>
                <a:srgbClr val="FFB9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grpSp>
      </p:grpSp>
      <p:pic>
        <p:nvPicPr>
          <p:cNvPr id="46" name="Picture 45">
            <a:extLst>
              <a:ext uri="{FF2B5EF4-FFF2-40B4-BE49-F238E27FC236}">
                <a16:creationId xmlns:a16="http://schemas.microsoft.com/office/drawing/2014/main" id="{E00432CA-A65B-4F3A-8F14-B508E17FEA6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002576" y="218942"/>
            <a:ext cx="2743200" cy="340398"/>
          </a:xfrm>
          <a:prstGeom prst="rect">
            <a:avLst/>
          </a:prstGeom>
        </p:spPr>
      </p:pic>
    </p:spTree>
    <p:extLst>
      <p:ext uri="{BB962C8B-B14F-4D97-AF65-F5344CB8AC3E}">
        <p14:creationId xmlns:p14="http://schemas.microsoft.com/office/powerpoint/2010/main" val="160515271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719089439"/>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subhead">
    <p:spTree>
      <p:nvGrpSpPr>
        <p:cNvPr id="1" name=""/>
        <p:cNvGrpSpPr/>
        <p:nvPr/>
      </p:nvGrpSpPr>
      <p:grpSpPr>
        <a:xfrm>
          <a:off x="0" y="0"/>
          <a:ext cx="0" cy="0"/>
          <a:chOff x="0" y="0"/>
          <a:chExt cx="0" cy="0"/>
        </a:xfrm>
      </p:grpSpPr>
      <p:sp>
        <p:nvSpPr>
          <p:cNvPr id="2" name="Title 1"/>
          <p:cNvSpPr>
            <a:spLocks noGrp="1"/>
          </p:cNvSpPr>
          <p:nvPr>
            <p:ph type="title"/>
          </p:nvPr>
        </p:nvSpPr>
        <p:spPr>
          <a:xfrm>
            <a:off x="358570" y="358621"/>
            <a:ext cx="11474238" cy="806897"/>
          </a:xfrm>
        </p:spPr>
        <p:txBody>
          <a:bodyPr/>
          <a:lstStyle/>
          <a:p>
            <a:r>
              <a:rPr lang="en-US"/>
              <a:t>Click to edit Master title style</a:t>
            </a:r>
            <a:endParaRPr lang="en-US" dirty="0"/>
          </a:p>
        </p:txBody>
      </p:sp>
      <p:sp>
        <p:nvSpPr>
          <p:cNvPr id="4" name="Text Placeholder 3"/>
          <p:cNvSpPr>
            <a:spLocks noGrp="1"/>
          </p:cNvSpPr>
          <p:nvPr>
            <p:ph type="body" sz="quarter" idx="10" hasCustomPrompt="1"/>
          </p:nvPr>
        </p:nvSpPr>
        <p:spPr>
          <a:xfrm>
            <a:off x="358570" y="1165517"/>
            <a:ext cx="11474238" cy="806897"/>
          </a:xfrm>
        </p:spPr>
        <p:txBody>
          <a:bodyPr/>
          <a:lstStyle>
            <a:lvl1pPr marL="0" indent="0">
              <a:buNone/>
              <a:defRPr sz="2745" spc="-29" baseline="0">
                <a:solidFill>
                  <a:schemeClr val="tx1"/>
                </a:solidFill>
                <a:latin typeface="+mj-lt"/>
              </a:defRPr>
            </a:lvl1pPr>
          </a:lstStyle>
          <a:p>
            <a:pPr lvl="0"/>
            <a:r>
              <a:rPr lang="en-US" dirty="0"/>
              <a:t>Click to edit Master subhead style</a:t>
            </a:r>
          </a:p>
        </p:txBody>
      </p:sp>
    </p:spTree>
    <p:extLst>
      <p:ext uri="{BB962C8B-B14F-4D97-AF65-F5344CB8AC3E}">
        <p14:creationId xmlns:p14="http://schemas.microsoft.com/office/powerpoint/2010/main" val="3033693157"/>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and subhead with boxes">
    <p:spTree>
      <p:nvGrpSpPr>
        <p:cNvPr id="1" name=""/>
        <p:cNvGrpSpPr/>
        <p:nvPr/>
      </p:nvGrpSpPr>
      <p:grpSpPr>
        <a:xfrm>
          <a:off x="0" y="0"/>
          <a:ext cx="0" cy="0"/>
          <a:chOff x="0" y="0"/>
          <a:chExt cx="0" cy="0"/>
        </a:xfrm>
      </p:grpSpPr>
      <p:sp>
        <p:nvSpPr>
          <p:cNvPr id="12" name="Text Placeholder 4"/>
          <p:cNvSpPr>
            <a:spLocks noGrp="1" noChangeAspect="1"/>
          </p:cNvSpPr>
          <p:nvPr>
            <p:ph type="body" sz="quarter" idx="17"/>
          </p:nvPr>
        </p:nvSpPr>
        <p:spPr>
          <a:xfrm>
            <a:off x="4571767" y="2510345"/>
            <a:ext cx="2061777" cy="2062070"/>
          </a:xfrm>
          <a:solidFill>
            <a:schemeClr val="accent4"/>
          </a:solidFill>
        </p:spPr>
        <p:txBody>
          <a:bodyPr lIns="365760" rIns="365760" anchor="ctr"/>
          <a:lstStyle>
            <a:lvl1pPr marL="0" indent="0" algn="ctr">
              <a:lnSpc>
                <a:spcPct val="100000"/>
              </a:lnSpc>
              <a:buNone/>
              <a:defRPr>
                <a:solidFill>
                  <a:schemeClr val="bg1"/>
                </a:solidFill>
              </a:defRPr>
            </a:lvl1pPr>
          </a:lstStyle>
          <a:p>
            <a:pPr lvl="0"/>
            <a:r>
              <a:rPr lang="en-US"/>
              <a:t>Edit Master text styles</a:t>
            </a:r>
          </a:p>
        </p:txBody>
      </p:sp>
      <p:sp>
        <p:nvSpPr>
          <p:cNvPr id="13" name="Text Placeholder 4"/>
          <p:cNvSpPr>
            <a:spLocks noGrp="1" noChangeAspect="1"/>
          </p:cNvSpPr>
          <p:nvPr>
            <p:ph type="body" sz="quarter" idx="18"/>
          </p:nvPr>
        </p:nvSpPr>
        <p:spPr>
          <a:xfrm>
            <a:off x="2509990" y="2510345"/>
            <a:ext cx="2061777" cy="2062070"/>
          </a:xfrm>
          <a:solidFill>
            <a:schemeClr val="accent3"/>
          </a:solidFill>
        </p:spPr>
        <p:txBody>
          <a:bodyPr lIns="365760" rIns="365760" anchor="ctr"/>
          <a:lstStyle>
            <a:lvl1pPr marL="0" indent="0" algn="ctr">
              <a:lnSpc>
                <a:spcPct val="100000"/>
              </a:lnSpc>
              <a:buNone/>
              <a:defRPr>
                <a:solidFill>
                  <a:schemeClr val="bg1"/>
                </a:solidFill>
              </a:defRPr>
            </a:lvl1pPr>
          </a:lstStyle>
          <a:p>
            <a:pPr lvl="0"/>
            <a:r>
              <a:rPr lang="en-US"/>
              <a:t>Edit Master text styles</a:t>
            </a:r>
          </a:p>
        </p:txBody>
      </p:sp>
      <p:sp>
        <p:nvSpPr>
          <p:cNvPr id="14" name="Text Placeholder 4"/>
          <p:cNvSpPr>
            <a:spLocks noGrp="1" noChangeAspect="1"/>
          </p:cNvSpPr>
          <p:nvPr>
            <p:ph type="body" sz="quarter" idx="19"/>
          </p:nvPr>
        </p:nvSpPr>
        <p:spPr>
          <a:xfrm>
            <a:off x="448212" y="2510345"/>
            <a:ext cx="2061777" cy="2062070"/>
          </a:xfrm>
          <a:solidFill>
            <a:schemeClr val="accent1"/>
          </a:solidFill>
        </p:spPr>
        <p:txBody>
          <a:bodyPr lIns="365760" rIns="365760" anchor="ctr"/>
          <a:lstStyle>
            <a:lvl1pPr marL="0" indent="0" algn="ctr">
              <a:lnSpc>
                <a:spcPct val="100000"/>
              </a:lnSpc>
              <a:buNone/>
              <a:defRPr>
                <a:solidFill>
                  <a:schemeClr val="bg1"/>
                </a:solidFill>
              </a:defRPr>
            </a:lvl1pPr>
          </a:lstStyle>
          <a:p>
            <a:pPr lvl="0"/>
            <a:r>
              <a:rPr lang="en-US"/>
              <a:t>Edit Master text styles</a:t>
            </a:r>
          </a:p>
        </p:txBody>
      </p:sp>
      <p:sp>
        <p:nvSpPr>
          <p:cNvPr id="2" name="Title 1"/>
          <p:cNvSpPr>
            <a:spLocks noGrp="1"/>
          </p:cNvSpPr>
          <p:nvPr>
            <p:ph type="title"/>
          </p:nvPr>
        </p:nvSpPr>
        <p:spPr>
          <a:xfrm>
            <a:off x="358570" y="358621"/>
            <a:ext cx="11474238" cy="806897"/>
          </a:xfrm>
        </p:spPr>
        <p:txBody>
          <a:bodyPr/>
          <a:lstStyle/>
          <a:p>
            <a:r>
              <a:rPr lang="en-US"/>
              <a:t>Click to edit Master title style</a:t>
            </a:r>
            <a:endParaRPr lang="en-US" dirty="0"/>
          </a:p>
        </p:txBody>
      </p:sp>
      <p:sp>
        <p:nvSpPr>
          <p:cNvPr id="4" name="Text Placeholder 3"/>
          <p:cNvSpPr>
            <a:spLocks noGrp="1"/>
          </p:cNvSpPr>
          <p:nvPr>
            <p:ph type="body" sz="quarter" idx="10" hasCustomPrompt="1"/>
          </p:nvPr>
        </p:nvSpPr>
        <p:spPr>
          <a:xfrm>
            <a:off x="358570" y="1165517"/>
            <a:ext cx="11474238" cy="806897"/>
          </a:xfrm>
        </p:spPr>
        <p:txBody>
          <a:bodyPr/>
          <a:lstStyle>
            <a:lvl1pPr marL="0" indent="0">
              <a:buNone/>
              <a:defRPr sz="2745" spc="-29" baseline="0">
                <a:solidFill>
                  <a:schemeClr val="tx1"/>
                </a:solidFill>
                <a:latin typeface="+mj-lt"/>
              </a:defRPr>
            </a:lvl1pPr>
          </a:lstStyle>
          <a:p>
            <a:pPr lvl="0"/>
            <a:r>
              <a:rPr lang="en-US" dirty="0"/>
              <a:t>Click to edit Master subhead style</a:t>
            </a:r>
          </a:p>
        </p:txBody>
      </p:sp>
      <p:sp>
        <p:nvSpPr>
          <p:cNvPr id="7" name="Text Placeholder 4"/>
          <p:cNvSpPr>
            <a:spLocks noGrp="1" noChangeAspect="1"/>
          </p:cNvSpPr>
          <p:nvPr>
            <p:ph type="body" sz="quarter" idx="20"/>
          </p:nvPr>
        </p:nvSpPr>
        <p:spPr>
          <a:xfrm>
            <a:off x="6633544" y="2510345"/>
            <a:ext cx="2061777" cy="2062070"/>
          </a:xfrm>
          <a:solidFill>
            <a:schemeClr val="accent5"/>
          </a:solidFill>
        </p:spPr>
        <p:txBody>
          <a:bodyPr lIns="365760" rIns="365760" anchor="ctr"/>
          <a:lstStyle>
            <a:lvl1pPr marL="0" indent="0" algn="ctr">
              <a:lnSpc>
                <a:spcPct val="100000"/>
              </a:lnSpc>
              <a:buNone/>
              <a:defRPr>
                <a:solidFill>
                  <a:schemeClr val="bg1"/>
                </a:solidFill>
              </a:defRPr>
            </a:lvl1pPr>
          </a:lstStyle>
          <a:p>
            <a:pPr lvl="0"/>
            <a:r>
              <a:rPr lang="en-US"/>
              <a:t>Edit Master text styles</a:t>
            </a:r>
          </a:p>
        </p:txBody>
      </p:sp>
      <p:pic>
        <p:nvPicPr>
          <p:cNvPr id="8" name="Picture 7"/>
          <p:cNvPicPr>
            <a:picLocks noChangeAspect="1"/>
          </p:cNvPicPr>
          <p:nvPr/>
        </p:nvPicPr>
        <p:blipFill>
          <a:blip r:embed="rId2"/>
          <a:stretch>
            <a:fillRect/>
          </a:stretch>
        </p:blipFill>
        <p:spPr>
          <a:xfrm>
            <a:off x="3098668" y="4952827"/>
            <a:ext cx="8752592" cy="1905173"/>
          </a:xfrm>
          <a:prstGeom prst="rect">
            <a:avLst/>
          </a:prstGeom>
        </p:spPr>
      </p:pic>
    </p:spTree>
    <p:extLst>
      <p:ext uri="{BB962C8B-B14F-4D97-AF65-F5344CB8AC3E}">
        <p14:creationId xmlns:p14="http://schemas.microsoft.com/office/powerpoint/2010/main" val="96428726"/>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Photo layout">
    <p:spTree>
      <p:nvGrpSpPr>
        <p:cNvPr id="1" name=""/>
        <p:cNvGrpSpPr/>
        <p:nvPr/>
      </p:nvGrpSpPr>
      <p:grpSpPr>
        <a:xfrm>
          <a:off x="0" y="0"/>
          <a:ext cx="0" cy="0"/>
          <a:chOff x="0" y="0"/>
          <a:chExt cx="0" cy="0"/>
        </a:xfrm>
      </p:grpSpPr>
      <p:sp>
        <p:nvSpPr>
          <p:cNvPr id="2" name="Title 1"/>
          <p:cNvSpPr>
            <a:spLocks noGrp="1"/>
          </p:cNvSpPr>
          <p:nvPr>
            <p:ph type="title"/>
          </p:nvPr>
        </p:nvSpPr>
        <p:spPr>
          <a:xfrm>
            <a:off x="358570" y="358621"/>
            <a:ext cx="5378549" cy="1524138"/>
          </a:xfrm>
        </p:spPr>
        <p:txBody>
          <a:bodyPr/>
          <a:lstStyle/>
          <a:p>
            <a:r>
              <a:rPr lang="en-US"/>
              <a:t>Click to edit Master title style</a:t>
            </a:r>
            <a:endParaRPr lang="en-US" dirty="0"/>
          </a:p>
        </p:txBody>
      </p:sp>
      <p:sp>
        <p:nvSpPr>
          <p:cNvPr id="4" name="Picture Placeholder 3"/>
          <p:cNvSpPr>
            <a:spLocks noGrp="1"/>
          </p:cNvSpPr>
          <p:nvPr>
            <p:ph type="pic" sz="quarter" idx="10"/>
          </p:nvPr>
        </p:nvSpPr>
        <p:spPr>
          <a:xfrm>
            <a:off x="6095689" y="0"/>
            <a:ext cx="6095689" cy="6858623"/>
          </a:xfrm>
        </p:spPr>
        <p:txBody>
          <a:bodyPr/>
          <a:lstStyle/>
          <a:p>
            <a:r>
              <a:rPr lang="en-US"/>
              <a:t>Click icon to add picture</a:t>
            </a:r>
          </a:p>
        </p:txBody>
      </p:sp>
      <p:sp>
        <p:nvSpPr>
          <p:cNvPr id="6" name="Text Placeholder 5"/>
          <p:cNvSpPr>
            <a:spLocks noGrp="1"/>
          </p:cNvSpPr>
          <p:nvPr>
            <p:ph type="body" sz="quarter" idx="11"/>
          </p:nvPr>
        </p:nvSpPr>
        <p:spPr>
          <a:xfrm>
            <a:off x="358569" y="2062070"/>
            <a:ext cx="5378549" cy="1850186"/>
          </a:xfrm>
        </p:spPr>
        <p:txBody>
          <a:bodyPr>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19380348"/>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hoto layout Alternate">
    <p:spTree>
      <p:nvGrpSpPr>
        <p:cNvPr id="1" name=""/>
        <p:cNvGrpSpPr/>
        <p:nvPr/>
      </p:nvGrpSpPr>
      <p:grpSpPr>
        <a:xfrm>
          <a:off x="0" y="0"/>
          <a:ext cx="0" cy="0"/>
          <a:chOff x="0" y="0"/>
          <a:chExt cx="0" cy="0"/>
        </a:xfrm>
      </p:grpSpPr>
      <p:sp>
        <p:nvSpPr>
          <p:cNvPr id="2" name="Title 1"/>
          <p:cNvSpPr>
            <a:spLocks noGrp="1"/>
          </p:cNvSpPr>
          <p:nvPr>
            <p:ph type="title"/>
          </p:nvPr>
        </p:nvSpPr>
        <p:spPr>
          <a:xfrm>
            <a:off x="6454259" y="358621"/>
            <a:ext cx="5378549" cy="1524138"/>
          </a:xfrm>
        </p:spPr>
        <p:txBody>
          <a:bodyPr/>
          <a:lstStyle/>
          <a:p>
            <a:r>
              <a:rPr lang="en-US"/>
              <a:t>Click to edit Master title style</a:t>
            </a:r>
            <a:endParaRPr lang="en-US" dirty="0"/>
          </a:p>
        </p:txBody>
      </p:sp>
      <p:sp>
        <p:nvSpPr>
          <p:cNvPr id="4" name="Picture Placeholder 3"/>
          <p:cNvSpPr>
            <a:spLocks noGrp="1"/>
          </p:cNvSpPr>
          <p:nvPr>
            <p:ph type="pic" sz="quarter" idx="10"/>
          </p:nvPr>
        </p:nvSpPr>
        <p:spPr>
          <a:xfrm>
            <a:off x="0" y="0"/>
            <a:ext cx="6095689" cy="6858623"/>
          </a:xfrm>
        </p:spPr>
        <p:txBody>
          <a:bodyPr/>
          <a:lstStyle/>
          <a:p>
            <a:r>
              <a:rPr lang="en-US"/>
              <a:t>Click icon to add picture</a:t>
            </a:r>
          </a:p>
        </p:txBody>
      </p:sp>
      <p:sp>
        <p:nvSpPr>
          <p:cNvPr id="6" name="Text Placeholder 5"/>
          <p:cNvSpPr>
            <a:spLocks noGrp="1"/>
          </p:cNvSpPr>
          <p:nvPr>
            <p:ph type="body" sz="quarter" idx="11"/>
          </p:nvPr>
        </p:nvSpPr>
        <p:spPr>
          <a:xfrm>
            <a:off x="6454259" y="2062070"/>
            <a:ext cx="5378549" cy="1850186"/>
          </a:xfrm>
        </p:spPr>
        <p:txBody>
          <a:bodyPr>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39491179"/>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ext and illustration A">
    <p:spTree>
      <p:nvGrpSpPr>
        <p:cNvPr id="1" name=""/>
        <p:cNvGrpSpPr/>
        <p:nvPr/>
      </p:nvGrpSpPr>
      <p:grpSpPr>
        <a:xfrm>
          <a:off x="0" y="0"/>
          <a:ext cx="0" cy="0"/>
          <a:chOff x="0" y="0"/>
          <a:chExt cx="0" cy="0"/>
        </a:xfrm>
      </p:grpSpPr>
      <p:pic>
        <p:nvPicPr>
          <p:cNvPr id="4" name="Picture 3"/>
          <p:cNvPicPr>
            <a:picLocks/>
          </p:cNvPicPr>
          <p:nvPr/>
        </p:nvPicPr>
        <p:blipFill>
          <a:blip r:embed="rId2"/>
          <a:stretch>
            <a:fillRect/>
          </a:stretch>
        </p:blipFill>
        <p:spPr>
          <a:xfrm>
            <a:off x="0" y="0"/>
            <a:ext cx="12191377" cy="6858623"/>
          </a:xfrm>
          <a:prstGeom prst="rect">
            <a:avLst/>
          </a:prstGeom>
        </p:spPr>
      </p:pic>
      <p:sp>
        <p:nvSpPr>
          <p:cNvPr id="2" name="Title 1"/>
          <p:cNvSpPr>
            <a:spLocks noGrp="1"/>
          </p:cNvSpPr>
          <p:nvPr>
            <p:ph type="title"/>
          </p:nvPr>
        </p:nvSpPr>
        <p:spPr>
          <a:xfrm>
            <a:off x="358570" y="717242"/>
            <a:ext cx="7619611" cy="603538"/>
          </a:xfrm>
        </p:spPr>
        <p:txBody>
          <a:bodyPr>
            <a:spAutoFit/>
          </a:bodyPr>
          <a:lstStyle>
            <a:lvl1pPr>
              <a:lnSpc>
                <a:spcPct val="100000"/>
              </a:lnSpc>
              <a:defRPr sz="2745" spc="-29" baseline="0">
                <a:solidFill>
                  <a:schemeClr val="tx1">
                    <a:lumMod val="50000"/>
                  </a:schemeClr>
                </a:solidFill>
                <a:latin typeface="+mj-lt"/>
              </a:defRPr>
            </a:lvl1pPr>
          </a:lstStyle>
          <a:p>
            <a:r>
              <a:rPr lang="en-US"/>
              <a:t>Click to edit Master title style</a:t>
            </a:r>
            <a:endParaRPr lang="en-US" dirty="0"/>
          </a:p>
        </p:txBody>
      </p:sp>
      <p:pic>
        <p:nvPicPr>
          <p:cNvPr id="3" name="Picture 2"/>
          <p:cNvPicPr>
            <a:picLocks noChangeAspect="1"/>
          </p:cNvPicPr>
          <p:nvPr/>
        </p:nvPicPr>
        <p:blipFill>
          <a:blip r:embed="rId3"/>
          <a:stretch>
            <a:fillRect/>
          </a:stretch>
        </p:blipFill>
        <p:spPr>
          <a:xfrm>
            <a:off x="4404745" y="3429311"/>
            <a:ext cx="7201599" cy="3436783"/>
          </a:xfrm>
          <a:prstGeom prst="rect">
            <a:avLst/>
          </a:prstGeom>
        </p:spPr>
      </p:pic>
    </p:spTree>
    <p:extLst>
      <p:ext uri="{BB962C8B-B14F-4D97-AF65-F5344CB8AC3E}">
        <p14:creationId xmlns:p14="http://schemas.microsoft.com/office/powerpoint/2010/main" val="3978976058"/>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ext and illustration B">
    <p:spTree>
      <p:nvGrpSpPr>
        <p:cNvPr id="1" name=""/>
        <p:cNvGrpSpPr/>
        <p:nvPr/>
      </p:nvGrpSpPr>
      <p:grpSpPr>
        <a:xfrm>
          <a:off x="0" y="0"/>
          <a:ext cx="0" cy="0"/>
          <a:chOff x="0" y="0"/>
          <a:chExt cx="0" cy="0"/>
        </a:xfrm>
      </p:grpSpPr>
      <p:pic>
        <p:nvPicPr>
          <p:cNvPr id="4" name="Picture 3"/>
          <p:cNvPicPr>
            <a:picLocks/>
          </p:cNvPicPr>
          <p:nvPr/>
        </p:nvPicPr>
        <p:blipFill>
          <a:blip r:embed="rId2"/>
          <a:stretch>
            <a:fillRect/>
          </a:stretch>
        </p:blipFill>
        <p:spPr>
          <a:xfrm>
            <a:off x="0" y="0"/>
            <a:ext cx="12191377" cy="6858623"/>
          </a:xfrm>
          <a:prstGeom prst="rect">
            <a:avLst/>
          </a:prstGeom>
        </p:spPr>
      </p:pic>
      <p:sp>
        <p:nvSpPr>
          <p:cNvPr id="2" name="Title 1"/>
          <p:cNvSpPr>
            <a:spLocks noGrp="1"/>
          </p:cNvSpPr>
          <p:nvPr>
            <p:ph type="title"/>
          </p:nvPr>
        </p:nvSpPr>
        <p:spPr>
          <a:xfrm>
            <a:off x="4213197" y="717242"/>
            <a:ext cx="7619611" cy="603538"/>
          </a:xfrm>
        </p:spPr>
        <p:txBody>
          <a:bodyPr>
            <a:spAutoFit/>
          </a:bodyPr>
          <a:lstStyle>
            <a:lvl1pPr algn="r">
              <a:lnSpc>
                <a:spcPct val="100000"/>
              </a:lnSpc>
              <a:defRPr sz="2745" spc="-29" baseline="0">
                <a:solidFill>
                  <a:schemeClr val="tx1">
                    <a:lumMod val="50000"/>
                  </a:schemeClr>
                </a:solidFill>
                <a:latin typeface="+mj-lt"/>
              </a:defRPr>
            </a:lvl1pPr>
          </a:lstStyle>
          <a:p>
            <a:r>
              <a:rPr lang="en-US"/>
              <a:t>Click to edit Master title style</a:t>
            </a:r>
            <a:endParaRPr lang="en-US" dirty="0"/>
          </a:p>
        </p:txBody>
      </p:sp>
      <p:pic>
        <p:nvPicPr>
          <p:cNvPr id="6" name="Picture 5"/>
          <p:cNvPicPr>
            <a:picLocks noChangeAspect="1"/>
          </p:cNvPicPr>
          <p:nvPr/>
        </p:nvPicPr>
        <p:blipFill>
          <a:blip r:embed="rId3"/>
          <a:stretch>
            <a:fillRect/>
          </a:stretch>
        </p:blipFill>
        <p:spPr>
          <a:xfrm>
            <a:off x="642749" y="3204861"/>
            <a:ext cx="7316971" cy="2988507"/>
          </a:xfrm>
          <a:prstGeom prst="rect">
            <a:avLst/>
          </a:prstGeom>
        </p:spPr>
      </p:pic>
    </p:spTree>
    <p:extLst>
      <p:ext uri="{BB962C8B-B14F-4D97-AF65-F5344CB8AC3E}">
        <p14:creationId xmlns:p14="http://schemas.microsoft.com/office/powerpoint/2010/main" val="94111001"/>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Section title accent color 1">
    <p:bg>
      <p:bgPr>
        <a:solidFill>
          <a:srgbClr val="0072C6"/>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58570" y="1075863"/>
            <a:ext cx="7171399" cy="1158793"/>
          </a:xfrm>
          <a:noFill/>
        </p:spPr>
        <p:txBody>
          <a:bodyPr tIns="91440" bIns="91440" anchor="t" anchorCtr="0">
            <a:spAutoFit/>
          </a:bodyPr>
          <a:lstStyle>
            <a:lvl1pPr>
              <a:defRPr sz="7058" spc="-78" baseline="0">
                <a:gradFill>
                  <a:gsLst>
                    <a:gs pos="100000">
                      <a:schemeClr val="tx1"/>
                    </a:gs>
                    <a:gs pos="0">
                      <a:schemeClr val="tx1"/>
                    </a:gs>
                  </a:gsLst>
                  <a:lin ang="5400000" scaled="0"/>
                </a:gradFill>
              </a:defRPr>
            </a:lvl1pPr>
          </a:lstStyle>
          <a:p>
            <a:r>
              <a:rPr lang="en-US" dirty="0"/>
              <a:t>Section title</a:t>
            </a:r>
          </a:p>
        </p:txBody>
      </p:sp>
    </p:spTree>
    <p:extLst>
      <p:ext uri="{BB962C8B-B14F-4D97-AF65-F5344CB8AC3E}">
        <p14:creationId xmlns:p14="http://schemas.microsoft.com/office/powerpoint/2010/main" val="1569108182"/>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Demo slide">
    <p:bg>
      <p:bgPr>
        <a:solidFill>
          <a:srgbClr val="002050"/>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9240" y="1186356"/>
            <a:ext cx="9859116" cy="1158793"/>
          </a:xfrm>
          <a:noFill/>
        </p:spPr>
        <p:txBody>
          <a:bodyPr tIns="91440" bIns="91440" anchor="t" anchorCtr="0">
            <a:spAutoFit/>
          </a:bodyPr>
          <a:lstStyle>
            <a:lvl1pPr>
              <a:defRPr sz="7058" spc="-98" baseline="0">
                <a:solidFill>
                  <a:schemeClr val="bg1"/>
                </a:solidFill>
              </a:defRPr>
            </a:lvl1pPr>
          </a:lstStyle>
          <a:p>
            <a:r>
              <a:rPr lang="en-US" dirty="0"/>
              <a:t>Demo title</a:t>
            </a:r>
          </a:p>
        </p:txBody>
      </p:sp>
      <p:sp>
        <p:nvSpPr>
          <p:cNvPr id="5" name="Text Placeholder 4"/>
          <p:cNvSpPr>
            <a:spLocks noGrp="1"/>
          </p:cNvSpPr>
          <p:nvPr>
            <p:ph type="body" sz="quarter" idx="12" hasCustomPrompt="1"/>
          </p:nvPr>
        </p:nvSpPr>
        <p:spPr>
          <a:xfrm>
            <a:off x="269240" y="3877276"/>
            <a:ext cx="9860674" cy="778565"/>
          </a:xfrm>
          <a:noFill/>
        </p:spPr>
        <p:txBody>
          <a:bodyPr lIns="182880" tIns="146304" rIns="182880" bIns="146304">
            <a:spAutoFit/>
          </a:bodyPr>
          <a:lstStyle>
            <a:lvl1pPr marL="0" indent="0">
              <a:spcBef>
                <a:spcPts val="0"/>
              </a:spcBef>
              <a:buNone/>
              <a:defRPr sz="3529" spc="0" baseline="0">
                <a:solidFill>
                  <a:schemeClr val="bg1"/>
                </a:solidFill>
                <a:latin typeface="+mj-lt"/>
              </a:defRPr>
            </a:lvl1pPr>
          </a:lstStyle>
          <a:p>
            <a:pPr lvl="0"/>
            <a:r>
              <a:rPr lang="en-US" dirty="0"/>
              <a:t>Speaker Name</a:t>
            </a:r>
          </a:p>
        </p:txBody>
      </p:sp>
    </p:spTree>
    <p:extLst>
      <p:ext uri="{BB962C8B-B14F-4D97-AF65-F5344CB8AC3E}">
        <p14:creationId xmlns:p14="http://schemas.microsoft.com/office/powerpoint/2010/main" val="59485503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Video slide">
    <p:bg>
      <p:bgPr>
        <a:solidFill>
          <a:schemeClr val="tx1">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9240" y="1186356"/>
            <a:ext cx="9859116" cy="1158793"/>
          </a:xfrm>
          <a:noFill/>
        </p:spPr>
        <p:txBody>
          <a:bodyPr tIns="91440" bIns="91440" anchor="t" anchorCtr="0">
            <a:spAutoFit/>
          </a:bodyPr>
          <a:lstStyle>
            <a:lvl1pPr>
              <a:defRPr lang="en-US" sz="7058" b="0" kern="1200" cap="none" spc="-98" baseline="0" dirty="0">
                <a:ln w="3175">
                  <a:noFill/>
                </a:ln>
                <a:solidFill>
                  <a:schemeClr val="bg1"/>
                </a:solidFill>
                <a:effectLst/>
                <a:latin typeface="+mj-lt"/>
                <a:ea typeface="+mn-ea"/>
                <a:cs typeface="Segoe UI" pitchFamily="34" charset="0"/>
              </a:defRPr>
            </a:lvl1pPr>
          </a:lstStyle>
          <a:p>
            <a:r>
              <a:rPr lang="en-US" dirty="0"/>
              <a:t>Video title</a:t>
            </a:r>
          </a:p>
        </p:txBody>
      </p:sp>
    </p:spTree>
    <p:extLst>
      <p:ext uri="{BB962C8B-B14F-4D97-AF65-F5344CB8AC3E}">
        <p14:creationId xmlns:p14="http://schemas.microsoft.com/office/powerpoint/2010/main" val="267522907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4_Title Slide">
    <p:spTree>
      <p:nvGrpSpPr>
        <p:cNvPr id="1" name=""/>
        <p:cNvGrpSpPr/>
        <p:nvPr/>
      </p:nvGrpSpPr>
      <p:grpSpPr>
        <a:xfrm>
          <a:off x="0" y="0"/>
          <a:ext cx="0" cy="0"/>
          <a:chOff x="0" y="0"/>
          <a:chExt cx="0" cy="0"/>
        </a:xfrm>
      </p:grpSpPr>
      <p:sp>
        <p:nvSpPr>
          <p:cNvPr id="2" name="Rectangle 1"/>
          <p:cNvSpPr/>
          <p:nvPr/>
        </p:nvSpPr>
        <p:spPr bwMode="auto">
          <a:xfrm>
            <a:off x="8635870" y="0"/>
            <a:ext cx="3556129" cy="6858000"/>
          </a:xfrm>
          <a:prstGeom prst="rect">
            <a:avLst/>
          </a:prstGeom>
          <a:solidFill>
            <a:srgbClr val="EEEEEE"/>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algn="ctr" defTabSz="914102" fontAlgn="base">
              <a:lnSpc>
                <a:spcPct val="90000"/>
              </a:lnSpc>
              <a:spcBef>
                <a:spcPct val="0"/>
              </a:spcBef>
              <a:spcAft>
                <a:spcPct val="0"/>
              </a:spcAft>
            </a:pPr>
            <a:endParaRPr lang="en-US" sz="2353" dirty="0" err="1">
              <a:gradFill>
                <a:gsLst>
                  <a:gs pos="0">
                    <a:srgbClr val="FFFFFF"/>
                  </a:gs>
                  <a:gs pos="100000">
                    <a:srgbClr val="FFFFFF"/>
                  </a:gs>
                </a:gsLst>
                <a:lin ang="5400000" scaled="0"/>
              </a:gradFill>
              <a:ea typeface="Segoe UI" pitchFamily="34" charset="0"/>
              <a:cs typeface="Segoe UI" pitchFamily="34" charset="0"/>
            </a:endParaRPr>
          </a:p>
        </p:txBody>
      </p:sp>
      <p:sp>
        <p:nvSpPr>
          <p:cNvPr id="5" name="Text Placeholder 4"/>
          <p:cNvSpPr>
            <a:spLocks noGrp="1"/>
          </p:cNvSpPr>
          <p:nvPr>
            <p:ph type="body" sz="quarter" idx="12" hasCustomPrompt="1"/>
          </p:nvPr>
        </p:nvSpPr>
        <p:spPr>
          <a:xfrm>
            <a:off x="269239" y="2720520"/>
            <a:ext cx="8270507" cy="896552"/>
          </a:xfrm>
          <a:noFill/>
        </p:spPr>
        <p:txBody>
          <a:bodyPr lIns="91440" tIns="91440" rIns="91440" bIns="91440">
            <a:noAutofit/>
          </a:bodyPr>
          <a:lstStyle>
            <a:lvl1pPr marL="0" indent="0">
              <a:spcBef>
                <a:spcPts val="0"/>
              </a:spcBef>
              <a:buNone/>
              <a:defRPr sz="2745" spc="0" baseline="0">
                <a:gradFill>
                  <a:gsLst>
                    <a:gs pos="0">
                      <a:schemeClr val="tx1"/>
                    </a:gs>
                    <a:gs pos="100000">
                      <a:schemeClr val="tx1"/>
                    </a:gs>
                  </a:gsLst>
                  <a:lin ang="5400000" scaled="0"/>
                </a:gradFill>
                <a:latin typeface="+mj-lt"/>
              </a:defRPr>
            </a:lvl1pPr>
          </a:lstStyle>
          <a:p>
            <a:pPr lvl="0"/>
            <a:r>
              <a:rPr lang="en-US" dirty="0"/>
              <a:t>Speaker Name</a:t>
            </a:r>
          </a:p>
        </p:txBody>
      </p:sp>
      <p:sp>
        <p:nvSpPr>
          <p:cNvPr id="9" name="Title 1"/>
          <p:cNvSpPr>
            <a:spLocks noGrp="1"/>
          </p:cNvSpPr>
          <p:nvPr>
            <p:ph type="title" hasCustomPrompt="1"/>
          </p:nvPr>
        </p:nvSpPr>
        <p:spPr>
          <a:xfrm>
            <a:off x="269238" y="1644658"/>
            <a:ext cx="8270507" cy="1075862"/>
          </a:xfrm>
          <a:noFill/>
        </p:spPr>
        <p:txBody>
          <a:bodyPr lIns="91440" tIns="91440" rIns="91440" bIns="91440" anchor="t" anchorCtr="0"/>
          <a:lstStyle>
            <a:lvl1pPr>
              <a:defRPr sz="5882" spc="-78" baseline="0">
                <a:solidFill>
                  <a:srgbClr val="0072C6"/>
                </a:solidFill>
              </a:defRPr>
            </a:lvl1pPr>
          </a:lstStyle>
          <a:p>
            <a:r>
              <a:rPr lang="en-US" dirty="0"/>
              <a:t>Presentation title</a:t>
            </a:r>
          </a:p>
        </p:txBody>
      </p:sp>
      <p:pic>
        <p:nvPicPr>
          <p:cNvPr id="7" name="Picture 6"/>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invGray">
          <a:xfrm>
            <a:off x="343940" y="6043943"/>
            <a:ext cx="1613565" cy="345696"/>
          </a:xfrm>
          <a:prstGeom prst="rect">
            <a:avLst/>
          </a:prstGeom>
        </p:spPr>
      </p:pic>
      <p:grpSp>
        <p:nvGrpSpPr>
          <p:cNvPr id="49" name="Group 48"/>
          <p:cNvGrpSpPr/>
          <p:nvPr/>
        </p:nvGrpSpPr>
        <p:grpSpPr>
          <a:xfrm>
            <a:off x="9076073" y="1662045"/>
            <a:ext cx="2750426" cy="3533909"/>
            <a:chOff x="4173933" y="1990739"/>
            <a:chExt cx="2457160" cy="3156656"/>
          </a:xfrm>
        </p:grpSpPr>
        <p:sp>
          <p:nvSpPr>
            <p:cNvPr id="50" name="Freeform 8"/>
            <p:cNvSpPr>
              <a:spLocks noEditPoints="1"/>
            </p:cNvSpPr>
            <p:nvPr/>
          </p:nvSpPr>
          <p:spPr bwMode="auto">
            <a:xfrm>
              <a:off x="4825097" y="2367213"/>
              <a:ext cx="1197063" cy="1195470"/>
            </a:xfrm>
            <a:custGeom>
              <a:avLst/>
              <a:gdLst>
                <a:gd name="T0" fmla="*/ 670 w 1598"/>
                <a:gd name="T1" fmla="*/ 1577 h 1597"/>
                <a:gd name="T2" fmla="*/ 760 w 1598"/>
                <a:gd name="T3" fmla="*/ 1597 h 1597"/>
                <a:gd name="T4" fmla="*/ 917 w 1598"/>
                <a:gd name="T5" fmla="*/ 1569 h 1597"/>
                <a:gd name="T6" fmla="*/ 839 w 1598"/>
                <a:gd name="T7" fmla="*/ 1597 h 1597"/>
                <a:gd name="T8" fmla="*/ 516 w 1598"/>
                <a:gd name="T9" fmla="*/ 1535 h 1597"/>
                <a:gd name="T10" fmla="*/ 602 w 1598"/>
                <a:gd name="T11" fmla="*/ 1573 h 1597"/>
                <a:gd name="T12" fmla="*/ 1070 w 1598"/>
                <a:gd name="T13" fmla="*/ 1529 h 1597"/>
                <a:gd name="T14" fmla="*/ 997 w 1598"/>
                <a:gd name="T15" fmla="*/ 1573 h 1597"/>
                <a:gd name="T16" fmla="*/ 374 w 1598"/>
                <a:gd name="T17" fmla="*/ 1463 h 1597"/>
                <a:gd name="T18" fmla="*/ 452 w 1598"/>
                <a:gd name="T19" fmla="*/ 1517 h 1597"/>
                <a:gd name="T20" fmla="*/ 1211 w 1598"/>
                <a:gd name="T21" fmla="*/ 1460 h 1597"/>
                <a:gd name="T22" fmla="*/ 1147 w 1598"/>
                <a:gd name="T23" fmla="*/ 1517 h 1597"/>
                <a:gd name="T24" fmla="*/ 249 w 1598"/>
                <a:gd name="T25" fmla="*/ 1364 h 1597"/>
                <a:gd name="T26" fmla="*/ 317 w 1598"/>
                <a:gd name="T27" fmla="*/ 1433 h 1597"/>
                <a:gd name="T28" fmla="*/ 1336 w 1598"/>
                <a:gd name="T29" fmla="*/ 1363 h 1597"/>
                <a:gd name="T30" fmla="*/ 1282 w 1598"/>
                <a:gd name="T31" fmla="*/ 1432 h 1597"/>
                <a:gd name="T32" fmla="*/ 146 w 1598"/>
                <a:gd name="T33" fmla="*/ 1242 h 1597"/>
                <a:gd name="T34" fmla="*/ 201 w 1598"/>
                <a:gd name="T35" fmla="*/ 1323 h 1597"/>
                <a:gd name="T36" fmla="*/ 1438 w 1598"/>
                <a:gd name="T37" fmla="*/ 1244 h 1597"/>
                <a:gd name="T38" fmla="*/ 1398 w 1598"/>
                <a:gd name="T39" fmla="*/ 1323 h 1597"/>
                <a:gd name="T40" fmla="*/ 71 w 1598"/>
                <a:gd name="T41" fmla="*/ 1102 h 1597"/>
                <a:gd name="T42" fmla="*/ 110 w 1598"/>
                <a:gd name="T43" fmla="*/ 1192 h 1597"/>
                <a:gd name="T44" fmla="*/ 1515 w 1598"/>
                <a:gd name="T45" fmla="*/ 1106 h 1597"/>
                <a:gd name="T46" fmla="*/ 1489 w 1598"/>
                <a:gd name="T47" fmla="*/ 1192 h 1597"/>
                <a:gd name="T48" fmla="*/ 25 w 1598"/>
                <a:gd name="T49" fmla="*/ 949 h 1597"/>
                <a:gd name="T50" fmla="*/ 47 w 1598"/>
                <a:gd name="T51" fmla="*/ 1046 h 1597"/>
                <a:gd name="T52" fmla="*/ 1562 w 1598"/>
                <a:gd name="T53" fmla="*/ 956 h 1597"/>
                <a:gd name="T54" fmla="*/ 1552 w 1598"/>
                <a:gd name="T55" fmla="*/ 1045 h 1597"/>
                <a:gd name="T56" fmla="*/ 10 w 1598"/>
                <a:gd name="T57" fmla="*/ 790 h 1597"/>
                <a:gd name="T58" fmla="*/ 16 w 1598"/>
                <a:gd name="T59" fmla="*/ 890 h 1597"/>
                <a:gd name="T60" fmla="*/ 1574 w 1598"/>
                <a:gd name="T61" fmla="*/ 878 h 1597"/>
                <a:gd name="T62" fmla="*/ 1598 w 1598"/>
                <a:gd name="T63" fmla="*/ 797 h 1597"/>
                <a:gd name="T64" fmla="*/ 14 w 1598"/>
                <a:gd name="T65" fmla="*/ 730 h 1597"/>
                <a:gd name="T66" fmla="*/ 28 w 1598"/>
                <a:gd name="T67" fmla="*/ 631 h 1597"/>
                <a:gd name="T68" fmla="*/ 1584 w 1598"/>
                <a:gd name="T69" fmla="*/ 727 h 1597"/>
                <a:gd name="T70" fmla="*/ 1581 w 1598"/>
                <a:gd name="T71" fmla="*/ 637 h 1597"/>
                <a:gd name="T72" fmla="*/ 46 w 1598"/>
                <a:gd name="T73" fmla="*/ 574 h 1597"/>
                <a:gd name="T74" fmla="*/ 78 w 1598"/>
                <a:gd name="T75" fmla="*/ 480 h 1597"/>
                <a:gd name="T76" fmla="*/ 1551 w 1598"/>
                <a:gd name="T77" fmla="*/ 571 h 1597"/>
                <a:gd name="T78" fmla="*/ 1533 w 1598"/>
                <a:gd name="T79" fmla="*/ 482 h 1597"/>
                <a:gd name="T80" fmla="*/ 109 w 1598"/>
                <a:gd name="T81" fmla="*/ 427 h 1597"/>
                <a:gd name="T82" fmla="*/ 157 w 1598"/>
                <a:gd name="T83" fmla="*/ 341 h 1597"/>
                <a:gd name="T84" fmla="*/ 1488 w 1598"/>
                <a:gd name="T85" fmla="*/ 425 h 1597"/>
                <a:gd name="T86" fmla="*/ 1454 w 1598"/>
                <a:gd name="T87" fmla="*/ 341 h 1597"/>
                <a:gd name="T88" fmla="*/ 200 w 1598"/>
                <a:gd name="T89" fmla="*/ 296 h 1597"/>
                <a:gd name="T90" fmla="*/ 262 w 1598"/>
                <a:gd name="T91" fmla="*/ 221 h 1597"/>
                <a:gd name="T92" fmla="*/ 1396 w 1598"/>
                <a:gd name="T93" fmla="*/ 294 h 1597"/>
                <a:gd name="T94" fmla="*/ 1348 w 1598"/>
                <a:gd name="T95" fmla="*/ 219 h 1597"/>
                <a:gd name="T96" fmla="*/ 315 w 1598"/>
                <a:gd name="T97" fmla="*/ 186 h 1597"/>
                <a:gd name="T98" fmla="*/ 389 w 1598"/>
                <a:gd name="T99" fmla="*/ 125 h 1597"/>
                <a:gd name="T100" fmla="*/ 1281 w 1598"/>
                <a:gd name="T101" fmla="*/ 184 h 1597"/>
                <a:gd name="T102" fmla="*/ 1220 w 1598"/>
                <a:gd name="T103" fmla="*/ 120 h 1597"/>
                <a:gd name="T104" fmla="*/ 451 w 1598"/>
                <a:gd name="T105" fmla="*/ 101 h 1597"/>
                <a:gd name="T106" fmla="*/ 533 w 1598"/>
                <a:gd name="T107" fmla="*/ 56 h 1597"/>
                <a:gd name="T108" fmla="*/ 1145 w 1598"/>
                <a:gd name="T109" fmla="*/ 100 h 1597"/>
                <a:gd name="T110" fmla="*/ 1075 w 1598"/>
                <a:gd name="T111" fmla="*/ 49 h 1597"/>
                <a:gd name="T112" fmla="*/ 600 w 1598"/>
                <a:gd name="T113" fmla="*/ 46 h 1597"/>
                <a:gd name="T114" fmla="*/ 688 w 1598"/>
                <a:gd name="T115" fmla="*/ 18 h 1597"/>
                <a:gd name="T116" fmla="*/ 995 w 1598"/>
                <a:gd name="T117" fmla="*/ 45 h 1597"/>
                <a:gd name="T118" fmla="*/ 919 w 1598"/>
                <a:gd name="T119" fmla="*/ 9 h 1597"/>
                <a:gd name="T120" fmla="*/ 758 w 1598"/>
                <a:gd name="T121" fmla="*/ 21 h 1597"/>
                <a:gd name="T122" fmla="*/ 848 w 1598"/>
                <a:gd name="T123" fmla="*/ 12 h 15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598" h="1597">
                  <a:moveTo>
                    <a:pt x="760" y="1597"/>
                  </a:moveTo>
                  <a:cubicBezTo>
                    <a:pt x="759" y="1597"/>
                    <a:pt x="759" y="1597"/>
                    <a:pt x="759" y="1597"/>
                  </a:cubicBezTo>
                  <a:cubicBezTo>
                    <a:pt x="732" y="1595"/>
                    <a:pt x="705" y="1593"/>
                    <a:pt x="679" y="1589"/>
                  </a:cubicBezTo>
                  <a:cubicBezTo>
                    <a:pt x="673" y="1588"/>
                    <a:pt x="669" y="1583"/>
                    <a:pt x="670" y="1577"/>
                  </a:cubicBezTo>
                  <a:cubicBezTo>
                    <a:pt x="671" y="1572"/>
                    <a:pt x="676" y="1568"/>
                    <a:pt x="682" y="1569"/>
                  </a:cubicBezTo>
                  <a:cubicBezTo>
                    <a:pt x="707" y="1573"/>
                    <a:pt x="734" y="1575"/>
                    <a:pt x="760" y="1577"/>
                  </a:cubicBezTo>
                  <a:cubicBezTo>
                    <a:pt x="766" y="1577"/>
                    <a:pt x="770" y="1582"/>
                    <a:pt x="770" y="1587"/>
                  </a:cubicBezTo>
                  <a:cubicBezTo>
                    <a:pt x="769" y="1592"/>
                    <a:pt x="765" y="1597"/>
                    <a:pt x="760" y="1597"/>
                  </a:cubicBezTo>
                  <a:close/>
                  <a:moveTo>
                    <a:pt x="839" y="1597"/>
                  </a:moveTo>
                  <a:cubicBezTo>
                    <a:pt x="834" y="1597"/>
                    <a:pt x="830" y="1592"/>
                    <a:pt x="829" y="1587"/>
                  </a:cubicBezTo>
                  <a:cubicBezTo>
                    <a:pt x="829" y="1582"/>
                    <a:pt x="833" y="1577"/>
                    <a:pt x="839" y="1577"/>
                  </a:cubicBezTo>
                  <a:cubicBezTo>
                    <a:pt x="865" y="1575"/>
                    <a:pt x="892" y="1573"/>
                    <a:pt x="917" y="1569"/>
                  </a:cubicBezTo>
                  <a:cubicBezTo>
                    <a:pt x="923" y="1568"/>
                    <a:pt x="928" y="1572"/>
                    <a:pt x="929" y="1577"/>
                  </a:cubicBezTo>
                  <a:cubicBezTo>
                    <a:pt x="930" y="1583"/>
                    <a:pt x="926" y="1588"/>
                    <a:pt x="920" y="1588"/>
                  </a:cubicBezTo>
                  <a:cubicBezTo>
                    <a:pt x="894" y="1592"/>
                    <a:pt x="867" y="1595"/>
                    <a:pt x="840" y="1597"/>
                  </a:cubicBezTo>
                  <a:lnTo>
                    <a:pt x="839" y="1597"/>
                  </a:lnTo>
                  <a:close/>
                  <a:moveTo>
                    <a:pt x="602" y="1573"/>
                  </a:moveTo>
                  <a:cubicBezTo>
                    <a:pt x="601" y="1573"/>
                    <a:pt x="600" y="1573"/>
                    <a:pt x="599" y="1572"/>
                  </a:cubicBezTo>
                  <a:cubicBezTo>
                    <a:pt x="573" y="1566"/>
                    <a:pt x="547" y="1558"/>
                    <a:pt x="522" y="1548"/>
                  </a:cubicBezTo>
                  <a:cubicBezTo>
                    <a:pt x="517" y="1546"/>
                    <a:pt x="514" y="1541"/>
                    <a:pt x="516" y="1535"/>
                  </a:cubicBezTo>
                  <a:cubicBezTo>
                    <a:pt x="518" y="1530"/>
                    <a:pt x="524" y="1528"/>
                    <a:pt x="529" y="1530"/>
                  </a:cubicBezTo>
                  <a:cubicBezTo>
                    <a:pt x="554" y="1539"/>
                    <a:pt x="579" y="1547"/>
                    <a:pt x="604" y="1553"/>
                  </a:cubicBezTo>
                  <a:cubicBezTo>
                    <a:pt x="610" y="1554"/>
                    <a:pt x="613" y="1560"/>
                    <a:pt x="612" y="1565"/>
                  </a:cubicBezTo>
                  <a:cubicBezTo>
                    <a:pt x="610" y="1570"/>
                    <a:pt x="606" y="1573"/>
                    <a:pt x="602" y="1573"/>
                  </a:cubicBezTo>
                  <a:close/>
                  <a:moveTo>
                    <a:pt x="997" y="1573"/>
                  </a:moveTo>
                  <a:cubicBezTo>
                    <a:pt x="993" y="1573"/>
                    <a:pt x="989" y="1570"/>
                    <a:pt x="987" y="1565"/>
                  </a:cubicBezTo>
                  <a:cubicBezTo>
                    <a:pt x="986" y="1560"/>
                    <a:pt x="989" y="1554"/>
                    <a:pt x="995" y="1553"/>
                  </a:cubicBezTo>
                  <a:cubicBezTo>
                    <a:pt x="1020" y="1546"/>
                    <a:pt x="1045" y="1538"/>
                    <a:pt x="1070" y="1529"/>
                  </a:cubicBezTo>
                  <a:cubicBezTo>
                    <a:pt x="1075" y="1527"/>
                    <a:pt x="1081" y="1530"/>
                    <a:pt x="1083" y="1535"/>
                  </a:cubicBezTo>
                  <a:cubicBezTo>
                    <a:pt x="1085" y="1540"/>
                    <a:pt x="1082" y="1546"/>
                    <a:pt x="1077" y="1548"/>
                  </a:cubicBezTo>
                  <a:cubicBezTo>
                    <a:pt x="1052" y="1557"/>
                    <a:pt x="1026" y="1565"/>
                    <a:pt x="1000" y="1572"/>
                  </a:cubicBezTo>
                  <a:cubicBezTo>
                    <a:pt x="999" y="1572"/>
                    <a:pt x="998" y="1573"/>
                    <a:pt x="997" y="1573"/>
                  </a:cubicBezTo>
                  <a:close/>
                  <a:moveTo>
                    <a:pt x="452" y="1517"/>
                  </a:moveTo>
                  <a:cubicBezTo>
                    <a:pt x="451" y="1517"/>
                    <a:pt x="449" y="1517"/>
                    <a:pt x="448" y="1516"/>
                  </a:cubicBezTo>
                  <a:cubicBezTo>
                    <a:pt x="424" y="1505"/>
                    <a:pt x="400" y="1491"/>
                    <a:pt x="377" y="1477"/>
                  </a:cubicBezTo>
                  <a:cubicBezTo>
                    <a:pt x="372" y="1474"/>
                    <a:pt x="371" y="1468"/>
                    <a:pt x="374" y="1463"/>
                  </a:cubicBezTo>
                  <a:cubicBezTo>
                    <a:pt x="377" y="1459"/>
                    <a:pt x="383" y="1457"/>
                    <a:pt x="388" y="1460"/>
                  </a:cubicBezTo>
                  <a:cubicBezTo>
                    <a:pt x="410" y="1474"/>
                    <a:pt x="433" y="1487"/>
                    <a:pt x="457" y="1498"/>
                  </a:cubicBezTo>
                  <a:cubicBezTo>
                    <a:pt x="462" y="1501"/>
                    <a:pt x="464" y="1507"/>
                    <a:pt x="461" y="1512"/>
                  </a:cubicBezTo>
                  <a:cubicBezTo>
                    <a:pt x="459" y="1515"/>
                    <a:pt x="456" y="1517"/>
                    <a:pt x="452" y="1517"/>
                  </a:cubicBezTo>
                  <a:close/>
                  <a:moveTo>
                    <a:pt x="1147" y="1517"/>
                  </a:moveTo>
                  <a:cubicBezTo>
                    <a:pt x="1143" y="1517"/>
                    <a:pt x="1139" y="1515"/>
                    <a:pt x="1138" y="1511"/>
                  </a:cubicBezTo>
                  <a:cubicBezTo>
                    <a:pt x="1135" y="1506"/>
                    <a:pt x="1137" y="1501"/>
                    <a:pt x="1142" y="1498"/>
                  </a:cubicBezTo>
                  <a:cubicBezTo>
                    <a:pt x="1166" y="1487"/>
                    <a:pt x="1189" y="1474"/>
                    <a:pt x="1211" y="1460"/>
                  </a:cubicBezTo>
                  <a:cubicBezTo>
                    <a:pt x="1216" y="1457"/>
                    <a:pt x="1222" y="1458"/>
                    <a:pt x="1225" y="1463"/>
                  </a:cubicBezTo>
                  <a:cubicBezTo>
                    <a:pt x="1228" y="1468"/>
                    <a:pt x="1226" y="1474"/>
                    <a:pt x="1222" y="1477"/>
                  </a:cubicBezTo>
                  <a:cubicBezTo>
                    <a:pt x="1199" y="1491"/>
                    <a:pt x="1175" y="1504"/>
                    <a:pt x="1151" y="1516"/>
                  </a:cubicBezTo>
                  <a:cubicBezTo>
                    <a:pt x="1150" y="1517"/>
                    <a:pt x="1148" y="1517"/>
                    <a:pt x="1147" y="1517"/>
                  </a:cubicBezTo>
                  <a:close/>
                  <a:moveTo>
                    <a:pt x="317" y="1433"/>
                  </a:moveTo>
                  <a:cubicBezTo>
                    <a:pt x="315" y="1433"/>
                    <a:pt x="313" y="1432"/>
                    <a:pt x="311" y="1431"/>
                  </a:cubicBezTo>
                  <a:cubicBezTo>
                    <a:pt x="289" y="1414"/>
                    <a:pt x="269" y="1397"/>
                    <a:pt x="249" y="1378"/>
                  </a:cubicBezTo>
                  <a:cubicBezTo>
                    <a:pt x="245" y="1374"/>
                    <a:pt x="245" y="1368"/>
                    <a:pt x="249" y="1364"/>
                  </a:cubicBezTo>
                  <a:cubicBezTo>
                    <a:pt x="253" y="1360"/>
                    <a:pt x="259" y="1360"/>
                    <a:pt x="263" y="1364"/>
                  </a:cubicBezTo>
                  <a:cubicBezTo>
                    <a:pt x="282" y="1382"/>
                    <a:pt x="302" y="1399"/>
                    <a:pt x="323" y="1415"/>
                  </a:cubicBezTo>
                  <a:cubicBezTo>
                    <a:pt x="327" y="1418"/>
                    <a:pt x="328" y="1425"/>
                    <a:pt x="325" y="1429"/>
                  </a:cubicBezTo>
                  <a:cubicBezTo>
                    <a:pt x="323" y="1432"/>
                    <a:pt x="320" y="1433"/>
                    <a:pt x="317" y="1433"/>
                  </a:cubicBezTo>
                  <a:close/>
                  <a:moveTo>
                    <a:pt x="1282" y="1432"/>
                  </a:moveTo>
                  <a:cubicBezTo>
                    <a:pt x="1279" y="1432"/>
                    <a:pt x="1276" y="1431"/>
                    <a:pt x="1274" y="1429"/>
                  </a:cubicBezTo>
                  <a:cubicBezTo>
                    <a:pt x="1271" y="1424"/>
                    <a:pt x="1271" y="1418"/>
                    <a:pt x="1276" y="1415"/>
                  </a:cubicBezTo>
                  <a:cubicBezTo>
                    <a:pt x="1297" y="1399"/>
                    <a:pt x="1317" y="1381"/>
                    <a:pt x="1336" y="1363"/>
                  </a:cubicBezTo>
                  <a:cubicBezTo>
                    <a:pt x="1340" y="1359"/>
                    <a:pt x="1346" y="1360"/>
                    <a:pt x="1350" y="1364"/>
                  </a:cubicBezTo>
                  <a:cubicBezTo>
                    <a:pt x="1354" y="1368"/>
                    <a:pt x="1353" y="1374"/>
                    <a:pt x="1349" y="1378"/>
                  </a:cubicBezTo>
                  <a:cubicBezTo>
                    <a:pt x="1330" y="1396"/>
                    <a:pt x="1309" y="1414"/>
                    <a:pt x="1288" y="1430"/>
                  </a:cubicBezTo>
                  <a:cubicBezTo>
                    <a:pt x="1286" y="1432"/>
                    <a:pt x="1284" y="1432"/>
                    <a:pt x="1282" y="1432"/>
                  </a:cubicBezTo>
                  <a:close/>
                  <a:moveTo>
                    <a:pt x="201" y="1323"/>
                  </a:moveTo>
                  <a:cubicBezTo>
                    <a:pt x="198" y="1323"/>
                    <a:pt x="196" y="1322"/>
                    <a:pt x="194" y="1320"/>
                  </a:cubicBezTo>
                  <a:cubicBezTo>
                    <a:pt x="176" y="1299"/>
                    <a:pt x="159" y="1278"/>
                    <a:pt x="144" y="1256"/>
                  </a:cubicBezTo>
                  <a:cubicBezTo>
                    <a:pt x="141" y="1251"/>
                    <a:pt x="142" y="1245"/>
                    <a:pt x="146" y="1242"/>
                  </a:cubicBezTo>
                  <a:cubicBezTo>
                    <a:pt x="151" y="1239"/>
                    <a:pt x="157" y="1240"/>
                    <a:pt x="160" y="1244"/>
                  </a:cubicBezTo>
                  <a:cubicBezTo>
                    <a:pt x="175" y="1266"/>
                    <a:pt x="192" y="1287"/>
                    <a:pt x="209" y="1307"/>
                  </a:cubicBezTo>
                  <a:cubicBezTo>
                    <a:pt x="212" y="1311"/>
                    <a:pt x="212" y="1317"/>
                    <a:pt x="208" y="1321"/>
                  </a:cubicBezTo>
                  <a:cubicBezTo>
                    <a:pt x="206" y="1322"/>
                    <a:pt x="203" y="1323"/>
                    <a:pt x="201" y="1323"/>
                  </a:cubicBezTo>
                  <a:close/>
                  <a:moveTo>
                    <a:pt x="1398" y="1323"/>
                  </a:moveTo>
                  <a:cubicBezTo>
                    <a:pt x="1395" y="1323"/>
                    <a:pt x="1393" y="1322"/>
                    <a:pt x="1391" y="1320"/>
                  </a:cubicBezTo>
                  <a:cubicBezTo>
                    <a:pt x="1387" y="1317"/>
                    <a:pt x="1386" y="1310"/>
                    <a:pt x="1390" y="1306"/>
                  </a:cubicBezTo>
                  <a:cubicBezTo>
                    <a:pt x="1407" y="1286"/>
                    <a:pt x="1423" y="1265"/>
                    <a:pt x="1438" y="1244"/>
                  </a:cubicBezTo>
                  <a:cubicBezTo>
                    <a:pt x="1441" y="1239"/>
                    <a:pt x="1448" y="1238"/>
                    <a:pt x="1452" y="1241"/>
                  </a:cubicBezTo>
                  <a:cubicBezTo>
                    <a:pt x="1457" y="1244"/>
                    <a:pt x="1458" y="1251"/>
                    <a:pt x="1455" y="1255"/>
                  </a:cubicBezTo>
                  <a:cubicBezTo>
                    <a:pt x="1439" y="1277"/>
                    <a:pt x="1423" y="1299"/>
                    <a:pt x="1405" y="1319"/>
                  </a:cubicBezTo>
                  <a:cubicBezTo>
                    <a:pt x="1403" y="1321"/>
                    <a:pt x="1400" y="1323"/>
                    <a:pt x="1398" y="1323"/>
                  </a:cubicBezTo>
                  <a:close/>
                  <a:moveTo>
                    <a:pt x="110" y="1192"/>
                  </a:moveTo>
                  <a:cubicBezTo>
                    <a:pt x="106" y="1192"/>
                    <a:pt x="103" y="1191"/>
                    <a:pt x="101" y="1187"/>
                  </a:cubicBezTo>
                  <a:cubicBezTo>
                    <a:pt x="88" y="1164"/>
                    <a:pt x="76" y="1139"/>
                    <a:pt x="65" y="1115"/>
                  </a:cubicBezTo>
                  <a:cubicBezTo>
                    <a:pt x="63" y="1110"/>
                    <a:pt x="65" y="1104"/>
                    <a:pt x="71" y="1102"/>
                  </a:cubicBezTo>
                  <a:cubicBezTo>
                    <a:pt x="76" y="1099"/>
                    <a:pt x="81" y="1102"/>
                    <a:pt x="84" y="1107"/>
                  </a:cubicBezTo>
                  <a:cubicBezTo>
                    <a:pt x="94" y="1131"/>
                    <a:pt x="106" y="1155"/>
                    <a:pt x="119" y="1177"/>
                  </a:cubicBezTo>
                  <a:cubicBezTo>
                    <a:pt x="121" y="1182"/>
                    <a:pt x="119" y="1188"/>
                    <a:pt x="115" y="1191"/>
                  </a:cubicBezTo>
                  <a:cubicBezTo>
                    <a:pt x="113" y="1192"/>
                    <a:pt x="111" y="1192"/>
                    <a:pt x="110" y="1192"/>
                  </a:cubicBezTo>
                  <a:close/>
                  <a:moveTo>
                    <a:pt x="1489" y="1192"/>
                  </a:moveTo>
                  <a:cubicBezTo>
                    <a:pt x="1487" y="1192"/>
                    <a:pt x="1485" y="1191"/>
                    <a:pt x="1484" y="1190"/>
                  </a:cubicBezTo>
                  <a:cubicBezTo>
                    <a:pt x="1479" y="1188"/>
                    <a:pt x="1477" y="1182"/>
                    <a:pt x="1480" y="1177"/>
                  </a:cubicBezTo>
                  <a:cubicBezTo>
                    <a:pt x="1493" y="1154"/>
                    <a:pt x="1505" y="1130"/>
                    <a:pt x="1515" y="1106"/>
                  </a:cubicBezTo>
                  <a:cubicBezTo>
                    <a:pt x="1517" y="1101"/>
                    <a:pt x="1523" y="1099"/>
                    <a:pt x="1528" y="1101"/>
                  </a:cubicBezTo>
                  <a:cubicBezTo>
                    <a:pt x="1533" y="1103"/>
                    <a:pt x="1535" y="1109"/>
                    <a:pt x="1533" y="1114"/>
                  </a:cubicBezTo>
                  <a:cubicBezTo>
                    <a:pt x="1523" y="1139"/>
                    <a:pt x="1511" y="1163"/>
                    <a:pt x="1498" y="1186"/>
                  </a:cubicBezTo>
                  <a:cubicBezTo>
                    <a:pt x="1496" y="1190"/>
                    <a:pt x="1492" y="1192"/>
                    <a:pt x="1489" y="1192"/>
                  </a:cubicBezTo>
                  <a:close/>
                  <a:moveTo>
                    <a:pt x="47" y="1046"/>
                  </a:moveTo>
                  <a:cubicBezTo>
                    <a:pt x="42" y="1046"/>
                    <a:pt x="38" y="1043"/>
                    <a:pt x="37" y="1039"/>
                  </a:cubicBezTo>
                  <a:cubicBezTo>
                    <a:pt x="29" y="1013"/>
                    <a:pt x="22" y="987"/>
                    <a:pt x="17" y="961"/>
                  </a:cubicBezTo>
                  <a:cubicBezTo>
                    <a:pt x="16" y="955"/>
                    <a:pt x="19" y="950"/>
                    <a:pt x="25" y="949"/>
                  </a:cubicBezTo>
                  <a:cubicBezTo>
                    <a:pt x="30" y="948"/>
                    <a:pt x="35" y="951"/>
                    <a:pt x="36" y="957"/>
                  </a:cubicBezTo>
                  <a:cubicBezTo>
                    <a:pt x="42" y="982"/>
                    <a:pt x="48" y="1008"/>
                    <a:pt x="56" y="1033"/>
                  </a:cubicBezTo>
                  <a:cubicBezTo>
                    <a:pt x="58" y="1038"/>
                    <a:pt x="55" y="1044"/>
                    <a:pt x="50" y="1045"/>
                  </a:cubicBezTo>
                  <a:cubicBezTo>
                    <a:pt x="49" y="1046"/>
                    <a:pt x="48" y="1046"/>
                    <a:pt x="47" y="1046"/>
                  </a:cubicBezTo>
                  <a:close/>
                  <a:moveTo>
                    <a:pt x="1552" y="1045"/>
                  </a:moveTo>
                  <a:cubicBezTo>
                    <a:pt x="1551" y="1045"/>
                    <a:pt x="1550" y="1045"/>
                    <a:pt x="1549" y="1045"/>
                  </a:cubicBezTo>
                  <a:cubicBezTo>
                    <a:pt x="1543" y="1043"/>
                    <a:pt x="1541" y="1037"/>
                    <a:pt x="1542" y="1032"/>
                  </a:cubicBezTo>
                  <a:cubicBezTo>
                    <a:pt x="1550" y="1007"/>
                    <a:pt x="1557" y="981"/>
                    <a:pt x="1562" y="956"/>
                  </a:cubicBezTo>
                  <a:cubicBezTo>
                    <a:pt x="1563" y="950"/>
                    <a:pt x="1568" y="947"/>
                    <a:pt x="1574" y="948"/>
                  </a:cubicBezTo>
                  <a:cubicBezTo>
                    <a:pt x="1579" y="949"/>
                    <a:pt x="1583" y="954"/>
                    <a:pt x="1582" y="960"/>
                  </a:cubicBezTo>
                  <a:cubicBezTo>
                    <a:pt x="1576" y="986"/>
                    <a:pt x="1569" y="1012"/>
                    <a:pt x="1561" y="1038"/>
                  </a:cubicBezTo>
                  <a:cubicBezTo>
                    <a:pt x="1560" y="1042"/>
                    <a:pt x="1556" y="1045"/>
                    <a:pt x="1552" y="1045"/>
                  </a:cubicBezTo>
                  <a:close/>
                  <a:moveTo>
                    <a:pt x="15" y="890"/>
                  </a:moveTo>
                  <a:cubicBezTo>
                    <a:pt x="9" y="890"/>
                    <a:pt x="5" y="886"/>
                    <a:pt x="5" y="881"/>
                  </a:cubicBezTo>
                  <a:cubicBezTo>
                    <a:pt x="2" y="854"/>
                    <a:pt x="1" y="827"/>
                    <a:pt x="0" y="800"/>
                  </a:cubicBezTo>
                  <a:cubicBezTo>
                    <a:pt x="0" y="794"/>
                    <a:pt x="5" y="790"/>
                    <a:pt x="10" y="790"/>
                  </a:cubicBezTo>
                  <a:cubicBezTo>
                    <a:pt x="10" y="790"/>
                    <a:pt x="10" y="790"/>
                    <a:pt x="10" y="790"/>
                  </a:cubicBezTo>
                  <a:cubicBezTo>
                    <a:pt x="16" y="790"/>
                    <a:pt x="20" y="794"/>
                    <a:pt x="20" y="800"/>
                  </a:cubicBezTo>
                  <a:cubicBezTo>
                    <a:pt x="21" y="826"/>
                    <a:pt x="22" y="853"/>
                    <a:pt x="24" y="879"/>
                  </a:cubicBezTo>
                  <a:cubicBezTo>
                    <a:pt x="25" y="884"/>
                    <a:pt x="21" y="889"/>
                    <a:pt x="16" y="890"/>
                  </a:cubicBezTo>
                  <a:lnTo>
                    <a:pt x="15" y="890"/>
                  </a:lnTo>
                  <a:close/>
                  <a:moveTo>
                    <a:pt x="1584" y="889"/>
                  </a:moveTo>
                  <a:cubicBezTo>
                    <a:pt x="1583" y="889"/>
                    <a:pt x="1583" y="889"/>
                    <a:pt x="1583" y="889"/>
                  </a:cubicBezTo>
                  <a:cubicBezTo>
                    <a:pt x="1577" y="888"/>
                    <a:pt x="1573" y="883"/>
                    <a:pt x="1574" y="878"/>
                  </a:cubicBezTo>
                  <a:cubicBezTo>
                    <a:pt x="1576" y="852"/>
                    <a:pt x="1578" y="825"/>
                    <a:pt x="1578" y="799"/>
                  </a:cubicBezTo>
                  <a:cubicBezTo>
                    <a:pt x="1578" y="797"/>
                    <a:pt x="1578" y="797"/>
                    <a:pt x="1578" y="797"/>
                  </a:cubicBezTo>
                  <a:cubicBezTo>
                    <a:pt x="1578" y="792"/>
                    <a:pt x="1582" y="787"/>
                    <a:pt x="1588" y="787"/>
                  </a:cubicBezTo>
                  <a:cubicBezTo>
                    <a:pt x="1593" y="787"/>
                    <a:pt x="1598" y="792"/>
                    <a:pt x="1598" y="797"/>
                  </a:cubicBezTo>
                  <a:cubicBezTo>
                    <a:pt x="1598" y="799"/>
                    <a:pt x="1598" y="799"/>
                    <a:pt x="1598" y="799"/>
                  </a:cubicBezTo>
                  <a:cubicBezTo>
                    <a:pt x="1598" y="826"/>
                    <a:pt x="1596" y="853"/>
                    <a:pt x="1594" y="880"/>
                  </a:cubicBezTo>
                  <a:cubicBezTo>
                    <a:pt x="1593" y="885"/>
                    <a:pt x="1589" y="889"/>
                    <a:pt x="1584" y="889"/>
                  </a:cubicBezTo>
                  <a:close/>
                  <a:moveTo>
                    <a:pt x="14" y="730"/>
                  </a:moveTo>
                  <a:cubicBezTo>
                    <a:pt x="13" y="730"/>
                    <a:pt x="13" y="730"/>
                    <a:pt x="13" y="730"/>
                  </a:cubicBezTo>
                  <a:cubicBezTo>
                    <a:pt x="8" y="730"/>
                    <a:pt x="4" y="725"/>
                    <a:pt x="4" y="719"/>
                  </a:cubicBezTo>
                  <a:cubicBezTo>
                    <a:pt x="7" y="692"/>
                    <a:pt x="11" y="665"/>
                    <a:pt x="16" y="639"/>
                  </a:cubicBezTo>
                  <a:cubicBezTo>
                    <a:pt x="18" y="634"/>
                    <a:pt x="23" y="630"/>
                    <a:pt x="28" y="631"/>
                  </a:cubicBezTo>
                  <a:cubicBezTo>
                    <a:pt x="34" y="632"/>
                    <a:pt x="37" y="638"/>
                    <a:pt x="36" y="643"/>
                  </a:cubicBezTo>
                  <a:cubicBezTo>
                    <a:pt x="31" y="669"/>
                    <a:pt x="27" y="695"/>
                    <a:pt x="24" y="721"/>
                  </a:cubicBezTo>
                  <a:cubicBezTo>
                    <a:pt x="24" y="726"/>
                    <a:pt x="19" y="730"/>
                    <a:pt x="14" y="730"/>
                  </a:cubicBezTo>
                  <a:close/>
                  <a:moveTo>
                    <a:pt x="1584" y="727"/>
                  </a:moveTo>
                  <a:cubicBezTo>
                    <a:pt x="1578" y="727"/>
                    <a:pt x="1574" y="724"/>
                    <a:pt x="1574" y="718"/>
                  </a:cubicBezTo>
                  <a:cubicBezTo>
                    <a:pt x="1571" y="692"/>
                    <a:pt x="1567" y="666"/>
                    <a:pt x="1562" y="641"/>
                  </a:cubicBezTo>
                  <a:cubicBezTo>
                    <a:pt x="1560" y="635"/>
                    <a:pt x="1564" y="630"/>
                    <a:pt x="1569" y="629"/>
                  </a:cubicBezTo>
                  <a:cubicBezTo>
                    <a:pt x="1575" y="628"/>
                    <a:pt x="1580" y="631"/>
                    <a:pt x="1581" y="637"/>
                  </a:cubicBezTo>
                  <a:cubicBezTo>
                    <a:pt x="1587" y="663"/>
                    <a:pt x="1591" y="690"/>
                    <a:pt x="1593" y="716"/>
                  </a:cubicBezTo>
                  <a:cubicBezTo>
                    <a:pt x="1594" y="722"/>
                    <a:pt x="1590" y="727"/>
                    <a:pt x="1585" y="727"/>
                  </a:cubicBezTo>
                  <a:lnTo>
                    <a:pt x="1584" y="727"/>
                  </a:lnTo>
                  <a:close/>
                  <a:moveTo>
                    <a:pt x="46" y="574"/>
                  </a:moveTo>
                  <a:cubicBezTo>
                    <a:pt x="45" y="574"/>
                    <a:pt x="44" y="574"/>
                    <a:pt x="43" y="573"/>
                  </a:cubicBezTo>
                  <a:cubicBezTo>
                    <a:pt x="38" y="572"/>
                    <a:pt x="35" y="566"/>
                    <a:pt x="37" y="561"/>
                  </a:cubicBezTo>
                  <a:cubicBezTo>
                    <a:pt x="45" y="535"/>
                    <a:pt x="54" y="510"/>
                    <a:pt x="65" y="485"/>
                  </a:cubicBezTo>
                  <a:cubicBezTo>
                    <a:pt x="67" y="480"/>
                    <a:pt x="73" y="477"/>
                    <a:pt x="78" y="480"/>
                  </a:cubicBezTo>
                  <a:cubicBezTo>
                    <a:pt x="83" y="482"/>
                    <a:pt x="85" y="488"/>
                    <a:pt x="83" y="493"/>
                  </a:cubicBezTo>
                  <a:cubicBezTo>
                    <a:pt x="73" y="517"/>
                    <a:pt x="63" y="542"/>
                    <a:pt x="56" y="567"/>
                  </a:cubicBezTo>
                  <a:cubicBezTo>
                    <a:pt x="54" y="571"/>
                    <a:pt x="50" y="574"/>
                    <a:pt x="46" y="574"/>
                  </a:cubicBezTo>
                  <a:close/>
                  <a:moveTo>
                    <a:pt x="1551" y="571"/>
                  </a:moveTo>
                  <a:cubicBezTo>
                    <a:pt x="1547" y="571"/>
                    <a:pt x="1543" y="569"/>
                    <a:pt x="1542" y="564"/>
                  </a:cubicBezTo>
                  <a:cubicBezTo>
                    <a:pt x="1534" y="539"/>
                    <a:pt x="1525" y="514"/>
                    <a:pt x="1514" y="490"/>
                  </a:cubicBezTo>
                  <a:cubicBezTo>
                    <a:pt x="1512" y="485"/>
                    <a:pt x="1514" y="479"/>
                    <a:pt x="1519" y="477"/>
                  </a:cubicBezTo>
                  <a:cubicBezTo>
                    <a:pt x="1524" y="475"/>
                    <a:pt x="1530" y="477"/>
                    <a:pt x="1533" y="482"/>
                  </a:cubicBezTo>
                  <a:cubicBezTo>
                    <a:pt x="1543" y="507"/>
                    <a:pt x="1553" y="533"/>
                    <a:pt x="1561" y="558"/>
                  </a:cubicBezTo>
                  <a:cubicBezTo>
                    <a:pt x="1562" y="564"/>
                    <a:pt x="1560" y="569"/>
                    <a:pt x="1554" y="571"/>
                  </a:cubicBezTo>
                  <a:cubicBezTo>
                    <a:pt x="1553" y="571"/>
                    <a:pt x="1552" y="571"/>
                    <a:pt x="1551" y="571"/>
                  </a:cubicBezTo>
                  <a:close/>
                  <a:moveTo>
                    <a:pt x="109" y="427"/>
                  </a:moveTo>
                  <a:cubicBezTo>
                    <a:pt x="107" y="427"/>
                    <a:pt x="106" y="427"/>
                    <a:pt x="104" y="426"/>
                  </a:cubicBezTo>
                  <a:cubicBezTo>
                    <a:pt x="99" y="423"/>
                    <a:pt x="98" y="417"/>
                    <a:pt x="100" y="412"/>
                  </a:cubicBezTo>
                  <a:cubicBezTo>
                    <a:pt x="113" y="389"/>
                    <a:pt x="128" y="366"/>
                    <a:pt x="143" y="344"/>
                  </a:cubicBezTo>
                  <a:cubicBezTo>
                    <a:pt x="146" y="339"/>
                    <a:pt x="152" y="338"/>
                    <a:pt x="157" y="341"/>
                  </a:cubicBezTo>
                  <a:cubicBezTo>
                    <a:pt x="161" y="344"/>
                    <a:pt x="163" y="350"/>
                    <a:pt x="159" y="355"/>
                  </a:cubicBezTo>
                  <a:cubicBezTo>
                    <a:pt x="144" y="377"/>
                    <a:pt x="130" y="399"/>
                    <a:pt x="118" y="422"/>
                  </a:cubicBezTo>
                  <a:cubicBezTo>
                    <a:pt x="116" y="425"/>
                    <a:pt x="112" y="427"/>
                    <a:pt x="109" y="427"/>
                  </a:cubicBezTo>
                  <a:close/>
                  <a:moveTo>
                    <a:pt x="1488" y="425"/>
                  </a:moveTo>
                  <a:cubicBezTo>
                    <a:pt x="1484" y="425"/>
                    <a:pt x="1481" y="423"/>
                    <a:pt x="1479" y="420"/>
                  </a:cubicBezTo>
                  <a:cubicBezTo>
                    <a:pt x="1466" y="397"/>
                    <a:pt x="1452" y="374"/>
                    <a:pt x="1437" y="353"/>
                  </a:cubicBezTo>
                  <a:cubicBezTo>
                    <a:pt x="1434" y="348"/>
                    <a:pt x="1435" y="342"/>
                    <a:pt x="1440" y="339"/>
                  </a:cubicBezTo>
                  <a:cubicBezTo>
                    <a:pt x="1444" y="336"/>
                    <a:pt x="1451" y="337"/>
                    <a:pt x="1454" y="341"/>
                  </a:cubicBezTo>
                  <a:cubicBezTo>
                    <a:pt x="1469" y="363"/>
                    <a:pt x="1484" y="387"/>
                    <a:pt x="1497" y="410"/>
                  </a:cubicBezTo>
                  <a:cubicBezTo>
                    <a:pt x="1499" y="415"/>
                    <a:pt x="1498" y="421"/>
                    <a:pt x="1493" y="424"/>
                  </a:cubicBezTo>
                  <a:cubicBezTo>
                    <a:pt x="1491" y="424"/>
                    <a:pt x="1490" y="425"/>
                    <a:pt x="1488" y="425"/>
                  </a:cubicBezTo>
                  <a:close/>
                  <a:moveTo>
                    <a:pt x="200" y="296"/>
                  </a:moveTo>
                  <a:cubicBezTo>
                    <a:pt x="198" y="296"/>
                    <a:pt x="195" y="295"/>
                    <a:pt x="194" y="294"/>
                  </a:cubicBezTo>
                  <a:cubicBezTo>
                    <a:pt x="189" y="290"/>
                    <a:pt x="189" y="284"/>
                    <a:pt x="192" y="280"/>
                  </a:cubicBezTo>
                  <a:cubicBezTo>
                    <a:pt x="210" y="259"/>
                    <a:pt x="229" y="239"/>
                    <a:pt x="248" y="221"/>
                  </a:cubicBezTo>
                  <a:cubicBezTo>
                    <a:pt x="252" y="217"/>
                    <a:pt x="258" y="217"/>
                    <a:pt x="262" y="221"/>
                  </a:cubicBezTo>
                  <a:cubicBezTo>
                    <a:pt x="266" y="225"/>
                    <a:pt x="266" y="232"/>
                    <a:pt x="262" y="235"/>
                  </a:cubicBezTo>
                  <a:cubicBezTo>
                    <a:pt x="243" y="253"/>
                    <a:pt x="225" y="273"/>
                    <a:pt x="208" y="293"/>
                  </a:cubicBezTo>
                  <a:cubicBezTo>
                    <a:pt x="206" y="295"/>
                    <a:pt x="203" y="296"/>
                    <a:pt x="200" y="296"/>
                  </a:cubicBezTo>
                  <a:close/>
                  <a:moveTo>
                    <a:pt x="1396" y="294"/>
                  </a:moveTo>
                  <a:cubicBezTo>
                    <a:pt x="1394" y="294"/>
                    <a:pt x="1391" y="293"/>
                    <a:pt x="1389" y="291"/>
                  </a:cubicBezTo>
                  <a:cubicBezTo>
                    <a:pt x="1372" y="271"/>
                    <a:pt x="1353" y="252"/>
                    <a:pt x="1334" y="234"/>
                  </a:cubicBezTo>
                  <a:cubicBezTo>
                    <a:pt x="1330" y="230"/>
                    <a:pt x="1330" y="223"/>
                    <a:pt x="1334" y="219"/>
                  </a:cubicBezTo>
                  <a:cubicBezTo>
                    <a:pt x="1338" y="215"/>
                    <a:pt x="1344" y="215"/>
                    <a:pt x="1348" y="219"/>
                  </a:cubicBezTo>
                  <a:cubicBezTo>
                    <a:pt x="1368" y="238"/>
                    <a:pt x="1387" y="257"/>
                    <a:pt x="1404" y="278"/>
                  </a:cubicBezTo>
                  <a:cubicBezTo>
                    <a:pt x="1408" y="282"/>
                    <a:pt x="1407" y="288"/>
                    <a:pt x="1403" y="292"/>
                  </a:cubicBezTo>
                  <a:cubicBezTo>
                    <a:pt x="1401" y="293"/>
                    <a:pt x="1399" y="294"/>
                    <a:pt x="1396" y="294"/>
                  </a:cubicBezTo>
                  <a:close/>
                  <a:moveTo>
                    <a:pt x="315" y="186"/>
                  </a:moveTo>
                  <a:cubicBezTo>
                    <a:pt x="313" y="186"/>
                    <a:pt x="310" y="185"/>
                    <a:pt x="308" y="182"/>
                  </a:cubicBezTo>
                  <a:cubicBezTo>
                    <a:pt x="304" y="178"/>
                    <a:pt x="305" y="172"/>
                    <a:pt x="309" y="168"/>
                  </a:cubicBezTo>
                  <a:cubicBezTo>
                    <a:pt x="331" y="152"/>
                    <a:pt x="353" y="136"/>
                    <a:pt x="376" y="122"/>
                  </a:cubicBezTo>
                  <a:cubicBezTo>
                    <a:pt x="380" y="119"/>
                    <a:pt x="386" y="120"/>
                    <a:pt x="389" y="125"/>
                  </a:cubicBezTo>
                  <a:cubicBezTo>
                    <a:pt x="392" y="130"/>
                    <a:pt x="391" y="136"/>
                    <a:pt x="386" y="139"/>
                  </a:cubicBezTo>
                  <a:cubicBezTo>
                    <a:pt x="364" y="153"/>
                    <a:pt x="342" y="168"/>
                    <a:pt x="322" y="184"/>
                  </a:cubicBezTo>
                  <a:cubicBezTo>
                    <a:pt x="320" y="185"/>
                    <a:pt x="318" y="186"/>
                    <a:pt x="315" y="186"/>
                  </a:cubicBezTo>
                  <a:close/>
                  <a:moveTo>
                    <a:pt x="1281" y="184"/>
                  </a:moveTo>
                  <a:cubicBezTo>
                    <a:pt x="1279" y="184"/>
                    <a:pt x="1276" y="184"/>
                    <a:pt x="1275" y="182"/>
                  </a:cubicBezTo>
                  <a:cubicBezTo>
                    <a:pt x="1254" y="166"/>
                    <a:pt x="1232" y="151"/>
                    <a:pt x="1210" y="137"/>
                  </a:cubicBezTo>
                  <a:cubicBezTo>
                    <a:pt x="1205" y="134"/>
                    <a:pt x="1204" y="128"/>
                    <a:pt x="1207" y="124"/>
                  </a:cubicBezTo>
                  <a:cubicBezTo>
                    <a:pt x="1209" y="119"/>
                    <a:pt x="1216" y="117"/>
                    <a:pt x="1220" y="120"/>
                  </a:cubicBezTo>
                  <a:cubicBezTo>
                    <a:pt x="1243" y="135"/>
                    <a:pt x="1265" y="150"/>
                    <a:pt x="1287" y="167"/>
                  </a:cubicBezTo>
                  <a:cubicBezTo>
                    <a:pt x="1291" y="170"/>
                    <a:pt x="1292" y="176"/>
                    <a:pt x="1289" y="181"/>
                  </a:cubicBezTo>
                  <a:cubicBezTo>
                    <a:pt x="1287" y="183"/>
                    <a:pt x="1284" y="184"/>
                    <a:pt x="1281" y="184"/>
                  </a:cubicBezTo>
                  <a:close/>
                  <a:moveTo>
                    <a:pt x="451" y="101"/>
                  </a:moveTo>
                  <a:cubicBezTo>
                    <a:pt x="447" y="101"/>
                    <a:pt x="443" y="99"/>
                    <a:pt x="442" y="96"/>
                  </a:cubicBezTo>
                  <a:cubicBezTo>
                    <a:pt x="439" y="91"/>
                    <a:pt x="441" y="85"/>
                    <a:pt x="446" y="82"/>
                  </a:cubicBezTo>
                  <a:cubicBezTo>
                    <a:pt x="470" y="70"/>
                    <a:pt x="495" y="60"/>
                    <a:pt x="521" y="50"/>
                  </a:cubicBezTo>
                  <a:cubicBezTo>
                    <a:pt x="526" y="48"/>
                    <a:pt x="531" y="51"/>
                    <a:pt x="533" y="56"/>
                  </a:cubicBezTo>
                  <a:cubicBezTo>
                    <a:pt x="535" y="61"/>
                    <a:pt x="533" y="67"/>
                    <a:pt x="527" y="69"/>
                  </a:cubicBezTo>
                  <a:cubicBezTo>
                    <a:pt x="503" y="78"/>
                    <a:pt x="479" y="89"/>
                    <a:pt x="455" y="100"/>
                  </a:cubicBezTo>
                  <a:cubicBezTo>
                    <a:pt x="454" y="101"/>
                    <a:pt x="452" y="101"/>
                    <a:pt x="451" y="101"/>
                  </a:cubicBezTo>
                  <a:close/>
                  <a:moveTo>
                    <a:pt x="1145" y="100"/>
                  </a:moveTo>
                  <a:cubicBezTo>
                    <a:pt x="1144" y="100"/>
                    <a:pt x="1142" y="100"/>
                    <a:pt x="1141" y="99"/>
                  </a:cubicBezTo>
                  <a:cubicBezTo>
                    <a:pt x="1117" y="88"/>
                    <a:pt x="1093" y="77"/>
                    <a:pt x="1068" y="68"/>
                  </a:cubicBezTo>
                  <a:cubicBezTo>
                    <a:pt x="1063" y="66"/>
                    <a:pt x="1060" y="60"/>
                    <a:pt x="1062" y="55"/>
                  </a:cubicBezTo>
                  <a:cubicBezTo>
                    <a:pt x="1064" y="50"/>
                    <a:pt x="1070" y="47"/>
                    <a:pt x="1075" y="49"/>
                  </a:cubicBezTo>
                  <a:cubicBezTo>
                    <a:pt x="1100" y="59"/>
                    <a:pt x="1125" y="69"/>
                    <a:pt x="1150" y="81"/>
                  </a:cubicBezTo>
                  <a:cubicBezTo>
                    <a:pt x="1155" y="84"/>
                    <a:pt x="1157" y="90"/>
                    <a:pt x="1154" y="95"/>
                  </a:cubicBezTo>
                  <a:cubicBezTo>
                    <a:pt x="1152" y="98"/>
                    <a:pt x="1149" y="100"/>
                    <a:pt x="1145" y="100"/>
                  </a:cubicBezTo>
                  <a:close/>
                  <a:moveTo>
                    <a:pt x="600" y="46"/>
                  </a:moveTo>
                  <a:cubicBezTo>
                    <a:pt x="596" y="46"/>
                    <a:pt x="592" y="43"/>
                    <a:pt x="591" y="38"/>
                  </a:cubicBezTo>
                  <a:cubicBezTo>
                    <a:pt x="589" y="33"/>
                    <a:pt x="592" y="27"/>
                    <a:pt x="598" y="26"/>
                  </a:cubicBezTo>
                  <a:cubicBezTo>
                    <a:pt x="624" y="19"/>
                    <a:pt x="650" y="14"/>
                    <a:pt x="677" y="10"/>
                  </a:cubicBezTo>
                  <a:cubicBezTo>
                    <a:pt x="682" y="9"/>
                    <a:pt x="687" y="13"/>
                    <a:pt x="688" y="18"/>
                  </a:cubicBezTo>
                  <a:cubicBezTo>
                    <a:pt x="689" y="23"/>
                    <a:pt x="685" y="29"/>
                    <a:pt x="680" y="29"/>
                  </a:cubicBezTo>
                  <a:cubicBezTo>
                    <a:pt x="654" y="33"/>
                    <a:pt x="628" y="39"/>
                    <a:pt x="603" y="45"/>
                  </a:cubicBezTo>
                  <a:cubicBezTo>
                    <a:pt x="602" y="46"/>
                    <a:pt x="601" y="46"/>
                    <a:pt x="600" y="46"/>
                  </a:cubicBezTo>
                  <a:close/>
                  <a:moveTo>
                    <a:pt x="995" y="45"/>
                  </a:moveTo>
                  <a:cubicBezTo>
                    <a:pt x="995" y="45"/>
                    <a:pt x="994" y="45"/>
                    <a:pt x="993" y="45"/>
                  </a:cubicBezTo>
                  <a:cubicBezTo>
                    <a:pt x="968" y="38"/>
                    <a:pt x="942" y="33"/>
                    <a:pt x="916" y="29"/>
                  </a:cubicBezTo>
                  <a:cubicBezTo>
                    <a:pt x="910" y="28"/>
                    <a:pt x="906" y="23"/>
                    <a:pt x="907" y="18"/>
                  </a:cubicBezTo>
                  <a:cubicBezTo>
                    <a:pt x="908" y="12"/>
                    <a:pt x="913" y="8"/>
                    <a:pt x="919" y="9"/>
                  </a:cubicBezTo>
                  <a:cubicBezTo>
                    <a:pt x="945" y="13"/>
                    <a:pt x="972" y="19"/>
                    <a:pt x="998" y="25"/>
                  </a:cubicBezTo>
                  <a:cubicBezTo>
                    <a:pt x="1003" y="27"/>
                    <a:pt x="1007" y="32"/>
                    <a:pt x="1005" y="37"/>
                  </a:cubicBezTo>
                  <a:cubicBezTo>
                    <a:pt x="1004" y="42"/>
                    <a:pt x="1000" y="45"/>
                    <a:pt x="995" y="45"/>
                  </a:cubicBezTo>
                  <a:close/>
                  <a:moveTo>
                    <a:pt x="758" y="21"/>
                  </a:moveTo>
                  <a:cubicBezTo>
                    <a:pt x="753" y="21"/>
                    <a:pt x="748" y="17"/>
                    <a:pt x="748" y="12"/>
                  </a:cubicBezTo>
                  <a:cubicBezTo>
                    <a:pt x="748" y="6"/>
                    <a:pt x="752" y="2"/>
                    <a:pt x="757" y="1"/>
                  </a:cubicBezTo>
                  <a:cubicBezTo>
                    <a:pt x="784" y="0"/>
                    <a:pt x="811" y="0"/>
                    <a:pt x="838" y="1"/>
                  </a:cubicBezTo>
                  <a:cubicBezTo>
                    <a:pt x="844" y="2"/>
                    <a:pt x="848" y="6"/>
                    <a:pt x="848" y="12"/>
                  </a:cubicBezTo>
                  <a:cubicBezTo>
                    <a:pt x="847" y="17"/>
                    <a:pt x="843" y="22"/>
                    <a:pt x="837" y="21"/>
                  </a:cubicBezTo>
                  <a:cubicBezTo>
                    <a:pt x="811" y="20"/>
                    <a:pt x="784" y="20"/>
                    <a:pt x="758" y="21"/>
                  </a:cubicBezTo>
                  <a:close/>
                </a:path>
              </a:pathLst>
            </a:custGeom>
            <a:solidFill>
              <a:srgbClr val="FFC000"/>
            </a:solid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sp>
          <p:nvSpPr>
            <p:cNvPr id="51" name="Oval 50"/>
            <p:cNvSpPr>
              <a:spLocks noChangeArrowheads="1"/>
            </p:cNvSpPr>
            <p:nvPr/>
          </p:nvSpPr>
          <p:spPr bwMode="auto">
            <a:xfrm>
              <a:off x="4378042" y="5054831"/>
              <a:ext cx="2073439" cy="92564"/>
            </a:xfrm>
            <a:prstGeom prst="ellipse">
              <a:avLst/>
            </a:prstGeom>
            <a:solidFill>
              <a:srgbClr val="A0A0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sp>
          <p:nvSpPr>
            <p:cNvPr id="52" name="Freeform 51"/>
            <p:cNvSpPr>
              <a:spLocks/>
            </p:cNvSpPr>
            <p:nvPr/>
          </p:nvSpPr>
          <p:spPr bwMode="auto">
            <a:xfrm>
              <a:off x="6002951" y="4381427"/>
              <a:ext cx="150418" cy="115705"/>
            </a:xfrm>
            <a:custGeom>
              <a:avLst/>
              <a:gdLst>
                <a:gd name="T0" fmla="*/ 0 w 65"/>
                <a:gd name="T1" fmla="*/ 16 h 50"/>
                <a:gd name="T2" fmla="*/ 31 w 65"/>
                <a:gd name="T3" fmla="*/ 0 h 50"/>
                <a:gd name="T4" fmla="*/ 65 w 65"/>
                <a:gd name="T5" fmla="*/ 33 h 50"/>
                <a:gd name="T6" fmla="*/ 65 w 65"/>
                <a:gd name="T7" fmla="*/ 47 h 50"/>
                <a:gd name="T8" fmla="*/ 58 w 65"/>
                <a:gd name="T9" fmla="*/ 50 h 50"/>
                <a:gd name="T10" fmla="*/ 11 w 65"/>
                <a:gd name="T11" fmla="*/ 34 h 50"/>
                <a:gd name="T12" fmla="*/ 0 w 65"/>
                <a:gd name="T13" fmla="*/ 16 h 50"/>
              </a:gdLst>
              <a:ahLst/>
              <a:cxnLst>
                <a:cxn ang="0">
                  <a:pos x="T0" y="T1"/>
                </a:cxn>
                <a:cxn ang="0">
                  <a:pos x="T2" y="T3"/>
                </a:cxn>
                <a:cxn ang="0">
                  <a:pos x="T4" y="T5"/>
                </a:cxn>
                <a:cxn ang="0">
                  <a:pos x="T6" y="T7"/>
                </a:cxn>
                <a:cxn ang="0">
                  <a:pos x="T8" y="T9"/>
                </a:cxn>
                <a:cxn ang="0">
                  <a:pos x="T10" y="T11"/>
                </a:cxn>
                <a:cxn ang="0">
                  <a:pos x="T12" y="T13"/>
                </a:cxn>
              </a:cxnLst>
              <a:rect l="0" t="0" r="r" b="b"/>
              <a:pathLst>
                <a:path w="65" h="50">
                  <a:moveTo>
                    <a:pt x="0" y="16"/>
                  </a:moveTo>
                  <a:lnTo>
                    <a:pt x="31" y="0"/>
                  </a:lnTo>
                  <a:lnTo>
                    <a:pt x="65" y="33"/>
                  </a:lnTo>
                  <a:lnTo>
                    <a:pt x="65" y="47"/>
                  </a:lnTo>
                  <a:lnTo>
                    <a:pt x="58" y="50"/>
                  </a:lnTo>
                  <a:lnTo>
                    <a:pt x="11" y="34"/>
                  </a:lnTo>
                  <a:lnTo>
                    <a:pt x="0" y="16"/>
                  </a:lnTo>
                  <a:close/>
                </a:path>
              </a:pathLst>
            </a:custGeom>
            <a:solidFill>
              <a:srgbClr val="0020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sp>
          <p:nvSpPr>
            <p:cNvPr id="53" name="Freeform 52"/>
            <p:cNvSpPr>
              <a:spLocks/>
            </p:cNvSpPr>
            <p:nvPr/>
          </p:nvSpPr>
          <p:spPr bwMode="auto">
            <a:xfrm>
              <a:off x="5417483" y="3666368"/>
              <a:ext cx="657206" cy="768283"/>
            </a:xfrm>
            <a:custGeom>
              <a:avLst/>
              <a:gdLst>
                <a:gd name="T0" fmla="*/ 0 w 284"/>
                <a:gd name="T1" fmla="*/ 25 h 332"/>
                <a:gd name="T2" fmla="*/ 257 w 284"/>
                <a:gd name="T3" fmla="*/ 332 h 332"/>
                <a:gd name="T4" fmla="*/ 284 w 284"/>
                <a:gd name="T5" fmla="*/ 310 h 332"/>
                <a:gd name="T6" fmla="*/ 62 w 284"/>
                <a:gd name="T7" fmla="*/ 0 h 332"/>
                <a:gd name="T8" fmla="*/ 0 w 284"/>
                <a:gd name="T9" fmla="*/ 25 h 332"/>
              </a:gdLst>
              <a:ahLst/>
              <a:cxnLst>
                <a:cxn ang="0">
                  <a:pos x="T0" y="T1"/>
                </a:cxn>
                <a:cxn ang="0">
                  <a:pos x="T2" y="T3"/>
                </a:cxn>
                <a:cxn ang="0">
                  <a:pos x="T4" y="T5"/>
                </a:cxn>
                <a:cxn ang="0">
                  <a:pos x="T6" y="T7"/>
                </a:cxn>
                <a:cxn ang="0">
                  <a:pos x="T8" y="T9"/>
                </a:cxn>
              </a:cxnLst>
              <a:rect l="0" t="0" r="r" b="b"/>
              <a:pathLst>
                <a:path w="284" h="332">
                  <a:moveTo>
                    <a:pt x="0" y="25"/>
                  </a:moveTo>
                  <a:lnTo>
                    <a:pt x="257" y="332"/>
                  </a:lnTo>
                  <a:lnTo>
                    <a:pt x="284" y="310"/>
                  </a:lnTo>
                  <a:lnTo>
                    <a:pt x="62" y="0"/>
                  </a:lnTo>
                  <a:lnTo>
                    <a:pt x="0" y="25"/>
                  </a:lnTo>
                  <a:close/>
                </a:path>
              </a:pathLst>
            </a:custGeom>
            <a:solidFill>
              <a:srgbClr val="5B9BD5"/>
            </a:solidFill>
            <a:ln>
              <a:noFill/>
            </a:ln>
            <a:extLst/>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sp>
          <p:nvSpPr>
            <p:cNvPr id="54" name="Freeform 53"/>
            <p:cNvSpPr>
              <a:spLocks/>
            </p:cNvSpPr>
            <p:nvPr/>
          </p:nvSpPr>
          <p:spPr bwMode="auto">
            <a:xfrm>
              <a:off x="5259717" y="3670996"/>
              <a:ext cx="155046" cy="978868"/>
            </a:xfrm>
            <a:custGeom>
              <a:avLst/>
              <a:gdLst>
                <a:gd name="T0" fmla="*/ 67 w 67"/>
                <a:gd name="T1" fmla="*/ 423 h 423"/>
                <a:gd name="T2" fmla="*/ 67 w 67"/>
                <a:gd name="T3" fmla="*/ 28 h 423"/>
                <a:gd name="T4" fmla="*/ 0 w 67"/>
                <a:gd name="T5" fmla="*/ 0 h 423"/>
                <a:gd name="T6" fmla="*/ 32 w 67"/>
                <a:gd name="T7" fmla="*/ 423 h 423"/>
                <a:gd name="T8" fmla="*/ 67 w 67"/>
                <a:gd name="T9" fmla="*/ 423 h 423"/>
              </a:gdLst>
              <a:ahLst/>
              <a:cxnLst>
                <a:cxn ang="0">
                  <a:pos x="T0" y="T1"/>
                </a:cxn>
                <a:cxn ang="0">
                  <a:pos x="T2" y="T3"/>
                </a:cxn>
                <a:cxn ang="0">
                  <a:pos x="T4" y="T5"/>
                </a:cxn>
                <a:cxn ang="0">
                  <a:pos x="T6" y="T7"/>
                </a:cxn>
                <a:cxn ang="0">
                  <a:pos x="T8" y="T9"/>
                </a:cxn>
              </a:cxnLst>
              <a:rect l="0" t="0" r="r" b="b"/>
              <a:pathLst>
                <a:path w="67" h="423">
                  <a:moveTo>
                    <a:pt x="67" y="423"/>
                  </a:moveTo>
                  <a:lnTo>
                    <a:pt x="67" y="28"/>
                  </a:lnTo>
                  <a:lnTo>
                    <a:pt x="0" y="0"/>
                  </a:lnTo>
                  <a:lnTo>
                    <a:pt x="32" y="423"/>
                  </a:lnTo>
                  <a:lnTo>
                    <a:pt x="67" y="423"/>
                  </a:lnTo>
                  <a:close/>
                </a:path>
              </a:pathLst>
            </a:custGeom>
            <a:solidFill>
              <a:srgbClr val="0072C6"/>
            </a:solidFill>
            <a:ln>
              <a:noFill/>
            </a:ln>
            <a:extLst/>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sp>
          <p:nvSpPr>
            <p:cNvPr id="55" name="Freeform 54"/>
            <p:cNvSpPr>
              <a:spLocks/>
            </p:cNvSpPr>
            <p:nvPr/>
          </p:nvSpPr>
          <p:spPr bwMode="auto">
            <a:xfrm>
              <a:off x="4739042" y="3080899"/>
              <a:ext cx="32397" cy="94879"/>
            </a:xfrm>
            <a:custGeom>
              <a:avLst/>
              <a:gdLst>
                <a:gd name="T0" fmla="*/ 9 w 14"/>
                <a:gd name="T1" fmla="*/ 0 h 41"/>
                <a:gd name="T2" fmla="*/ 0 w 14"/>
                <a:gd name="T3" fmla="*/ 40 h 41"/>
                <a:gd name="T4" fmla="*/ 5 w 14"/>
                <a:gd name="T5" fmla="*/ 41 h 41"/>
                <a:gd name="T6" fmla="*/ 14 w 14"/>
                <a:gd name="T7" fmla="*/ 1 h 41"/>
                <a:gd name="T8" fmla="*/ 9 w 14"/>
                <a:gd name="T9" fmla="*/ 0 h 41"/>
              </a:gdLst>
              <a:ahLst/>
              <a:cxnLst>
                <a:cxn ang="0">
                  <a:pos x="T0" y="T1"/>
                </a:cxn>
                <a:cxn ang="0">
                  <a:pos x="T2" y="T3"/>
                </a:cxn>
                <a:cxn ang="0">
                  <a:pos x="T4" y="T5"/>
                </a:cxn>
                <a:cxn ang="0">
                  <a:pos x="T6" y="T7"/>
                </a:cxn>
                <a:cxn ang="0">
                  <a:pos x="T8" y="T9"/>
                </a:cxn>
              </a:cxnLst>
              <a:rect l="0" t="0" r="r" b="b"/>
              <a:pathLst>
                <a:path w="14" h="41">
                  <a:moveTo>
                    <a:pt x="9" y="0"/>
                  </a:moveTo>
                  <a:lnTo>
                    <a:pt x="0" y="40"/>
                  </a:lnTo>
                  <a:lnTo>
                    <a:pt x="5" y="41"/>
                  </a:lnTo>
                  <a:lnTo>
                    <a:pt x="14" y="1"/>
                  </a:lnTo>
                  <a:lnTo>
                    <a:pt x="9" y="0"/>
                  </a:lnTo>
                  <a:close/>
                </a:path>
              </a:pathLst>
            </a:custGeom>
            <a:solidFill>
              <a:srgbClr val="F3F3F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sp>
          <p:nvSpPr>
            <p:cNvPr id="56" name="Freeform 55"/>
            <p:cNvSpPr>
              <a:spLocks/>
            </p:cNvSpPr>
            <p:nvPr/>
          </p:nvSpPr>
          <p:spPr bwMode="auto">
            <a:xfrm>
              <a:off x="6060397" y="3080899"/>
              <a:ext cx="30084" cy="94879"/>
            </a:xfrm>
            <a:custGeom>
              <a:avLst/>
              <a:gdLst>
                <a:gd name="T0" fmla="*/ 5 w 13"/>
                <a:gd name="T1" fmla="*/ 0 h 41"/>
                <a:gd name="T2" fmla="*/ 13 w 13"/>
                <a:gd name="T3" fmla="*/ 40 h 41"/>
                <a:gd name="T4" fmla="*/ 8 w 13"/>
                <a:gd name="T5" fmla="*/ 41 h 41"/>
                <a:gd name="T6" fmla="*/ 0 w 13"/>
                <a:gd name="T7" fmla="*/ 1 h 41"/>
                <a:gd name="T8" fmla="*/ 5 w 13"/>
                <a:gd name="T9" fmla="*/ 0 h 41"/>
              </a:gdLst>
              <a:ahLst/>
              <a:cxnLst>
                <a:cxn ang="0">
                  <a:pos x="T0" y="T1"/>
                </a:cxn>
                <a:cxn ang="0">
                  <a:pos x="T2" y="T3"/>
                </a:cxn>
                <a:cxn ang="0">
                  <a:pos x="T4" y="T5"/>
                </a:cxn>
                <a:cxn ang="0">
                  <a:pos x="T6" y="T7"/>
                </a:cxn>
                <a:cxn ang="0">
                  <a:pos x="T8" y="T9"/>
                </a:cxn>
              </a:cxnLst>
              <a:rect l="0" t="0" r="r" b="b"/>
              <a:pathLst>
                <a:path w="13" h="41">
                  <a:moveTo>
                    <a:pt x="5" y="0"/>
                  </a:moveTo>
                  <a:lnTo>
                    <a:pt x="13" y="40"/>
                  </a:lnTo>
                  <a:lnTo>
                    <a:pt x="8" y="41"/>
                  </a:lnTo>
                  <a:lnTo>
                    <a:pt x="0" y="1"/>
                  </a:lnTo>
                  <a:lnTo>
                    <a:pt x="5" y="0"/>
                  </a:lnTo>
                  <a:close/>
                </a:path>
              </a:pathLst>
            </a:custGeom>
            <a:solidFill>
              <a:srgbClr val="F3F3F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sp>
          <p:nvSpPr>
            <p:cNvPr id="57" name="Oval 28"/>
            <p:cNvSpPr>
              <a:spLocks noChangeArrowheads="1"/>
            </p:cNvSpPr>
            <p:nvPr/>
          </p:nvSpPr>
          <p:spPr bwMode="auto">
            <a:xfrm>
              <a:off x="5206492" y="4696145"/>
              <a:ext cx="416539" cy="416539"/>
            </a:xfrm>
            <a:prstGeom prst="ellipse">
              <a:avLst/>
            </a:prstGeom>
            <a:solidFill>
              <a:srgbClr val="FFC000"/>
            </a:solidFill>
            <a:ln>
              <a:noFill/>
            </a:ln>
            <a:extLst/>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sp>
          <p:nvSpPr>
            <p:cNvPr id="58" name="Freeform 29"/>
            <p:cNvSpPr>
              <a:spLocks/>
            </p:cNvSpPr>
            <p:nvPr/>
          </p:nvSpPr>
          <p:spPr bwMode="auto">
            <a:xfrm>
              <a:off x="5206492" y="4883588"/>
              <a:ext cx="416539" cy="229097"/>
            </a:xfrm>
            <a:custGeom>
              <a:avLst/>
              <a:gdLst>
                <a:gd name="T0" fmla="*/ 192 w 383"/>
                <a:gd name="T1" fmla="*/ 210 h 210"/>
                <a:gd name="T2" fmla="*/ 383 w 383"/>
                <a:gd name="T3" fmla="*/ 18 h 210"/>
                <a:gd name="T4" fmla="*/ 382 w 383"/>
                <a:gd name="T5" fmla="*/ 0 h 210"/>
                <a:gd name="T6" fmla="*/ 192 w 383"/>
                <a:gd name="T7" fmla="*/ 173 h 210"/>
                <a:gd name="T8" fmla="*/ 1 w 383"/>
                <a:gd name="T9" fmla="*/ 0 h 210"/>
                <a:gd name="T10" fmla="*/ 0 w 383"/>
                <a:gd name="T11" fmla="*/ 18 h 210"/>
                <a:gd name="T12" fmla="*/ 192 w 383"/>
                <a:gd name="T13" fmla="*/ 210 h 210"/>
              </a:gdLst>
              <a:ahLst/>
              <a:cxnLst>
                <a:cxn ang="0">
                  <a:pos x="T0" y="T1"/>
                </a:cxn>
                <a:cxn ang="0">
                  <a:pos x="T2" y="T3"/>
                </a:cxn>
                <a:cxn ang="0">
                  <a:pos x="T4" y="T5"/>
                </a:cxn>
                <a:cxn ang="0">
                  <a:pos x="T6" y="T7"/>
                </a:cxn>
                <a:cxn ang="0">
                  <a:pos x="T8" y="T9"/>
                </a:cxn>
                <a:cxn ang="0">
                  <a:pos x="T10" y="T11"/>
                </a:cxn>
                <a:cxn ang="0">
                  <a:pos x="T12" y="T13"/>
                </a:cxn>
              </a:cxnLst>
              <a:rect l="0" t="0" r="r" b="b"/>
              <a:pathLst>
                <a:path w="383" h="210">
                  <a:moveTo>
                    <a:pt x="192" y="210"/>
                  </a:moveTo>
                  <a:cubicBezTo>
                    <a:pt x="298" y="210"/>
                    <a:pt x="383" y="124"/>
                    <a:pt x="383" y="18"/>
                  </a:cubicBezTo>
                  <a:cubicBezTo>
                    <a:pt x="383" y="12"/>
                    <a:pt x="383" y="6"/>
                    <a:pt x="382" y="0"/>
                  </a:cubicBezTo>
                  <a:cubicBezTo>
                    <a:pt x="373" y="97"/>
                    <a:pt x="291" y="173"/>
                    <a:pt x="192" y="173"/>
                  </a:cubicBezTo>
                  <a:cubicBezTo>
                    <a:pt x="92" y="173"/>
                    <a:pt x="10" y="97"/>
                    <a:pt x="1" y="0"/>
                  </a:cubicBezTo>
                  <a:cubicBezTo>
                    <a:pt x="0" y="6"/>
                    <a:pt x="0" y="12"/>
                    <a:pt x="0" y="18"/>
                  </a:cubicBezTo>
                  <a:cubicBezTo>
                    <a:pt x="0" y="124"/>
                    <a:pt x="86" y="210"/>
                    <a:pt x="192" y="210"/>
                  </a:cubicBezTo>
                </a:path>
              </a:pathLst>
            </a:custGeom>
            <a:solidFill>
              <a:srgbClr val="ED7D31"/>
            </a:solidFill>
            <a:ln>
              <a:noFill/>
            </a:ln>
            <a:extLst/>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sp>
          <p:nvSpPr>
            <p:cNvPr id="59" name="Freeform 30"/>
            <p:cNvSpPr>
              <a:spLocks/>
            </p:cNvSpPr>
            <p:nvPr/>
          </p:nvSpPr>
          <p:spPr bwMode="auto">
            <a:xfrm>
              <a:off x="5299056" y="4649863"/>
              <a:ext cx="113392" cy="131905"/>
            </a:xfrm>
            <a:custGeom>
              <a:avLst/>
              <a:gdLst>
                <a:gd name="T0" fmla="*/ 49 w 49"/>
                <a:gd name="T1" fmla="*/ 0 h 57"/>
                <a:gd name="T2" fmla="*/ 15 w 49"/>
                <a:gd name="T3" fmla="*/ 0 h 57"/>
                <a:gd name="T4" fmla="*/ 0 w 49"/>
                <a:gd name="T5" fmla="*/ 44 h 57"/>
                <a:gd name="T6" fmla="*/ 6 w 49"/>
                <a:gd name="T7" fmla="*/ 57 h 57"/>
                <a:gd name="T8" fmla="*/ 14 w 49"/>
                <a:gd name="T9" fmla="*/ 57 h 57"/>
                <a:gd name="T10" fmla="*/ 49 w 49"/>
                <a:gd name="T11" fmla="*/ 19 h 57"/>
                <a:gd name="T12" fmla="*/ 49 w 49"/>
                <a:gd name="T13" fmla="*/ 0 h 57"/>
              </a:gdLst>
              <a:ahLst/>
              <a:cxnLst>
                <a:cxn ang="0">
                  <a:pos x="T0" y="T1"/>
                </a:cxn>
                <a:cxn ang="0">
                  <a:pos x="T2" y="T3"/>
                </a:cxn>
                <a:cxn ang="0">
                  <a:pos x="T4" y="T5"/>
                </a:cxn>
                <a:cxn ang="0">
                  <a:pos x="T6" y="T7"/>
                </a:cxn>
                <a:cxn ang="0">
                  <a:pos x="T8" y="T9"/>
                </a:cxn>
                <a:cxn ang="0">
                  <a:pos x="T10" y="T11"/>
                </a:cxn>
                <a:cxn ang="0">
                  <a:pos x="T12" y="T13"/>
                </a:cxn>
              </a:cxnLst>
              <a:rect l="0" t="0" r="r" b="b"/>
              <a:pathLst>
                <a:path w="49" h="57">
                  <a:moveTo>
                    <a:pt x="49" y="0"/>
                  </a:moveTo>
                  <a:lnTo>
                    <a:pt x="15" y="0"/>
                  </a:lnTo>
                  <a:lnTo>
                    <a:pt x="0" y="44"/>
                  </a:lnTo>
                  <a:lnTo>
                    <a:pt x="6" y="57"/>
                  </a:lnTo>
                  <a:lnTo>
                    <a:pt x="14" y="57"/>
                  </a:lnTo>
                  <a:lnTo>
                    <a:pt x="49" y="19"/>
                  </a:lnTo>
                  <a:lnTo>
                    <a:pt x="49" y="0"/>
                  </a:lnTo>
                  <a:close/>
                </a:path>
              </a:pathLst>
            </a:custGeom>
            <a:solidFill>
              <a:srgbClr val="0020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grpSp>
          <p:nvGrpSpPr>
            <p:cNvPr id="60" name="Group 59"/>
            <p:cNvGrpSpPr>
              <a:grpSpLocks noChangeAspect="1"/>
            </p:cNvGrpSpPr>
            <p:nvPr/>
          </p:nvGrpSpPr>
          <p:grpSpPr>
            <a:xfrm>
              <a:off x="4696944" y="2059194"/>
              <a:ext cx="415996" cy="234364"/>
              <a:chOff x="3370263" y="896938"/>
              <a:chExt cx="450850" cy="254000"/>
            </a:xfrm>
            <a:solidFill>
              <a:srgbClr val="0072C6"/>
            </a:solidFill>
          </p:grpSpPr>
          <p:sp>
            <p:nvSpPr>
              <p:cNvPr id="88" name="Freeform 107"/>
              <p:cNvSpPr>
                <a:spLocks noEditPoints="1"/>
              </p:cNvSpPr>
              <p:nvPr/>
            </p:nvSpPr>
            <p:spPr bwMode="auto">
              <a:xfrm>
                <a:off x="3370263" y="896938"/>
                <a:ext cx="450850" cy="254000"/>
              </a:xfrm>
              <a:custGeom>
                <a:avLst/>
                <a:gdLst>
                  <a:gd name="T0" fmla="*/ 268 w 284"/>
                  <a:gd name="T1" fmla="*/ 0 h 160"/>
                  <a:gd name="T2" fmla="*/ 16 w 284"/>
                  <a:gd name="T3" fmla="*/ 0 h 160"/>
                  <a:gd name="T4" fmla="*/ 16 w 284"/>
                  <a:gd name="T5" fmla="*/ 0 h 160"/>
                  <a:gd name="T6" fmla="*/ 10 w 284"/>
                  <a:gd name="T7" fmla="*/ 2 h 160"/>
                  <a:gd name="T8" fmla="*/ 6 w 284"/>
                  <a:gd name="T9" fmla="*/ 6 h 160"/>
                  <a:gd name="T10" fmla="*/ 2 w 284"/>
                  <a:gd name="T11" fmla="*/ 10 h 160"/>
                  <a:gd name="T12" fmla="*/ 0 w 284"/>
                  <a:gd name="T13" fmla="*/ 16 h 160"/>
                  <a:gd name="T14" fmla="*/ 0 w 284"/>
                  <a:gd name="T15" fmla="*/ 144 h 160"/>
                  <a:gd name="T16" fmla="*/ 0 w 284"/>
                  <a:gd name="T17" fmla="*/ 144 h 160"/>
                  <a:gd name="T18" fmla="*/ 2 w 284"/>
                  <a:gd name="T19" fmla="*/ 150 h 160"/>
                  <a:gd name="T20" fmla="*/ 6 w 284"/>
                  <a:gd name="T21" fmla="*/ 156 h 160"/>
                  <a:gd name="T22" fmla="*/ 10 w 284"/>
                  <a:gd name="T23" fmla="*/ 160 h 160"/>
                  <a:gd name="T24" fmla="*/ 16 w 284"/>
                  <a:gd name="T25" fmla="*/ 160 h 160"/>
                  <a:gd name="T26" fmla="*/ 268 w 284"/>
                  <a:gd name="T27" fmla="*/ 160 h 160"/>
                  <a:gd name="T28" fmla="*/ 268 w 284"/>
                  <a:gd name="T29" fmla="*/ 160 h 160"/>
                  <a:gd name="T30" fmla="*/ 274 w 284"/>
                  <a:gd name="T31" fmla="*/ 160 h 160"/>
                  <a:gd name="T32" fmla="*/ 280 w 284"/>
                  <a:gd name="T33" fmla="*/ 156 h 160"/>
                  <a:gd name="T34" fmla="*/ 282 w 284"/>
                  <a:gd name="T35" fmla="*/ 150 h 160"/>
                  <a:gd name="T36" fmla="*/ 284 w 284"/>
                  <a:gd name="T37" fmla="*/ 144 h 160"/>
                  <a:gd name="T38" fmla="*/ 284 w 284"/>
                  <a:gd name="T39" fmla="*/ 16 h 160"/>
                  <a:gd name="T40" fmla="*/ 284 w 284"/>
                  <a:gd name="T41" fmla="*/ 16 h 160"/>
                  <a:gd name="T42" fmla="*/ 282 w 284"/>
                  <a:gd name="T43" fmla="*/ 10 h 160"/>
                  <a:gd name="T44" fmla="*/ 280 w 284"/>
                  <a:gd name="T45" fmla="*/ 6 h 160"/>
                  <a:gd name="T46" fmla="*/ 274 w 284"/>
                  <a:gd name="T47" fmla="*/ 2 h 160"/>
                  <a:gd name="T48" fmla="*/ 268 w 284"/>
                  <a:gd name="T49" fmla="*/ 0 h 160"/>
                  <a:gd name="T50" fmla="*/ 268 w 284"/>
                  <a:gd name="T51" fmla="*/ 0 h 160"/>
                  <a:gd name="T52" fmla="*/ 256 w 284"/>
                  <a:gd name="T53" fmla="*/ 136 h 160"/>
                  <a:gd name="T54" fmla="*/ 28 w 284"/>
                  <a:gd name="T55" fmla="*/ 136 h 160"/>
                  <a:gd name="T56" fmla="*/ 28 w 284"/>
                  <a:gd name="T57" fmla="*/ 26 h 160"/>
                  <a:gd name="T58" fmla="*/ 256 w 284"/>
                  <a:gd name="T59" fmla="*/ 26 h 160"/>
                  <a:gd name="T60" fmla="*/ 256 w 284"/>
                  <a:gd name="T61" fmla="*/ 136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84" h="160">
                    <a:moveTo>
                      <a:pt x="268" y="0"/>
                    </a:moveTo>
                    <a:lnTo>
                      <a:pt x="16" y="0"/>
                    </a:lnTo>
                    <a:lnTo>
                      <a:pt x="16" y="0"/>
                    </a:lnTo>
                    <a:lnTo>
                      <a:pt x="10" y="2"/>
                    </a:lnTo>
                    <a:lnTo>
                      <a:pt x="6" y="6"/>
                    </a:lnTo>
                    <a:lnTo>
                      <a:pt x="2" y="10"/>
                    </a:lnTo>
                    <a:lnTo>
                      <a:pt x="0" y="16"/>
                    </a:lnTo>
                    <a:lnTo>
                      <a:pt x="0" y="144"/>
                    </a:lnTo>
                    <a:lnTo>
                      <a:pt x="0" y="144"/>
                    </a:lnTo>
                    <a:lnTo>
                      <a:pt x="2" y="150"/>
                    </a:lnTo>
                    <a:lnTo>
                      <a:pt x="6" y="156"/>
                    </a:lnTo>
                    <a:lnTo>
                      <a:pt x="10" y="160"/>
                    </a:lnTo>
                    <a:lnTo>
                      <a:pt x="16" y="160"/>
                    </a:lnTo>
                    <a:lnTo>
                      <a:pt x="268" y="160"/>
                    </a:lnTo>
                    <a:lnTo>
                      <a:pt x="268" y="160"/>
                    </a:lnTo>
                    <a:lnTo>
                      <a:pt x="274" y="160"/>
                    </a:lnTo>
                    <a:lnTo>
                      <a:pt x="280" y="156"/>
                    </a:lnTo>
                    <a:lnTo>
                      <a:pt x="282" y="150"/>
                    </a:lnTo>
                    <a:lnTo>
                      <a:pt x="284" y="144"/>
                    </a:lnTo>
                    <a:lnTo>
                      <a:pt x="284" y="16"/>
                    </a:lnTo>
                    <a:lnTo>
                      <a:pt x="284" y="16"/>
                    </a:lnTo>
                    <a:lnTo>
                      <a:pt x="282" y="10"/>
                    </a:lnTo>
                    <a:lnTo>
                      <a:pt x="280" y="6"/>
                    </a:lnTo>
                    <a:lnTo>
                      <a:pt x="274" y="2"/>
                    </a:lnTo>
                    <a:lnTo>
                      <a:pt x="268" y="0"/>
                    </a:lnTo>
                    <a:lnTo>
                      <a:pt x="268" y="0"/>
                    </a:lnTo>
                    <a:close/>
                    <a:moveTo>
                      <a:pt x="256" y="136"/>
                    </a:moveTo>
                    <a:lnTo>
                      <a:pt x="28" y="136"/>
                    </a:lnTo>
                    <a:lnTo>
                      <a:pt x="28" y="26"/>
                    </a:lnTo>
                    <a:lnTo>
                      <a:pt x="256" y="26"/>
                    </a:lnTo>
                    <a:lnTo>
                      <a:pt x="256" y="136"/>
                    </a:lnTo>
                    <a:close/>
                  </a:path>
                </a:pathLst>
              </a:custGeom>
              <a:grpFill/>
              <a:ln>
                <a:noFill/>
              </a:ln>
              <a:extLst/>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sp>
            <p:nvSpPr>
              <p:cNvPr id="89" name="Freeform 108"/>
              <p:cNvSpPr>
                <a:spLocks/>
              </p:cNvSpPr>
              <p:nvPr/>
            </p:nvSpPr>
            <p:spPr bwMode="auto">
              <a:xfrm>
                <a:off x="3570288" y="966788"/>
                <a:ext cx="76200" cy="117475"/>
              </a:xfrm>
              <a:custGeom>
                <a:avLst/>
                <a:gdLst>
                  <a:gd name="T0" fmla="*/ 0 w 48"/>
                  <a:gd name="T1" fmla="*/ 0 h 74"/>
                  <a:gd name="T2" fmla="*/ 0 w 48"/>
                  <a:gd name="T3" fmla="*/ 74 h 74"/>
                  <a:gd name="T4" fmla="*/ 48 w 48"/>
                  <a:gd name="T5" fmla="*/ 36 h 74"/>
                  <a:gd name="T6" fmla="*/ 0 w 48"/>
                  <a:gd name="T7" fmla="*/ 0 h 74"/>
                </a:gdLst>
                <a:ahLst/>
                <a:cxnLst>
                  <a:cxn ang="0">
                    <a:pos x="T0" y="T1"/>
                  </a:cxn>
                  <a:cxn ang="0">
                    <a:pos x="T2" y="T3"/>
                  </a:cxn>
                  <a:cxn ang="0">
                    <a:pos x="T4" y="T5"/>
                  </a:cxn>
                  <a:cxn ang="0">
                    <a:pos x="T6" y="T7"/>
                  </a:cxn>
                </a:cxnLst>
                <a:rect l="0" t="0" r="r" b="b"/>
                <a:pathLst>
                  <a:path w="48" h="74">
                    <a:moveTo>
                      <a:pt x="0" y="0"/>
                    </a:moveTo>
                    <a:lnTo>
                      <a:pt x="0" y="74"/>
                    </a:lnTo>
                    <a:lnTo>
                      <a:pt x="48" y="36"/>
                    </a:lnTo>
                    <a:lnTo>
                      <a:pt x="0" y="0"/>
                    </a:lnTo>
                    <a:close/>
                  </a:path>
                </a:pathLst>
              </a:custGeom>
              <a:grpFill/>
              <a:ln>
                <a:noFill/>
              </a:ln>
              <a:extLst/>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grpSp>
        <p:grpSp>
          <p:nvGrpSpPr>
            <p:cNvPr id="61" name="Group 60"/>
            <p:cNvGrpSpPr>
              <a:grpSpLocks noChangeAspect="1"/>
            </p:cNvGrpSpPr>
            <p:nvPr/>
          </p:nvGrpSpPr>
          <p:grpSpPr>
            <a:xfrm>
              <a:off x="4173933" y="2731263"/>
              <a:ext cx="337455" cy="204957"/>
              <a:chOff x="4722813" y="836613"/>
              <a:chExt cx="517525" cy="314325"/>
            </a:xfrm>
            <a:solidFill>
              <a:srgbClr val="0072C6"/>
            </a:solidFill>
          </p:grpSpPr>
          <p:sp>
            <p:nvSpPr>
              <p:cNvPr id="85" name="Freeform 104"/>
              <p:cNvSpPr>
                <a:spLocks/>
              </p:cNvSpPr>
              <p:nvPr/>
            </p:nvSpPr>
            <p:spPr bwMode="auto">
              <a:xfrm>
                <a:off x="4792663" y="836613"/>
                <a:ext cx="447675" cy="254000"/>
              </a:xfrm>
              <a:custGeom>
                <a:avLst/>
                <a:gdLst>
                  <a:gd name="T0" fmla="*/ 266 w 282"/>
                  <a:gd name="T1" fmla="*/ 0 h 160"/>
                  <a:gd name="T2" fmla="*/ 14 w 282"/>
                  <a:gd name="T3" fmla="*/ 0 h 160"/>
                  <a:gd name="T4" fmla="*/ 14 w 282"/>
                  <a:gd name="T5" fmla="*/ 0 h 160"/>
                  <a:gd name="T6" fmla="*/ 8 w 282"/>
                  <a:gd name="T7" fmla="*/ 0 h 160"/>
                  <a:gd name="T8" fmla="*/ 4 w 282"/>
                  <a:gd name="T9" fmla="*/ 4 h 160"/>
                  <a:gd name="T10" fmla="*/ 0 w 282"/>
                  <a:gd name="T11" fmla="*/ 8 h 160"/>
                  <a:gd name="T12" fmla="*/ 0 w 282"/>
                  <a:gd name="T13" fmla="*/ 16 h 160"/>
                  <a:gd name="T14" fmla="*/ 0 w 282"/>
                  <a:gd name="T15" fmla="*/ 20 h 160"/>
                  <a:gd name="T16" fmla="*/ 242 w 282"/>
                  <a:gd name="T17" fmla="*/ 20 h 160"/>
                  <a:gd name="T18" fmla="*/ 242 w 282"/>
                  <a:gd name="T19" fmla="*/ 20 h 160"/>
                  <a:gd name="T20" fmla="*/ 248 w 282"/>
                  <a:gd name="T21" fmla="*/ 22 h 160"/>
                  <a:gd name="T22" fmla="*/ 254 w 282"/>
                  <a:gd name="T23" fmla="*/ 24 h 160"/>
                  <a:gd name="T24" fmla="*/ 258 w 282"/>
                  <a:gd name="T25" fmla="*/ 30 h 160"/>
                  <a:gd name="T26" fmla="*/ 258 w 282"/>
                  <a:gd name="T27" fmla="*/ 36 h 160"/>
                  <a:gd name="T28" fmla="*/ 258 w 282"/>
                  <a:gd name="T29" fmla="*/ 160 h 160"/>
                  <a:gd name="T30" fmla="*/ 266 w 282"/>
                  <a:gd name="T31" fmla="*/ 160 h 160"/>
                  <a:gd name="T32" fmla="*/ 266 w 282"/>
                  <a:gd name="T33" fmla="*/ 160 h 160"/>
                  <a:gd name="T34" fmla="*/ 272 w 282"/>
                  <a:gd name="T35" fmla="*/ 158 h 160"/>
                  <a:gd name="T36" fmla="*/ 278 w 282"/>
                  <a:gd name="T37" fmla="*/ 154 h 160"/>
                  <a:gd name="T38" fmla="*/ 282 w 282"/>
                  <a:gd name="T39" fmla="*/ 150 h 160"/>
                  <a:gd name="T40" fmla="*/ 282 w 282"/>
                  <a:gd name="T41" fmla="*/ 144 h 160"/>
                  <a:gd name="T42" fmla="*/ 282 w 282"/>
                  <a:gd name="T43" fmla="*/ 16 h 160"/>
                  <a:gd name="T44" fmla="*/ 282 w 282"/>
                  <a:gd name="T45" fmla="*/ 16 h 160"/>
                  <a:gd name="T46" fmla="*/ 282 w 282"/>
                  <a:gd name="T47" fmla="*/ 8 h 160"/>
                  <a:gd name="T48" fmla="*/ 278 w 282"/>
                  <a:gd name="T49" fmla="*/ 4 h 160"/>
                  <a:gd name="T50" fmla="*/ 272 w 282"/>
                  <a:gd name="T51" fmla="*/ 0 h 160"/>
                  <a:gd name="T52" fmla="*/ 266 w 282"/>
                  <a:gd name="T53" fmla="*/ 0 h 160"/>
                  <a:gd name="T54" fmla="*/ 266 w 282"/>
                  <a:gd name="T55" fmla="*/ 0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82" h="160">
                    <a:moveTo>
                      <a:pt x="266" y="0"/>
                    </a:moveTo>
                    <a:lnTo>
                      <a:pt x="14" y="0"/>
                    </a:lnTo>
                    <a:lnTo>
                      <a:pt x="14" y="0"/>
                    </a:lnTo>
                    <a:lnTo>
                      <a:pt x="8" y="0"/>
                    </a:lnTo>
                    <a:lnTo>
                      <a:pt x="4" y="4"/>
                    </a:lnTo>
                    <a:lnTo>
                      <a:pt x="0" y="8"/>
                    </a:lnTo>
                    <a:lnTo>
                      <a:pt x="0" y="16"/>
                    </a:lnTo>
                    <a:lnTo>
                      <a:pt x="0" y="20"/>
                    </a:lnTo>
                    <a:lnTo>
                      <a:pt x="242" y="20"/>
                    </a:lnTo>
                    <a:lnTo>
                      <a:pt x="242" y="20"/>
                    </a:lnTo>
                    <a:lnTo>
                      <a:pt x="248" y="22"/>
                    </a:lnTo>
                    <a:lnTo>
                      <a:pt x="254" y="24"/>
                    </a:lnTo>
                    <a:lnTo>
                      <a:pt x="258" y="30"/>
                    </a:lnTo>
                    <a:lnTo>
                      <a:pt x="258" y="36"/>
                    </a:lnTo>
                    <a:lnTo>
                      <a:pt x="258" y="160"/>
                    </a:lnTo>
                    <a:lnTo>
                      <a:pt x="266" y="160"/>
                    </a:lnTo>
                    <a:lnTo>
                      <a:pt x="266" y="160"/>
                    </a:lnTo>
                    <a:lnTo>
                      <a:pt x="272" y="158"/>
                    </a:lnTo>
                    <a:lnTo>
                      <a:pt x="278" y="154"/>
                    </a:lnTo>
                    <a:lnTo>
                      <a:pt x="282" y="150"/>
                    </a:lnTo>
                    <a:lnTo>
                      <a:pt x="282" y="144"/>
                    </a:lnTo>
                    <a:lnTo>
                      <a:pt x="282" y="16"/>
                    </a:lnTo>
                    <a:lnTo>
                      <a:pt x="282" y="16"/>
                    </a:lnTo>
                    <a:lnTo>
                      <a:pt x="282" y="8"/>
                    </a:lnTo>
                    <a:lnTo>
                      <a:pt x="278" y="4"/>
                    </a:lnTo>
                    <a:lnTo>
                      <a:pt x="272" y="0"/>
                    </a:lnTo>
                    <a:lnTo>
                      <a:pt x="266" y="0"/>
                    </a:lnTo>
                    <a:lnTo>
                      <a:pt x="266" y="0"/>
                    </a:lnTo>
                    <a:close/>
                  </a:path>
                </a:pathLst>
              </a:custGeom>
              <a:grpFill/>
              <a:ln>
                <a:noFill/>
              </a:ln>
              <a:extLst/>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sp>
            <p:nvSpPr>
              <p:cNvPr id="86" name="Freeform 105"/>
              <p:cNvSpPr>
                <a:spLocks noEditPoints="1"/>
              </p:cNvSpPr>
              <p:nvPr/>
            </p:nvSpPr>
            <p:spPr bwMode="auto">
              <a:xfrm>
                <a:off x="4722813" y="896938"/>
                <a:ext cx="447675" cy="254000"/>
              </a:xfrm>
              <a:custGeom>
                <a:avLst/>
                <a:gdLst>
                  <a:gd name="T0" fmla="*/ 266 w 282"/>
                  <a:gd name="T1" fmla="*/ 0 h 160"/>
                  <a:gd name="T2" fmla="*/ 14 w 282"/>
                  <a:gd name="T3" fmla="*/ 0 h 160"/>
                  <a:gd name="T4" fmla="*/ 14 w 282"/>
                  <a:gd name="T5" fmla="*/ 0 h 160"/>
                  <a:gd name="T6" fmla="*/ 8 w 282"/>
                  <a:gd name="T7" fmla="*/ 2 h 160"/>
                  <a:gd name="T8" fmla="*/ 4 w 282"/>
                  <a:gd name="T9" fmla="*/ 6 h 160"/>
                  <a:gd name="T10" fmla="*/ 0 w 282"/>
                  <a:gd name="T11" fmla="*/ 10 h 160"/>
                  <a:gd name="T12" fmla="*/ 0 w 282"/>
                  <a:gd name="T13" fmla="*/ 16 h 160"/>
                  <a:gd name="T14" fmla="*/ 0 w 282"/>
                  <a:gd name="T15" fmla="*/ 144 h 160"/>
                  <a:gd name="T16" fmla="*/ 0 w 282"/>
                  <a:gd name="T17" fmla="*/ 144 h 160"/>
                  <a:gd name="T18" fmla="*/ 0 w 282"/>
                  <a:gd name="T19" fmla="*/ 150 h 160"/>
                  <a:gd name="T20" fmla="*/ 4 w 282"/>
                  <a:gd name="T21" fmla="*/ 156 h 160"/>
                  <a:gd name="T22" fmla="*/ 8 w 282"/>
                  <a:gd name="T23" fmla="*/ 160 h 160"/>
                  <a:gd name="T24" fmla="*/ 14 w 282"/>
                  <a:gd name="T25" fmla="*/ 160 h 160"/>
                  <a:gd name="T26" fmla="*/ 266 w 282"/>
                  <a:gd name="T27" fmla="*/ 160 h 160"/>
                  <a:gd name="T28" fmla="*/ 266 w 282"/>
                  <a:gd name="T29" fmla="*/ 160 h 160"/>
                  <a:gd name="T30" fmla="*/ 272 w 282"/>
                  <a:gd name="T31" fmla="*/ 160 h 160"/>
                  <a:gd name="T32" fmla="*/ 278 w 282"/>
                  <a:gd name="T33" fmla="*/ 156 h 160"/>
                  <a:gd name="T34" fmla="*/ 282 w 282"/>
                  <a:gd name="T35" fmla="*/ 150 h 160"/>
                  <a:gd name="T36" fmla="*/ 282 w 282"/>
                  <a:gd name="T37" fmla="*/ 144 h 160"/>
                  <a:gd name="T38" fmla="*/ 282 w 282"/>
                  <a:gd name="T39" fmla="*/ 16 h 160"/>
                  <a:gd name="T40" fmla="*/ 282 w 282"/>
                  <a:gd name="T41" fmla="*/ 16 h 160"/>
                  <a:gd name="T42" fmla="*/ 282 w 282"/>
                  <a:gd name="T43" fmla="*/ 10 h 160"/>
                  <a:gd name="T44" fmla="*/ 278 w 282"/>
                  <a:gd name="T45" fmla="*/ 6 h 160"/>
                  <a:gd name="T46" fmla="*/ 272 w 282"/>
                  <a:gd name="T47" fmla="*/ 2 h 160"/>
                  <a:gd name="T48" fmla="*/ 266 w 282"/>
                  <a:gd name="T49" fmla="*/ 0 h 160"/>
                  <a:gd name="T50" fmla="*/ 266 w 282"/>
                  <a:gd name="T51" fmla="*/ 0 h 160"/>
                  <a:gd name="T52" fmla="*/ 254 w 282"/>
                  <a:gd name="T53" fmla="*/ 136 h 160"/>
                  <a:gd name="T54" fmla="*/ 28 w 282"/>
                  <a:gd name="T55" fmla="*/ 136 h 160"/>
                  <a:gd name="T56" fmla="*/ 28 w 282"/>
                  <a:gd name="T57" fmla="*/ 26 h 160"/>
                  <a:gd name="T58" fmla="*/ 254 w 282"/>
                  <a:gd name="T59" fmla="*/ 26 h 160"/>
                  <a:gd name="T60" fmla="*/ 254 w 282"/>
                  <a:gd name="T61" fmla="*/ 136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82" h="160">
                    <a:moveTo>
                      <a:pt x="266" y="0"/>
                    </a:moveTo>
                    <a:lnTo>
                      <a:pt x="14" y="0"/>
                    </a:lnTo>
                    <a:lnTo>
                      <a:pt x="14" y="0"/>
                    </a:lnTo>
                    <a:lnTo>
                      <a:pt x="8" y="2"/>
                    </a:lnTo>
                    <a:lnTo>
                      <a:pt x="4" y="6"/>
                    </a:lnTo>
                    <a:lnTo>
                      <a:pt x="0" y="10"/>
                    </a:lnTo>
                    <a:lnTo>
                      <a:pt x="0" y="16"/>
                    </a:lnTo>
                    <a:lnTo>
                      <a:pt x="0" y="144"/>
                    </a:lnTo>
                    <a:lnTo>
                      <a:pt x="0" y="144"/>
                    </a:lnTo>
                    <a:lnTo>
                      <a:pt x="0" y="150"/>
                    </a:lnTo>
                    <a:lnTo>
                      <a:pt x="4" y="156"/>
                    </a:lnTo>
                    <a:lnTo>
                      <a:pt x="8" y="160"/>
                    </a:lnTo>
                    <a:lnTo>
                      <a:pt x="14" y="160"/>
                    </a:lnTo>
                    <a:lnTo>
                      <a:pt x="266" y="160"/>
                    </a:lnTo>
                    <a:lnTo>
                      <a:pt x="266" y="160"/>
                    </a:lnTo>
                    <a:lnTo>
                      <a:pt x="272" y="160"/>
                    </a:lnTo>
                    <a:lnTo>
                      <a:pt x="278" y="156"/>
                    </a:lnTo>
                    <a:lnTo>
                      <a:pt x="282" y="150"/>
                    </a:lnTo>
                    <a:lnTo>
                      <a:pt x="282" y="144"/>
                    </a:lnTo>
                    <a:lnTo>
                      <a:pt x="282" y="16"/>
                    </a:lnTo>
                    <a:lnTo>
                      <a:pt x="282" y="16"/>
                    </a:lnTo>
                    <a:lnTo>
                      <a:pt x="282" y="10"/>
                    </a:lnTo>
                    <a:lnTo>
                      <a:pt x="278" y="6"/>
                    </a:lnTo>
                    <a:lnTo>
                      <a:pt x="272" y="2"/>
                    </a:lnTo>
                    <a:lnTo>
                      <a:pt x="266" y="0"/>
                    </a:lnTo>
                    <a:lnTo>
                      <a:pt x="266" y="0"/>
                    </a:lnTo>
                    <a:close/>
                    <a:moveTo>
                      <a:pt x="254" y="136"/>
                    </a:moveTo>
                    <a:lnTo>
                      <a:pt x="28" y="136"/>
                    </a:lnTo>
                    <a:lnTo>
                      <a:pt x="28" y="26"/>
                    </a:lnTo>
                    <a:lnTo>
                      <a:pt x="254" y="26"/>
                    </a:lnTo>
                    <a:lnTo>
                      <a:pt x="254" y="136"/>
                    </a:lnTo>
                    <a:close/>
                  </a:path>
                </a:pathLst>
              </a:custGeom>
              <a:grpFill/>
              <a:ln>
                <a:noFill/>
              </a:ln>
              <a:extLst/>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sp>
            <p:nvSpPr>
              <p:cNvPr id="87" name="Freeform 106"/>
              <p:cNvSpPr>
                <a:spLocks/>
              </p:cNvSpPr>
              <p:nvPr/>
            </p:nvSpPr>
            <p:spPr bwMode="auto">
              <a:xfrm>
                <a:off x="4919663" y="966788"/>
                <a:ext cx="76200" cy="117475"/>
              </a:xfrm>
              <a:custGeom>
                <a:avLst/>
                <a:gdLst>
                  <a:gd name="T0" fmla="*/ 0 w 48"/>
                  <a:gd name="T1" fmla="*/ 0 h 74"/>
                  <a:gd name="T2" fmla="*/ 0 w 48"/>
                  <a:gd name="T3" fmla="*/ 74 h 74"/>
                  <a:gd name="T4" fmla="*/ 48 w 48"/>
                  <a:gd name="T5" fmla="*/ 36 h 74"/>
                  <a:gd name="T6" fmla="*/ 0 w 48"/>
                  <a:gd name="T7" fmla="*/ 0 h 74"/>
                </a:gdLst>
                <a:ahLst/>
                <a:cxnLst>
                  <a:cxn ang="0">
                    <a:pos x="T0" y="T1"/>
                  </a:cxn>
                  <a:cxn ang="0">
                    <a:pos x="T2" y="T3"/>
                  </a:cxn>
                  <a:cxn ang="0">
                    <a:pos x="T4" y="T5"/>
                  </a:cxn>
                  <a:cxn ang="0">
                    <a:pos x="T6" y="T7"/>
                  </a:cxn>
                </a:cxnLst>
                <a:rect l="0" t="0" r="r" b="b"/>
                <a:pathLst>
                  <a:path w="48" h="74">
                    <a:moveTo>
                      <a:pt x="0" y="0"/>
                    </a:moveTo>
                    <a:lnTo>
                      <a:pt x="0" y="74"/>
                    </a:lnTo>
                    <a:lnTo>
                      <a:pt x="48" y="36"/>
                    </a:lnTo>
                    <a:lnTo>
                      <a:pt x="0" y="0"/>
                    </a:lnTo>
                    <a:close/>
                  </a:path>
                </a:pathLst>
              </a:custGeom>
              <a:grpFill/>
              <a:ln>
                <a:noFill/>
              </a:ln>
              <a:extLst/>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grpSp>
        <p:sp>
          <p:nvSpPr>
            <p:cNvPr id="62" name="Freeform 59"/>
            <p:cNvSpPr>
              <a:spLocks noChangeAspect="1" noEditPoints="1"/>
            </p:cNvSpPr>
            <p:nvPr/>
          </p:nvSpPr>
          <p:spPr bwMode="auto">
            <a:xfrm>
              <a:off x="6351773" y="2659837"/>
              <a:ext cx="279320" cy="337291"/>
            </a:xfrm>
            <a:custGeom>
              <a:avLst/>
              <a:gdLst>
                <a:gd name="T0" fmla="*/ 0 w 212"/>
                <a:gd name="T1" fmla="*/ 188 h 256"/>
                <a:gd name="T2" fmla="*/ 106 w 212"/>
                <a:gd name="T3" fmla="*/ 56 h 256"/>
                <a:gd name="T4" fmla="*/ 128 w 212"/>
                <a:gd name="T5" fmla="*/ 90 h 256"/>
                <a:gd name="T6" fmla="*/ 134 w 212"/>
                <a:gd name="T7" fmla="*/ 110 h 256"/>
                <a:gd name="T8" fmla="*/ 134 w 212"/>
                <a:gd name="T9" fmla="*/ 152 h 256"/>
                <a:gd name="T10" fmla="*/ 128 w 212"/>
                <a:gd name="T11" fmla="*/ 170 h 256"/>
                <a:gd name="T12" fmla="*/ 106 w 212"/>
                <a:gd name="T13" fmla="*/ 206 h 256"/>
                <a:gd name="T14" fmla="*/ 104 w 212"/>
                <a:gd name="T15" fmla="*/ 208 h 256"/>
                <a:gd name="T16" fmla="*/ 90 w 212"/>
                <a:gd name="T17" fmla="*/ 200 h 256"/>
                <a:gd name="T18" fmla="*/ 106 w 212"/>
                <a:gd name="T19" fmla="*/ 182 h 256"/>
                <a:gd name="T20" fmla="*/ 120 w 212"/>
                <a:gd name="T21" fmla="*/ 148 h 256"/>
                <a:gd name="T22" fmla="*/ 122 w 212"/>
                <a:gd name="T23" fmla="*/ 130 h 256"/>
                <a:gd name="T24" fmla="*/ 116 w 212"/>
                <a:gd name="T25" fmla="*/ 96 h 256"/>
                <a:gd name="T26" fmla="*/ 94 w 212"/>
                <a:gd name="T27" fmla="*/ 66 h 256"/>
                <a:gd name="T28" fmla="*/ 90 w 212"/>
                <a:gd name="T29" fmla="*/ 62 h 256"/>
                <a:gd name="T30" fmla="*/ 98 w 212"/>
                <a:gd name="T31" fmla="*/ 48 h 256"/>
                <a:gd name="T32" fmla="*/ 106 w 212"/>
                <a:gd name="T33" fmla="*/ 56 h 256"/>
                <a:gd name="T34" fmla="*/ 122 w 212"/>
                <a:gd name="T35" fmla="*/ 222 h 256"/>
                <a:gd name="T36" fmla="*/ 138 w 212"/>
                <a:gd name="T37" fmla="*/ 202 h 256"/>
                <a:gd name="T38" fmla="*/ 150 w 212"/>
                <a:gd name="T39" fmla="*/ 180 h 256"/>
                <a:gd name="T40" fmla="*/ 154 w 212"/>
                <a:gd name="T41" fmla="*/ 168 h 256"/>
                <a:gd name="T42" fmla="*/ 158 w 212"/>
                <a:gd name="T43" fmla="*/ 144 h 256"/>
                <a:gd name="T44" fmla="*/ 160 w 212"/>
                <a:gd name="T45" fmla="*/ 130 h 256"/>
                <a:gd name="T46" fmla="*/ 156 w 212"/>
                <a:gd name="T47" fmla="*/ 106 h 256"/>
                <a:gd name="T48" fmla="*/ 154 w 212"/>
                <a:gd name="T49" fmla="*/ 94 h 256"/>
                <a:gd name="T50" fmla="*/ 144 w 212"/>
                <a:gd name="T51" fmla="*/ 70 h 256"/>
                <a:gd name="T52" fmla="*/ 130 w 212"/>
                <a:gd name="T53" fmla="*/ 48 h 256"/>
                <a:gd name="T54" fmla="*/ 118 w 212"/>
                <a:gd name="T55" fmla="*/ 36 h 256"/>
                <a:gd name="T56" fmla="*/ 128 w 212"/>
                <a:gd name="T57" fmla="*/ 26 h 256"/>
                <a:gd name="T58" fmla="*/ 130 w 212"/>
                <a:gd name="T59" fmla="*/ 28 h 256"/>
                <a:gd name="T60" fmla="*/ 142 w 212"/>
                <a:gd name="T61" fmla="*/ 40 h 256"/>
                <a:gd name="T62" fmla="*/ 158 w 212"/>
                <a:gd name="T63" fmla="*/ 64 h 256"/>
                <a:gd name="T64" fmla="*/ 168 w 212"/>
                <a:gd name="T65" fmla="*/ 90 h 256"/>
                <a:gd name="T66" fmla="*/ 172 w 212"/>
                <a:gd name="T67" fmla="*/ 116 h 256"/>
                <a:gd name="T68" fmla="*/ 172 w 212"/>
                <a:gd name="T69" fmla="*/ 144 h 256"/>
                <a:gd name="T70" fmla="*/ 168 w 212"/>
                <a:gd name="T71" fmla="*/ 172 h 256"/>
                <a:gd name="T72" fmla="*/ 158 w 212"/>
                <a:gd name="T73" fmla="*/ 198 h 256"/>
                <a:gd name="T74" fmla="*/ 142 w 212"/>
                <a:gd name="T75" fmla="*/ 220 h 256"/>
                <a:gd name="T76" fmla="*/ 160 w 212"/>
                <a:gd name="T77" fmla="*/ 2 h 256"/>
                <a:gd name="T78" fmla="*/ 182 w 212"/>
                <a:gd name="T79" fmla="*/ 30 h 256"/>
                <a:gd name="T80" fmla="*/ 200 w 212"/>
                <a:gd name="T81" fmla="*/ 62 h 256"/>
                <a:gd name="T82" fmla="*/ 210 w 212"/>
                <a:gd name="T83" fmla="*/ 96 h 256"/>
                <a:gd name="T84" fmla="*/ 212 w 212"/>
                <a:gd name="T85" fmla="*/ 130 h 256"/>
                <a:gd name="T86" fmla="*/ 210 w 212"/>
                <a:gd name="T87" fmla="*/ 164 h 256"/>
                <a:gd name="T88" fmla="*/ 200 w 212"/>
                <a:gd name="T89" fmla="*/ 198 h 256"/>
                <a:gd name="T90" fmla="*/ 184 w 212"/>
                <a:gd name="T91" fmla="*/ 228 h 256"/>
                <a:gd name="T92" fmla="*/ 162 w 212"/>
                <a:gd name="T93" fmla="*/ 256 h 256"/>
                <a:gd name="T94" fmla="*/ 162 w 212"/>
                <a:gd name="T95" fmla="*/ 236 h 256"/>
                <a:gd name="T96" fmla="*/ 170 w 212"/>
                <a:gd name="T97" fmla="*/ 224 h 256"/>
                <a:gd name="T98" fmla="*/ 186 w 212"/>
                <a:gd name="T99" fmla="*/ 194 h 256"/>
                <a:gd name="T100" fmla="*/ 196 w 212"/>
                <a:gd name="T101" fmla="*/ 162 h 256"/>
                <a:gd name="T102" fmla="*/ 198 w 212"/>
                <a:gd name="T103" fmla="*/ 146 h 256"/>
                <a:gd name="T104" fmla="*/ 198 w 212"/>
                <a:gd name="T105" fmla="*/ 114 h 256"/>
                <a:gd name="T106" fmla="*/ 196 w 212"/>
                <a:gd name="T107" fmla="*/ 98 h 256"/>
                <a:gd name="T108" fmla="*/ 186 w 212"/>
                <a:gd name="T109" fmla="*/ 68 h 256"/>
                <a:gd name="T110" fmla="*/ 178 w 212"/>
                <a:gd name="T111" fmla="*/ 52 h 256"/>
                <a:gd name="T112" fmla="*/ 160 w 212"/>
                <a:gd name="T113" fmla="*/ 24 h 256"/>
                <a:gd name="T114" fmla="*/ 148 w 212"/>
                <a:gd name="T115" fmla="*/ 10 h 256"/>
                <a:gd name="T116" fmla="*/ 158 w 212"/>
                <a:gd name="T117" fmla="*/ 0 h 256"/>
                <a:gd name="T118" fmla="*/ 158 w 212"/>
                <a:gd name="T119" fmla="*/ 2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12" h="256">
                  <a:moveTo>
                    <a:pt x="0" y="74"/>
                  </a:moveTo>
                  <a:lnTo>
                    <a:pt x="74" y="130"/>
                  </a:lnTo>
                  <a:lnTo>
                    <a:pt x="0" y="188"/>
                  </a:lnTo>
                  <a:lnTo>
                    <a:pt x="0" y="74"/>
                  </a:lnTo>
                  <a:close/>
                  <a:moveTo>
                    <a:pt x="106" y="56"/>
                  </a:moveTo>
                  <a:lnTo>
                    <a:pt x="106" y="56"/>
                  </a:lnTo>
                  <a:lnTo>
                    <a:pt x="118" y="72"/>
                  </a:lnTo>
                  <a:lnTo>
                    <a:pt x="118" y="72"/>
                  </a:lnTo>
                  <a:lnTo>
                    <a:pt x="128" y="90"/>
                  </a:lnTo>
                  <a:lnTo>
                    <a:pt x="128" y="90"/>
                  </a:lnTo>
                  <a:lnTo>
                    <a:pt x="134" y="110"/>
                  </a:lnTo>
                  <a:lnTo>
                    <a:pt x="134" y="110"/>
                  </a:lnTo>
                  <a:lnTo>
                    <a:pt x="136" y="130"/>
                  </a:lnTo>
                  <a:lnTo>
                    <a:pt x="136" y="130"/>
                  </a:lnTo>
                  <a:lnTo>
                    <a:pt x="134" y="152"/>
                  </a:lnTo>
                  <a:lnTo>
                    <a:pt x="134" y="152"/>
                  </a:lnTo>
                  <a:lnTo>
                    <a:pt x="128" y="170"/>
                  </a:lnTo>
                  <a:lnTo>
                    <a:pt x="128" y="170"/>
                  </a:lnTo>
                  <a:lnTo>
                    <a:pt x="118" y="190"/>
                  </a:lnTo>
                  <a:lnTo>
                    <a:pt x="118" y="190"/>
                  </a:lnTo>
                  <a:lnTo>
                    <a:pt x="106" y="206"/>
                  </a:lnTo>
                  <a:lnTo>
                    <a:pt x="106" y="206"/>
                  </a:lnTo>
                  <a:lnTo>
                    <a:pt x="104" y="208"/>
                  </a:lnTo>
                  <a:lnTo>
                    <a:pt x="104" y="208"/>
                  </a:lnTo>
                  <a:lnTo>
                    <a:pt x="102" y="208"/>
                  </a:lnTo>
                  <a:lnTo>
                    <a:pt x="90" y="200"/>
                  </a:lnTo>
                  <a:lnTo>
                    <a:pt x="90" y="200"/>
                  </a:lnTo>
                  <a:lnTo>
                    <a:pt x="94" y="196"/>
                  </a:lnTo>
                  <a:lnTo>
                    <a:pt x="94" y="196"/>
                  </a:lnTo>
                  <a:lnTo>
                    <a:pt x="106" y="182"/>
                  </a:lnTo>
                  <a:lnTo>
                    <a:pt x="116" y="166"/>
                  </a:lnTo>
                  <a:lnTo>
                    <a:pt x="116" y="166"/>
                  </a:lnTo>
                  <a:lnTo>
                    <a:pt x="120" y="148"/>
                  </a:lnTo>
                  <a:lnTo>
                    <a:pt x="120" y="148"/>
                  </a:lnTo>
                  <a:lnTo>
                    <a:pt x="122" y="130"/>
                  </a:lnTo>
                  <a:lnTo>
                    <a:pt x="122" y="130"/>
                  </a:lnTo>
                  <a:lnTo>
                    <a:pt x="120" y="114"/>
                  </a:lnTo>
                  <a:lnTo>
                    <a:pt x="116" y="96"/>
                  </a:lnTo>
                  <a:lnTo>
                    <a:pt x="116" y="96"/>
                  </a:lnTo>
                  <a:lnTo>
                    <a:pt x="106" y="80"/>
                  </a:lnTo>
                  <a:lnTo>
                    <a:pt x="106" y="80"/>
                  </a:lnTo>
                  <a:lnTo>
                    <a:pt x="94" y="66"/>
                  </a:lnTo>
                  <a:lnTo>
                    <a:pt x="94" y="66"/>
                  </a:lnTo>
                  <a:lnTo>
                    <a:pt x="90" y="62"/>
                  </a:lnTo>
                  <a:lnTo>
                    <a:pt x="90" y="62"/>
                  </a:lnTo>
                  <a:lnTo>
                    <a:pt x="86" y="58"/>
                  </a:lnTo>
                  <a:lnTo>
                    <a:pt x="98" y="48"/>
                  </a:lnTo>
                  <a:lnTo>
                    <a:pt x="98" y="48"/>
                  </a:lnTo>
                  <a:lnTo>
                    <a:pt x="102" y="52"/>
                  </a:lnTo>
                  <a:lnTo>
                    <a:pt x="102" y="52"/>
                  </a:lnTo>
                  <a:lnTo>
                    <a:pt x="106" y="56"/>
                  </a:lnTo>
                  <a:lnTo>
                    <a:pt x="106" y="56"/>
                  </a:lnTo>
                  <a:close/>
                  <a:moveTo>
                    <a:pt x="120" y="222"/>
                  </a:moveTo>
                  <a:lnTo>
                    <a:pt x="122" y="222"/>
                  </a:lnTo>
                  <a:lnTo>
                    <a:pt x="122" y="222"/>
                  </a:lnTo>
                  <a:lnTo>
                    <a:pt x="130" y="212"/>
                  </a:lnTo>
                  <a:lnTo>
                    <a:pt x="138" y="202"/>
                  </a:lnTo>
                  <a:lnTo>
                    <a:pt x="138" y="202"/>
                  </a:lnTo>
                  <a:lnTo>
                    <a:pt x="144" y="192"/>
                  </a:lnTo>
                  <a:lnTo>
                    <a:pt x="150" y="180"/>
                  </a:lnTo>
                  <a:lnTo>
                    <a:pt x="150" y="180"/>
                  </a:lnTo>
                  <a:lnTo>
                    <a:pt x="154" y="168"/>
                  </a:lnTo>
                  <a:lnTo>
                    <a:pt x="154" y="168"/>
                  </a:lnTo>
                  <a:lnTo>
                    <a:pt x="156" y="156"/>
                  </a:lnTo>
                  <a:lnTo>
                    <a:pt x="156" y="156"/>
                  </a:lnTo>
                  <a:lnTo>
                    <a:pt x="158" y="144"/>
                  </a:lnTo>
                  <a:lnTo>
                    <a:pt x="158" y="144"/>
                  </a:lnTo>
                  <a:lnTo>
                    <a:pt x="160" y="130"/>
                  </a:lnTo>
                  <a:lnTo>
                    <a:pt x="160" y="130"/>
                  </a:lnTo>
                  <a:lnTo>
                    <a:pt x="158" y="118"/>
                  </a:lnTo>
                  <a:lnTo>
                    <a:pt x="158" y="118"/>
                  </a:lnTo>
                  <a:lnTo>
                    <a:pt x="156" y="106"/>
                  </a:lnTo>
                  <a:lnTo>
                    <a:pt x="156" y="106"/>
                  </a:lnTo>
                  <a:lnTo>
                    <a:pt x="154" y="94"/>
                  </a:lnTo>
                  <a:lnTo>
                    <a:pt x="154" y="94"/>
                  </a:lnTo>
                  <a:lnTo>
                    <a:pt x="150" y="82"/>
                  </a:lnTo>
                  <a:lnTo>
                    <a:pt x="150" y="82"/>
                  </a:lnTo>
                  <a:lnTo>
                    <a:pt x="144" y="70"/>
                  </a:lnTo>
                  <a:lnTo>
                    <a:pt x="138" y="60"/>
                  </a:lnTo>
                  <a:lnTo>
                    <a:pt x="138" y="60"/>
                  </a:lnTo>
                  <a:lnTo>
                    <a:pt x="130" y="48"/>
                  </a:lnTo>
                  <a:lnTo>
                    <a:pt x="122" y="40"/>
                  </a:lnTo>
                  <a:lnTo>
                    <a:pt x="122" y="40"/>
                  </a:lnTo>
                  <a:lnTo>
                    <a:pt x="118" y="36"/>
                  </a:lnTo>
                  <a:lnTo>
                    <a:pt x="118" y="36"/>
                  </a:lnTo>
                  <a:lnTo>
                    <a:pt x="116" y="34"/>
                  </a:lnTo>
                  <a:lnTo>
                    <a:pt x="128" y="26"/>
                  </a:lnTo>
                  <a:lnTo>
                    <a:pt x="128" y="26"/>
                  </a:lnTo>
                  <a:lnTo>
                    <a:pt x="130" y="28"/>
                  </a:lnTo>
                  <a:lnTo>
                    <a:pt x="130" y="28"/>
                  </a:lnTo>
                  <a:lnTo>
                    <a:pt x="132" y="30"/>
                  </a:lnTo>
                  <a:lnTo>
                    <a:pt x="132" y="30"/>
                  </a:lnTo>
                  <a:lnTo>
                    <a:pt x="142" y="40"/>
                  </a:lnTo>
                  <a:lnTo>
                    <a:pt x="150" y="52"/>
                  </a:lnTo>
                  <a:lnTo>
                    <a:pt x="150" y="52"/>
                  </a:lnTo>
                  <a:lnTo>
                    <a:pt x="158" y="64"/>
                  </a:lnTo>
                  <a:lnTo>
                    <a:pt x="164" y="76"/>
                  </a:lnTo>
                  <a:lnTo>
                    <a:pt x="164" y="76"/>
                  </a:lnTo>
                  <a:lnTo>
                    <a:pt x="168" y="90"/>
                  </a:lnTo>
                  <a:lnTo>
                    <a:pt x="170" y="104"/>
                  </a:lnTo>
                  <a:lnTo>
                    <a:pt x="170" y="104"/>
                  </a:lnTo>
                  <a:lnTo>
                    <a:pt x="172" y="116"/>
                  </a:lnTo>
                  <a:lnTo>
                    <a:pt x="174" y="130"/>
                  </a:lnTo>
                  <a:lnTo>
                    <a:pt x="174" y="130"/>
                  </a:lnTo>
                  <a:lnTo>
                    <a:pt x="172" y="144"/>
                  </a:lnTo>
                  <a:lnTo>
                    <a:pt x="170" y="158"/>
                  </a:lnTo>
                  <a:lnTo>
                    <a:pt x="170" y="158"/>
                  </a:lnTo>
                  <a:lnTo>
                    <a:pt x="168" y="172"/>
                  </a:lnTo>
                  <a:lnTo>
                    <a:pt x="164" y="184"/>
                  </a:lnTo>
                  <a:lnTo>
                    <a:pt x="164" y="184"/>
                  </a:lnTo>
                  <a:lnTo>
                    <a:pt x="158" y="198"/>
                  </a:lnTo>
                  <a:lnTo>
                    <a:pt x="150" y="210"/>
                  </a:lnTo>
                  <a:lnTo>
                    <a:pt x="150" y="210"/>
                  </a:lnTo>
                  <a:lnTo>
                    <a:pt x="142" y="220"/>
                  </a:lnTo>
                  <a:lnTo>
                    <a:pt x="132" y="232"/>
                  </a:lnTo>
                  <a:lnTo>
                    <a:pt x="120" y="222"/>
                  </a:lnTo>
                  <a:close/>
                  <a:moveTo>
                    <a:pt x="160" y="2"/>
                  </a:moveTo>
                  <a:lnTo>
                    <a:pt x="160" y="2"/>
                  </a:lnTo>
                  <a:lnTo>
                    <a:pt x="172" y="16"/>
                  </a:lnTo>
                  <a:lnTo>
                    <a:pt x="182" y="30"/>
                  </a:lnTo>
                  <a:lnTo>
                    <a:pt x="182" y="30"/>
                  </a:lnTo>
                  <a:lnTo>
                    <a:pt x="192" y="46"/>
                  </a:lnTo>
                  <a:lnTo>
                    <a:pt x="200" y="62"/>
                  </a:lnTo>
                  <a:lnTo>
                    <a:pt x="200" y="62"/>
                  </a:lnTo>
                  <a:lnTo>
                    <a:pt x="206" y="78"/>
                  </a:lnTo>
                  <a:lnTo>
                    <a:pt x="210" y="96"/>
                  </a:lnTo>
                  <a:lnTo>
                    <a:pt x="210" y="96"/>
                  </a:lnTo>
                  <a:lnTo>
                    <a:pt x="212" y="114"/>
                  </a:lnTo>
                  <a:lnTo>
                    <a:pt x="212" y="130"/>
                  </a:lnTo>
                  <a:lnTo>
                    <a:pt x="212" y="130"/>
                  </a:lnTo>
                  <a:lnTo>
                    <a:pt x="212" y="148"/>
                  </a:lnTo>
                  <a:lnTo>
                    <a:pt x="210" y="164"/>
                  </a:lnTo>
                  <a:lnTo>
                    <a:pt x="210" y="164"/>
                  </a:lnTo>
                  <a:lnTo>
                    <a:pt x="206" y="180"/>
                  </a:lnTo>
                  <a:lnTo>
                    <a:pt x="200" y="198"/>
                  </a:lnTo>
                  <a:lnTo>
                    <a:pt x="200" y="198"/>
                  </a:lnTo>
                  <a:lnTo>
                    <a:pt x="194" y="212"/>
                  </a:lnTo>
                  <a:lnTo>
                    <a:pt x="184" y="228"/>
                  </a:lnTo>
                  <a:lnTo>
                    <a:pt x="184" y="228"/>
                  </a:lnTo>
                  <a:lnTo>
                    <a:pt x="174" y="242"/>
                  </a:lnTo>
                  <a:lnTo>
                    <a:pt x="162" y="256"/>
                  </a:lnTo>
                  <a:lnTo>
                    <a:pt x="152" y="248"/>
                  </a:lnTo>
                  <a:lnTo>
                    <a:pt x="152" y="248"/>
                  </a:lnTo>
                  <a:lnTo>
                    <a:pt x="162" y="236"/>
                  </a:lnTo>
                  <a:lnTo>
                    <a:pt x="162" y="236"/>
                  </a:lnTo>
                  <a:lnTo>
                    <a:pt x="170" y="224"/>
                  </a:lnTo>
                  <a:lnTo>
                    <a:pt x="170" y="224"/>
                  </a:lnTo>
                  <a:lnTo>
                    <a:pt x="178" y="210"/>
                  </a:lnTo>
                  <a:lnTo>
                    <a:pt x="186" y="194"/>
                  </a:lnTo>
                  <a:lnTo>
                    <a:pt x="186" y="194"/>
                  </a:lnTo>
                  <a:lnTo>
                    <a:pt x="192" y="178"/>
                  </a:lnTo>
                  <a:lnTo>
                    <a:pt x="192" y="178"/>
                  </a:lnTo>
                  <a:lnTo>
                    <a:pt x="196" y="162"/>
                  </a:lnTo>
                  <a:lnTo>
                    <a:pt x="196" y="162"/>
                  </a:lnTo>
                  <a:lnTo>
                    <a:pt x="198" y="146"/>
                  </a:lnTo>
                  <a:lnTo>
                    <a:pt x="198" y="146"/>
                  </a:lnTo>
                  <a:lnTo>
                    <a:pt x="198" y="130"/>
                  </a:lnTo>
                  <a:lnTo>
                    <a:pt x="198" y="130"/>
                  </a:lnTo>
                  <a:lnTo>
                    <a:pt x="198" y="114"/>
                  </a:lnTo>
                  <a:lnTo>
                    <a:pt x="198" y="114"/>
                  </a:lnTo>
                  <a:lnTo>
                    <a:pt x="196" y="98"/>
                  </a:lnTo>
                  <a:lnTo>
                    <a:pt x="196" y="98"/>
                  </a:lnTo>
                  <a:lnTo>
                    <a:pt x="192" y="82"/>
                  </a:lnTo>
                  <a:lnTo>
                    <a:pt x="192" y="82"/>
                  </a:lnTo>
                  <a:lnTo>
                    <a:pt x="186" y="68"/>
                  </a:lnTo>
                  <a:lnTo>
                    <a:pt x="186" y="68"/>
                  </a:lnTo>
                  <a:lnTo>
                    <a:pt x="178" y="52"/>
                  </a:lnTo>
                  <a:lnTo>
                    <a:pt x="178" y="52"/>
                  </a:lnTo>
                  <a:lnTo>
                    <a:pt x="170" y="38"/>
                  </a:lnTo>
                  <a:lnTo>
                    <a:pt x="170" y="38"/>
                  </a:lnTo>
                  <a:lnTo>
                    <a:pt x="160" y="24"/>
                  </a:lnTo>
                  <a:lnTo>
                    <a:pt x="148" y="12"/>
                  </a:lnTo>
                  <a:lnTo>
                    <a:pt x="148" y="12"/>
                  </a:lnTo>
                  <a:lnTo>
                    <a:pt x="148" y="10"/>
                  </a:lnTo>
                  <a:lnTo>
                    <a:pt x="148" y="10"/>
                  </a:lnTo>
                  <a:lnTo>
                    <a:pt x="148" y="10"/>
                  </a:lnTo>
                  <a:lnTo>
                    <a:pt x="158" y="0"/>
                  </a:lnTo>
                  <a:lnTo>
                    <a:pt x="158" y="0"/>
                  </a:lnTo>
                  <a:lnTo>
                    <a:pt x="158" y="2"/>
                  </a:lnTo>
                  <a:lnTo>
                    <a:pt x="158" y="2"/>
                  </a:lnTo>
                  <a:lnTo>
                    <a:pt x="160" y="2"/>
                  </a:lnTo>
                  <a:lnTo>
                    <a:pt x="160" y="2"/>
                  </a:lnTo>
                  <a:close/>
                </a:path>
              </a:pathLst>
            </a:custGeom>
            <a:solidFill>
              <a:srgbClr val="0072C6"/>
            </a:solidFill>
            <a:ln>
              <a:noFill/>
            </a:ln>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sp>
          <p:nvSpPr>
            <p:cNvPr id="63" name="Freeform 131"/>
            <p:cNvSpPr>
              <a:spLocks noChangeAspect="1" noEditPoints="1"/>
            </p:cNvSpPr>
            <p:nvPr/>
          </p:nvSpPr>
          <p:spPr bwMode="auto">
            <a:xfrm>
              <a:off x="4576419" y="3479171"/>
              <a:ext cx="340241" cy="267244"/>
            </a:xfrm>
            <a:custGeom>
              <a:avLst/>
              <a:gdLst>
                <a:gd name="T0" fmla="*/ 62 w 275"/>
                <a:gd name="T1" fmla="*/ 5 h 216"/>
                <a:gd name="T2" fmla="*/ 62 w 275"/>
                <a:gd name="T3" fmla="*/ 212 h 216"/>
                <a:gd name="T4" fmla="*/ 0 w 275"/>
                <a:gd name="T5" fmla="*/ 212 h 216"/>
                <a:gd name="T6" fmla="*/ 0 w 275"/>
                <a:gd name="T7" fmla="*/ 5 h 216"/>
                <a:gd name="T8" fmla="*/ 62 w 275"/>
                <a:gd name="T9" fmla="*/ 5 h 216"/>
                <a:gd name="T10" fmla="*/ 50 w 275"/>
                <a:gd name="T11" fmla="*/ 29 h 216"/>
                <a:gd name="T12" fmla="*/ 12 w 275"/>
                <a:gd name="T13" fmla="*/ 29 h 216"/>
                <a:gd name="T14" fmla="*/ 12 w 275"/>
                <a:gd name="T15" fmla="*/ 41 h 216"/>
                <a:gd name="T16" fmla="*/ 50 w 275"/>
                <a:gd name="T17" fmla="*/ 41 h 216"/>
                <a:gd name="T18" fmla="*/ 50 w 275"/>
                <a:gd name="T19" fmla="*/ 29 h 216"/>
                <a:gd name="T20" fmla="*/ 50 w 275"/>
                <a:gd name="T21" fmla="*/ 53 h 216"/>
                <a:gd name="T22" fmla="*/ 12 w 275"/>
                <a:gd name="T23" fmla="*/ 53 h 216"/>
                <a:gd name="T24" fmla="*/ 12 w 275"/>
                <a:gd name="T25" fmla="*/ 66 h 216"/>
                <a:gd name="T26" fmla="*/ 50 w 275"/>
                <a:gd name="T27" fmla="*/ 66 h 216"/>
                <a:gd name="T28" fmla="*/ 50 w 275"/>
                <a:gd name="T29" fmla="*/ 53 h 216"/>
                <a:gd name="T30" fmla="*/ 134 w 275"/>
                <a:gd name="T31" fmla="*/ 5 h 216"/>
                <a:gd name="T32" fmla="*/ 134 w 275"/>
                <a:gd name="T33" fmla="*/ 212 h 216"/>
                <a:gd name="T34" fmla="*/ 74 w 275"/>
                <a:gd name="T35" fmla="*/ 212 h 216"/>
                <a:gd name="T36" fmla="*/ 74 w 275"/>
                <a:gd name="T37" fmla="*/ 5 h 216"/>
                <a:gd name="T38" fmla="*/ 134 w 275"/>
                <a:gd name="T39" fmla="*/ 5 h 216"/>
                <a:gd name="T40" fmla="*/ 122 w 275"/>
                <a:gd name="T41" fmla="*/ 29 h 216"/>
                <a:gd name="T42" fmla="*/ 86 w 275"/>
                <a:gd name="T43" fmla="*/ 29 h 216"/>
                <a:gd name="T44" fmla="*/ 86 w 275"/>
                <a:gd name="T45" fmla="*/ 41 h 216"/>
                <a:gd name="T46" fmla="*/ 122 w 275"/>
                <a:gd name="T47" fmla="*/ 41 h 216"/>
                <a:gd name="T48" fmla="*/ 122 w 275"/>
                <a:gd name="T49" fmla="*/ 29 h 216"/>
                <a:gd name="T50" fmla="*/ 122 w 275"/>
                <a:gd name="T51" fmla="*/ 53 h 216"/>
                <a:gd name="T52" fmla="*/ 86 w 275"/>
                <a:gd name="T53" fmla="*/ 53 h 216"/>
                <a:gd name="T54" fmla="*/ 86 w 275"/>
                <a:gd name="T55" fmla="*/ 66 h 216"/>
                <a:gd name="T56" fmla="*/ 122 w 275"/>
                <a:gd name="T57" fmla="*/ 66 h 216"/>
                <a:gd name="T58" fmla="*/ 122 w 275"/>
                <a:gd name="T59" fmla="*/ 53 h 216"/>
                <a:gd name="T60" fmla="*/ 275 w 275"/>
                <a:gd name="T61" fmla="*/ 195 h 216"/>
                <a:gd name="T62" fmla="*/ 218 w 275"/>
                <a:gd name="T63" fmla="*/ 216 h 216"/>
                <a:gd name="T64" fmla="*/ 147 w 275"/>
                <a:gd name="T65" fmla="*/ 21 h 216"/>
                <a:gd name="T66" fmla="*/ 204 w 275"/>
                <a:gd name="T67" fmla="*/ 0 h 216"/>
                <a:gd name="T68" fmla="*/ 275 w 275"/>
                <a:gd name="T69" fmla="*/ 195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75" h="216">
                  <a:moveTo>
                    <a:pt x="62" y="5"/>
                  </a:moveTo>
                  <a:lnTo>
                    <a:pt x="62" y="212"/>
                  </a:lnTo>
                  <a:lnTo>
                    <a:pt x="0" y="212"/>
                  </a:lnTo>
                  <a:lnTo>
                    <a:pt x="0" y="5"/>
                  </a:lnTo>
                  <a:lnTo>
                    <a:pt x="62" y="5"/>
                  </a:lnTo>
                  <a:close/>
                  <a:moveTo>
                    <a:pt x="50" y="29"/>
                  </a:moveTo>
                  <a:lnTo>
                    <a:pt x="12" y="29"/>
                  </a:lnTo>
                  <a:lnTo>
                    <a:pt x="12" y="41"/>
                  </a:lnTo>
                  <a:lnTo>
                    <a:pt x="50" y="41"/>
                  </a:lnTo>
                  <a:lnTo>
                    <a:pt x="50" y="29"/>
                  </a:lnTo>
                  <a:close/>
                  <a:moveTo>
                    <a:pt x="50" y="53"/>
                  </a:moveTo>
                  <a:lnTo>
                    <a:pt x="12" y="53"/>
                  </a:lnTo>
                  <a:lnTo>
                    <a:pt x="12" y="66"/>
                  </a:lnTo>
                  <a:lnTo>
                    <a:pt x="50" y="66"/>
                  </a:lnTo>
                  <a:lnTo>
                    <a:pt x="50" y="53"/>
                  </a:lnTo>
                  <a:close/>
                  <a:moveTo>
                    <a:pt x="134" y="5"/>
                  </a:moveTo>
                  <a:lnTo>
                    <a:pt x="134" y="212"/>
                  </a:lnTo>
                  <a:lnTo>
                    <a:pt x="74" y="212"/>
                  </a:lnTo>
                  <a:lnTo>
                    <a:pt x="74" y="5"/>
                  </a:lnTo>
                  <a:lnTo>
                    <a:pt x="134" y="5"/>
                  </a:lnTo>
                  <a:close/>
                  <a:moveTo>
                    <a:pt x="122" y="29"/>
                  </a:moveTo>
                  <a:lnTo>
                    <a:pt x="86" y="29"/>
                  </a:lnTo>
                  <a:lnTo>
                    <a:pt x="86" y="41"/>
                  </a:lnTo>
                  <a:lnTo>
                    <a:pt x="122" y="41"/>
                  </a:lnTo>
                  <a:lnTo>
                    <a:pt x="122" y="29"/>
                  </a:lnTo>
                  <a:close/>
                  <a:moveTo>
                    <a:pt x="122" y="53"/>
                  </a:moveTo>
                  <a:lnTo>
                    <a:pt x="86" y="53"/>
                  </a:lnTo>
                  <a:lnTo>
                    <a:pt x="86" y="66"/>
                  </a:lnTo>
                  <a:lnTo>
                    <a:pt x="122" y="66"/>
                  </a:lnTo>
                  <a:lnTo>
                    <a:pt x="122" y="53"/>
                  </a:lnTo>
                  <a:close/>
                  <a:moveTo>
                    <a:pt x="275" y="195"/>
                  </a:moveTo>
                  <a:lnTo>
                    <a:pt x="218" y="216"/>
                  </a:lnTo>
                  <a:lnTo>
                    <a:pt x="147" y="21"/>
                  </a:lnTo>
                  <a:lnTo>
                    <a:pt x="204" y="0"/>
                  </a:lnTo>
                  <a:lnTo>
                    <a:pt x="275" y="195"/>
                  </a:lnTo>
                  <a:close/>
                </a:path>
              </a:pathLst>
            </a:custGeom>
            <a:solidFill>
              <a:srgbClr val="0072C6"/>
            </a:solidFill>
            <a:ln>
              <a:noFill/>
            </a:ln>
            <a:extLst/>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grpSp>
          <p:nvGrpSpPr>
            <p:cNvPr id="64" name="Group 63"/>
            <p:cNvGrpSpPr/>
            <p:nvPr/>
          </p:nvGrpSpPr>
          <p:grpSpPr>
            <a:xfrm>
              <a:off x="5817717" y="1990739"/>
              <a:ext cx="256972" cy="381312"/>
              <a:chOff x="8785977" y="2372203"/>
              <a:chExt cx="482479" cy="715935"/>
            </a:xfrm>
            <a:solidFill>
              <a:srgbClr val="0072C6"/>
            </a:solidFill>
          </p:grpSpPr>
          <p:sp>
            <p:nvSpPr>
              <p:cNvPr id="83" name="Freeform 28"/>
              <p:cNvSpPr>
                <a:spLocks noEditPoints="1"/>
              </p:cNvSpPr>
              <p:nvPr/>
            </p:nvSpPr>
            <p:spPr bwMode="auto">
              <a:xfrm>
                <a:off x="8785977" y="2372203"/>
                <a:ext cx="482479" cy="715935"/>
              </a:xfrm>
              <a:custGeom>
                <a:avLst/>
                <a:gdLst>
                  <a:gd name="T0" fmla="*/ 90 w 93"/>
                  <a:gd name="T1" fmla="*/ 34 h 138"/>
                  <a:gd name="T2" fmla="*/ 86 w 93"/>
                  <a:gd name="T3" fmla="*/ 23 h 138"/>
                  <a:gd name="T4" fmla="*/ 79 w 93"/>
                  <a:gd name="T5" fmla="*/ 13 h 138"/>
                  <a:gd name="T6" fmla="*/ 69 w 93"/>
                  <a:gd name="T7" fmla="*/ 6 h 138"/>
                  <a:gd name="T8" fmla="*/ 58 w 93"/>
                  <a:gd name="T9" fmla="*/ 2 h 138"/>
                  <a:gd name="T10" fmla="*/ 46 w 93"/>
                  <a:gd name="T11" fmla="*/ 0 h 138"/>
                  <a:gd name="T12" fmla="*/ 35 w 93"/>
                  <a:gd name="T13" fmla="*/ 2 h 138"/>
                  <a:gd name="T14" fmla="*/ 24 w 93"/>
                  <a:gd name="T15" fmla="*/ 6 h 138"/>
                  <a:gd name="T16" fmla="*/ 14 w 93"/>
                  <a:gd name="T17" fmla="*/ 13 h 138"/>
                  <a:gd name="T18" fmla="*/ 7 w 93"/>
                  <a:gd name="T19" fmla="*/ 23 h 138"/>
                  <a:gd name="T20" fmla="*/ 2 w 93"/>
                  <a:gd name="T21" fmla="*/ 34 h 138"/>
                  <a:gd name="T22" fmla="*/ 0 w 93"/>
                  <a:gd name="T23" fmla="*/ 46 h 138"/>
                  <a:gd name="T24" fmla="*/ 2 w 93"/>
                  <a:gd name="T25" fmla="*/ 57 h 138"/>
                  <a:gd name="T26" fmla="*/ 7 w 93"/>
                  <a:gd name="T27" fmla="*/ 68 h 138"/>
                  <a:gd name="T28" fmla="*/ 14 w 93"/>
                  <a:gd name="T29" fmla="*/ 79 h 138"/>
                  <a:gd name="T30" fmla="*/ 21 w 93"/>
                  <a:gd name="T31" fmla="*/ 138 h 138"/>
                  <a:gd name="T32" fmla="*/ 71 w 93"/>
                  <a:gd name="T33" fmla="*/ 138 h 138"/>
                  <a:gd name="T34" fmla="*/ 79 w 93"/>
                  <a:gd name="T35" fmla="*/ 79 h 138"/>
                  <a:gd name="T36" fmla="*/ 86 w 93"/>
                  <a:gd name="T37" fmla="*/ 68 h 138"/>
                  <a:gd name="T38" fmla="*/ 90 w 93"/>
                  <a:gd name="T39" fmla="*/ 57 h 138"/>
                  <a:gd name="T40" fmla="*/ 93 w 93"/>
                  <a:gd name="T41" fmla="*/ 46 h 138"/>
                  <a:gd name="T42" fmla="*/ 46 w 93"/>
                  <a:gd name="T43" fmla="*/ 72 h 138"/>
                  <a:gd name="T44" fmla="*/ 41 w 93"/>
                  <a:gd name="T45" fmla="*/ 72 h 138"/>
                  <a:gd name="T46" fmla="*/ 32 w 93"/>
                  <a:gd name="T47" fmla="*/ 67 h 138"/>
                  <a:gd name="T48" fmla="*/ 25 w 93"/>
                  <a:gd name="T49" fmla="*/ 61 h 138"/>
                  <a:gd name="T50" fmla="*/ 21 w 93"/>
                  <a:gd name="T51" fmla="*/ 52 h 138"/>
                  <a:gd name="T52" fmla="*/ 20 w 93"/>
                  <a:gd name="T53" fmla="*/ 47 h 138"/>
                  <a:gd name="T54" fmla="*/ 23 w 93"/>
                  <a:gd name="T55" fmla="*/ 37 h 138"/>
                  <a:gd name="T56" fmla="*/ 28 w 93"/>
                  <a:gd name="T57" fmla="*/ 29 h 138"/>
                  <a:gd name="T58" fmla="*/ 36 w 93"/>
                  <a:gd name="T59" fmla="*/ 23 h 138"/>
                  <a:gd name="T60" fmla="*/ 46 w 93"/>
                  <a:gd name="T61" fmla="*/ 21 h 138"/>
                  <a:gd name="T62" fmla="*/ 52 w 93"/>
                  <a:gd name="T63" fmla="*/ 22 h 138"/>
                  <a:gd name="T64" fmla="*/ 61 w 93"/>
                  <a:gd name="T65" fmla="*/ 26 h 138"/>
                  <a:gd name="T66" fmla="*/ 68 w 93"/>
                  <a:gd name="T67" fmla="*/ 32 h 138"/>
                  <a:gd name="T68" fmla="*/ 71 w 93"/>
                  <a:gd name="T69" fmla="*/ 41 h 138"/>
                  <a:gd name="T70" fmla="*/ 72 w 93"/>
                  <a:gd name="T71" fmla="*/ 47 h 138"/>
                  <a:gd name="T72" fmla="*/ 70 w 93"/>
                  <a:gd name="T73" fmla="*/ 56 h 138"/>
                  <a:gd name="T74" fmla="*/ 64 w 93"/>
                  <a:gd name="T75" fmla="*/ 65 h 138"/>
                  <a:gd name="T76" fmla="*/ 56 w 93"/>
                  <a:gd name="T77" fmla="*/ 70 h 138"/>
                  <a:gd name="T78" fmla="*/ 46 w 93"/>
                  <a:gd name="T79" fmla="*/ 72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93" h="138">
                    <a:moveTo>
                      <a:pt x="80" y="41"/>
                    </a:moveTo>
                    <a:lnTo>
                      <a:pt x="90" y="34"/>
                    </a:lnTo>
                    <a:lnTo>
                      <a:pt x="78" y="32"/>
                    </a:lnTo>
                    <a:lnTo>
                      <a:pt x="86" y="23"/>
                    </a:lnTo>
                    <a:lnTo>
                      <a:pt x="73" y="24"/>
                    </a:lnTo>
                    <a:lnTo>
                      <a:pt x="79" y="13"/>
                    </a:lnTo>
                    <a:lnTo>
                      <a:pt x="68" y="19"/>
                    </a:lnTo>
                    <a:lnTo>
                      <a:pt x="69" y="6"/>
                    </a:lnTo>
                    <a:lnTo>
                      <a:pt x="60" y="14"/>
                    </a:lnTo>
                    <a:lnTo>
                      <a:pt x="58" y="2"/>
                    </a:lnTo>
                    <a:lnTo>
                      <a:pt x="51" y="12"/>
                    </a:lnTo>
                    <a:lnTo>
                      <a:pt x="46" y="0"/>
                    </a:lnTo>
                    <a:lnTo>
                      <a:pt x="42" y="12"/>
                    </a:lnTo>
                    <a:lnTo>
                      <a:pt x="35" y="2"/>
                    </a:lnTo>
                    <a:lnTo>
                      <a:pt x="33" y="14"/>
                    </a:lnTo>
                    <a:lnTo>
                      <a:pt x="24" y="6"/>
                    </a:lnTo>
                    <a:lnTo>
                      <a:pt x="25" y="19"/>
                    </a:lnTo>
                    <a:lnTo>
                      <a:pt x="14" y="13"/>
                    </a:lnTo>
                    <a:lnTo>
                      <a:pt x="19" y="24"/>
                    </a:lnTo>
                    <a:lnTo>
                      <a:pt x="7" y="23"/>
                    </a:lnTo>
                    <a:lnTo>
                      <a:pt x="15" y="32"/>
                    </a:lnTo>
                    <a:lnTo>
                      <a:pt x="2" y="34"/>
                    </a:lnTo>
                    <a:lnTo>
                      <a:pt x="12" y="41"/>
                    </a:lnTo>
                    <a:lnTo>
                      <a:pt x="0" y="46"/>
                    </a:lnTo>
                    <a:lnTo>
                      <a:pt x="12" y="50"/>
                    </a:lnTo>
                    <a:lnTo>
                      <a:pt x="2" y="57"/>
                    </a:lnTo>
                    <a:lnTo>
                      <a:pt x="15" y="59"/>
                    </a:lnTo>
                    <a:lnTo>
                      <a:pt x="7" y="68"/>
                    </a:lnTo>
                    <a:lnTo>
                      <a:pt x="19" y="67"/>
                    </a:lnTo>
                    <a:lnTo>
                      <a:pt x="14" y="79"/>
                    </a:lnTo>
                    <a:lnTo>
                      <a:pt x="21" y="75"/>
                    </a:lnTo>
                    <a:lnTo>
                      <a:pt x="21" y="138"/>
                    </a:lnTo>
                    <a:lnTo>
                      <a:pt x="46" y="113"/>
                    </a:lnTo>
                    <a:lnTo>
                      <a:pt x="71" y="138"/>
                    </a:lnTo>
                    <a:lnTo>
                      <a:pt x="71" y="75"/>
                    </a:lnTo>
                    <a:lnTo>
                      <a:pt x="79" y="79"/>
                    </a:lnTo>
                    <a:lnTo>
                      <a:pt x="73" y="67"/>
                    </a:lnTo>
                    <a:lnTo>
                      <a:pt x="86" y="68"/>
                    </a:lnTo>
                    <a:lnTo>
                      <a:pt x="78" y="59"/>
                    </a:lnTo>
                    <a:lnTo>
                      <a:pt x="90" y="57"/>
                    </a:lnTo>
                    <a:lnTo>
                      <a:pt x="80" y="50"/>
                    </a:lnTo>
                    <a:lnTo>
                      <a:pt x="93" y="46"/>
                    </a:lnTo>
                    <a:lnTo>
                      <a:pt x="80" y="41"/>
                    </a:lnTo>
                    <a:close/>
                    <a:moveTo>
                      <a:pt x="46" y="72"/>
                    </a:moveTo>
                    <a:lnTo>
                      <a:pt x="46" y="72"/>
                    </a:lnTo>
                    <a:lnTo>
                      <a:pt x="41" y="72"/>
                    </a:lnTo>
                    <a:lnTo>
                      <a:pt x="36" y="70"/>
                    </a:lnTo>
                    <a:lnTo>
                      <a:pt x="32" y="67"/>
                    </a:lnTo>
                    <a:lnTo>
                      <a:pt x="28" y="65"/>
                    </a:lnTo>
                    <a:lnTo>
                      <a:pt x="25" y="61"/>
                    </a:lnTo>
                    <a:lnTo>
                      <a:pt x="23" y="56"/>
                    </a:lnTo>
                    <a:lnTo>
                      <a:pt x="21" y="52"/>
                    </a:lnTo>
                    <a:lnTo>
                      <a:pt x="20" y="47"/>
                    </a:lnTo>
                    <a:lnTo>
                      <a:pt x="20" y="47"/>
                    </a:lnTo>
                    <a:lnTo>
                      <a:pt x="21" y="41"/>
                    </a:lnTo>
                    <a:lnTo>
                      <a:pt x="23" y="37"/>
                    </a:lnTo>
                    <a:lnTo>
                      <a:pt x="25" y="32"/>
                    </a:lnTo>
                    <a:lnTo>
                      <a:pt x="28" y="29"/>
                    </a:lnTo>
                    <a:lnTo>
                      <a:pt x="32" y="26"/>
                    </a:lnTo>
                    <a:lnTo>
                      <a:pt x="36" y="23"/>
                    </a:lnTo>
                    <a:lnTo>
                      <a:pt x="41" y="22"/>
                    </a:lnTo>
                    <a:lnTo>
                      <a:pt x="46" y="21"/>
                    </a:lnTo>
                    <a:lnTo>
                      <a:pt x="46" y="21"/>
                    </a:lnTo>
                    <a:lnTo>
                      <a:pt x="52" y="22"/>
                    </a:lnTo>
                    <a:lnTo>
                      <a:pt x="56" y="23"/>
                    </a:lnTo>
                    <a:lnTo>
                      <a:pt x="61" y="26"/>
                    </a:lnTo>
                    <a:lnTo>
                      <a:pt x="64" y="29"/>
                    </a:lnTo>
                    <a:lnTo>
                      <a:pt x="68" y="32"/>
                    </a:lnTo>
                    <a:lnTo>
                      <a:pt x="70" y="37"/>
                    </a:lnTo>
                    <a:lnTo>
                      <a:pt x="71" y="41"/>
                    </a:lnTo>
                    <a:lnTo>
                      <a:pt x="72" y="47"/>
                    </a:lnTo>
                    <a:lnTo>
                      <a:pt x="72" y="47"/>
                    </a:lnTo>
                    <a:lnTo>
                      <a:pt x="71" y="52"/>
                    </a:lnTo>
                    <a:lnTo>
                      <a:pt x="70" y="56"/>
                    </a:lnTo>
                    <a:lnTo>
                      <a:pt x="68" y="61"/>
                    </a:lnTo>
                    <a:lnTo>
                      <a:pt x="64" y="65"/>
                    </a:lnTo>
                    <a:lnTo>
                      <a:pt x="61" y="67"/>
                    </a:lnTo>
                    <a:lnTo>
                      <a:pt x="56" y="70"/>
                    </a:lnTo>
                    <a:lnTo>
                      <a:pt x="52" y="72"/>
                    </a:lnTo>
                    <a:lnTo>
                      <a:pt x="46" y="72"/>
                    </a:lnTo>
                    <a:lnTo>
                      <a:pt x="46"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sp>
            <p:nvSpPr>
              <p:cNvPr id="84" name="Freeform 29"/>
              <p:cNvSpPr>
                <a:spLocks/>
              </p:cNvSpPr>
              <p:nvPr/>
            </p:nvSpPr>
            <p:spPr bwMode="auto">
              <a:xfrm>
                <a:off x="8926053" y="2517465"/>
                <a:ext cx="197141" cy="197141"/>
              </a:xfrm>
              <a:custGeom>
                <a:avLst/>
                <a:gdLst>
                  <a:gd name="T0" fmla="*/ 19 w 38"/>
                  <a:gd name="T1" fmla="*/ 0 h 38"/>
                  <a:gd name="T2" fmla="*/ 19 w 38"/>
                  <a:gd name="T3" fmla="*/ 0 h 38"/>
                  <a:gd name="T4" fmla="*/ 16 w 38"/>
                  <a:gd name="T5" fmla="*/ 0 h 38"/>
                  <a:gd name="T6" fmla="*/ 11 w 38"/>
                  <a:gd name="T7" fmla="*/ 1 h 38"/>
                  <a:gd name="T8" fmla="*/ 9 w 38"/>
                  <a:gd name="T9" fmla="*/ 3 h 38"/>
                  <a:gd name="T10" fmla="*/ 6 w 38"/>
                  <a:gd name="T11" fmla="*/ 6 h 38"/>
                  <a:gd name="T12" fmla="*/ 4 w 38"/>
                  <a:gd name="T13" fmla="*/ 8 h 38"/>
                  <a:gd name="T14" fmla="*/ 1 w 38"/>
                  <a:gd name="T15" fmla="*/ 11 h 38"/>
                  <a:gd name="T16" fmla="*/ 0 w 38"/>
                  <a:gd name="T17" fmla="*/ 15 h 38"/>
                  <a:gd name="T18" fmla="*/ 0 w 38"/>
                  <a:gd name="T19" fmla="*/ 19 h 38"/>
                  <a:gd name="T20" fmla="*/ 0 w 38"/>
                  <a:gd name="T21" fmla="*/ 19 h 38"/>
                  <a:gd name="T22" fmla="*/ 0 w 38"/>
                  <a:gd name="T23" fmla="*/ 22 h 38"/>
                  <a:gd name="T24" fmla="*/ 1 w 38"/>
                  <a:gd name="T25" fmla="*/ 26 h 38"/>
                  <a:gd name="T26" fmla="*/ 4 w 38"/>
                  <a:gd name="T27" fmla="*/ 29 h 38"/>
                  <a:gd name="T28" fmla="*/ 6 w 38"/>
                  <a:gd name="T29" fmla="*/ 33 h 38"/>
                  <a:gd name="T30" fmla="*/ 9 w 38"/>
                  <a:gd name="T31" fmla="*/ 35 h 38"/>
                  <a:gd name="T32" fmla="*/ 11 w 38"/>
                  <a:gd name="T33" fmla="*/ 36 h 38"/>
                  <a:gd name="T34" fmla="*/ 16 w 38"/>
                  <a:gd name="T35" fmla="*/ 37 h 38"/>
                  <a:gd name="T36" fmla="*/ 19 w 38"/>
                  <a:gd name="T37" fmla="*/ 38 h 38"/>
                  <a:gd name="T38" fmla="*/ 19 w 38"/>
                  <a:gd name="T39" fmla="*/ 38 h 38"/>
                  <a:gd name="T40" fmla="*/ 23 w 38"/>
                  <a:gd name="T41" fmla="*/ 37 h 38"/>
                  <a:gd name="T42" fmla="*/ 27 w 38"/>
                  <a:gd name="T43" fmla="*/ 36 h 38"/>
                  <a:gd name="T44" fmla="*/ 29 w 38"/>
                  <a:gd name="T45" fmla="*/ 35 h 38"/>
                  <a:gd name="T46" fmla="*/ 33 w 38"/>
                  <a:gd name="T47" fmla="*/ 33 h 38"/>
                  <a:gd name="T48" fmla="*/ 35 w 38"/>
                  <a:gd name="T49" fmla="*/ 29 h 38"/>
                  <a:gd name="T50" fmla="*/ 37 w 38"/>
                  <a:gd name="T51" fmla="*/ 26 h 38"/>
                  <a:gd name="T52" fmla="*/ 38 w 38"/>
                  <a:gd name="T53" fmla="*/ 22 h 38"/>
                  <a:gd name="T54" fmla="*/ 38 w 38"/>
                  <a:gd name="T55" fmla="*/ 19 h 38"/>
                  <a:gd name="T56" fmla="*/ 38 w 38"/>
                  <a:gd name="T57" fmla="*/ 19 h 38"/>
                  <a:gd name="T58" fmla="*/ 38 w 38"/>
                  <a:gd name="T59" fmla="*/ 15 h 38"/>
                  <a:gd name="T60" fmla="*/ 37 w 38"/>
                  <a:gd name="T61" fmla="*/ 11 h 38"/>
                  <a:gd name="T62" fmla="*/ 35 w 38"/>
                  <a:gd name="T63" fmla="*/ 8 h 38"/>
                  <a:gd name="T64" fmla="*/ 33 w 38"/>
                  <a:gd name="T65" fmla="*/ 6 h 38"/>
                  <a:gd name="T66" fmla="*/ 29 w 38"/>
                  <a:gd name="T67" fmla="*/ 3 h 38"/>
                  <a:gd name="T68" fmla="*/ 27 w 38"/>
                  <a:gd name="T69" fmla="*/ 1 h 38"/>
                  <a:gd name="T70" fmla="*/ 23 w 38"/>
                  <a:gd name="T71" fmla="*/ 0 h 38"/>
                  <a:gd name="T72" fmla="*/ 19 w 38"/>
                  <a:gd name="T73" fmla="*/ 0 h 38"/>
                  <a:gd name="T74" fmla="*/ 19 w 38"/>
                  <a:gd name="T75" fmla="*/ 0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8" h="38">
                    <a:moveTo>
                      <a:pt x="19" y="0"/>
                    </a:moveTo>
                    <a:lnTo>
                      <a:pt x="19" y="0"/>
                    </a:lnTo>
                    <a:lnTo>
                      <a:pt x="16" y="0"/>
                    </a:lnTo>
                    <a:lnTo>
                      <a:pt x="11" y="1"/>
                    </a:lnTo>
                    <a:lnTo>
                      <a:pt x="9" y="3"/>
                    </a:lnTo>
                    <a:lnTo>
                      <a:pt x="6" y="6"/>
                    </a:lnTo>
                    <a:lnTo>
                      <a:pt x="4" y="8"/>
                    </a:lnTo>
                    <a:lnTo>
                      <a:pt x="1" y="11"/>
                    </a:lnTo>
                    <a:lnTo>
                      <a:pt x="0" y="15"/>
                    </a:lnTo>
                    <a:lnTo>
                      <a:pt x="0" y="19"/>
                    </a:lnTo>
                    <a:lnTo>
                      <a:pt x="0" y="19"/>
                    </a:lnTo>
                    <a:lnTo>
                      <a:pt x="0" y="22"/>
                    </a:lnTo>
                    <a:lnTo>
                      <a:pt x="1" y="26"/>
                    </a:lnTo>
                    <a:lnTo>
                      <a:pt x="4" y="29"/>
                    </a:lnTo>
                    <a:lnTo>
                      <a:pt x="6" y="33"/>
                    </a:lnTo>
                    <a:lnTo>
                      <a:pt x="9" y="35"/>
                    </a:lnTo>
                    <a:lnTo>
                      <a:pt x="11" y="36"/>
                    </a:lnTo>
                    <a:lnTo>
                      <a:pt x="16" y="37"/>
                    </a:lnTo>
                    <a:lnTo>
                      <a:pt x="19" y="38"/>
                    </a:lnTo>
                    <a:lnTo>
                      <a:pt x="19" y="38"/>
                    </a:lnTo>
                    <a:lnTo>
                      <a:pt x="23" y="37"/>
                    </a:lnTo>
                    <a:lnTo>
                      <a:pt x="27" y="36"/>
                    </a:lnTo>
                    <a:lnTo>
                      <a:pt x="29" y="35"/>
                    </a:lnTo>
                    <a:lnTo>
                      <a:pt x="33" y="33"/>
                    </a:lnTo>
                    <a:lnTo>
                      <a:pt x="35" y="29"/>
                    </a:lnTo>
                    <a:lnTo>
                      <a:pt x="37" y="26"/>
                    </a:lnTo>
                    <a:lnTo>
                      <a:pt x="38" y="22"/>
                    </a:lnTo>
                    <a:lnTo>
                      <a:pt x="38" y="19"/>
                    </a:lnTo>
                    <a:lnTo>
                      <a:pt x="38" y="19"/>
                    </a:lnTo>
                    <a:lnTo>
                      <a:pt x="38" y="15"/>
                    </a:lnTo>
                    <a:lnTo>
                      <a:pt x="37" y="11"/>
                    </a:lnTo>
                    <a:lnTo>
                      <a:pt x="35" y="8"/>
                    </a:lnTo>
                    <a:lnTo>
                      <a:pt x="33" y="6"/>
                    </a:lnTo>
                    <a:lnTo>
                      <a:pt x="29" y="3"/>
                    </a:lnTo>
                    <a:lnTo>
                      <a:pt x="27" y="1"/>
                    </a:lnTo>
                    <a:lnTo>
                      <a:pt x="23" y="0"/>
                    </a:lnTo>
                    <a:lnTo>
                      <a:pt x="19" y="0"/>
                    </a:lnTo>
                    <a:lnTo>
                      <a:pt x="1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grpSp>
        <p:grpSp>
          <p:nvGrpSpPr>
            <p:cNvPr id="65" name="Group 64"/>
            <p:cNvGrpSpPr>
              <a:grpSpLocks noChangeAspect="1"/>
            </p:cNvGrpSpPr>
            <p:nvPr/>
          </p:nvGrpSpPr>
          <p:grpSpPr>
            <a:xfrm>
              <a:off x="5989763" y="3481970"/>
              <a:ext cx="359056" cy="244464"/>
              <a:chOff x="7554913" y="3697288"/>
              <a:chExt cx="596900" cy="406400"/>
            </a:xfrm>
            <a:solidFill>
              <a:srgbClr val="0072C6"/>
            </a:solidFill>
          </p:grpSpPr>
          <p:sp>
            <p:nvSpPr>
              <p:cNvPr id="78" name="Freeform 16"/>
              <p:cNvSpPr>
                <a:spLocks noEditPoints="1"/>
              </p:cNvSpPr>
              <p:nvPr/>
            </p:nvSpPr>
            <p:spPr bwMode="auto">
              <a:xfrm>
                <a:off x="7554913" y="3697288"/>
                <a:ext cx="596900" cy="406400"/>
              </a:xfrm>
              <a:custGeom>
                <a:avLst/>
                <a:gdLst>
                  <a:gd name="T0" fmla="*/ 358 w 376"/>
                  <a:gd name="T1" fmla="*/ 0 h 256"/>
                  <a:gd name="T2" fmla="*/ 18 w 376"/>
                  <a:gd name="T3" fmla="*/ 0 h 256"/>
                  <a:gd name="T4" fmla="*/ 18 w 376"/>
                  <a:gd name="T5" fmla="*/ 0 h 256"/>
                  <a:gd name="T6" fmla="*/ 10 w 376"/>
                  <a:gd name="T7" fmla="*/ 2 h 256"/>
                  <a:gd name="T8" fmla="*/ 4 w 376"/>
                  <a:gd name="T9" fmla="*/ 6 h 256"/>
                  <a:gd name="T10" fmla="*/ 0 w 376"/>
                  <a:gd name="T11" fmla="*/ 12 h 256"/>
                  <a:gd name="T12" fmla="*/ 0 w 376"/>
                  <a:gd name="T13" fmla="*/ 18 h 256"/>
                  <a:gd name="T14" fmla="*/ 0 w 376"/>
                  <a:gd name="T15" fmla="*/ 236 h 256"/>
                  <a:gd name="T16" fmla="*/ 0 w 376"/>
                  <a:gd name="T17" fmla="*/ 236 h 256"/>
                  <a:gd name="T18" fmla="*/ 0 w 376"/>
                  <a:gd name="T19" fmla="*/ 244 h 256"/>
                  <a:gd name="T20" fmla="*/ 4 w 376"/>
                  <a:gd name="T21" fmla="*/ 250 h 256"/>
                  <a:gd name="T22" fmla="*/ 10 w 376"/>
                  <a:gd name="T23" fmla="*/ 254 h 256"/>
                  <a:gd name="T24" fmla="*/ 18 w 376"/>
                  <a:gd name="T25" fmla="*/ 256 h 256"/>
                  <a:gd name="T26" fmla="*/ 358 w 376"/>
                  <a:gd name="T27" fmla="*/ 256 h 256"/>
                  <a:gd name="T28" fmla="*/ 358 w 376"/>
                  <a:gd name="T29" fmla="*/ 256 h 256"/>
                  <a:gd name="T30" fmla="*/ 364 w 376"/>
                  <a:gd name="T31" fmla="*/ 254 h 256"/>
                  <a:gd name="T32" fmla="*/ 370 w 376"/>
                  <a:gd name="T33" fmla="*/ 250 h 256"/>
                  <a:gd name="T34" fmla="*/ 376 w 376"/>
                  <a:gd name="T35" fmla="*/ 244 h 256"/>
                  <a:gd name="T36" fmla="*/ 376 w 376"/>
                  <a:gd name="T37" fmla="*/ 236 h 256"/>
                  <a:gd name="T38" fmla="*/ 376 w 376"/>
                  <a:gd name="T39" fmla="*/ 18 h 256"/>
                  <a:gd name="T40" fmla="*/ 376 w 376"/>
                  <a:gd name="T41" fmla="*/ 18 h 256"/>
                  <a:gd name="T42" fmla="*/ 376 w 376"/>
                  <a:gd name="T43" fmla="*/ 12 h 256"/>
                  <a:gd name="T44" fmla="*/ 370 w 376"/>
                  <a:gd name="T45" fmla="*/ 6 h 256"/>
                  <a:gd name="T46" fmla="*/ 364 w 376"/>
                  <a:gd name="T47" fmla="*/ 2 h 256"/>
                  <a:gd name="T48" fmla="*/ 358 w 376"/>
                  <a:gd name="T49" fmla="*/ 0 h 256"/>
                  <a:gd name="T50" fmla="*/ 358 w 376"/>
                  <a:gd name="T51" fmla="*/ 0 h 256"/>
                  <a:gd name="T52" fmla="*/ 342 w 376"/>
                  <a:gd name="T53" fmla="*/ 224 h 256"/>
                  <a:gd name="T54" fmla="*/ 34 w 376"/>
                  <a:gd name="T55" fmla="*/ 224 h 256"/>
                  <a:gd name="T56" fmla="*/ 34 w 376"/>
                  <a:gd name="T57" fmla="*/ 30 h 256"/>
                  <a:gd name="T58" fmla="*/ 342 w 376"/>
                  <a:gd name="T59" fmla="*/ 30 h 256"/>
                  <a:gd name="T60" fmla="*/ 342 w 376"/>
                  <a:gd name="T61" fmla="*/ 224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76" h="256">
                    <a:moveTo>
                      <a:pt x="358" y="0"/>
                    </a:moveTo>
                    <a:lnTo>
                      <a:pt x="18" y="0"/>
                    </a:lnTo>
                    <a:lnTo>
                      <a:pt x="18" y="0"/>
                    </a:lnTo>
                    <a:lnTo>
                      <a:pt x="10" y="2"/>
                    </a:lnTo>
                    <a:lnTo>
                      <a:pt x="4" y="6"/>
                    </a:lnTo>
                    <a:lnTo>
                      <a:pt x="0" y="12"/>
                    </a:lnTo>
                    <a:lnTo>
                      <a:pt x="0" y="18"/>
                    </a:lnTo>
                    <a:lnTo>
                      <a:pt x="0" y="236"/>
                    </a:lnTo>
                    <a:lnTo>
                      <a:pt x="0" y="236"/>
                    </a:lnTo>
                    <a:lnTo>
                      <a:pt x="0" y="244"/>
                    </a:lnTo>
                    <a:lnTo>
                      <a:pt x="4" y="250"/>
                    </a:lnTo>
                    <a:lnTo>
                      <a:pt x="10" y="254"/>
                    </a:lnTo>
                    <a:lnTo>
                      <a:pt x="18" y="256"/>
                    </a:lnTo>
                    <a:lnTo>
                      <a:pt x="358" y="256"/>
                    </a:lnTo>
                    <a:lnTo>
                      <a:pt x="358" y="256"/>
                    </a:lnTo>
                    <a:lnTo>
                      <a:pt x="364" y="254"/>
                    </a:lnTo>
                    <a:lnTo>
                      <a:pt x="370" y="250"/>
                    </a:lnTo>
                    <a:lnTo>
                      <a:pt x="376" y="244"/>
                    </a:lnTo>
                    <a:lnTo>
                      <a:pt x="376" y="236"/>
                    </a:lnTo>
                    <a:lnTo>
                      <a:pt x="376" y="18"/>
                    </a:lnTo>
                    <a:lnTo>
                      <a:pt x="376" y="18"/>
                    </a:lnTo>
                    <a:lnTo>
                      <a:pt x="376" y="12"/>
                    </a:lnTo>
                    <a:lnTo>
                      <a:pt x="370" y="6"/>
                    </a:lnTo>
                    <a:lnTo>
                      <a:pt x="364" y="2"/>
                    </a:lnTo>
                    <a:lnTo>
                      <a:pt x="358" y="0"/>
                    </a:lnTo>
                    <a:lnTo>
                      <a:pt x="358" y="0"/>
                    </a:lnTo>
                    <a:close/>
                    <a:moveTo>
                      <a:pt x="342" y="224"/>
                    </a:moveTo>
                    <a:lnTo>
                      <a:pt x="34" y="224"/>
                    </a:lnTo>
                    <a:lnTo>
                      <a:pt x="34" y="30"/>
                    </a:lnTo>
                    <a:lnTo>
                      <a:pt x="342" y="30"/>
                    </a:lnTo>
                    <a:lnTo>
                      <a:pt x="342" y="22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sp>
            <p:nvSpPr>
              <p:cNvPr id="79" name="Freeform 17"/>
              <p:cNvSpPr>
                <a:spLocks/>
              </p:cNvSpPr>
              <p:nvPr/>
            </p:nvSpPr>
            <p:spPr bwMode="auto">
              <a:xfrm>
                <a:off x="7910513" y="3805238"/>
                <a:ext cx="117475" cy="187325"/>
              </a:xfrm>
              <a:custGeom>
                <a:avLst/>
                <a:gdLst>
                  <a:gd name="T0" fmla="*/ 18 w 74"/>
                  <a:gd name="T1" fmla="*/ 70 h 118"/>
                  <a:gd name="T2" fmla="*/ 18 w 74"/>
                  <a:gd name="T3" fmla="*/ 118 h 118"/>
                  <a:gd name="T4" fmla="*/ 36 w 74"/>
                  <a:gd name="T5" fmla="*/ 100 h 118"/>
                  <a:gd name="T6" fmla="*/ 56 w 74"/>
                  <a:gd name="T7" fmla="*/ 118 h 118"/>
                  <a:gd name="T8" fmla="*/ 56 w 74"/>
                  <a:gd name="T9" fmla="*/ 70 h 118"/>
                  <a:gd name="T10" fmla="*/ 56 w 74"/>
                  <a:gd name="T11" fmla="*/ 70 h 118"/>
                  <a:gd name="T12" fmla="*/ 62 w 74"/>
                  <a:gd name="T13" fmla="*/ 64 h 118"/>
                  <a:gd name="T14" fmla="*/ 68 w 74"/>
                  <a:gd name="T15" fmla="*/ 56 h 118"/>
                  <a:gd name="T16" fmla="*/ 72 w 74"/>
                  <a:gd name="T17" fmla="*/ 48 h 118"/>
                  <a:gd name="T18" fmla="*/ 74 w 74"/>
                  <a:gd name="T19" fmla="*/ 38 h 118"/>
                  <a:gd name="T20" fmla="*/ 74 w 74"/>
                  <a:gd name="T21" fmla="*/ 38 h 118"/>
                  <a:gd name="T22" fmla="*/ 72 w 74"/>
                  <a:gd name="T23" fmla="*/ 30 h 118"/>
                  <a:gd name="T24" fmla="*/ 70 w 74"/>
                  <a:gd name="T25" fmla="*/ 22 h 118"/>
                  <a:gd name="T26" fmla="*/ 68 w 74"/>
                  <a:gd name="T27" fmla="*/ 16 h 118"/>
                  <a:gd name="T28" fmla="*/ 62 w 74"/>
                  <a:gd name="T29" fmla="*/ 10 h 118"/>
                  <a:gd name="T30" fmla="*/ 58 w 74"/>
                  <a:gd name="T31" fmla="*/ 6 h 118"/>
                  <a:gd name="T32" fmla="*/ 50 w 74"/>
                  <a:gd name="T33" fmla="*/ 2 h 118"/>
                  <a:gd name="T34" fmla="*/ 44 w 74"/>
                  <a:gd name="T35" fmla="*/ 0 h 118"/>
                  <a:gd name="T36" fmla="*/ 36 w 74"/>
                  <a:gd name="T37" fmla="*/ 0 h 118"/>
                  <a:gd name="T38" fmla="*/ 36 w 74"/>
                  <a:gd name="T39" fmla="*/ 0 h 118"/>
                  <a:gd name="T40" fmla="*/ 28 w 74"/>
                  <a:gd name="T41" fmla="*/ 0 h 118"/>
                  <a:gd name="T42" fmla="*/ 22 w 74"/>
                  <a:gd name="T43" fmla="*/ 2 h 118"/>
                  <a:gd name="T44" fmla="*/ 16 w 74"/>
                  <a:gd name="T45" fmla="*/ 6 h 118"/>
                  <a:gd name="T46" fmla="*/ 10 w 74"/>
                  <a:gd name="T47" fmla="*/ 10 h 118"/>
                  <a:gd name="T48" fmla="*/ 6 w 74"/>
                  <a:gd name="T49" fmla="*/ 16 h 118"/>
                  <a:gd name="T50" fmla="*/ 2 w 74"/>
                  <a:gd name="T51" fmla="*/ 22 h 118"/>
                  <a:gd name="T52" fmla="*/ 0 w 74"/>
                  <a:gd name="T53" fmla="*/ 30 h 118"/>
                  <a:gd name="T54" fmla="*/ 0 w 74"/>
                  <a:gd name="T55" fmla="*/ 38 h 118"/>
                  <a:gd name="T56" fmla="*/ 0 w 74"/>
                  <a:gd name="T57" fmla="*/ 38 h 118"/>
                  <a:gd name="T58" fmla="*/ 0 w 74"/>
                  <a:gd name="T59" fmla="*/ 48 h 118"/>
                  <a:gd name="T60" fmla="*/ 4 w 74"/>
                  <a:gd name="T61" fmla="*/ 56 h 118"/>
                  <a:gd name="T62" fmla="*/ 10 w 74"/>
                  <a:gd name="T63" fmla="*/ 64 h 118"/>
                  <a:gd name="T64" fmla="*/ 18 w 74"/>
                  <a:gd name="T65" fmla="*/ 70 h 118"/>
                  <a:gd name="T66" fmla="*/ 18 w 74"/>
                  <a:gd name="T67" fmla="*/ 7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4" h="118">
                    <a:moveTo>
                      <a:pt x="18" y="70"/>
                    </a:moveTo>
                    <a:lnTo>
                      <a:pt x="18" y="118"/>
                    </a:lnTo>
                    <a:lnTo>
                      <a:pt x="36" y="100"/>
                    </a:lnTo>
                    <a:lnTo>
                      <a:pt x="56" y="118"/>
                    </a:lnTo>
                    <a:lnTo>
                      <a:pt x="56" y="70"/>
                    </a:lnTo>
                    <a:lnTo>
                      <a:pt x="56" y="70"/>
                    </a:lnTo>
                    <a:lnTo>
                      <a:pt x="62" y="64"/>
                    </a:lnTo>
                    <a:lnTo>
                      <a:pt x="68" y="56"/>
                    </a:lnTo>
                    <a:lnTo>
                      <a:pt x="72" y="48"/>
                    </a:lnTo>
                    <a:lnTo>
                      <a:pt x="74" y="38"/>
                    </a:lnTo>
                    <a:lnTo>
                      <a:pt x="74" y="38"/>
                    </a:lnTo>
                    <a:lnTo>
                      <a:pt x="72" y="30"/>
                    </a:lnTo>
                    <a:lnTo>
                      <a:pt x="70" y="22"/>
                    </a:lnTo>
                    <a:lnTo>
                      <a:pt x="68" y="16"/>
                    </a:lnTo>
                    <a:lnTo>
                      <a:pt x="62" y="10"/>
                    </a:lnTo>
                    <a:lnTo>
                      <a:pt x="58" y="6"/>
                    </a:lnTo>
                    <a:lnTo>
                      <a:pt x="50" y="2"/>
                    </a:lnTo>
                    <a:lnTo>
                      <a:pt x="44" y="0"/>
                    </a:lnTo>
                    <a:lnTo>
                      <a:pt x="36" y="0"/>
                    </a:lnTo>
                    <a:lnTo>
                      <a:pt x="36" y="0"/>
                    </a:lnTo>
                    <a:lnTo>
                      <a:pt x="28" y="0"/>
                    </a:lnTo>
                    <a:lnTo>
                      <a:pt x="22" y="2"/>
                    </a:lnTo>
                    <a:lnTo>
                      <a:pt x="16" y="6"/>
                    </a:lnTo>
                    <a:lnTo>
                      <a:pt x="10" y="10"/>
                    </a:lnTo>
                    <a:lnTo>
                      <a:pt x="6" y="16"/>
                    </a:lnTo>
                    <a:lnTo>
                      <a:pt x="2" y="22"/>
                    </a:lnTo>
                    <a:lnTo>
                      <a:pt x="0" y="30"/>
                    </a:lnTo>
                    <a:lnTo>
                      <a:pt x="0" y="38"/>
                    </a:lnTo>
                    <a:lnTo>
                      <a:pt x="0" y="38"/>
                    </a:lnTo>
                    <a:lnTo>
                      <a:pt x="0" y="48"/>
                    </a:lnTo>
                    <a:lnTo>
                      <a:pt x="4" y="56"/>
                    </a:lnTo>
                    <a:lnTo>
                      <a:pt x="10" y="64"/>
                    </a:lnTo>
                    <a:lnTo>
                      <a:pt x="18" y="70"/>
                    </a:lnTo>
                    <a:lnTo>
                      <a:pt x="18" y="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sp>
            <p:nvSpPr>
              <p:cNvPr id="80" name="Rectangle 18"/>
              <p:cNvSpPr>
                <a:spLocks noChangeArrowheads="1"/>
              </p:cNvSpPr>
              <p:nvPr/>
            </p:nvSpPr>
            <p:spPr bwMode="auto">
              <a:xfrm>
                <a:off x="7694613" y="3808413"/>
                <a:ext cx="180975" cy="381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sp>
            <p:nvSpPr>
              <p:cNvPr id="81" name="Rectangle 19"/>
              <p:cNvSpPr>
                <a:spLocks noChangeArrowheads="1"/>
              </p:cNvSpPr>
              <p:nvPr/>
            </p:nvSpPr>
            <p:spPr bwMode="auto">
              <a:xfrm>
                <a:off x="7694613" y="3878263"/>
                <a:ext cx="180975" cy="381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sp>
            <p:nvSpPr>
              <p:cNvPr id="82" name="Rectangle 20"/>
              <p:cNvSpPr>
                <a:spLocks noChangeArrowheads="1"/>
              </p:cNvSpPr>
              <p:nvPr/>
            </p:nvSpPr>
            <p:spPr bwMode="auto">
              <a:xfrm>
                <a:off x="7694613" y="3951288"/>
                <a:ext cx="180975" cy="381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grpSp>
        <p:grpSp>
          <p:nvGrpSpPr>
            <p:cNvPr id="66" name="Group 65"/>
            <p:cNvGrpSpPr/>
            <p:nvPr/>
          </p:nvGrpSpPr>
          <p:grpSpPr>
            <a:xfrm>
              <a:off x="4576010" y="2578029"/>
              <a:ext cx="1719157" cy="1164284"/>
              <a:chOff x="8933043" y="3080582"/>
              <a:chExt cx="1940444" cy="1314148"/>
            </a:xfrm>
          </p:grpSpPr>
          <p:sp>
            <p:nvSpPr>
              <p:cNvPr id="67" name="Freeform 12"/>
              <p:cNvSpPr>
                <a:spLocks/>
              </p:cNvSpPr>
              <p:nvPr/>
            </p:nvSpPr>
            <p:spPr bwMode="auto">
              <a:xfrm>
                <a:off x="10739663" y="3286670"/>
                <a:ext cx="133824" cy="211441"/>
              </a:xfrm>
              <a:custGeom>
                <a:avLst/>
                <a:gdLst>
                  <a:gd name="T0" fmla="*/ 102 w 107"/>
                  <a:gd name="T1" fmla="*/ 60 h 169"/>
                  <a:gd name="T2" fmla="*/ 96 w 107"/>
                  <a:gd name="T3" fmla="*/ 60 h 169"/>
                  <a:gd name="T4" fmla="*/ 101 w 107"/>
                  <a:gd name="T5" fmla="*/ 47 h 169"/>
                  <a:gd name="T6" fmla="*/ 97 w 107"/>
                  <a:gd name="T7" fmla="*/ 37 h 169"/>
                  <a:gd name="T8" fmla="*/ 94 w 107"/>
                  <a:gd name="T9" fmla="*/ 37 h 169"/>
                  <a:gd name="T10" fmla="*/ 98 w 107"/>
                  <a:gd name="T11" fmla="*/ 26 h 169"/>
                  <a:gd name="T12" fmla="*/ 93 w 107"/>
                  <a:gd name="T13" fmla="*/ 14 h 169"/>
                  <a:gd name="T14" fmla="*/ 86 w 107"/>
                  <a:gd name="T15" fmla="*/ 15 h 169"/>
                  <a:gd name="T16" fmla="*/ 86 w 107"/>
                  <a:gd name="T17" fmla="*/ 13 h 169"/>
                  <a:gd name="T18" fmla="*/ 81 w 107"/>
                  <a:gd name="T19" fmla="*/ 1 h 169"/>
                  <a:gd name="T20" fmla="*/ 69 w 107"/>
                  <a:gd name="T21" fmla="*/ 7 h 169"/>
                  <a:gd name="T22" fmla="*/ 50 w 107"/>
                  <a:gd name="T23" fmla="*/ 56 h 169"/>
                  <a:gd name="T24" fmla="*/ 44 w 107"/>
                  <a:gd name="T25" fmla="*/ 49 h 169"/>
                  <a:gd name="T26" fmla="*/ 29 w 107"/>
                  <a:gd name="T27" fmla="*/ 55 h 169"/>
                  <a:gd name="T28" fmla="*/ 28 w 107"/>
                  <a:gd name="T29" fmla="*/ 58 h 169"/>
                  <a:gd name="T30" fmla="*/ 16 w 107"/>
                  <a:gd name="T31" fmla="*/ 89 h 169"/>
                  <a:gd name="T32" fmla="*/ 7 w 107"/>
                  <a:gd name="T33" fmla="*/ 112 h 169"/>
                  <a:gd name="T34" fmla="*/ 7 w 107"/>
                  <a:gd name="T35" fmla="*/ 112 h 169"/>
                  <a:gd name="T36" fmla="*/ 29 w 107"/>
                  <a:gd name="T37" fmla="*/ 161 h 169"/>
                  <a:gd name="T38" fmla="*/ 79 w 107"/>
                  <a:gd name="T39" fmla="*/ 139 h 169"/>
                  <a:gd name="T40" fmla="*/ 79 w 107"/>
                  <a:gd name="T41" fmla="*/ 139 h 169"/>
                  <a:gd name="T42" fmla="*/ 89 w 107"/>
                  <a:gd name="T43" fmla="*/ 114 h 169"/>
                  <a:gd name="T44" fmla="*/ 99 w 107"/>
                  <a:gd name="T45" fmla="*/ 86 h 169"/>
                  <a:gd name="T46" fmla="*/ 106 w 107"/>
                  <a:gd name="T47" fmla="*/ 69 h 169"/>
                  <a:gd name="T48" fmla="*/ 102 w 107"/>
                  <a:gd name="T49" fmla="*/ 60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7" h="169">
                    <a:moveTo>
                      <a:pt x="102" y="60"/>
                    </a:moveTo>
                    <a:cubicBezTo>
                      <a:pt x="100" y="59"/>
                      <a:pt x="98" y="59"/>
                      <a:pt x="96" y="60"/>
                    </a:cubicBezTo>
                    <a:cubicBezTo>
                      <a:pt x="99" y="53"/>
                      <a:pt x="101" y="47"/>
                      <a:pt x="101" y="47"/>
                    </a:cubicBezTo>
                    <a:cubicBezTo>
                      <a:pt x="102" y="43"/>
                      <a:pt x="101" y="39"/>
                      <a:pt x="97" y="37"/>
                    </a:cubicBezTo>
                    <a:cubicBezTo>
                      <a:pt x="96" y="37"/>
                      <a:pt x="95" y="37"/>
                      <a:pt x="94" y="37"/>
                    </a:cubicBezTo>
                    <a:cubicBezTo>
                      <a:pt x="96" y="31"/>
                      <a:pt x="98" y="27"/>
                      <a:pt x="98" y="26"/>
                    </a:cubicBezTo>
                    <a:cubicBezTo>
                      <a:pt x="100" y="21"/>
                      <a:pt x="98" y="16"/>
                      <a:pt x="93" y="14"/>
                    </a:cubicBezTo>
                    <a:cubicBezTo>
                      <a:pt x="90" y="13"/>
                      <a:pt x="88" y="13"/>
                      <a:pt x="86" y="15"/>
                    </a:cubicBezTo>
                    <a:cubicBezTo>
                      <a:pt x="86" y="14"/>
                      <a:pt x="86" y="13"/>
                      <a:pt x="86" y="13"/>
                    </a:cubicBezTo>
                    <a:cubicBezTo>
                      <a:pt x="88" y="8"/>
                      <a:pt x="86" y="3"/>
                      <a:pt x="81" y="1"/>
                    </a:cubicBezTo>
                    <a:cubicBezTo>
                      <a:pt x="76" y="0"/>
                      <a:pt x="71" y="2"/>
                      <a:pt x="69" y="7"/>
                    </a:cubicBezTo>
                    <a:cubicBezTo>
                      <a:pt x="68" y="9"/>
                      <a:pt x="56" y="41"/>
                      <a:pt x="50" y="56"/>
                    </a:cubicBezTo>
                    <a:cubicBezTo>
                      <a:pt x="49" y="53"/>
                      <a:pt x="47" y="50"/>
                      <a:pt x="44" y="49"/>
                    </a:cubicBezTo>
                    <a:cubicBezTo>
                      <a:pt x="38" y="46"/>
                      <a:pt x="31" y="49"/>
                      <a:pt x="29" y="55"/>
                    </a:cubicBezTo>
                    <a:cubicBezTo>
                      <a:pt x="29" y="56"/>
                      <a:pt x="28" y="57"/>
                      <a:pt x="28" y="58"/>
                    </a:cubicBezTo>
                    <a:cubicBezTo>
                      <a:pt x="25" y="67"/>
                      <a:pt x="17" y="86"/>
                      <a:pt x="16" y="89"/>
                    </a:cubicBezTo>
                    <a:cubicBezTo>
                      <a:pt x="7" y="112"/>
                      <a:pt x="7" y="112"/>
                      <a:pt x="7" y="112"/>
                    </a:cubicBezTo>
                    <a:cubicBezTo>
                      <a:pt x="7" y="112"/>
                      <a:pt x="7" y="112"/>
                      <a:pt x="7" y="112"/>
                    </a:cubicBezTo>
                    <a:cubicBezTo>
                      <a:pt x="0" y="132"/>
                      <a:pt x="10" y="154"/>
                      <a:pt x="29" y="161"/>
                    </a:cubicBezTo>
                    <a:cubicBezTo>
                      <a:pt x="49" y="169"/>
                      <a:pt x="71" y="159"/>
                      <a:pt x="79" y="139"/>
                    </a:cubicBezTo>
                    <a:cubicBezTo>
                      <a:pt x="79" y="139"/>
                      <a:pt x="79" y="139"/>
                      <a:pt x="79" y="139"/>
                    </a:cubicBezTo>
                    <a:cubicBezTo>
                      <a:pt x="89" y="114"/>
                      <a:pt x="89" y="114"/>
                      <a:pt x="89" y="114"/>
                    </a:cubicBezTo>
                    <a:cubicBezTo>
                      <a:pt x="89" y="113"/>
                      <a:pt x="95" y="98"/>
                      <a:pt x="99" y="86"/>
                    </a:cubicBezTo>
                    <a:cubicBezTo>
                      <a:pt x="103" y="77"/>
                      <a:pt x="106" y="70"/>
                      <a:pt x="106" y="69"/>
                    </a:cubicBezTo>
                    <a:cubicBezTo>
                      <a:pt x="107" y="65"/>
                      <a:pt x="105" y="61"/>
                      <a:pt x="102" y="60"/>
                    </a:cubicBezTo>
                    <a:close/>
                  </a:path>
                </a:pathLst>
              </a:custGeom>
              <a:solidFill>
                <a:srgbClr val="FCD11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sp>
            <p:nvSpPr>
              <p:cNvPr id="68" name="Freeform 13"/>
              <p:cNvSpPr>
                <a:spLocks/>
              </p:cNvSpPr>
              <p:nvPr/>
            </p:nvSpPr>
            <p:spPr bwMode="auto">
              <a:xfrm>
                <a:off x="8933043" y="3286670"/>
                <a:ext cx="136500" cy="211441"/>
              </a:xfrm>
              <a:custGeom>
                <a:avLst/>
                <a:gdLst>
                  <a:gd name="T0" fmla="*/ 5 w 107"/>
                  <a:gd name="T1" fmla="*/ 60 h 169"/>
                  <a:gd name="T2" fmla="*/ 11 w 107"/>
                  <a:gd name="T3" fmla="*/ 60 h 169"/>
                  <a:gd name="T4" fmla="*/ 6 w 107"/>
                  <a:gd name="T5" fmla="*/ 47 h 169"/>
                  <a:gd name="T6" fmla="*/ 10 w 107"/>
                  <a:gd name="T7" fmla="*/ 37 h 169"/>
                  <a:gd name="T8" fmla="*/ 13 w 107"/>
                  <a:gd name="T9" fmla="*/ 37 h 169"/>
                  <a:gd name="T10" fmla="*/ 9 w 107"/>
                  <a:gd name="T11" fmla="*/ 26 h 169"/>
                  <a:gd name="T12" fmla="*/ 14 w 107"/>
                  <a:gd name="T13" fmla="*/ 14 h 169"/>
                  <a:gd name="T14" fmla="*/ 21 w 107"/>
                  <a:gd name="T15" fmla="*/ 15 h 169"/>
                  <a:gd name="T16" fmla="*/ 21 w 107"/>
                  <a:gd name="T17" fmla="*/ 13 h 169"/>
                  <a:gd name="T18" fmla="*/ 26 w 107"/>
                  <a:gd name="T19" fmla="*/ 1 h 169"/>
                  <a:gd name="T20" fmla="*/ 38 w 107"/>
                  <a:gd name="T21" fmla="*/ 7 h 169"/>
                  <a:gd name="T22" fmla="*/ 57 w 107"/>
                  <a:gd name="T23" fmla="*/ 56 h 169"/>
                  <a:gd name="T24" fmla="*/ 63 w 107"/>
                  <a:gd name="T25" fmla="*/ 49 h 169"/>
                  <a:gd name="T26" fmla="*/ 78 w 107"/>
                  <a:gd name="T27" fmla="*/ 55 h 169"/>
                  <a:gd name="T28" fmla="*/ 79 w 107"/>
                  <a:gd name="T29" fmla="*/ 58 h 169"/>
                  <a:gd name="T30" fmla="*/ 91 w 107"/>
                  <a:gd name="T31" fmla="*/ 89 h 169"/>
                  <a:gd name="T32" fmla="*/ 100 w 107"/>
                  <a:gd name="T33" fmla="*/ 112 h 169"/>
                  <a:gd name="T34" fmla="*/ 100 w 107"/>
                  <a:gd name="T35" fmla="*/ 112 h 169"/>
                  <a:gd name="T36" fmla="*/ 78 w 107"/>
                  <a:gd name="T37" fmla="*/ 161 h 169"/>
                  <a:gd name="T38" fmla="*/ 28 w 107"/>
                  <a:gd name="T39" fmla="*/ 139 h 169"/>
                  <a:gd name="T40" fmla="*/ 28 w 107"/>
                  <a:gd name="T41" fmla="*/ 139 h 169"/>
                  <a:gd name="T42" fmla="*/ 18 w 107"/>
                  <a:gd name="T43" fmla="*/ 114 h 169"/>
                  <a:gd name="T44" fmla="*/ 8 w 107"/>
                  <a:gd name="T45" fmla="*/ 86 h 169"/>
                  <a:gd name="T46" fmla="*/ 1 w 107"/>
                  <a:gd name="T47" fmla="*/ 69 h 169"/>
                  <a:gd name="T48" fmla="*/ 5 w 107"/>
                  <a:gd name="T49" fmla="*/ 60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7" h="169">
                    <a:moveTo>
                      <a:pt x="5" y="60"/>
                    </a:moveTo>
                    <a:cubicBezTo>
                      <a:pt x="7" y="59"/>
                      <a:pt x="9" y="59"/>
                      <a:pt x="11" y="60"/>
                    </a:cubicBezTo>
                    <a:cubicBezTo>
                      <a:pt x="8" y="53"/>
                      <a:pt x="6" y="47"/>
                      <a:pt x="6" y="47"/>
                    </a:cubicBezTo>
                    <a:cubicBezTo>
                      <a:pt x="5" y="43"/>
                      <a:pt x="6" y="39"/>
                      <a:pt x="10" y="37"/>
                    </a:cubicBezTo>
                    <a:cubicBezTo>
                      <a:pt x="11" y="37"/>
                      <a:pt x="12" y="37"/>
                      <a:pt x="13" y="37"/>
                    </a:cubicBezTo>
                    <a:cubicBezTo>
                      <a:pt x="11" y="31"/>
                      <a:pt x="9" y="27"/>
                      <a:pt x="9" y="26"/>
                    </a:cubicBezTo>
                    <a:cubicBezTo>
                      <a:pt x="7" y="21"/>
                      <a:pt x="9" y="16"/>
                      <a:pt x="14" y="14"/>
                    </a:cubicBezTo>
                    <a:cubicBezTo>
                      <a:pt x="17" y="13"/>
                      <a:pt x="19" y="13"/>
                      <a:pt x="21" y="15"/>
                    </a:cubicBezTo>
                    <a:cubicBezTo>
                      <a:pt x="21" y="14"/>
                      <a:pt x="21" y="13"/>
                      <a:pt x="21" y="13"/>
                    </a:cubicBezTo>
                    <a:cubicBezTo>
                      <a:pt x="19" y="8"/>
                      <a:pt x="21" y="3"/>
                      <a:pt x="26" y="1"/>
                    </a:cubicBezTo>
                    <a:cubicBezTo>
                      <a:pt x="31" y="0"/>
                      <a:pt x="36" y="2"/>
                      <a:pt x="38" y="7"/>
                    </a:cubicBezTo>
                    <a:cubicBezTo>
                      <a:pt x="39" y="9"/>
                      <a:pt x="51" y="41"/>
                      <a:pt x="57" y="56"/>
                    </a:cubicBezTo>
                    <a:cubicBezTo>
                      <a:pt x="58" y="53"/>
                      <a:pt x="60" y="50"/>
                      <a:pt x="63" y="49"/>
                    </a:cubicBezTo>
                    <a:cubicBezTo>
                      <a:pt x="69" y="46"/>
                      <a:pt x="76" y="49"/>
                      <a:pt x="78" y="55"/>
                    </a:cubicBezTo>
                    <a:cubicBezTo>
                      <a:pt x="78" y="56"/>
                      <a:pt x="79" y="57"/>
                      <a:pt x="79" y="58"/>
                    </a:cubicBezTo>
                    <a:cubicBezTo>
                      <a:pt x="82" y="67"/>
                      <a:pt x="90" y="86"/>
                      <a:pt x="91" y="89"/>
                    </a:cubicBezTo>
                    <a:cubicBezTo>
                      <a:pt x="100" y="112"/>
                      <a:pt x="100" y="112"/>
                      <a:pt x="100" y="112"/>
                    </a:cubicBezTo>
                    <a:cubicBezTo>
                      <a:pt x="100" y="112"/>
                      <a:pt x="100" y="112"/>
                      <a:pt x="100" y="112"/>
                    </a:cubicBezTo>
                    <a:cubicBezTo>
                      <a:pt x="107" y="132"/>
                      <a:pt x="97" y="154"/>
                      <a:pt x="78" y="161"/>
                    </a:cubicBezTo>
                    <a:cubicBezTo>
                      <a:pt x="58" y="169"/>
                      <a:pt x="36" y="159"/>
                      <a:pt x="28" y="139"/>
                    </a:cubicBezTo>
                    <a:cubicBezTo>
                      <a:pt x="28" y="139"/>
                      <a:pt x="28" y="139"/>
                      <a:pt x="28" y="139"/>
                    </a:cubicBezTo>
                    <a:cubicBezTo>
                      <a:pt x="18" y="114"/>
                      <a:pt x="18" y="114"/>
                      <a:pt x="18" y="114"/>
                    </a:cubicBezTo>
                    <a:cubicBezTo>
                      <a:pt x="18" y="113"/>
                      <a:pt x="12" y="98"/>
                      <a:pt x="8" y="86"/>
                    </a:cubicBezTo>
                    <a:cubicBezTo>
                      <a:pt x="4" y="77"/>
                      <a:pt x="1" y="70"/>
                      <a:pt x="1" y="69"/>
                    </a:cubicBezTo>
                    <a:cubicBezTo>
                      <a:pt x="0" y="65"/>
                      <a:pt x="1" y="61"/>
                      <a:pt x="5" y="60"/>
                    </a:cubicBezTo>
                    <a:close/>
                  </a:path>
                </a:pathLst>
              </a:custGeom>
              <a:solidFill>
                <a:srgbClr val="FCD11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sp>
            <p:nvSpPr>
              <p:cNvPr id="69" name="Freeform 14"/>
              <p:cNvSpPr>
                <a:spLocks/>
              </p:cNvSpPr>
              <p:nvPr/>
            </p:nvSpPr>
            <p:spPr bwMode="auto">
              <a:xfrm>
                <a:off x="8973190" y="3436553"/>
                <a:ext cx="1862826" cy="958177"/>
              </a:xfrm>
              <a:custGeom>
                <a:avLst/>
                <a:gdLst>
                  <a:gd name="T0" fmla="*/ 1400 w 1478"/>
                  <a:gd name="T1" fmla="*/ 0 h 762"/>
                  <a:gd name="T2" fmla="*/ 1292 w 1478"/>
                  <a:gd name="T3" fmla="*/ 133 h 762"/>
                  <a:gd name="T4" fmla="*/ 1072 w 1478"/>
                  <a:gd name="T5" fmla="*/ 178 h 762"/>
                  <a:gd name="T6" fmla="*/ 898 w 1478"/>
                  <a:gd name="T7" fmla="*/ 72 h 762"/>
                  <a:gd name="T8" fmla="*/ 579 w 1478"/>
                  <a:gd name="T9" fmla="*/ 74 h 762"/>
                  <a:gd name="T10" fmla="*/ 406 w 1478"/>
                  <a:gd name="T11" fmla="*/ 178 h 762"/>
                  <a:gd name="T12" fmla="*/ 185 w 1478"/>
                  <a:gd name="T13" fmla="*/ 133 h 762"/>
                  <a:gd name="T14" fmla="*/ 78 w 1478"/>
                  <a:gd name="T15" fmla="*/ 0 h 762"/>
                  <a:gd name="T16" fmla="*/ 0 w 1478"/>
                  <a:gd name="T17" fmla="*/ 31 h 762"/>
                  <a:gd name="T18" fmla="*/ 139 w 1478"/>
                  <a:gd name="T19" fmla="*/ 203 h 762"/>
                  <a:gd name="T20" fmla="*/ 349 w 1478"/>
                  <a:gd name="T21" fmla="*/ 268 h 762"/>
                  <a:gd name="T22" fmla="*/ 422 w 1478"/>
                  <a:gd name="T23" fmla="*/ 261 h 762"/>
                  <a:gd name="T24" fmla="*/ 579 w 1478"/>
                  <a:gd name="T25" fmla="*/ 190 h 762"/>
                  <a:gd name="T26" fmla="*/ 579 w 1478"/>
                  <a:gd name="T27" fmla="*/ 762 h 762"/>
                  <a:gd name="T28" fmla="*/ 898 w 1478"/>
                  <a:gd name="T29" fmla="*/ 762 h 762"/>
                  <a:gd name="T30" fmla="*/ 898 w 1478"/>
                  <a:gd name="T31" fmla="*/ 189 h 762"/>
                  <a:gd name="T32" fmla="*/ 1128 w 1478"/>
                  <a:gd name="T33" fmla="*/ 267 h 762"/>
                  <a:gd name="T34" fmla="*/ 1339 w 1478"/>
                  <a:gd name="T35" fmla="*/ 203 h 762"/>
                  <a:gd name="T36" fmla="*/ 1478 w 1478"/>
                  <a:gd name="T37" fmla="*/ 31 h 762"/>
                  <a:gd name="T38" fmla="*/ 1400 w 1478"/>
                  <a:gd name="T39" fmla="*/ 0 h 7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478" h="762">
                    <a:moveTo>
                      <a:pt x="1400" y="0"/>
                    </a:moveTo>
                    <a:cubicBezTo>
                      <a:pt x="1378" y="54"/>
                      <a:pt x="1341" y="101"/>
                      <a:pt x="1292" y="133"/>
                    </a:cubicBezTo>
                    <a:cubicBezTo>
                      <a:pt x="1227" y="177"/>
                      <a:pt x="1149" y="193"/>
                      <a:pt x="1072" y="178"/>
                    </a:cubicBezTo>
                    <a:cubicBezTo>
                      <a:pt x="1002" y="165"/>
                      <a:pt x="941" y="127"/>
                      <a:pt x="898" y="72"/>
                    </a:cubicBezTo>
                    <a:cubicBezTo>
                      <a:pt x="579" y="74"/>
                      <a:pt x="579" y="74"/>
                      <a:pt x="579" y="74"/>
                    </a:cubicBezTo>
                    <a:cubicBezTo>
                      <a:pt x="535" y="128"/>
                      <a:pt x="475" y="165"/>
                      <a:pt x="406" y="178"/>
                    </a:cubicBezTo>
                    <a:cubicBezTo>
                      <a:pt x="329" y="193"/>
                      <a:pt x="250" y="177"/>
                      <a:pt x="185" y="133"/>
                    </a:cubicBezTo>
                    <a:cubicBezTo>
                      <a:pt x="137" y="101"/>
                      <a:pt x="99" y="54"/>
                      <a:pt x="78" y="0"/>
                    </a:cubicBezTo>
                    <a:cubicBezTo>
                      <a:pt x="0" y="31"/>
                      <a:pt x="0" y="31"/>
                      <a:pt x="0" y="31"/>
                    </a:cubicBezTo>
                    <a:cubicBezTo>
                      <a:pt x="28" y="101"/>
                      <a:pt x="76" y="161"/>
                      <a:pt x="139" y="203"/>
                    </a:cubicBezTo>
                    <a:cubicBezTo>
                      <a:pt x="202" y="246"/>
                      <a:pt x="274" y="268"/>
                      <a:pt x="349" y="268"/>
                    </a:cubicBezTo>
                    <a:cubicBezTo>
                      <a:pt x="373" y="268"/>
                      <a:pt x="397" y="265"/>
                      <a:pt x="422" y="261"/>
                    </a:cubicBezTo>
                    <a:cubicBezTo>
                      <a:pt x="480" y="249"/>
                      <a:pt x="533" y="225"/>
                      <a:pt x="579" y="190"/>
                    </a:cubicBezTo>
                    <a:cubicBezTo>
                      <a:pt x="579" y="762"/>
                      <a:pt x="579" y="762"/>
                      <a:pt x="579" y="762"/>
                    </a:cubicBezTo>
                    <a:cubicBezTo>
                      <a:pt x="898" y="762"/>
                      <a:pt x="898" y="762"/>
                      <a:pt x="898" y="762"/>
                    </a:cubicBezTo>
                    <a:cubicBezTo>
                      <a:pt x="898" y="189"/>
                      <a:pt x="898" y="189"/>
                      <a:pt x="898" y="189"/>
                    </a:cubicBezTo>
                    <a:cubicBezTo>
                      <a:pt x="964" y="241"/>
                      <a:pt x="1046" y="267"/>
                      <a:pt x="1128" y="267"/>
                    </a:cubicBezTo>
                    <a:cubicBezTo>
                      <a:pt x="1201" y="267"/>
                      <a:pt x="1274" y="247"/>
                      <a:pt x="1339" y="203"/>
                    </a:cubicBezTo>
                    <a:cubicBezTo>
                      <a:pt x="1402" y="161"/>
                      <a:pt x="1450" y="101"/>
                      <a:pt x="1478" y="31"/>
                    </a:cubicBezTo>
                    <a:lnTo>
                      <a:pt x="1400" y="0"/>
                    </a:lnTo>
                    <a:close/>
                  </a:path>
                </a:pathLst>
              </a:custGeom>
              <a:solidFill>
                <a:sysClr val="window" lastClr="FFFFFF">
                  <a:lumMod val="75000"/>
                </a:sysClr>
              </a:solidFill>
              <a:ln>
                <a:noFill/>
              </a:ln>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sp>
            <p:nvSpPr>
              <p:cNvPr id="70" name="Freeform 15"/>
              <p:cNvSpPr>
                <a:spLocks/>
              </p:cNvSpPr>
              <p:nvPr/>
            </p:nvSpPr>
            <p:spPr bwMode="auto">
              <a:xfrm>
                <a:off x="8973190" y="3436552"/>
                <a:ext cx="1862827" cy="337236"/>
              </a:xfrm>
              <a:custGeom>
                <a:avLst/>
                <a:gdLst>
                  <a:gd name="T0" fmla="*/ 1128 w 1478"/>
                  <a:gd name="T1" fmla="*/ 267 h 268"/>
                  <a:gd name="T2" fmla="*/ 1339 w 1478"/>
                  <a:gd name="T3" fmla="*/ 203 h 268"/>
                  <a:gd name="T4" fmla="*/ 1478 w 1478"/>
                  <a:gd name="T5" fmla="*/ 31 h 268"/>
                  <a:gd name="T6" fmla="*/ 1400 w 1478"/>
                  <a:gd name="T7" fmla="*/ 0 h 268"/>
                  <a:gd name="T8" fmla="*/ 1292 w 1478"/>
                  <a:gd name="T9" fmla="*/ 133 h 268"/>
                  <a:gd name="T10" fmla="*/ 1072 w 1478"/>
                  <a:gd name="T11" fmla="*/ 178 h 268"/>
                  <a:gd name="T12" fmla="*/ 898 w 1478"/>
                  <a:gd name="T13" fmla="*/ 72 h 268"/>
                  <a:gd name="T14" fmla="*/ 579 w 1478"/>
                  <a:gd name="T15" fmla="*/ 74 h 268"/>
                  <a:gd name="T16" fmla="*/ 406 w 1478"/>
                  <a:gd name="T17" fmla="*/ 178 h 268"/>
                  <a:gd name="T18" fmla="*/ 185 w 1478"/>
                  <a:gd name="T19" fmla="*/ 133 h 268"/>
                  <a:gd name="T20" fmla="*/ 78 w 1478"/>
                  <a:gd name="T21" fmla="*/ 0 h 268"/>
                  <a:gd name="T22" fmla="*/ 0 w 1478"/>
                  <a:gd name="T23" fmla="*/ 31 h 268"/>
                  <a:gd name="T24" fmla="*/ 139 w 1478"/>
                  <a:gd name="T25" fmla="*/ 203 h 268"/>
                  <a:gd name="T26" fmla="*/ 349 w 1478"/>
                  <a:gd name="T27" fmla="*/ 268 h 268"/>
                  <a:gd name="T28" fmla="*/ 422 w 1478"/>
                  <a:gd name="T29" fmla="*/ 261 h 268"/>
                  <a:gd name="T30" fmla="*/ 579 w 1478"/>
                  <a:gd name="T31" fmla="*/ 190 h 268"/>
                  <a:gd name="T32" fmla="*/ 579 w 1478"/>
                  <a:gd name="T33" fmla="*/ 199 h 268"/>
                  <a:gd name="T34" fmla="*/ 613 w 1478"/>
                  <a:gd name="T35" fmla="*/ 85 h 268"/>
                  <a:gd name="T36" fmla="*/ 643 w 1478"/>
                  <a:gd name="T37" fmla="*/ 85 h 268"/>
                  <a:gd name="T38" fmla="*/ 713 w 1478"/>
                  <a:gd name="T39" fmla="*/ 135 h 268"/>
                  <a:gd name="T40" fmla="*/ 778 w 1478"/>
                  <a:gd name="T41" fmla="*/ 85 h 268"/>
                  <a:gd name="T42" fmla="*/ 835 w 1478"/>
                  <a:gd name="T43" fmla="*/ 85 h 268"/>
                  <a:gd name="T44" fmla="*/ 913 w 1478"/>
                  <a:gd name="T45" fmla="*/ 200 h 268"/>
                  <a:gd name="T46" fmla="*/ 1128 w 1478"/>
                  <a:gd name="T47" fmla="*/ 267 h 2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478" h="268">
                    <a:moveTo>
                      <a:pt x="1128" y="267"/>
                    </a:moveTo>
                    <a:cubicBezTo>
                      <a:pt x="1201" y="267"/>
                      <a:pt x="1274" y="247"/>
                      <a:pt x="1339" y="203"/>
                    </a:cubicBezTo>
                    <a:cubicBezTo>
                      <a:pt x="1402" y="161"/>
                      <a:pt x="1450" y="101"/>
                      <a:pt x="1478" y="31"/>
                    </a:cubicBezTo>
                    <a:cubicBezTo>
                      <a:pt x="1400" y="0"/>
                      <a:pt x="1400" y="0"/>
                      <a:pt x="1400" y="0"/>
                    </a:cubicBezTo>
                    <a:cubicBezTo>
                      <a:pt x="1378" y="54"/>
                      <a:pt x="1341" y="101"/>
                      <a:pt x="1292" y="133"/>
                    </a:cubicBezTo>
                    <a:cubicBezTo>
                      <a:pt x="1227" y="177"/>
                      <a:pt x="1149" y="193"/>
                      <a:pt x="1072" y="178"/>
                    </a:cubicBezTo>
                    <a:cubicBezTo>
                      <a:pt x="1002" y="165"/>
                      <a:pt x="941" y="127"/>
                      <a:pt x="898" y="72"/>
                    </a:cubicBezTo>
                    <a:cubicBezTo>
                      <a:pt x="579" y="74"/>
                      <a:pt x="579" y="74"/>
                      <a:pt x="579" y="74"/>
                    </a:cubicBezTo>
                    <a:cubicBezTo>
                      <a:pt x="535" y="128"/>
                      <a:pt x="475" y="165"/>
                      <a:pt x="406" y="178"/>
                    </a:cubicBezTo>
                    <a:cubicBezTo>
                      <a:pt x="329" y="193"/>
                      <a:pt x="250" y="177"/>
                      <a:pt x="185" y="133"/>
                    </a:cubicBezTo>
                    <a:cubicBezTo>
                      <a:pt x="137" y="101"/>
                      <a:pt x="99" y="54"/>
                      <a:pt x="78" y="0"/>
                    </a:cubicBezTo>
                    <a:cubicBezTo>
                      <a:pt x="0" y="31"/>
                      <a:pt x="0" y="31"/>
                      <a:pt x="0" y="31"/>
                    </a:cubicBezTo>
                    <a:cubicBezTo>
                      <a:pt x="28" y="101"/>
                      <a:pt x="76" y="161"/>
                      <a:pt x="139" y="203"/>
                    </a:cubicBezTo>
                    <a:cubicBezTo>
                      <a:pt x="202" y="246"/>
                      <a:pt x="274" y="268"/>
                      <a:pt x="349" y="268"/>
                    </a:cubicBezTo>
                    <a:cubicBezTo>
                      <a:pt x="373" y="268"/>
                      <a:pt x="397" y="265"/>
                      <a:pt x="422" y="261"/>
                    </a:cubicBezTo>
                    <a:cubicBezTo>
                      <a:pt x="480" y="249"/>
                      <a:pt x="533" y="225"/>
                      <a:pt x="579" y="190"/>
                    </a:cubicBezTo>
                    <a:cubicBezTo>
                      <a:pt x="579" y="199"/>
                      <a:pt x="579" y="199"/>
                      <a:pt x="579" y="199"/>
                    </a:cubicBezTo>
                    <a:cubicBezTo>
                      <a:pt x="613" y="85"/>
                      <a:pt x="613" y="85"/>
                      <a:pt x="613" y="85"/>
                    </a:cubicBezTo>
                    <a:cubicBezTo>
                      <a:pt x="643" y="85"/>
                      <a:pt x="643" y="85"/>
                      <a:pt x="643" y="85"/>
                    </a:cubicBezTo>
                    <a:cubicBezTo>
                      <a:pt x="713" y="135"/>
                      <a:pt x="713" y="135"/>
                      <a:pt x="713" y="135"/>
                    </a:cubicBezTo>
                    <a:cubicBezTo>
                      <a:pt x="778" y="85"/>
                      <a:pt x="778" y="85"/>
                      <a:pt x="778" y="85"/>
                    </a:cubicBezTo>
                    <a:cubicBezTo>
                      <a:pt x="835" y="85"/>
                      <a:pt x="835" y="85"/>
                      <a:pt x="835" y="85"/>
                    </a:cubicBezTo>
                    <a:cubicBezTo>
                      <a:pt x="913" y="200"/>
                      <a:pt x="913" y="200"/>
                      <a:pt x="913" y="200"/>
                    </a:cubicBezTo>
                    <a:cubicBezTo>
                      <a:pt x="976" y="244"/>
                      <a:pt x="1052" y="267"/>
                      <a:pt x="1128" y="267"/>
                    </a:cubicBezTo>
                    <a:close/>
                  </a:path>
                </a:pathLst>
              </a:custGeom>
              <a:solidFill>
                <a:srgbClr val="0072C6"/>
              </a:solidFill>
              <a:ln>
                <a:noFill/>
              </a:ln>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sp>
            <p:nvSpPr>
              <p:cNvPr id="71" name="Freeform 35"/>
              <p:cNvSpPr>
                <a:spLocks/>
              </p:cNvSpPr>
              <p:nvPr/>
            </p:nvSpPr>
            <p:spPr bwMode="auto">
              <a:xfrm>
                <a:off x="9481720" y="3080582"/>
                <a:ext cx="291736" cy="291736"/>
              </a:xfrm>
              <a:custGeom>
                <a:avLst/>
                <a:gdLst>
                  <a:gd name="T0" fmla="*/ 92 w 232"/>
                  <a:gd name="T1" fmla="*/ 232 h 232"/>
                  <a:gd name="T2" fmla="*/ 139 w 232"/>
                  <a:gd name="T3" fmla="*/ 0 h 232"/>
                  <a:gd name="T4" fmla="*/ 92 w 232"/>
                  <a:gd name="T5" fmla="*/ 232 h 232"/>
                </a:gdLst>
                <a:ahLst/>
                <a:cxnLst>
                  <a:cxn ang="0">
                    <a:pos x="T0" y="T1"/>
                  </a:cxn>
                  <a:cxn ang="0">
                    <a:pos x="T2" y="T3"/>
                  </a:cxn>
                  <a:cxn ang="0">
                    <a:pos x="T4" y="T5"/>
                  </a:cxn>
                </a:cxnLst>
                <a:rect l="0" t="0" r="r" b="b"/>
                <a:pathLst>
                  <a:path w="232" h="232">
                    <a:moveTo>
                      <a:pt x="92" y="232"/>
                    </a:moveTo>
                    <a:cubicBezTo>
                      <a:pt x="92" y="232"/>
                      <a:pt x="0" y="92"/>
                      <a:pt x="139" y="0"/>
                    </a:cubicBezTo>
                    <a:cubicBezTo>
                      <a:pt x="139" y="0"/>
                      <a:pt x="232" y="139"/>
                      <a:pt x="92" y="232"/>
                    </a:cubicBezTo>
                    <a:close/>
                  </a:path>
                </a:pathLst>
              </a:custGeom>
              <a:solidFill>
                <a:srgbClr val="E811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sp>
            <p:nvSpPr>
              <p:cNvPr id="72" name="Freeform 36"/>
              <p:cNvSpPr>
                <a:spLocks/>
              </p:cNvSpPr>
              <p:nvPr/>
            </p:nvSpPr>
            <p:spPr bwMode="auto">
              <a:xfrm>
                <a:off x="9444250" y="3152847"/>
                <a:ext cx="278353" cy="278353"/>
              </a:xfrm>
              <a:custGeom>
                <a:avLst/>
                <a:gdLst>
                  <a:gd name="T0" fmla="*/ 153 w 220"/>
                  <a:gd name="T1" fmla="*/ 221 h 221"/>
                  <a:gd name="T2" fmla="*/ 67 w 220"/>
                  <a:gd name="T3" fmla="*/ 0 h 221"/>
                  <a:gd name="T4" fmla="*/ 153 w 220"/>
                  <a:gd name="T5" fmla="*/ 221 h 221"/>
                </a:gdLst>
                <a:ahLst/>
                <a:cxnLst>
                  <a:cxn ang="0">
                    <a:pos x="T0" y="T1"/>
                  </a:cxn>
                  <a:cxn ang="0">
                    <a:pos x="T2" y="T3"/>
                  </a:cxn>
                  <a:cxn ang="0">
                    <a:pos x="T4" y="T5"/>
                  </a:cxn>
                </a:cxnLst>
                <a:rect l="0" t="0" r="r" b="b"/>
                <a:pathLst>
                  <a:path w="220" h="221">
                    <a:moveTo>
                      <a:pt x="153" y="221"/>
                    </a:moveTo>
                    <a:cubicBezTo>
                      <a:pt x="153" y="221"/>
                      <a:pt x="0" y="153"/>
                      <a:pt x="67" y="0"/>
                    </a:cubicBezTo>
                    <a:cubicBezTo>
                      <a:pt x="67" y="0"/>
                      <a:pt x="220" y="68"/>
                      <a:pt x="153" y="221"/>
                    </a:cubicBezTo>
                    <a:close/>
                  </a:path>
                </a:pathLst>
              </a:custGeom>
              <a:solidFill>
                <a:srgbClr val="E811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sp>
            <p:nvSpPr>
              <p:cNvPr id="73" name="Freeform 37"/>
              <p:cNvSpPr>
                <a:spLocks/>
              </p:cNvSpPr>
              <p:nvPr/>
            </p:nvSpPr>
            <p:spPr bwMode="auto">
              <a:xfrm>
                <a:off x="9529897" y="3292023"/>
                <a:ext cx="270324" cy="283706"/>
              </a:xfrm>
              <a:custGeom>
                <a:avLst/>
                <a:gdLst>
                  <a:gd name="T0" fmla="*/ 216 w 216"/>
                  <a:gd name="T1" fmla="*/ 156 h 224"/>
                  <a:gd name="T2" fmla="*/ 0 w 216"/>
                  <a:gd name="T3" fmla="*/ 61 h 224"/>
                  <a:gd name="T4" fmla="*/ 216 w 216"/>
                  <a:gd name="T5" fmla="*/ 156 h 224"/>
                </a:gdLst>
                <a:ahLst/>
                <a:cxnLst>
                  <a:cxn ang="0">
                    <a:pos x="T0" y="T1"/>
                  </a:cxn>
                  <a:cxn ang="0">
                    <a:pos x="T2" y="T3"/>
                  </a:cxn>
                  <a:cxn ang="0">
                    <a:pos x="T4" y="T5"/>
                  </a:cxn>
                </a:cxnLst>
                <a:rect l="0" t="0" r="r" b="b"/>
                <a:pathLst>
                  <a:path w="216" h="224">
                    <a:moveTo>
                      <a:pt x="216" y="156"/>
                    </a:moveTo>
                    <a:cubicBezTo>
                      <a:pt x="206" y="160"/>
                      <a:pt x="63" y="224"/>
                      <a:pt x="0" y="61"/>
                    </a:cubicBezTo>
                    <a:cubicBezTo>
                      <a:pt x="0" y="61"/>
                      <a:pt x="156" y="0"/>
                      <a:pt x="216" y="156"/>
                    </a:cubicBezTo>
                    <a:close/>
                  </a:path>
                </a:pathLst>
              </a:custGeom>
              <a:solidFill>
                <a:srgbClr val="E811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sp>
            <p:nvSpPr>
              <p:cNvPr id="74" name="Freeform 38"/>
              <p:cNvSpPr>
                <a:spLocks/>
              </p:cNvSpPr>
              <p:nvPr/>
            </p:nvSpPr>
            <p:spPr bwMode="auto">
              <a:xfrm>
                <a:off x="9596809" y="3281317"/>
                <a:ext cx="222147" cy="187353"/>
              </a:xfrm>
              <a:custGeom>
                <a:avLst/>
                <a:gdLst>
                  <a:gd name="T0" fmla="*/ 83 w 83"/>
                  <a:gd name="T1" fmla="*/ 31 h 70"/>
                  <a:gd name="T2" fmla="*/ 65 w 83"/>
                  <a:gd name="T3" fmla="*/ 70 h 70"/>
                  <a:gd name="T4" fmla="*/ 0 w 83"/>
                  <a:gd name="T5" fmla="*/ 39 h 70"/>
                  <a:gd name="T6" fmla="*/ 18 w 83"/>
                  <a:gd name="T7" fmla="*/ 0 h 70"/>
                  <a:gd name="T8" fmla="*/ 83 w 83"/>
                  <a:gd name="T9" fmla="*/ 31 h 70"/>
                </a:gdLst>
                <a:ahLst/>
                <a:cxnLst>
                  <a:cxn ang="0">
                    <a:pos x="T0" y="T1"/>
                  </a:cxn>
                  <a:cxn ang="0">
                    <a:pos x="T2" y="T3"/>
                  </a:cxn>
                  <a:cxn ang="0">
                    <a:pos x="T4" y="T5"/>
                  </a:cxn>
                  <a:cxn ang="0">
                    <a:pos x="T6" y="T7"/>
                  </a:cxn>
                  <a:cxn ang="0">
                    <a:pos x="T8" y="T9"/>
                  </a:cxn>
                </a:cxnLst>
                <a:rect l="0" t="0" r="r" b="b"/>
                <a:pathLst>
                  <a:path w="83" h="70">
                    <a:moveTo>
                      <a:pt x="83" y="31"/>
                    </a:moveTo>
                    <a:lnTo>
                      <a:pt x="65" y="70"/>
                    </a:lnTo>
                    <a:lnTo>
                      <a:pt x="0" y="39"/>
                    </a:lnTo>
                    <a:lnTo>
                      <a:pt x="18" y="0"/>
                    </a:lnTo>
                    <a:lnTo>
                      <a:pt x="83" y="31"/>
                    </a:lnTo>
                    <a:close/>
                  </a:path>
                </a:pathLst>
              </a:custGeom>
              <a:solidFill>
                <a:srgbClr val="E811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sp>
            <p:nvSpPr>
              <p:cNvPr id="75" name="Freeform 39"/>
              <p:cNvSpPr>
                <a:spLocks/>
              </p:cNvSpPr>
              <p:nvPr/>
            </p:nvSpPr>
            <p:spPr bwMode="auto">
              <a:xfrm>
                <a:off x="9626250" y="3171582"/>
                <a:ext cx="372030" cy="414853"/>
              </a:xfrm>
              <a:custGeom>
                <a:avLst/>
                <a:gdLst>
                  <a:gd name="T0" fmla="*/ 17 w 296"/>
                  <a:gd name="T1" fmla="*/ 0 h 330"/>
                  <a:gd name="T2" fmla="*/ 15 w 296"/>
                  <a:gd name="T3" fmla="*/ 73 h 330"/>
                  <a:gd name="T4" fmla="*/ 0 w 296"/>
                  <a:gd name="T5" fmla="*/ 90 h 330"/>
                  <a:gd name="T6" fmla="*/ 84 w 296"/>
                  <a:gd name="T7" fmla="*/ 125 h 330"/>
                  <a:gd name="T8" fmla="*/ 90 w 296"/>
                  <a:gd name="T9" fmla="*/ 129 h 330"/>
                  <a:gd name="T10" fmla="*/ 109 w 296"/>
                  <a:gd name="T11" fmla="*/ 146 h 330"/>
                  <a:gd name="T12" fmla="*/ 101 w 296"/>
                  <a:gd name="T13" fmla="*/ 163 h 330"/>
                  <a:gd name="T14" fmla="*/ 88 w 296"/>
                  <a:gd name="T15" fmla="*/ 155 h 330"/>
                  <a:gd name="T16" fmla="*/ 61 w 296"/>
                  <a:gd name="T17" fmla="*/ 161 h 330"/>
                  <a:gd name="T18" fmla="*/ 67 w 296"/>
                  <a:gd name="T19" fmla="*/ 189 h 330"/>
                  <a:gd name="T20" fmla="*/ 89 w 296"/>
                  <a:gd name="T21" fmla="*/ 203 h 330"/>
                  <a:gd name="T22" fmla="*/ 122 w 296"/>
                  <a:gd name="T23" fmla="*/ 223 h 330"/>
                  <a:gd name="T24" fmla="*/ 132 w 296"/>
                  <a:gd name="T25" fmla="*/ 291 h 330"/>
                  <a:gd name="T26" fmla="*/ 201 w 296"/>
                  <a:gd name="T27" fmla="*/ 330 h 330"/>
                  <a:gd name="T28" fmla="*/ 248 w 296"/>
                  <a:gd name="T29" fmla="*/ 205 h 330"/>
                  <a:gd name="T30" fmla="*/ 282 w 296"/>
                  <a:gd name="T31" fmla="*/ 176 h 330"/>
                  <a:gd name="T32" fmla="*/ 296 w 296"/>
                  <a:gd name="T33" fmla="*/ 153 h 330"/>
                  <a:gd name="T34" fmla="*/ 208 w 296"/>
                  <a:gd name="T35" fmla="*/ 89 h 330"/>
                  <a:gd name="T36" fmla="*/ 223 w 296"/>
                  <a:gd name="T37" fmla="*/ 64 h 330"/>
                  <a:gd name="T38" fmla="*/ 17 w 296"/>
                  <a:gd name="T39" fmla="*/ 0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96" h="330">
                    <a:moveTo>
                      <a:pt x="17" y="0"/>
                    </a:moveTo>
                    <a:cubicBezTo>
                      <a:pt x="30" y="20"/>
                      <a:pt x="30" y="48"/>
                      <a:pt x="15" y="73"/>
                    </a:cubicBezTo>
                    <a:cubicBezTo>
                      <a:pt x="10" y="79"/>
                      <a:pt x="6" y="85"/>
                      <a:pt x="0" y="90"/>
                    </a:cubicBezTo>
                    <a:cubicBezTo>
                      <a:pt x="27" y="95"/>
                      <a:pt x="56" y="107"/>
                      <a:pt x="84" y="125"/>
                    </a:cubicBezTo>
                    <a:cubicBezTo>
                      <a:pt x="86" y="126"/>
                      <a:pt x="88" y="127"/>
                      <a:pt x="90" y="129"/>
                    </a:cubicBezTo>
                    <a:cubicBezTo>
                      <a:pt x="101" y="139"/>
                      <a:pt x="109" y="146"/>
                      <a:pt x="109" y="146"/>
                    </a:cubicBezTo>
                    <a:cubicBezTo>
                      <a:pt x="106" y="152"/>
                      <a:pt x="104" y="158"/>
                      <a:pt x="101" y="163"/>
                    </a:cubicBezTo>
                    <a:cubicBezTo>
                      <a:pt x="96" y="160"/>
                      <a:pt x="91" y="156"/>
                      <a:pt x="88" y="155"/>
                    </a:cubicBezTo>
                    <a:cubicBezTo>
                      <a:pt x="79" y="149"/>
                      <a:pt x="67" y="152"/>
                      <a:pt x="61" y="161"/>
                    </a:cubicBezTo>
                    <a:cubicBezTo>
                      <a:pt x="55" y="171"/>
                      <a:pt x="58" y="183"/>
                      <a:pt x="67" y="189"/>
                    </a:cubicBezTo>
                    <a:cubicBezTo>
                      <a:pt x="71" y="191"/>
                      <a:pt x="85" y="200"/>
                      <a:pt x="89" y="203"/>
                    </a:cubicBezTo>
                    <a:cubicBezTo>
                      <a:pt x="90" y="203"/>
                      <a:pt x="122" y="223"/>
                      <a:pt x="122" y="223"/>
                    </a:cubicBezTo>
                    <a:cubicBezTo>
                      <a:pt x="122" y="239"/>
                      <a:pt x="132" y="291"/>
                      <a:pt x="132" y="291"/>
                    </a:cubicBezTo>
                    <a:cubicBezTo>
                      <a:pt x="201" y="330"/>
                      <a:pt x="201" y="330"/>
                      <a:pt x="201" y="330"/>
                    </a:cubicBezTo>
                    <a:cubicBezTo>
                      <a:pt x="248" y="205"/>
                      <a:pt x="248" y="205"/>
                      <a:pt x="248" y="205"/>
                    </a:cubicBezTo>
                    <a:cubicBezTo>
                      <a:pt x="260" y="195"/>
                      <a:pt x="273" y="191"/>
                      <a:pt x="282" y="176"/>
                    </a:cubicBezTo>
                    <a:cubicBezTo>
                      <a:pt x="287" y="168"/>
                      <a:pt x="293" y="162"/>
                      <a:pt x="296" y="153"/>
                    </a:cubicBezTo>
                    <a:cubicBezTo>
                      <a:pt x="208" y="89"/>
                      <a:pt x="208" y="89"/>
                      <a:pt x="208" y="89"/>
                    </a:cubicBezTo>
                    <a:cubicBezTo>
                      <a:pt x="223" y="64"/>
                      <a:pt x="223" y="64"/>
                      <a:pt x="223" y="64"/>
                    </a:cubicBezTo>
                    <a:lnTo>
                      <a:pt x="17" y="0"/>
                    </a:lnTo>
                    <a:close/>
                  </a:path>
                </a:pathLst>
              </a:custGeom>
              <a:solidFill>
                <a:srgbClr val="FCD11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sp>
            <p:nvSpPr>
              <p:cNvPr id="76" name="Freeform 40"/>
              <p:cNvSpPr>
                <a:spLocks/>
              </p:cNvSpPr>
              <p:nvPr/>
            </p:nvSpPr>
            <p:spPr bwMode="auto">
              <a:xfrm>
                <a:off x="9778809" y="3259906"/>
                <a:ext cx="18735" cy="18735"/>
              </a:xfrm>
              <a:custGeom>
                <a:avLst/>
                <a:gdLst>
                  <a:gd name="T0" fmla="*/ 11 w 15"/>
                  <a:gd name="T1" fmla="*/ 2 h 16"/>
                  <a:gd name="T2" fmla="*/ 13 w 15"/>
                  <a:gd name="T3" fmla="*/ 12 h 16"/>
                  <a:gd name="T4" fmla="*/ 4 w 15"/>
                  <a:gd name="T5" fmla="*/ 14 h 16"/>
                  <a:gd name="T6" fmla="*/ 2 w 15"/>
                  <a:gd name="T7" fmla="*/ 5 h 16"/>
                  <a:gd name="T8" fmla="*/ 11 w 15"/>
                  <a:gd name="T9" fmla="*/ 2 h 16"/>
                </a:gdLst>
                <a:ahLst/>
                <a:cxnLst>
                  <a:cxn ang="0">
                    <a:pos x="T0" y="T1"/>
                  </a:cxn>
                  <a:cxn ang="0">
                    <a:pos x="T2" y="T3"/>
                  </a:cxn>
                  <a:cxn ang="0">
                    <a:pos x="T4" y="T5"/>
                  </a:cxn>
                  <a:cxn ang="0">
                    <a:pos x="T6" y="T7"/>
                  </a:cxn>
                  <a:cxn ang="0">
                    <a:pos x="T8" y="T9"/>
                  </a:cxn>
                </a:cxnLst>
                <a:rect l="0" t="0" r="r" b="b"/>
                <a:pathLst>
                  <a:path w="15" h="16">
                    <a:moveTo>
                      <a:pt x="11" y="2"/>
                    </a:moveTo>
                    <a:cubicBezTo>
                      <a:pt x="14" y="4"/>
                      <a:pt x="15" y="9"/>
                      <a:pt x="13" y="12"/>
                    </a:cubicBezTo>
                    <a:cubicBezTo>
                      <a:pt x="11" y="15"/>
                      <a:pt x="7" y="16"/>
                      <a:pt x="4" y="14"/>
                    </a:cubicBezTo>
                    <a:cubicBezTo>
                      <a:pt x="1" y="12"/>
                      <a:pt x="0" y="8"/>
                      <a:pt x="2" y="5"/>
                    </a:cubicBezTo>
                    <a:cubicBezTo>
                      <a:pt x="4" y="1"/>
                      <a:pt x="8" y="0"/>
                      <a:pt x="11" y="2"/>
                    </a:cubicBezTo>
                    <a:close/>
                  </a:path>
                </a:pathLst>
              </a:custGeom>
              <a:solidFill>
                <a:srgbClr val="0020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sp>
            <p:nvSpPr>
              <p:cNvPr id="77" name="Freeform 41"/>
              <p:cNvSpPr>
                <a:spLocks/>
              </p:cNvSpPr>
              <p:nvPr/>
            </p:nvSpPr>
            <p:spPr bwMode="auto">
              <a:xfrm>
                <a:off x="9816280" y="3356259"/>
                <a:ext cx="179324" cy="230177"/>
              </a:xfrm>
              <a:custGeom>
                <a:avLst/>
                <a:gdLst>
                  <a:gd name="T0" fmla="*/ 130 w 142"/>
                  <a:gd name="T1" fmla="*/ 0 h 184"/>
                  <a:gd name="T2" fmla="*/ 46 w 142"/>
                  <a:gd name="T3" fmla="*/ 69 h 184"/>
                  <a:gd name="T4" fmla="*/ 0 w 142"/>
                  <a:gd name="T5" fmla="*/ 59 h 184"/>
                  <a:gd name="T6" fmla="*/ 26 w 142"/>
                  <a:gd name="T7" fmla="*/ 171 h 184"/>
                  <a:gd name="T8" fmla="*/ 50 w 142"/>
                  <a:gd name="T9" fmla="*/ 184 h 184"/>
                  <a:gd name="T10" fmla="*/ 103 w 142"/>
                  <a:gd name="T11" fmla="*/ 137 h 184"/>
                  <a:gd name="T12" fmla="*/ 99 w 142"/>
                  <a:gd name="T13" fmla="*/ 75 h 184"/>
                  <a:gd name="T14" fmla="*/ 128 w 142"/>
                  <a:gd name="T15" fmla="*/ 38 h 184"/>
                  <a:gd name="T16" fmla="*/ 129 w 142"/>
                  <a:gd name="T17" fmla="*/ 33 h 184"/>
                  <a:gd name="T18" fmla="*/ 132 w 142"/>
                  <a:gd name="T19" fmla="*/ 31 h 184"/>
                  <a:gd name="T20" fmla="*/ 142 w 142"/>
                  <a:gd name="T21" fmla="*/ 7 h 184"/>
                  <a:gd name="T22" fmla="*/ 130 w 142"/>
                  <a:gd name="T23" fmla="*/ 0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2" h="184">
                    <a:moveTo>
                      <a:pt x="130" y="0"/>
                    </a:moveTo>
                    <a:cubicBezTo>
                      <a:pt x="46" y="69"/>
                      <a:pt x="46" y="69"/>
                      <a:pt x="46" y="69"/>
                    </a:cubicBezTo>
                    <a:cubicBezTo>
                      <a:pt x="0" y="59"/>
                      <a:pt x="0" y="59"/>
                      <a:pt x="0" y="59"/>
                    </a:cubicBezTo>
                    <a:cubicBezTo>
                      <a:pt x="26" y="171"/>
                      <a:pt x="26" y="171"/>
                      <a:pt x="26" y="171"/>
                    </a:cubicBezTo>
                    <a:cubicBezTo>
                      <a:pt x="50" y="184"/>
                      <a:pt x="50" y="184"/>
                      <a:pt x="50" y="184"/>
                    </a:cubicBezTo>
                    <a:cubicBezTo>
                      <a:pt x="103" y="137"/>
                      <a:pt x="103" y="137"/>
                      <a:pt x="103" y="137"/>
                    </a:cubicBezTo>
                    <a:cubicBezTo>
                      <a:pt x="99" y="75"/>
                      <a:pt x="99" y="75"/>
                      <a:pt x="99" y="75"/>
                    </a:cubicBezTo>
                    <a:cubicBezTo>
                      <a:pt x="110" y="64"/>
                      <a:pt x="120" y="52"/>
                      <a:pt x="128" y="38"/>
                    </a:cubicBezTo>
                    <a:cubicBezTo>
                      <a:pt x="128" y="36"/>
                      <a:pt x="128" y="35"/>
                      <a:pt x="129" y="33"/>
                    </a:cubicBezTo>
                    <a:cubicBezTo>
                      <a:pt x="130" y="32"/>
                      <a:pt x="131" y="32"/>
                      <a:pt x="132" y="31"/>
                    </a:cubicBezTo>
                    <a:cubicBezTo>
                      <a:pt x="136" y="23"/>
                      <a:pt x="139" y="15"/>
                      <a:pt x="142" y="7"/>
                    </a:cubicBezTo>
                    <a:lnTo>
                      <a:pt x="130" y="0"/>
                    </a:lnTo>
                    <a:close/>
                  </a:path>
                </a:pathLst>
              </a:custGeom>
              <a:solidFill>
                <a:srgbClr val="FFB9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grpSp>
      </p:grpSp>
      <p:pic>
        <p:nvPicPr>
          <p:cNvPr id="47" name="Picture 46">
            <a:extLst>
              <a:ext uri="{FF2B5EF4-FFF2-40B4-BE49-F238E27FC236}">
                <a16:creationId xmlns:a16="http://schemas.microsoft.com/office/drawing/2014/main" id="{EDBE7329-C1BB-4652-AB71-43C197A8A32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002576" y="218942"/>
            <a:ext cx="2743200" cy="340398"/>
          </a:xfrm>
          <a:prstGeom prst="rect">
            <a:avLst/>
          </a:prstGeom>
        </p:spPr>
      </p:pic>
    </p:spTree>
    <p:extLst>
      <p:ext uri="{BB962C8B-B14F-4D97-AF65-F5344CB8AC3E}">
        <p14:creationId xmlns:p14="http://schemas.microsoft.com/office/powerpoint/2010/main" val="48986297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65739664"/>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Blank accent color 1">
    <p:bg>
      <p:bgPr>
        <a:solidFill>
          <a:srgbClr val="0072C6"/>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66481562"/>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Developer code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Slide for developer code</a:t>
            </a:r>
          </a:p>
        </p:txBody>
      </p:sp>
      <p:sp>
        <p:nvSpPr>
          <p:cNvPr id="5" name="Text Placeholder 4"/>
          <p:cNvSpPr>
            <a:spLocks noGrp="1"/>
          </p:cNvSpPr>
          <p:nvPr>
            <p:ph type="body" sz="quarter" idx="10"/>
          </p:nvPr>
        </p:nvSpPr>
        <p:spPr>
          <a:xfrm>
            <a:off x="358570" y="1344828"/>
            <a:ext cx="11474238" cy="2003747"/>
          </a:xfrm>
        </p:spPr>
        <p:txBody>
          <a:bodyPr>
            <a:spAutoFit/>
          </a:bodyPr>
          <a:lstStyle>
            <a:lvl1pPr marL="0" indent="0">
              <a:spcBef>
                <a:spcPts val="588"/>
              </a:spcBef>
              <a:buNone/>
              <a:defRPr sz="3137">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1pPr>
            <a:lvl2pPr marL="224097" indent="0">
              <a:spcBef>
                <a:spcPts val="588"/>
              </a:spcBef>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2pPr>
            <a:lvl3pPr marL="448193" indent="0">
              <a:spcBef>
                <a:spcPts val="588"/>
              </a:spcBef>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3pPr>
            <a:lvl4pPr marL="672290" indent="0">
              <a:spcBef>
                <a:spcPts val="588"/>
              </a:spcBef>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4pPr>
            <a:lvl5pPr marL="896386" indent="0">
              <a:spcBef>
                <a:spcPts val="588"/>
              </a:spcBef>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872147892"/>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Closing logo slide">
    <p:bg>
      <p:bgPr>
        <a:solidFill>
          <a:srgbClr val="0072C6"/>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invGray">
          <a:xfrm>
            <a:off x="450202" y="3083653"/>
            <a:ext cx="3223861" cy="690695"/>
          </a:xfrm>
          <a:prstGeom prst="rect">
            <a:avLst/>
          </a:prstGeom>
        </p:spPr>
      </p:pic>
      <p:sp>
        <p:nvSpPr>
          <p:cNvPr id="4" name="Text Box 3">
            <a:extLst>
              <a:ext uri="{FF2B5EF4-FFF2-40B4-BE49-F238E27FC236}">
                <a16:creationId xmlns:a16="http://schemas.microsoft.com/office/drawing/2014/main" id="{F2A85DB6-8FD9-4327-B867-87ED010ADD59}"/>
              </a:ext>
            </a:extLst>
          </p:cNvPr>
          <p:cNvSpPr txBox="1">
            <a:spLocks noChangeArrowheads="1"/>
          </p:cNvSpPr>
          <p:nvPr userDrawn="1"/>
        </p:nvSpPr>
        <p:spPr bwMode="blackWhite">
          <a:xfrm>
            <a:off x="450202" y="6170142"/>
            <a:ext cx="11292218" cy="488811"/>
          </a:xfrm>
          <a:prstGeom prst="rect">
            <a:avLst/>
          </a:prstGeom>
          <a:noFill/>
          <a:ln w="12700">
            <a:noFill/>
            <a:miter lim="800000"/>
            <a:headEnd type="none" w="sm" len="sm"/>
            <a:tailEnd type="none" w="sm" len="sm"/>
          </a:ln>
          <a:effectLst/>
        </p:spPr>
        <p:txBody>
          <a:bodyPr vert="horz" wrap="square" lIns="89630" tIns="89630" rIns="89630" bIns="89630" numCol="1" anchor="t" anchorCtr="0" compatLnSpc="1">
            <a:prstTxWarp prst="textNoShape">
              <a:avLst/>
            </a:prstTxWarp>
            <a:spAutoFit/>
          </a:bodyPr>
          <a:lstStyle/>
          <a:p>
            <a:pPr defTabSz="913748" eaLnBrk="0" hangingPunct="0"/>
            <a:r>
              <a:rPr lang="en-US" sz="980" baseline="0" dirty="0">
                <a:solidFill>
                  <a:schemeClr val="bg1"/>
                </a:solidFill>
                <a:latin typeface="Segoe UI" panose="020B0502040204020203" pitchFamily="34" charset="0"/>
                <a:cs typeface="Segoe UI" panose="020B0502040204020203" pitchFamily="34" charset="0"/>
              </a:rPr>
              <a:t>© 2017 Microsoft Corporation. All rights reserved. Microsoft and the trademarks listed at http://www.microsoft.com/trademarks are trademarks of the Microsoft group of companies. </a:t>
            </a:r>
            <a:br>
              <a:rPr lang="en-US" sz="980" baseline="0" dirty="0">
                <a:solidFill>
                  <a:schemeClr val="bg1"/>
                </a:solidFill>
                <a:latin typeface="Segoe UI" panose="020B0502040204020203" pitchFamily="34" charset="0"/>
                <a:cs typeface="Segoe UI" panose="020B0502040204020203" pitchFamily="34" charset="0"/>
              </a:rPr>
            </a:br>
            <a:r>
              <a:rPr lang="en-US" sz="980" baseline="0" dirty="0">
                <a:solidFill>
                  <a:schemeClr val="bg1"/>
                </a:solidFill>
                <a:latin typeface="Segoe UI" panose="020B0502040204020203" pitchFamily="34" charset="0"/>
                <a:cs typeface="Segoe UI" panose="020B0502040204020203" pitchFamily="34" charset="0"/>
              </a:rPr>
              <a:t>All other trademarks are property of their respective owners. </a:t>
            </a:r>
          </a:p>
        </p:txBody>
      </p:sp>
    </p:spTree>
    <p:extLst>
      <p:ext uri="{BB962C8B-B14F-4D97-AF65-F5344CB8AC3E}">
        <p14:creationId xmlns:p14="http://schemas.microsoft.com/office/powerpoint/2010/main" val="3523860566"/>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358570" y="1344828"/>
            <a:ext cx="11474238" cy="1840792"/>
          </a:xfrm>
          <a:prstGeom prst="rect">
            <a:avLst/>
          </a:prstGeom>
        </p:spPr>
        <p:txBody>
          <a:bodyPr>
            <a:spAutoFit/>
          </a:bodyPr>
          <a:lstStyle>
            <a:lvl1pPr marL="224097" indent="-224097">
              <a:spcBef>
                <a:spcPts val="588"/>
              </a:spcBef>
              <a:buClr>
                <a:schemeClr val="tx1"/>
              </a:buClr>
              <a:buSzPct val="90000"/>
              <a:buFont typeface="Arial" pitchFamily="34" charset="0"/>
              <a:buChar char="•"/>
              <a:defRPr sz="1961">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448193" indent="-224097">
              <a:spcBef>
                <a:spcPts val="588"/>
              </a:spcBef>
              <a:buClr>
                <a:schemeClr val="tx1"/>
              </a:buClr>
              <a:buSzPct val="90000"/>
              <a:buFont typeface="Arial" pitchFamily="34" charset="0"/>
              <a:buChar char="•"/>
              <a:defRPr sz="1961">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672290" indent="-224097">
              <a:spcBef>
                <a:spcPts val="588"/>
              </a:spcBef>
              <a:buClr>
                <a:schemeClr val="tx1"/>
              </a:buClr>
              <a:buSzPct val="90000"/>
              <a:buFont typeface="Arial" pitchFamily="34" charset="0"/>
              <a:buChar char="•"/>
              <a:defRPr sz="1961">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896386" indent="-224097">
              <a:spcBef>
                <a:spcPts val="588"/>
              </a:spcBef>
              <a:buClr>
                <a:schemeClr val="tx1"/>
              </a:buClr>
              <a:buSzPct val="90000"/>
              <a:buFont typeface="Arial" pitchFamily="34" charset="0"/>
              <a:buChar char="•"/>
              <a:defRPr sz="1961">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120483" indent="-224097">
              <a:spcBef>
                <a:spcPts val="588"/>
              </a:spcBef>
              <a:buClr>
                <a:schemeClr val="tx1"/>
              </a:buClr>
              <a:buSzPct val="90000"/>
              <a:buFont typeface="Arial" pitchFamily="34" charset="0"/>
              <a:buChar char="•"/>
              <a:defRPr sz="1961">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a:t>Use this Layout for Speaker Notes slides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6"/>
          <p:cNvSpPr>
            <a:spLocks noGrp="1"/>
          </p:cNvSpPr>
          <p:nvPr>
            <p:ph type="body" sz="quarter" idx="11" hasCustomPrompt="1"/>
          </p:nvPr>
        </p:nvSpPr>
        <p:spPr>
          <a:xfrm>
            <a:off x="1" y="6141381"/>
            <a:ext cx="12192001" cy="717242"/>
          </a:xfrm>
          <a:prstGeom prst="rect">
            <a:avLst/>
          </a:prstGeom>
          <a:solidFill>
            <a:srgbClr val="FFFF99"/>
          </a:solidFill>
        </p:spPr>
        <p:txBody>
          <a:bodyPr wrap="square" lIns="365760" tIns="91440" rIns="365760" bIns="91440" anchor="ctr" anchorCtr="0">
            <a:noAutofit/>
          </a:bodyPr>
          <a:lstStyle>
            <a:lvl1pPr algn="r">
              <a:buFont typeface="Arial" pitchFamily="34" charset="0"/>
              <a:buNone/>
              <a:defRPr sz="3137" spc="-50"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mj-lt"/>
                <a:ea typeface="Segoe UI" pitchFamily="34" charset="0"/>
                <a:cs typeface="Segoe UI"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629400605"/>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_Blank accent color 1">
    <p:bg>
      <p:bgPr>
        <a:solidFill>
          <a:srgbClr val="0072C6"/>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02143425"/>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5_Title Slide">
    <p:bg>
      <p:bgPr>
        <a:solidFill>
          <a:srgbClr val="0072C6"/>
        </a:solidFill>
        <a:effectLst/>
      </p:bgPr>
    </p:bg>
    <p:spTree>
      <p:nvGrpSpPr>
        <p:cNvPr id="1" name=""/>
        <p:cNvGrpSpPr/>
        <p:nvPr/>
      </p:nvGrpSpPr>
      <p:grpSpPr>
        <a:xfrm>
          <a:off x="0" y="0"/>
          <a:ext cx="0" cy="0"/>
          <a:chOff x="0" y="0"/>
          <a:chExt cx="0" cy="0"/>
        </a:xfrm>
      </p:grpSpPr>
      <p:pic>
        <p:nvPicPr>
          <p:cNvPr id="90" name="Picture 8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3941" y="6023859"/>
            <a:ext cx="2238697" cy="365780"/>
          </a:xfrm>
          <a:prstGeom prst="rect">
            <a:avLst/>
          </a:prstGeom>
        </p:spPr>
      </p:pic>
      <p:sp>
        <p:nvSpPr>
          <p:cNvPr id="2" name="Rectangle 1"/>
          <p:cNvSpPr/>
          <p:nvPr/>
        </p:nvSpPr>
        <p:spPr bwMode="auto">
          <a:xfrm>
            <a:off x="8635870" y="0"/>
            <a:ext cx="3556129" cy="6858000"/>
          </a:xfrm>
          <a:prstGeom prst="rect">
            <a:avLst/>
          </a:prstGeom>
          <a:solidFill>
            <a:srgbClr val="EEEEEE"/>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algn="ctr" defTabSz="914102" fontAlgn="base">
              <a:lnSpc>
                <a:spcPct val="90000"/>
              </a:lnSpc>
              <a:spcBef>
                <a:spcPct val="0"/>
              </a:spcBef>
              <a:spcAft>
                <a:spcPct val="0"/>
              </a:spcAft>
            </a:pPr>
            <a:endParaRPr lang="en-US" sz="2353" dirty="0" err="1">
              <a:gradFill>
                <a:gsLst>
                  <a:gs pos="0">
                    <a:srgbClr val="FFFFFF"/>
                  </a:gs>
                  <a:gs pos="100000">
                    <a:srgbClr val="FFFFFF"/>
                  </a:gs>
                </a:gsLst>
                <a:lin ang="5400000" scaled="0"/>
              </a:gradFill>
              <a:ea typeface="Segoe UI" pitchFamily="34" charset="0"/>
              <a:cs typeface="Segoe UI" pitchFamily="34" charset="0"/>
            </a:endParaRPr>
          </a:p>
        </p:txBody>
      </p:sp>
      <p:sp>
        <p:nvSpPr>
          <p:cNvPr id="5" name="Text Placeholder 4"/>
          <p:cNvSpPr>
            <a:spLocks noGrp="1"/>
          </p:cNvSpPr>
          <p:nvPr>
            <p:ph type="body" sz="quarter" idx="12" hasCustomPrompt="1"/>
          </p:nvPr>
        </p:nvSpPr>
        <p:spPr>
          <a:xfrm>
            <a:off x="269239" y="2720520"/>
            <a:ext cx="8270507" cy="896552"/>
          </a:xfrm>
          <a:noFill/>
        </p:spPr>
        <p:txBody>
          <a:bodyPr lIns="91440" tIns="91440" rIns="91440" bIns="91440">
            <a:noAutofit/>
          </a:bodyPr>
          <a:lstStyle>
            <a:lvl1pPr marL="0" indent="0">
              <a:spcBef>
                <a:spcPts val="0"/>
              </a:spcBef>
              <a:buNone/>
              <a:defRPr sz="2745" spc="0" baseline="0">
                <a:solidFill>
                  <a:schemeClr val="bg1"/>
                </a:solidFill>
                <a:latin typeface="+mj-lt"/>
              </a:defRPr>
            </a:lvl1pPr>
          </a:lstStyle>
          <a:p>
            <a:pPr lvl="0"/>
            <a:r>
              <a:rPr lang="en-US" dirty="0"/>
              <a:t>Speaker Name</a:t>
            </a:r>
          </a:p>
        </p:txBody>
      </p:sp>
      <p:sp>
        <p:nvSpPr>
          <p:cNvPr id="9" name="Title 1"/>
          <p:cNvSpPr>
            <a:spLocks noGrp="1"/>
          </p:cNvSpPr>
          <p:nvPr>
            <p:ph type="title" hasCustomPrompt="1"/>
          </p:nvPr>
        </p:nvSpPr>
        <p:spPr>
          <a:xfrm>
            <a:off x="269238" y="1644658"/>
            <a:ext cx="8270507" cy="1075862"/>
          </a:xfrm>
          <a:noFill/>
        </p:spPr>
        <p:txBody>
          <a:bodyPr lIns="91440" tIns="91440" rIns="91440" bIns="91440" anchor="t" anchorCtr="0"/>
          <a:lstStyle>
            <a:lvl1pPr>
              <a:defRPr sz="5882" spc="-78" baseline="0">
                <a:solidFill>
                  <a:schemeClr val="bg1"/>
                </a:solidFill>
              </a:defRPr>
            </a:lvl1pPr>
          </a:lstStyle>
          <a:p>
            <a:r>
              <a:rPr lang="en-US" dirty="0"/>
              <a:t>Presentation title</a:t>
            </a:r>
          </a:p>
        </p:txBody>
      </p:sp>
      <p:grpSp>
        <p:nvGrpSpPr>
          <p:cNvPr id="49" name="Group 48"/>
          <p:cNvGrpSpPr/>
          <p:nvPr/>
        </p:nvGrpSpPr>
        <p:grpSpPr>
          <a:xfrm>
            <a:off x="9076073" y="1662045"/>
            <a:ext cx="2750426" cy="3533909"/>
            <a:chOff x="4173933" y="1990739"/>
            <a:chExt cx="2457160" cy="3156656"/>
          </a:xfrm>
        </p:grpSpPr>
        <p:sp>
          <p:nvSpPr>
            <p:cNvPr id="50" name="Freeform 8"/>
            <p:cNvSpPr>
              <a:spLocks noEditPoints="1"/>
            </p:cNvSpPr>
            <p:nvPr/>
          </p:nvSpPr>
          <p:spPr bwMode="auto">
            <a:xfrm>
              <a:off x="4825097" y="2367213"/>
              <a:ext cx="1197063" cy="1195470"/>
            </a:xfrm>
            <a:custGeom>
              <a:avLst/>
              <a:gdLst>
                <a:gd name="T0" fmla="*/ 670 w 1598"/>
                <a:gd name="T1" fmla="*/ 1577 h 1597"/>
                <a:gd name="T2" fmla="*/ 760 w 1598"/>
                <a:gd name="T3" fmla="*/ 1597 h 1597"/>
                <a:gd name="T4" fmla="*/ 917 w 1598"/>
                <a:gd name="T5" fmla="*/ 1569 h 1597"/>
                <a:gd name="T6" fmla="*/ 839 w 1598"/>
                <a:gd name="T7" fmla="*/ 1597 h 1597"/>
                <a:gd name="T8" fmla="*/ 516 w 1598"/>
                <a:gd name="T9" fmla="*/ 1535 h 1597"/>
                <a:gd name="T10" fmla="*/ 602 w 1598"/>
                <a:gd name="T11" fmla="*/ 1573 h 1597"/>
                <a:gd name="T12" fmla="*/ 1070 w 1598"/>
                <a:gd name="T13" fmla="*/ 1529 h 1597"/>
                <a:gd name="T14" fmla="*/ 997 w 1598"/>
                <a:gd name="T15" fmla="*/ 1573 h 1597"/>
                <a:gd name="T16" fmla="*/ 374 w 1598"/>
                <a:gd name="T17" fmla="*/ 1463 h 1597"/>
                <a:gd name="T18" fmla="*/ 452 w 1598"/>
                <a:gd name="T19" fmla="*/ 1517 h 1597"/>
                <a:gd name="T20" fmla="*/ 1211 w 1598"/>
                <a:gd name="T21" fmla="*/ 1460 h 1597"/>
                <a:gd name="T22" fmla="*/ 1147 w 1598"/>
                <a:gd name="T23" fmla="*/ 1517 h 1597"/>
                <a:gd name="T24" fmla="*/ 249 w 1598"/>
                <a:gd name="T25" fmla="*/ 1364 h 1597"/>
                <a:gd name="T26" fmla="*/ 317 w 1598"/>
                <a:gd name="T27" fmla="*/ 1433 h 1597"/>
                <a:gd name="T28" fmla="*/ 1336 w 1598"/>
                <a:gd name="T29" fmla="*/ 1363 h 1597"/>
                <a:gd name="T30" fmla="*/ 1282 w 1598"/>
                <a:gd name="T31" fmla="*/ 1432 h 1597"/>
                <a:gd name="T32" fmla="*/ 146 w 1598"/>
                <a:gd name="T33" fmla="*/ 1242 h 1597"/>
                <a:gd name="T34" fmla="*/ 201 w 1598"/>
                <a:gd name="T35" fmla="*/ 1323 h 1597"/>
                <a:gd name="T36" fmla="*/ 1438 w 1598"/>
                <a:gd name="T37" fmla="*/ 1244 h 1597"/>
                <a:gd name="T38" fmla="*/ 1398 w 1598"/>
                <a:gd name="T39" fmla="*/ 1323 h 1597"/>
                <a:gd name="T40" fmla="*/ 71 w 1598"/>
                <a:gd name="T41" fmla="*/ 1102 h 1597"/>
                <a:gd name="T42" fmla="*/ 110 w 1598"/>
                <a:gd name="T43" fmla="*/ 1192 h 1597"/>
                <a:gd name="T44" fmla="*/ 1515 w 1598"/>
                <a:gd name="T45" fmla="*/ 1106 h 1597"/>
                <a:gd name="T46" fmla="*/ 1489 w 1598"/>
                <a:gd name="T47" fmla="*/ 1192 h 1597"/>
                <a:gd name="T48" fmla="*/ 25 w 1598"/>
                <a:gd name="T49" fmla="*/ 949 h 1597"/>
                <a:gd name="T50" fmla="*/ 47 w 1598"/>
                <a:gd name="T51" fmla="*/ 1046 h 1597"/>
                <a:gd name="T52" fmla="*/ 1562 w 1598"/>
                <a:gd name="T53" fmla="*/ 956 h 1597"/>
                <a:gd name="T54" fmla="*/ 1552 w 1598"/>
                <a:gd name="T55" fmla="*/ 1045 h 1597"/>
                <a:gd name="T56" fmla="*/ 10 w 1598"/>
                <a:gd name="T57" fmla="*/ 790 h 1597"/>
                <a:gd name="T58" fmla="*/ 16 w 1598"/>
                <a:gd name="T59" fmla="*/ 890 h 1597"/>
                <a:gd name="T60" fmla="*/ 1574 w 1598"/>
                <a:gd name="T61" fmla="*/ 878 h 1597"/>
                <a:gd name="T62" fmla="*/ 1598 w 1598"/>
                <a:gd name="T63" fmla="*/ 797 h 1597"/>
                <a:gd name="T64" fmla="*/ 14 w 1598"/>
                <a:gd name="T65" fmla="*/ 730 h 1597"/>
                <a:gd name="T66" fmla="*/ 28 w 1598"/>
                <a:gd name="T67" fmla="*/ 631 h 1597"/>
                <a:gd name="T68" fmla="*/ 1584 w 1598"/>
                <a:gd name="T69" fmla="*/ 727 h 1597"/>
                <a:gd name="T70" fmla="*/ 1581 w 1598"/>
                <a:gd name="T71" fmla="*/ 637 h 1597"/>
                <a:gd name="T72" fmla="*/ 46 w 1598"/>
                <a:gd name="T73" fmla="*/ 574 h 1597"/>
                <a:gd name="T74" fmla="*/ 78 w 1598"/>
                <a:gd name="T75" fmla="*/ 480 h 1597"/>
                <a:gd name="T76" fmla="*/ 1551 w 1598"/>
                <a:gd name="T77" fmla="*/ 571 h 1597"/>
                <a:gd name="T78" fmla="*/ 1533 w 1598"/>
                <a:gd name="T79" fmla="*/ 482 h 1597"/>
                <a:gd name="T80" fmla="*/ 109 w 1598"/>
                <a:gd name="T81" fmla="*/ 427 h 1597"/>
                <a:gd name="T82" fmla="*/ 157 w 1598"/>
                <a:gd name="T83" fmla="*/ 341 h 1597"/>
                <a:gd name="T84" fmla="*/ 1488 w 1598"/>
                <a:gd name="T85" fmla="*/ 425 h 1597"/>
                <a:gd name="T86" fmla="*/ 1454 w 1598"/>
                <a:gd name="T87" fmla="*/ 341 h 1597"/>
                <a:gd name="T88" fmla="*/ 200 w 1598"/>
                <a:gd name="T89" fmla="*/ 296 h 1597"/>
                <a:gd name="T90" fmla="*/ 262 w 1598"/>
                <a:gd name="T91" fmla="*/ 221 h 1597"/>
                <a:gd name="T92" fmla="*/ 1396 w 1598"/>
                <a:gd name="T93" fmla="*/ 294 h 1597"/>
                <a:gd name="T94" fmla="*/ 1348 w 1598"/>
                <a:gd name="T95" fmla="*/ 219 h 1597"/>
                <a:gd name="T96" fmla="*/ 315 w 1598"/>
                <a:gd name="T97" fmla="*/ 186 h 1597"/>
                <a:gd name="T98" fmla="*/ 389 w 1598"/>
                <a:gd name="T99" fmla="*/ 125 h 1597"/>
                <a:gd name="T100" fmla="*/ 1281 w 1598"/>
                <a:gd name="T101" fmla="*/ 184 h 1597"/>
                <a:gd name="T102" fmla="*/ 1220 w 1598"/>
                <a:gd name="T103" fmla="*/ 120 h 1597"/>
                <a:gd name="T104" fmla="*/ 451 w 1598"/>
                <a:gd name="T105" fmla="*/ 101 h 1597"/>
                <a:gd name="T106" fmla="*/ 533 w 1598"/>
                <a:gd name="T107" fmla="*/ 56 h 1597"/>
                <a:gd name="T108" fmla="*/ 1145 w 1598"/>
                <a:gd name="T109" fmla="*/ 100 h 1597"/>
                <a:gd name="T110" fmla="*/ 1075 w 1598"/>
                <a:gd name="T111" fmla="*/ 49 h 1597"/>
                <a:gd name="T112" fmla="*/ 600 w 1598"/>
                <a:gd name="T113" fmla="*/ 46 h 1597"/>
                <a:gd name="T114" fmla="*/ 688 w 1598"/>
                <a:gd name="T115" fmla="*/ 18 h 1597"/>
                <a:gd name="T116" fmla="*/ 995 w 1598"/>
                <a:gd name="T117" fmla="*/ 45 h 1597"/>
                <a:gd name="T118" fmla="*/ 919 w 1598"/>
                <a:gd name="T119" fmla="*/ 9 h 1597"/>
                <a:gd name="T120" fmla="*/ 758 w 1598"/>
                <a:gd name="T121" fmla="*/ 21 h 1597"/>
                <a:gd name="T122" fmla="*/ 848 w 1598"/>
                <a:gd name="T123" fmla="*/ 12 h 15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598" h="1597">
                  <a:moveTo>
                    <a:pt x="760" y="1597"/>
                  </a:moveTo>
                  <a:cubicBezTo>
                    <a:pt x="759" y="1597"/>
                    <a:pt x="759" y="1597"/>
                    <a:pt x="759" y="1597"/>
                  </a:cubicBezTo>
                  <a:cubicBezTo>
                    <a:pt x="732" y="1595"/>
                    <a:pt x="705" y="1593"/>
                    <a:pt x="679" y="1589"/>
                  </a:cubicBezTo>
                  <a:cubicBezTo>
                    <a:pt x="673" y="1588"/>
                    <a:pt x="669" y="1583"/>
                    <a:pt x="670" y="1577"/>
                  </a:cubicBezTo>
                  <a:cubicBezTo>
                    <a:pt x="671" y="1572"/>
                    <a:pt x="676" y="1568"/>
                    <a:pt x="682" y="1569"/>
                  </a:cubicBezTo>
                  <a:cubicBezTo>
                    <a:pt x="707" y="1573"/>
                    <a:pt x="734" y="1575"/>
                    <a:pt x="760" y="1577"/>
                  </a:cubicBezTo>
                  <a:cubicBezTo>
                    <a:pt x="766" y="1577"/>
                    <a:pt x="770" y="1582"/>
                    <a:pt x="770" y="1587"/>
                  </a:cubicBezTo>
                  <a:cubicBezTo>
                    <a:pt x="769" y="1592"/>
                    <a:pt x="765" y="1597"/>
                    <a:pt x="760" y="1597"/>
                  </a:cubicBezTo>
                  <a:close/>
                  <a:moveTo>
                    <a:pt x="839" y="1597"/>
                  </a:moveTo>
                  <a:cubicBezTo>
                    <a:pt x="834" y="1597"/>
                    <a:pt x="830" y="1592"/>
                    <a:pt x="829" y="1587"/>
                  </a:cubicBezTo>
                  <a:cubicBezTo>
                    <a:pt x="829" y="1582"/>
                    <a:pt x="833" y="1577"/>
                    <a:pt x="839" y="1577"/>
                  </a:cubicBezTo>
                  <a:cubicBezTo>
                    <a:pt x="865" y="1575"/>
                    <a:pt x="892" y="1573"/>
                    <a:pt x="917" y="1569"/>
                  </a:cubicBezTo>
                  <a:cubicBezTo>
                    <a:pt x="923" y="1568"/>
                    <a:pt x="928" y="1572"/>
                    <a:pt x="929" y="1577"/>
                  </a:cubicBezTo>
                  <a:cubicBezTo>
                    <a:pt x="930" y="1583"/>
                    <a:pt x="926" y="1588"/>
                    <a:pt x="920" y="1588"/>
                  </a:cubicBezTo>
                  <a:cubicBezTo>
                    <a:pt x="894" y="1592"/>
                    <a:pt x="867" y="1595"/>
                    <a:pt x="840" y="1597"/>
                  </a:cubicBezTo>
                  <a:lnTo>
                    <a:pt x="839" y="1597"/>
                  </a:lnTo>
                  <a:close/>
                  <a:moveTo>
                    <a:pt x="602" y="1573"/>
                  </a:moveTo>
                  <a:cubicBezTo>
                    <a:pt x="601" y="1573"/>
                    <a:pt x="600" y="1573"/>
                    <a:pt x="599" y="1572"/>
                  </a:cubicBezTo>
                  <a:cubicBezTo>
                    <a:pt x="573" y="1566"/>
                    <a:pt x="547" y="1558"/>
                    <a:pt x="522" y="1548"/>
                  </a:cubicBezTo>
                  <a:cubicBezTo>
                    <a:pt x="517" y="1546"/>
                    <a:pt x="514" y="1541"/>
                    <a:pt x="516" y="1535"/>
                  </a:cubicBezTo>
                  <a:cubicBezTo>
                    <a:pt x="518" y="1530"/>
                    <a:pt x="524" y="1528"/>
                    <a:pt x="529" y="1530"/>
                  </a:cubicBezTo>
                  <a:cubicBezTo>
                    <a:pt x="554" y="1539"/>
                    <a:pt x="579" y="1547"/>
                    <a:pt x="604" y="1553"/>
                  </a:cubicBezTo>
                  <a:cubicBezTo>
                    <a:pt x="610" y="1554"/>
                    <a:pt x="613" y="1560"/>
                    <a:pt x="612" y="1565"/>
                  </a:cubicBezTo>
                  <a:cubicBezTo>
                    <a:pt x="610" y="1570"/>
                    <a:pt x="606" y="1573"/>
                    <a:pt x="602" y="1573"/>
                  </a:cubicBezTo>
                  <a:close/>
                  <a:moveTo>
                    <a:pt x="997" y="1573"/>
                  </a:moveTo>
                  <a:cubicBezTo>
                    <a:pt x="993" y="1573"/>
                    <a:pt x="989" y="1570"/>
                    <a:pt x="987" y="1565"/>
                  </a:cubicBezTo>
                  <a:cubicBezTo>
                    <a:pt x="986" y="1560"/>
                    <a:pt x="989" y="1554"/>
                    <a:pt x="995" y="1553"/>
                  </a:cubicBezTo>
                  <a:cubicBezTo>
                    <a:pt x="1020" y="1546"/>
                    <a:pt x="1045" y="1538"/>
                    <a:pt x="1070" y="1529"/>
                  </a:cubicBezTo>
                  <a:cubicBezTo>
                    <a:pt x="1075" y="1527"/>
                    <a:pt x="1081" y="1530"/>
                    <a:pt x="1083" y="1535"/>
                  </a:cubicBezTo>
                  <a:cubicBezTo>
                    <a:pt x="1085" y="1540"/>
                    <a:pt x="1082" y="1546"/>
                    <a:pt x="1077" y="1548"/>
                  </a:cubicBezTo>
                  <a:cubicBezTo>
                    <a:pt x="1052" y="1557"/>
                    <a:pt x="1026" y="1565"/>
                    <a:pt x="1000" y="1572"/>
                  </a:cubicBezTo>
                  <a:cubicBezTo>
                    <a:pt x="999" y="1572"/>
                    <a:pt x="998" y="1573"/>
                    <a:pt x="997" y="1573"/>
                  </a:cubicBezTo>
                  <a:close/>
                  <a:moveTo>
                    <a:pt x="452" y="1517"/>
                  </a:moveTo>
                  <a:cubicBezTo>
                    <a:pt x="451" y="1517"/>
                    <a:pt x="449" y="1517"/>
                    <a:pt x="448" y="1516"/>
                  </a:cubicBezTo>
                  <a:cubicBezTo>
                    <a:pt x="424" y="1505"/>
                    <a:pt x="400" y="1491"/>
                    <a:pt x="377" y="1477"/>
                  </a:cubicBezTo>
                  <a:cubicBezTo>
                    <a:pt x="372" y="1474"/>
                    <a:pt x="371" y="1468"/>
                    <a:pt x="374" y="1463"/>
                  </a:cubicBezTo>
                  <a:cubicBezTo>
                    <a:pt x="377" y="1459"/>
                    <a:pt x="383" y="1457"/>
                    <a:pt x="388" y="1460"/>
                  </a:cubicBezTo>
                  <a:cubicBezTo>
                    <a:pt x="410" y="1474"/>
                    <a:pt x="433" y="1487"/>
                    <a:pt x="457" y="1498"/>
                  </a:cubicBezTo>
                  <a:cubicBezTo>
                    <a:pt x="462" y="1501"/>
                    <a:pt x="464" y="1507"/>
                    <a:pt x="461" y="1512"/>
                  </a:cubicBezTo>
                  <a:cubicBezTo>
                    <a:pt x="459" y="1515"/>
                    <a:pt x="456" y="1517"/>
                    <a:pt x="452" y="1517"/>
                  </a:cubicBezTo>
                  <a:close/>
                  <a:moveTo>
                    <a:pt x="1147" y="1517"/>
                  </a:moveTo>
                  <a:cubicBezTo>
                    <a:pt x="1143" y="1517"/>
                    <a:pt x="1139" y="1515"/>
                    <a:pt x="1138" y="1511"/>
                  </a:cubicBezTo>
                  <a:cubicBezTo>
                    <a:pt x="1135" y="1506"/>
                    <a:pt x="1137" y="1501"/>
                    <a:pt x="1142" y="1498"/>
                  </a:cubicBezTo>
                  <a:cubicBezTo>
                    <a:pt x="1166" y="1487"/>
                    <a:pt x="1189" y="1474"/>
                    <a:pt x="1211" y="1460"/>
                  </a:cubicBezTo>
                  <a:cubicBezTo>
                    <a:pt x="1216" y="1457"/>
                    <a:pt x="1222" y="1458"/>
                    <a:pt x="1225" y="1463"/>
                  </a:cubicBezTo>
                  <a:cubicBezTo>
                    <a:pt x="1228" y="1468"/>
                    <a:pt x="1226" y="1474"/>
                    <a:pt x="1222" y="1477"/>
                  </a:cubicBezTo>
                  <a:cubicBezTo>
                    <a:pt x="1199" y="1491"/>
                    <a:pt x="1175" y="1504"/>
                    <a:pt x="1151" y="1516"/>
                  </a:cubicBezTo>
                  <a:cubicBezTo>
                    <a:pt x="1150" y="1517"/>
                    <a:pt x="1148" y="1517"/>
                    <a:pt x="1147" y="1517"/>
                  </a:cubicBezTo>
                  <a:close/>
                  <a:moveTo>
                    <a:pt x="317" y="1433"/>
                  </a:moveTo>
                  <a:cubicBezTo>
                    <a:pt x="315" y="1433"/>
                    <a:pt x="313" y="1432"/>
                    <a:pt x="311" y="1431"/>
                  </a:cubicBezTo>
                  <a:cubicBezTo>
                    <a:pt x="289" y="1414"/>
                    <a:pt x="269" y="1397"/>
                    <a:pt x="249" y="1378"/>
                  </a:cubicBezTo>
                  <a:cubicBezTo>
                    <a:pt x="245" y="1374"/>
                    <a:pt x="245" y="1368"/>
                    <a:pt x="249" y="1364"/>
                  </a:cubicBezTo>
                  <a:cubicBezTo>
                    <a:pt x="253" y="1360"/>
                    <a:pt x="259" y="1360"/>
                    <a:pt x="263" y="1364"/>
                  </a:cubicBezTo>
                  <a:cubicBezTo>
                    <a:pt x="282" y="1382"/>
                    <a:pt x="302" y="1399"/>
                    <a:pt x="323" y="1415"/>
                  </a:cubicBezTo>
                  <a:cubicBezTo>
                    <a:pt x="327" y="1418"/>
                    <a:pt x="328" y="1425"/>
                    <a:pt x="325" y="1429"/>
                  </a:cubicBezTo>
                  <a:cubicBezTo>
                    <a:pt x="323" y="1432"/>
                    <a:pt x="320" y="1433"/>
                    <a:pt x="317" y="1433"/>
                  </a:cubicBezTo>
                  <a:close/>
                  <a:moveTo>
                    <a:pt x="1282" y="1432"/>
                  </a:moveTo>
                  <a:cubicBezTo>
                    <a:pt x="1279" y="1432"/>
                    <a:pt x="1276" y="1431"/>
                    <a:pt x="1274" y="1429"/>
                  </a:cubicBezTo>
                  <a:cubicBezTo>
                    <a:pt x="1271" y="1424"/>
                    <a:pt x="1271" y="1418"/>
                    <a:pt x="1276" y="1415"/>
                  </a:cubicBezTo>
                  <a:cubicBezTo>
                    <a:pt x="1297" y="1399"/>
                    <a:pt x="1317" y="1381"/>
                    <a:pt x="1336" y="1363"/>
                  </a:cubicBezTo>
                  <a:cubicBezTo>
                    <a:pt x="1340" y="1359"/>
                    <a:pt x="1346" y="1360"/>
                    <a:pt x="1350" y="1364"/>
                  </a:cubicBezTo>
                  <a:cubicBezTo>
                    <a:pt x="1354" y="1368"/>
                    <a:pt x="1353" y="1374"/>
                    <a:pt x="1349" y="1378"/>
                  </a:cubicBezTo>
                  <a:cubicBezTo>
                    <a:pt x="1330" y="1396"/>
                    <a:pt x="1309" y="1414"/>
                    <a:pt x="1288" y="1430"/>
                  </a:cubicBezTo>
                  <a:cubicBezTo>
                    <a:pt x="1286" y="1432"/>
                    <a:pt x="1284" y="1432"/>
                    <a:pt x="1282" y="1432"/>
                  </a:cubicBezTo>
                  <a:close/>
                  <a:moveTo>
                    <a:pt x="201" y="1323"/>
                  </a:moveTo>
                  <a:cubicBezTo>
                    <a:pt x="198" y="1323"/>
                    <a:pt x="196" y="1322"/>
                    <a:pt x="194" y="1320"/>
                  </a:cubicBezTo>
                  <a:cubicBezTo>
                    <a:pt x="176" y="1299"/>
                    <a:pt x="159" y="1278"/>
                    <a:pt x="144" y="1256"/>
                  </a:cubicBezTo>
                  <a:cubicBezTo>
                    <a:pt x="141" y="1251"/>
                    <a:pt x="142" y="1245"/>
                    <a:pt x="146" y="1242"/>
                  </a:cubicBezTo>
                  <a:cubicBezTo>
                    <a:pt x="151" y="1239"/>
                    <a:pt x="157" y="1240"/>
                    <a:pt x="160" y="1244"/>
                  </a:cubicBezTo>
                  <a:cubicBezTo>
                    <a:pt x="175" y="1266"/>
                    <a:pt x="192" y="1287"/>
                    <a:pt x="209" y="1307"/>
                  </a:cubicBezTo>
                  <a:cubicBezTo>
                    <a:pt x="212" y="1311"/>
                    <a:pt x="212" y="1317"/>
                    <a:pt x="208" y="1321"/>
                  </a:cubicBezTo>
                  <a:cubicBezTo>
                    <a:pt x="206" y="1322"/>
                    <a:pt x="203" y="1323"/>
                    <a:pt x="201" y="1323"/>
                  </a:cubicBezTo>
                  <a:close/>
                  <a:moveTo>
                    <a:pt x="1398" y="1323"/>
                  </a:moveTo>
                  <a:cubicBezTo>
                    <a:pt x="1395" y="1323"/>
                    <a:pt x="1393" y="1322"/>
                    <a:pt x="1391" y="1320"/>
                  </a:cubicBezTo>
                  <a:cubicBezTo>
                    <a:pt x="1387" y="1317"/>
                    <a:pt x="1386" y="1310"/>
                    <a:pt x="1390" y="1306"/>
                  </a:cubicBezTo>
                  <a:cubicBezTo>
                    <a:pt x="1407" y="1286"/>
                    <a:pt x="1423" y="1265"/>
                    <a:pt x="1438" y="1244"/>
                  </a:cubicBezTo>
                  <a:cubicBezTo>
                    <a:pt x="1441" y="1239"/>
                    <a:pt x="1448" y="1238"/>
                    <a:pt x="1452" y="1241"/>
                  </a:cubicBezTo>
                  <a:cubicBezTo>
                    <a:pt x="1457" y="1244"/>
                    <a:pt x="1458" y="1251"/>
                    <a:pt x="1455" y="1255"/>
                  </a:cubicBezTo>
                  <a:cubicBezTo>
                    <a:pt x="1439" y="1277"/>
                    <a:pt x="1423" y="1299"/>
                    <a:pt x="1405" y="1319"/>
                  </a:cubicBezTo>
                  <a:cubicBezTo>
                    <a:pt x="1403" y="1321"/>
                    <a:pt x="1400" y="1323"/>
                    <a:pt x="1398" y="1323"/>
                  </a:cubicBezTo>
                  <a:close/>
                  <a:moveTo>
                    <a:pt x="110" y="1192"/>
                  </a:moveTo>
                  <a:cubicBezTo>
                    <a:pt x="106" y="1192"/>
                    <a:pt x="103" y="1191"/>
                    <a:pt x="101" y="1187"/>
                  </a:cubicBezTo>
                  <a:cubicBezTo>
                    <a:pt x="88" y="1164"/>
                    <a:pt x="76" y="1139"/>
                    <a:pt x="65" y="1115"/>
                  </a:cubicBezTo>
                  <a:cubicBezTo>
                    <a:pt x="63" y="1110"/>
                    <a:pt x="65" y="1104"/>
                    <a:pt x="71" y="1102"/>
                  </a:cubicBezTo>
                  <a:cubicBezTo>
                    <a:pt x="76" y="1099"/>
                    <a:pt x="81" y="1102"/>
                    <a:pt x="84" y="1107"/>
                  </a:cubicBezTo>
                  <a:cubicBezTo>
                    <a:pt x="94" y="1131"/>
                    <a:pt x="106" y="1155"/>
                    <a:pt x="119" y="1177"/>
                  </a:cubicBezTo>
                  <a:cubicBezTo>
                    <a:pt x="121" y="1182"/>
                    <a:pt x="119" y="1188"/>
                    <a:pt x="115" y="1191"/>
                  </a:cubicBezTo>
                  <a:cubicBezTo>
                    <a:pt x="113" y="1192"/>
                    <a:pt x="111" y="1192"/>
                    <a:pt x="110" y="1192"/>
                  </a:cubicBezTo>
                  <a:close/>
                  <a:moveTo>
                    <a:pt x="1489" y="1192"/>
                  </a:moveTo>
                  <a:cubicBezTo>
                    <a:pt x="1487" y="1192"/>
                    <a:pt x="1485" y="1191"/>
                    <a:pt x="1484" y="1190"/>
                  </a:cubicBezTo>
                  <a:cubicBezTo>
                    <a:pt x="1479" y="1188"/>
                    <a:pt x="1477" y="1182"/>
                    <a:pt x="1480" y="1177"/>
                  </a:cubicBezTo>
                  <a:cubicBezTo>
                    <a:pt x="1493" y="1154"/>
                    <a:pt x="1505" y="1130"/>
                    <a:pt x="1515" y="1106"/>
                  </a:cubicBezTo>
                  <a:cubicBezTo>
                    <a:pt x="1517" y="1101"/>
                    <a:pt x="1523" y="1099"/>
                    <a:pt x="1528" y="1101"/>
                  </a:cubicBezTo>
                  <a:cubicBezTo>
                    <a:pt x="1533" y="1103"/>
                    <a:pt x="1535" y="1109"/>
                    <a:pt x="1533" y="1114"/>
                  </a:cubicBezTo>
                  <a:cubicBezTo>
                    <a:pt x="1523" y="1139"/>
                    <a:pt x="1511" y="1163"/>
                    <a:pt x="1498" y="1186"/>
                  </a:cubicBezTo>
                  <a:cubicBezTo>
                    <a:pt x="1496" y="1190"/>
                    <a:pt x="1492" y="1192"/>
                    <a:pt x="1489" y="1192"/>
                  </a:cubicBezTo>
                  <a:close/>
                  <a:moveTo>
                    <a:pt x="47" y="1046"/>
                  </a:moveTo>
                  <a:cubicBezTo>
                    <a:pt x="42" y="1046"/>
                    <a:pt x="38" y="1043"/>
                    <a:pt x="37" y="1039"/>
                  </a:cubicBezTo>
                  <a:cubicBezTo>
                    <a:pt x="29" y="1013"/>
                    <a:pt x="22" y="987"/>
                    <a:pt x="17" y="961"/>
                  </a:cubicBezTo>
                  <a:cubicBezTo>
                    <a:pt x="16" y="955"/>
                    <a:pt x="19" y="950"/>
                    <a:pt x="25" y="949"/>
                  </a:cubicBezTo>
                  <a:cubicBezTo>
                    <a:pt x="30" y="948"/>
                    <a:pt x="35" y="951"/>
                    <a:pt x="36" y="957"/>
                  </a:cubicBezTo>
                  <a:cubicBezTo>
                    <a:pt x="42" y="982"/>
                    <a:pt x="48" y="1008"/>
                    <a:pt x="56" y="1033"/>
                  </a:cubicBezTo>
                  <a:cubicBezTo>
                    <a:pt x="58" y="1038"/>
                    <a:pt x="55" y="1044"/>
                    <a:pt x="50" y="1045"/>
                  </a:cubicBezTo>
                  <a:cubicBezTo>
                    <a:pt x="49" y="1046"/>
                    <a:pt x="48" y="1046"/>
                    <a:pt x="47" y="1046"/>
                  </a:cubicBezTo>
                  <a:close/>
                  <a:moveTo>
                    <a:pt x="1552" y="1045"/>
                  </a:moveTo>
                  <a:cubicBezTo>
                    <a:pt x="1551" y="1045"/>
                    <a:pt x="1550" y="1045"/>
                    <a:pt x="1549" y="1045"/>
                  </a:cubicBezTo>
                  <a:cubicBezTo>
                    <a:pt x="1543" y="1043"/>
                    <a:pt x="1541" y="1037"/>
                    <a:pt x="1542" y="1032"/>
                  </a:cubicBezTo>
                  <a:cubicBezTo>
                    <a:pt x="1550" y="1007"/>
                    <a:pt x="1557" y="981"/>
                    <a:pt x="1562" y="956"/>
                  </a:cubicBezTo>
                  <a:cubicBezTo>
                    <a:pt x="1563" y="950"/>
                    <a:pt x="1568" y="947"/>
                    <a:pt x="1574" y="948"/>
                  </a:cubicBezTo>
                  <a:cubicBezTo>
                    <a:pt x="1579" y="949"/>
                    <a:pt x="1583" y="954"/>
                    <a:pt x="1582" y="960"/>
                  </a:cubicBezTo>
                  <a:cubicBezTo>
                    <a:pt x="1576" y="986"/>
                    <a:pt x="1569" y="1012"/>
                    <a:pt x="1561" y="1038"/>
                  </a:cubicBezTo>
                  <a:cubicBezTo>
                    <a:pt x="1560" y="1042"/>
                    <a:pt x="1556" y="1045"/>
                    <a:pt x="1552" y="1045"/>
                  </a:cubicBezTo>
                  <a:close/>
                  <a:moveTo>
                    <a:pt x="15" y="890"/>
                  </a:moveTo>
                  <a:cubicBezTo>
                    <a:pt x="9" y="890"/>
                    <a:pt x="5" y="886"/>
                    <a:pt x="5" y="881"/>
                  </a:cubicBezTo>
                  <a:cubicBezTo>
                    <a:pt x="2" y="854"/>
                    <a:pt x="1" y="827"/>
                    <a:pt x="0" y="800"/>
                  </a:cubicBezTo>
                  <a:cubicBezTo>
                    <a:pt x="0" y="794"/>
                    <a:pt x="5" y="790"/>
                    <a:pt x="10" y="790"/>
                  </a:cubicBezTo>
                  <a:cubicBezTo>
                    <a:pt x="10" y="790"/>
                    <a:pt x="10" y="790"/>
                    <a:pt x="10" y="790"/>
                  </a:cubicBezTo>
                  <a:cubicBezTo>
                    <a:pt x="16" y="790"/>
                    <a:pt x="20" y="794"/>
                    <a:pt x="20" y="800"/>
                  </a:cubicBezTo>
                  <a:cubicBezTo>
                    <a:pt x="21" y="826"/>
                    <a:pt x="22" y="853"/>
                    <a:pt x="24" y="879"/>
                  </a:cubicBezTo>
                  <a:cubicBezTo>
                    <a:pt x="25" y="884"/>
                    <a:pt x="21" y="889"/>
                    <a:pt x="16" y="890"/>
                  </a:cubicBezTo>
                  <a:lnTo>
                    <a:pt x="15" y="890"/>
                  </a:lnTo>
                  <a:close/>
                  <a:moveTo>
                    <a:pt x="1584" y="889"/>
                  </a:moveTo>
                  <a:cubicBezTo>
                    <a:pt x="1583" y="889"/>
                    <a:pt x="1583" y="889"/>
                    <a:pt x="1583" y="889"/>
                  </a:cubicBezTo>
                  <a:cubicBezTo>
                    <a:pt x="1577" y="888"/>
                    <a:pt x="1573" y="883"/>
                    <a:pt x="1574" y="878"/>
                  </a:cubicBezTo>
                  <a:cubicBezTo>
                    <a:pt x="1576" y="852"/>
                    <a:pt x="1578" y="825"/>
                    <a:pt x="1578" y="799"/>
                  </a:cubicBezTo>
                  <a:cubicBezTo>
                    <a:pt x="1578" y="797"/>
                    <a:pt x="1578" y="797"/>
                    <a:pt x="1578" y="797"/>
                  </a:cubicBezTo>
                  <a:cubicBezTo>
                    <a:pt x="1578" y="792"/>
                    <a:pt x="1582" y="787"/>
                    <a:pt x="1588" y="787"/>
                  </a:cubicBezTo>
                  <a:cubicBezTo>
                    <a:pt x="1593" y="787"/>
                    <a:pt x="1598" y="792"/>
                    <a:pt x="1598" y="797"/>
                  </a:cubicBezTo>
                  <a:cubicBezTo>
                    <a:pt x="1598" y="799"/>
                    <a:pt x="1598" y="799"/>
                    <a:pt x="1598" y="799"/>
                  </a:cubicBezTo>
                  <a:cubicBezTo>
                    <a:pt x="1598" y="826"/>
                    <a:pt x="1596" y="853"/>
                    <a:pt x="1594" y="880"/>
                  </a:cubicBezTo>
                  <a:cubicBezTo>
                    <a:pt x="1593" y="885"/>
                    <a:pt x="1589" y="889"/>
                    <a:pt x="1584" y="889"/>
                  </a:cubicBezTo>
                  <a:close/>
                  <a:moveTo>
                    <a:pt x="14" y="730"/>
                  </a:moveTo>
                  <a:cubicBezTo>
                    <a:pt x="13" y="730"/>
                    <a:pt x="13" y="730"/>
                    <a:pt x="13" y="730"/>
                  </a:cubicBezTo>
                  <a:cubicBezTo>
                    <a:pt x="8" y="730"/>
                    <a:pt x="4" y="725"/>
                    <a:pt x="4" y="719"/>
                  </a:cubicBezTo>
                  <a:cubicBezTo>
                    <a:pt x="7" y="692"/>
                    <a:pt x="11" y="665"/>
                    <a:pt x="16" y="639"/>
                  </a:cubicBezTo>
                  <a:cubicBezTo>
                    <a:pt x="18" y="634"/>
                    <a:pt x="23" y="630"/>
                    <a:pt x="28" y="631"/>
                  </a:cubicBezTo>
                  <a:cubicBezTo>
                    <a:pt x="34" y="632"/>
                    <a:pt x="37" y="638"/>
                    <a:pt x="36" y="643"/>
                  </a:cubicBezTo>
                  <a:cubicBezTo>
                    <a:pt x="31" y="669"/>
                    <a:pt x="27" y="695"/>
                    <a:pt x="24" y="721"/>
                  </a:cubicBezTo>
                  <a:cubicBezTo>
                    <a:pt x="24" y="726"/>
                    <a:pt x="19" y="730"/>
                    <a:pt x="14" y="730"/>
                  </a:cubicBezTo>
                  <a:close/>
                  <a:moveTo>
                    <a:pt x="1584" y="727"/>
                  </a:moveTo>
                  <a:cubicBezTo>
                    <a:pt x="1578" y="727"/>
                    <a:pt x="1574" y="724"/>
                    <a:pt x="1574" y="718"/>
                  </a:cubicBezTo>
                  <a:cubicBezTo>
                    <a:pt x="1571" y="692"/>
                    <a:pt x="1567" y="666"/>
                    <a:pt x="1562" y="641"/>
                  </a:cubicBezTo>
                  <a:cubicBezTo>
                    <a:pt x="1560" y="635"/>
                    <a:pt x="1564" y="630"/>
                    <a:pt x="1569" y="629"/>
                  </a:cubicBezTo>
                  <a:cubicBezTo>
                    <a:pt x="1575" y="628"/>
                    <a:pt x="1580" y="631"/>
                    <a:pt x="1581" y="637"/>
                  </a:cubicBezTo>
                  <a:cubicBezTo>
                    <a:pt x="1587" y="663"/>
                    <a:pt x="1591" y="690"/>
                    <a:pt x="1593" y="716"/>
                  </a:cubicBezTo>
                  <a:cubicBezTo>
                    <a:pt x="1594" y="722"/>
                    <a:pt x="1590" y="727"/>
                    <a:pt x="1585" y="727"/>
                  </a:cubicBezTo>
                  <a:lnTo>
                    <a:pt x="1584" y="727"/>
                  </a:lnTo>
                  <a:close/>
                  <a:moveTo>
                    <a:pt x="46" y="574"/>
                  </a:moveTo>
                  <a:cubicBezTo>
                    <a:pt x="45" y="574"/>
                    <a:pt x="44" y="574"/>
                    <a:pt x="43" y="573"/>
                  </a:cubicBezTo>
                  <a:cubicBezTo>
                    <a:pt x="38" y="572"/>
                    <a:pt x="35" y="566"/>
                    <a:pt x="37" y="561"/>
                  </a:cubicBezTo>
                  <a:cubicBezTo>
                    <a:pt x="45" y="535"/>
                    <a:pt x="54" y="510"/>
                    <a:pt x="65" y="485"/>
                  </a:cubicBezTo>
                  <a:cubicBezTo>
                    <a:pt x="67" y="480"/>
                    <a:pt x="73" y="477"/>
                    <a:pt x="78" y="480"/>
                  </a:cubicBezTo>
                  <a:cubicBezTo>
                    <a:pt x="83" y="482"/>
                    <a:pt x="85" y="488"/>
                    <a:pt x="83" y="493"/>
                  </a:cubicBezTo>
                  <a:cubicBezTo>
                    <a:pt x="73" y="517"/>
                    <a:pt x="63" y="542"/>
                    <a:pt x="56" y="567"/>
                  </a:cubicBezTo>
                  <a:cubicBezTo>
                    <a:pt x="54" y="571"/>
                    <a:pt x="50" y="574"/>
                    <a:pt x="46" y="574"/>
                  </a:cubicBezTo>
                  <a:close/>
                  <a:moveTo>
                    <a:pt x="1551" y="571"/>
                  </a:moveTo>
                  <a:cubicBezTo>
                    <a:pt x="1547" y="571"/>
                    <a:pt x="1543" y="569"/>
                    <a:pt x="1542" y="564"/>
                  </a:cubicBezTo>
                  <a:cubicBezTo>
                    <a:pt x="1534" y="539"/>
                    <a:pt x="1525" y="514"/>
                    <a:pt x="1514" y="490"/>
                  </a:cubicBezTo>
                  <a:cubicBezTo>
                    <a:pt x="1512" y="485"/>
                    <a:pt x="1514" y="479"/>
                    <a:pt x="1519" y="477"/>
                  </a:cubicBezTo>
                  <a:cubicBezTo>
                    <a:pt x="1524" y="475"/>
                    <a:pt x="1530" y="477"/>
                    <a:pt x="1533" y="482"/>
                  </a:cubicBezTo>
                  <a:cubicBezTo>
                    <a:pt x="1543" y="507"/>
                    <a:pt x="1553" y="533"/>
                    <a:pt x="1561" y="558"/>
                  </a:cubicBezTo>
                  <a:cubicBezTo>
                    <a:pt x="1562" y="564"/>
                    <a:pt x="1560" y="569"/>
                    <a:pt x="1554" y="571"/>
                  </a:cubicBezTo>
                  <a:cubicBezTo>
                    <a:pt x="1553" y="571"/>
                    <a:pt x="1552" y="571"/>
                    <a:pt x="1551" y="571"/>
                  </a:cubicBezTo>
                  <a:close/>
                  <a:moveTo>
                    <a:pt x="109" y="427"/>
                  </a:moveTo>
                  <a:cubicBezTo>
                    <a:pt x="107" y="427"/>
                    <a:pt x="106" y="427"/>
                    <a:pt x="104" y="426"/>
                  </a:cubicBezTo>
                  <a:cubicBezTo>
                    <a:pt x="99" y="423"/>
                    <a:pt x="98" y="417"/>
                    <a:pt x="100" y="412"/>
                  </a:cubicBezTo>
                  <a:cubicBezTo>
                    <a:pt x="113" y="389"/>
                    <a:pt x="128" y="366"/>
                    <a:pt x="143" y="344"/>
                  </a:cubicBezTo>
                  <a:cubicBezTo>
                    <a:pt x="146" y="339"/>
                    <a:pt x="152" y="338"/>
                    <a:pt x="157" y="341"/>
                  </a:cubicBezTo>
                  <a:cubicBezTo>
                    <a:pt x="161" y="344"/>
                    <a:pt x="163" y="350"/>
                    <a:pt x="159" y="355"/>
                  </a:cubicBezTo>
                  <a:cubicBezTo>
                    <a:pt x="144" y="377"/>
                    <a:pt x="130" y="399"/>
                    <a:pt x="118" y="422"/>
                  </a:cubicBezTo>
                  <a:cubicBezTo>
                    <a:pt x="116" y="425"/>
                    <a:pt x="112" y="427"/>
                    <a:pt x="109" y="427"/>
                  </a:cubicBezTo>
                  <a:close/>
                  <a:moveTo>
                    <a:pt x="1488" y="425"/>
                  </a:moveTo>
                  <a:cubicBezTo>
                    <a:pt x="1484" y="425"/>
                    <a:pt x="1481" y="423"/>
                    <a:pt x="1479" y="420"/>
                  </a:cubicBezTo>
                  <a:cubicBezTo>
                    <a:pt x="1466" y="397"/>
                    <a:pt x="1452" y="374"/>
                    <a:pt x="1437" y="353"/>
                  </a:cubicBezTo>
                  <a:cubicBezTo>
                    <a:pt x="1434" y="348"/>
                    <a:pt x="1435" y="342"/>
                    <a:pt x="1440" y="339"/>
                  </a:cubicBezTo>
                  <a:cubicBezTo>
                    <a:pt x="1444" y="336"/>
                    <a:pt x="1451" y="337"/>
                    <a:pt x="1454" y="341"/>
                  </a:cubicBezTo>
                  <a:cubicBezTo>
                    <a:pt x="1469" y="363"/>
                    <a:pt x="1484" y="387"/>
                    <a:pt x="1497" y="410"/>
                  </a:cubicBezTo>
                  <a:cubicBezTo>
                    <a:pt x="1499" y="415"/>
                    <a:pt x="1498" y="421"/>
                    <a:pt x="1493" y="424"/>
                  </a:cubicBezTo>
                  <a:cubicBezTo>
                    <a:pt x="1491" y="424"/>
                    <a:pt x="1490" y="425"/>
                    <a:pt x="1488" y="425"/>
                  </a:cubicBezTo>
                  <a:close/>
                  <a:moveTo>
                    <a:pt x="200" y="296"/>
                  </a:moveTo>
                  <a:cubicBezTo>
                    <a:pt x="198" y="296"/>
                    <a:pt x="195" y="295"/>
                    <a:pt x="194" y="294"/>
                  </a:cubicBezTo>
                  <a:cubicBezTo>
                    <a:pt x="189" y="290"/>
                    <a:pt x="189" y="284"/>
                    <a:pt x="192" y="280"/>
                  </a:cubicBezTo>
                  <a:cubicBezTo>
                    <a:pt x="210" y="259"/>
                    <a:pt x="229" y="239"/>
                    <a:pt x="248" y="221"/>
                  </a:cubicBezTo>
                  <a:cubicBezTo>
                    <a:pt x="252" y="217"/>
                    <a:pt x="258" y="217"/>
                    <a:pt x="262" y="221"/>
                  </a:cubicBezTo>
                  <a:cubicBezTo>
                    <a:pt x="266" y="225"/>
                    <a:pt x="266" y="232"/>
                    <a:pt x="262" y="235"/>
                  </a:cubicBezTo>
                  <a:cubicBezTo>
                    <a:pt x="243" y="253"/>
                    <a:pt x="225" y="273"/>
                    <a:pt x="208" y="293"/>
                  </a:cubicBezTo>
                  <a:cubicBezTo>
                    <a:pt x="206" y="295"/>
                    <a:pt x="203" y="296"/>
                    <a:pt x="200" y="296"/>
                  </a:cubicBezTo>
                  <a:close/>
                  <a:moveTo>
                    <a:pt x="1396" y="294"/>
                  </a:moveTo>
                  <a:cubicBezTo>
                    <a:pt x="1394" y="294"/>
                    <a:pt x="1391" y="293"/>
                    <a:pt x="1389" y="291"/>
                  </a:cubicBezTo>
                  <a:cubicBezTo>
                    <a:pt x="1372" y="271"/>
                    <a:pt x="1353" y="252"/>
                    <a:pt x="1334" y="234"/>
                  </a:cubicBezTo>
                  <a:cubicBezTo>
                    <a:pt x="1330" y="230"/>
                    <a:pt x="1330" y="223"/>
                    <a:pt x="1334" y="219"/>
                  </a:cubicBezTo>
                  <a:cubicBezTo>
                    <a:pt x="1338" y="215"/>
                    <a:pt x="1344" y="215"/>
                    <a:pt x="1348" y="219"/>
                  </a:cubicBezTo>
                  <a:cubicBezTo>
                    <a:pt x="1368" y="238"/>
                    <a:pt x="1387" y="257"/>
                    <a:pt x="1404" y="278"/>
                  </a:cubicBezTo>
                  <a:cubicBezTo>
                    <a:pt x="1408" y="282"/>
                    <a:pt x="1407" y="288"/>
                    <a:pt x="1403" y="292"/>
                  </a:cubicBezTo>
                  <a:cubicBezTo>
                    <a:pt x="1401" y="293"/>
                    <a:pt x="1399" y="294"/>
                    <a:pt x="1396" y="294"/>
                  </a:cubicBezTo>
                  <a:close/>
                  <a:moveTo>
                    <a:pt x="315" y="186"/>
                  </a:moveTo>
                  <a:cubicBezTo>
                    <a:pt x="313" y="186"/>
                    <a:pt x="310" y="185"/>
                    <a:pt x="308" y="182"/>
                  </a:cubicBezTo>
                  <a:cubicBezTo>
                    <a:pt x="304" y="178"/>
                    <a:pt x="305" y="172"/>
                    <a:pt x="309" y="168"/>
                  </a:cubicBezTo>
                  <a:cubicBezTo>
                    <a:pt x="331" y="152"/>
                    <a:pt x="353" y="136"/>
                    <a:pt x="376" y="122"/>
                  </a:cubicBezTo>
                  <a:cubicBezTo>
                    <a:pt x="380" y="119"/>
                    <a:pt x="386" y="120"/>
                    <a:pt x="389" y="125"/>
                  </a:cubicBezTo>
                  <a:cubicBezTo>
                    <a:pt x="392" y="130"/>
                    <a:pt x="391" y="136"/>
                    <a:pt x="386" y="139"/>
                  </a:cubicBezTo>
                  <a:cubicBezTo>
                    <a:pt x="364" y="153"/>
                    <a:pt x="342" y="168"/>
                    <a:pt x="322" y="184"/>
                  </a:cubicBezTo>
                  <a:cubicBezTo>
                    <a:pt x="320" y="185"/>
                    <a:pt x="318" y="186"/>
                    <a:pt x="315" y="186"/>
                  </a:cubicBezTo>
                  <a:close/>
                  <a:moveTo>
                    <a:pt x="1281" y="184"/>
                  </a:moveTo>
                  <a:cubicBezTo>
                    <a:pt x="1279" y="184"/>
                    <a:pt x="1276" y="184"/>
                    <a:pt x="1275" y="182"/>
                  </a:cubicBezTo>
                  <a:cubicBezTo>
                    <a:pt x="1254" y="166"/>
                    <a:pt x="1232" y="151"/>
                    <a:pt x="1210" y="137"/>
                  </a:cubicBezTo>
                  <a:cubicBezTo>
                    <a:pt x="1205" y="134"/>
                    <a:pt x="1204" y="128"/>
                    <a:pt x="1207" y="124"/>
                  </a:cubicBezTo>
                  <a:cubicBezTo>
                    <a:pt x="1209" y="119"/>
                    <a:pt x="1216" y="117"/>
                    <a:pt x="1220" y="120"/>
                  </a:cubicBezTo>
                  <a:cubicBezTo>
                    <a:pt x="1243" y="135"/>
                    <a:pt x="1265" y="150"/>
                    <a:pt x="1287" y="167"/>
                  </a:cubicBezTo>
                  <a:cubicBezTo>
                    <a:pt x="1291" y="170"/>
                    <a:pt x="1292" y="176"/>
                    <a:pt x="1289" y="181"/>
                  </a:cubicBezTo>
                  <a:cubicBezTo>
                    <a:pt x="1287" y="183"/>
                    <a:pt x="1284" y="184"/>
                    <a:pt x="1281" y="184"/>
                  </a:cubicBezTo>
                  <a:close/>
                  <a:moveTo>
                    <a:pt x="451" y="101"/>
                  </a:moveTo>
                  <a:cubicBezTo>
                    <a:pt x="447" y="101"/>
                    <a:pt x="443" y="99"/>
                    <a:pt x="442" y="96"/>
                  </a:cubicBezTo>
                  <a:cubicBezTo>
                    <a:pt x="439" y="91"/>
                    <a:pt x="441" y="85"/>
                    <a:pt x="446" y="82"/>
                  </a:cubicBezTo>
                  <a:cubicBezTo>
                    <a:pt x="470" y="70"/>
                    <a:pt x="495" y="60"/>
                    <a:pt x="521" y="50"/>
                  </a:cubicBezTo>
                  <a:cubicBezTo>
                    <a:pt x="526" y="48"/>
                    <a:pt x="531" y="51"/>
                    <a:pt x="533" y="56"/>
                  </a:cubicBezTo>
                  <a:cubicBezTo>
                    <a:pt x="535" y="61"/>
                    <a:pt x="533" y="67"/>
                    <a:pt x="527" y="69"/>
                  </a:cubicBezTo>
                  <a:cubicBezTo>
                    <a:pt x="503" y="78"/>
                    <a:pt x="479" y="89"/>
                    <a:pt x="455" y="100"/>
                  </a:cubicBezTo>
                  <a:cubicBezTo>
                    <a:pt x="454" y="101"/>
                    <a:pt x="452" y="101"/>
                    <a:pt x="451" y="101"/>
                  </a:cubicBezTo>
                  <a:close/>
                  <a:moveTo>
                    <a:pt x="1145" y="100"/>
                  </a:moveTo>
                  <a:cubicBezTo>
                    <a:pt x="1144" y="100"/>
                    <a:pt x="1142" y="100"/>
                    <a:pt x="1141" y="99"/>
                  </a:cubicBezTo>
                  <a:cubicBezTo>
                    <a:pt x="1117" y="88"/>
                    <a:pt x="1093" y="77"/>
                    <a:pt x="1068" y="68"/>
                  </a:cubicBezTo>
                  <a:cubicBezTo>
                    <a:pt x="1063" y="66"/>
                    <a:pt x="1060" y="60"/>
                    <a:pt x="1062" y="55"/>
                  </a:cubicBezTo>
                  <a:cubicBezTo>
                    <a:pt x="1064" y="50"/>
                    <a:pt x="1070" y="47"/>
                    <a:pt x="1075" y="49"/>
                  </a:cubicBezTo>
                  <a:cubicBezTo>
                    <a:pt x="1100" y="59"/>
                    <a:pt x="1125" y="69"/>
                    <a:pt x="1150" y="81"/>
                  </a:cubicBezTo>
                  <a:cubicBezTo>
                    <a:pt x="1155" y="84"/>
                    <a:pt x="1157" y="90"/>
                    <a:pt x="1154" y="95"/>
                  </a:cubicBezTo>
                  <a:cubicBezTo>
                    <a:pt x="1152" y="98"/>
                    <a:pt x="1149" y="100"/>
                    <a:pt x="1145" y="100"/>
                  </a:cubicBezTo>
                  <a:close/>
                  <a:moveTo>
                    <a:pt x="600" y="46"/>
                  </a:moveTo>
                  <a:cubicBezTo>
                    <a:pt x="596" y="46"/>
                    <a:pt x="592" y="43"/>
                    <a:pt x="591" y="38"/>
                  </a:cubicBezTo>
                  <a:cubicBezTo>
                    <a:pt x="589" y="33"/>
                    <a:pt x="592" y="27"/>
                    <a:pt x="598" y="26"/>
                  </a:cubicBezTo>
                  <a:cubicBezTo>
                    <a:pt x="624" y="19"/>
                    <a:pt x="650" y="14"/>
                    <a:pt x="677" y="10"/>
                  </a:cubicBezTo>
                  <a:cubicBezTo>
                    <a:pt x="682" y="9"/>
                    <a:pt x="687" y="13"/>
                    <a:pt x="688" y="18"/>
                  </a:cubicBezTo>
                  <a:cubicBezTo>
                    <a:pt x="689" y="23"/>
                    <a:pt x="685" y="29"/>
                    <a:pt x="680" y="29"/>
                  </a:cubicBezTo>
                  <a:cubicBezTo>
                    <a:pt x="654" y="33"/>
                    <a:pt x="628" y="39"/>
                    <a:pt x="603" y="45"/>
                  </a:cubicBezTo>
                  <a:cubicBezTo>
                    <a:pt x="602" y="46"/>
                    <a:pt x="601" y="46"/>
                    <a:pt x="600" y="46"/>
                  </a:cubicBezTo>
                  <a:close/>
                  <a:moveTo>
                    <a:pt x="995" y="45"/>
                  </a:moveTo>
                  <a:cubicBezTo>
                    <a:pt x="995" y="45"/>
                    <a:pt x="994" y="45"/>
                    <a:pt x="993" y="45"/>
                  </a:cubicBezTo>
                  <a:cubicBezTo>
                    <a:pt x="968" y="38"/>
                    <a:pt x="942" y="33"/>
                    <a:pt x="916" y="29"/>
                  </a:cubicBezTo>
                  <a:cubicBezTo>
                    <a:pt x="910" y="28"/>
                    <a:pt x="906" y="23"/>
                    <a:pt x="907" y="18"/>
                  </a:cubicBezTo>
                  <a:cubicBezTo>
                    <a:pt x="908" y="12"/>
                    <a:pt x="913" y="8"/>
                    <a:pt x="919" y="9"/>
                  </a:cubicBezTo>
                  <a:cubicBezTo>
                    <a:pt x="945" y="13"/>
                    <a:pt x="972" y="19"/>
                    <a:pt x="998" y="25"/>
                  </a:cubicBezTo>
                  <a:cubicBezTo>
                    <a:pt x="1003" y="27"/>
                    <a:pt x="1007" y="32"/>
                    <a:pt x="1005" y="37"/>
                  </a:cubicBezTo>
                  <a:cubicBezTo>
                    <a:pt x="1004" y="42"/>
                    <a:pt x="1000" y="45"/>
                    <a:pt x="995" y="45"/>
                  </a:cubicBezTo>
                  <a:close/>
                  <a:moveTo>
                    <a:pt x="758" y="21"/>
                  </a:moveTo>
                  <a:cubicBezTo>
                    <a:pt x="753" y="21"/>
                    <a:pt x="748" y="17"/>
                    <a:pt x="748" y="12"/>
                  </a:cubicBezTo>
                  <a:cubicBezTo>
                    <a:pt x="748" y="6"/>
                    <a:pt x="752" y="2"/>
                    <a:pt x="757" y="1"/>
                  </a:cubicBezTo>
                  <a:cubicBezTo>
                    <a:pt x="784" y="0"/>
                    <a:pt x="811" y="0"/>
                    <a:pt x="838" y="1"/>
                  </a:cubicBezTo>
                  <a:cubicBezTo>
                    <a:pt x="844" y="2"/>
                    <a:pt x="848" y="6"/>
                    <a:pt x="848" y="12"/>
                  </a:cubicBezTo>
                  <a:cubicBezTo>
                    <a:pt x="847" y="17"/>
                    <a:pt x="843" y="22"/>
                    <a:pt x="837" y="21"/>
                  </a:cubicBezTo>
                  <a:cubicBezTo>
                    <a:pt x="811" y="20"/>
                    <a:pt x="784" y="20"/>
                    <a:pt x="758" y="21"/>
                  </a:cubicBezTo>
                  <a:close/>
                </a:path>
              </a:pathLst>
            </a:custGeom>
            <a:solidFill>
              <a:srgbClr val="FFC000"/>
            </a:solid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sp>
          <p:nvSpPr>
            <p:cNvPr id="51" name="Oval 50"/>
            <p:cNvSpPr>
              <a:spLocks noChangeArrowheads="1"/>
            </p:cNvSpPr>
            <p:nvPr/>
          </p:nvSpPr>
          <p:spPr bwMode="auto">
            <a:xfrm>
              <a:off x="4378042" y="5054831"/>
              <a:ext cx="2073439" cy="92564"/>
            </a:xfrm>
            <a:prstGeom prst="ellipse">
              <a:avLst/>
            </a:prstGeom>
            <a:solidFill>
              <a:srgbClr val="A0A0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sp>
          <p:nvSpPr>
            <p:cNvPr id="52" name="Freeform 51"/>
            <p:cNvSpPr>
              <a:spLocks/>
            </p:cNvSpPr>
            <p:nvPr/>
          </p:nvSpPr>
          <p:spPr bwMode="auto">
            <a:xfrm>
              <a:off x="6002951" y="4381427"/>
              <a:ext cx="150418" cy="115705"/>
            </a:xfrm>
            <a:custGeom>
              <a:avLst/>
              <a:gdLst>
                <a:gd name="T0" fmla="*/ 0 w 65"/>
                <a:gd name="T1" fmla="*/ 16 h 50"/>
                <a:gd name="T2" fmla="*/ 31 w 65"/>
                <a:gd name="T3" fmla="*/ 0 h 50"/>
                <a:gd name="T4" fmla="*/ 65 w 65"/>
                <a:gd name="T5" fmla="*/ 33 h 50"/>
                <a:gd name="T6" fmla="*/ 65 w 65"/>
                <a:gd name="T7" fmla="*/ 47 h 50"/>
                <a:gd name="T8" fmla="*/ 58 w 65"/>
                <a:gd name="T9" fmla="*/ 50 h 50"/>
                <a:gd name="T10" fmla="*/ 11 w 65"/>
                <a:gd name="T11" fmla="*/ 34 h 50"/>
                <a:gd name="T12" fmla="*/ 0 w 65"/>
                <a:gd name="T13" fmla="*/ 16 h 50"/>
              </a:gdLst>
              <a:ahLst/>
              <a:cxnLst>
                <a:cxn ang="0">
                  <a:pos x="T0" y="T1"/>
                </a:cxn>
                <a:cxn ang="0">
                  <a:pos x="T2" y="T3"/>
                </a:cxn>
                <a:cxn ang="0">
                  <a:pos x="T4" y="T5"/>
                </a:cxn>
                <a:cxn ang="0">
                  <a:pos x="T6" y="T7"/>
                </a:cxn>
                <a:cxn ang="0">
                  <a:pos x="T8" y="T9"/>
                </a:cxn>
                <a:cxn ang="0">
                  <a:pos x="T10" y="T11"/>
                </a:cxn>
                <a:cxn ang="0">
                  <a:pos x="T12" y="T13"/>
                </a:cxn>
              </a:cxnLst>
              <a:rect l="0" t="0" r="r" b="b"/>
              <a:pathLst>
                <a:path w="65" h="50">
                  <a:moveTo>
                    <a:pt x="0" y="16"/>
                  </a:moveTo>
                  <a:lnTo>
                    <a:pt x="31" y="0"/>
                  </a:lnTo>
                  <a:lnTo>
                    <a:pt x="65" y="33"/>
                  </a:lnTo>
                  <a:lnTo>
                    <a:pt x="65" y="47"/>
                  </a:lnTo>
                  <a:lnTo>
                    <a:pt x="58" y="50"/>
                  </a:lnTo>
                  <a:lnTo>
                    <a:pt x="11" y="34"/>
                  </a:lnTo>
                  <a:lnTo>
                    <a:pt x="0" y="16"/>
                  </a:lnTo>
                  <a:close/>
                </a:path>
              </a:pathLst>
            </a:custGeom>
            <a:solidFill>
              <a:srgbClr val="0020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sp>
          <p:nvSpPr>
            <p:cNvPr id="53" name="Freeform 52"/>
            <p:cNvSpPr>
              <a:spLocks/>
            </p:cNvSpPr>
            <p:nvPr/>
          </p:nvSpPr>
          <p:spPr bwMode="auto">
            <a:xfrm>
              <a:off x="5417483" y="3666368"/>
              <a:ext cx="657206" cy="768283"/>
            </a:xfrm>
            <a:custGeom>
              <a:avLst/>
              <a:gdLst>
                <a:gd name="T0" fmla="*/ 0 w 284"/>
                <a:gd name="T1" fmla="*/ 25 h 332"/>
                <a:gd name="T2" fmla="*/ 257 w 284"/>
                <a:gd name="T3" fmla="*/ 332 h 332"/>
                <a:gd name="T4" fmla="*/ 284 w 284"/>
                <a:gd name="T5" fmla="*/ 310 h 332"/>
                <a:gd name="T6" fmla="*/ 62 w 284"/>
                <a:gd name="T7" fmla="*/ 0 h 332"/>
                <a:gd name="T8" fmla="*/ 0 w 284"/>
                <a:gd name="T9" fmla="*/ 25 h 332"/>
              </a:gdLst>
              <a:ahLst/>
              <a:cxnLst>
                <a:cxn ang="0">
                  <a:pos x="T0" y="T1"/>
                </a:cxn>
                <a:cxn ang="0">
                  <a:pos x="T2" y="T3"/>
                </a:cxn>
                <a:cxn ang="0">
                  <a:pos x="T4" y="T5"/>
                </a:cxn>
                <a:cxn ang="0">
                  <a:pos x="T6" y="T7"/>
                </a:cxn>
                <a:cxn ang="0">
                  <a:pos x="T8" y="T9"/>
                </a:cxn>
              </a:cxnLst>
              <a:rect l="0" t="0" r="r" b="b"/>
              <a:pathLst>
                <a:path w="284" h="332">
                  <a:moveTo>
                    <a:pt x="0" y="25"/>
                  </a:moveTo>
                  <a:lnTo>
                    <a:pt x="257" y="332"/>
                  </a:lnTo>
                  <a:lnTo>
                    <a:pt x="284" y="310"/>
                  </a:lnTo>
                  <a:lnTo>
                    <a:pt x="62" y="0"/>
                  </a:lnTo>
                  <a:lnTo>
                    <a:pt x="0" y="25"/>
                  </a:lnTo>
                  <a:close/>
                </a:path>
              </a:pathLst>
            </a:custGeom>
            <a:solidFill>
              <a:srgbClr val="5B9BD5"/>
            </a:solidFill>
            <a:ln>
              <a:noFill/>
            </a:ln>
            <a:extLst/>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sp>
          <p:nvSpPr>
            <p:cNvPr id="54" name="Freeform 53"/>
            <p:cNvSpPr>
              <a:spLocks/>
            </p:cNvSpPr>
            <p:nvPr/>
          </p:nvSpPr>
          <p:spPr bwMode="auto">
            <a:xfrm>
              <a:off x="5259717" y="3670996"/>
              <a:ext cx="155046" cy="978868"/>
            </a:xfrm>
            <a:custGeom>
              <a:avLst/>
              <a:gdLst>
                <a:gd name="T0" fmla="*/ 67 w 67"/>
                <a:gd name="T1" fmla="*/ 423 h 423"/>
                <a:gd name="T2" fmla="*/ 67 w 67"/>
                <a:gd name="T3" fmla="*/ 28 h 423"/>
                <a:gd name="T4" fmla="*/ 0 w 67"/>
                <a:gd name="T5" fmla="*/ 0 h 423"/>
                <a:gd name="T6" fmla="*/ 32 w 67"/>
                <a:gd name="T7" fmla="*/ 423 h 423"/>
                <a:gd name="T8" fmla="*/ 67 w 67"/>
                <a:gd name="T9" fmla="*/ 423 h 423"/>
              </a:gdLst>
              <a:ahLst/>
              <a:cxnLst>
                <a:cxn ang="0">
                  <a:pos x="T0" y="T1"/>
                </a:cxn>
                <a:cxn ang="0">
                  <a:pos x="T2" y="T3"/>
                </a:cxn>
                <a:cxn ang="0">
                  <a:pos x="T4" y="T5"/>
                </a:cxn>
                <a:cxn ang="0">
                  <a:pos x="T6" y="T7"/>
                </a:cxn>
                <a:cxn ang="0">
                  <a:pos x="T8" y="T9"/>
                </a:cxn>
              </a:cxnLst>
              <a:rect l="0" t="0" r="r" b="b"/>
              <a:pathLst>
                <a:path w="67" h="423">
                  <a:moveTo>
                    <a:pt x="67" y="423"/>
                  </a:moveTo>
                  <a:lnTo>
                    <a:pt x="67" y="28"/>
                  </a:lnTo>
                  <a:lnTo>
                    <a:pt x="0" y="0"/>
                  </a:lnTo>
                  <a:lnTo>
                    <a:pt x="32" y="423"/>
                  </a:lnTo>
                  <a:lnTo>
                    <a:pt x="67" y="423"/>
                  </a:lnTo>
                  <a:close/>
                </a:path>
              </a:pathLst>
            </a:custGeom>
            <a:solidFill>
              <a:srgbClr val="0072C6"/>
            </a:solidFill>
            <a:ln>
              <a:noFill/>
            </a:ln>
            <a:extLst/>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sp>
          <p:nvSpPr>
            <p:cNvPr id="55" name="Freeform 54"/>
            <p:cNvSpPr>
              <a:spLocks/>
            </p:cNvSpPr>
            <p:nvPr/>
          </p:nvSpPr>
          <p:spPr bwMode="auto">
            <a:xfrm>
              <a:off x="4739042" y="3080899"/>
              <a:ext cx="32397" cy="94879"/>
            </a:xfrm>
            <a:custGeom>
              <a:avLst/>
              <a:gdLst>
                <a:gd name="T0" fmla="*/ 9 w 14"/>
                <a:gd name="T1" fmla="*/ 0 h 41"/>
                <a:gd name="T2" fmla="*/ 0 w 14"/>
                <a:gd name="T3" fmla="*/ 40 h 41"/>
                <a:gd name="T4" fmla="*/ 5 w 14"/>
                <a:gd name="T5" fmla="*/ 41 h 41"/>
                <a:gd name="T6" fmla="*/ 14 w 14"/>
                <a:gd name="T7" fmla="*/ 1 h 41"/>
                <a:gd name="T8" fmla="*/ 9 w 14"/>
                <a:gd name="T9" fmla="*/ 0 h 41"/>
              </a:gdLst>
              <a:ahLst/>
              <a:cxnLst>
                <a:cxn ang="0">
                  <a:pos x="T0" y="T1"/>
                </a:cxn>
                <a:cxn ang="0">
                  <a:pos x="T2" y="T3"/>
                </a:cxn>
                <a:cxn ang="0">
                  <a:pos x="T4" y="T5"/>
                </a:cxn>
                <a:cxn ang="0">
                  <a:pos x="T6" y="T7"/>
                </a:cxn>
                <a:cxn ang="0">
                  <a:pos x="T8" y="T9"/>
                </a:cxn>
              </a:cxnLst>
              <a:rect l="0" t="0" r="r" b="b"/>
              <a:pathLst>
                <a:path w="14" h="41">
                  <a:moveTo>
                    <a:pt x="9" y="0"/>
                  </a:moveTo>
                  <a:lnTo>
                    <a:pt x="0" y="40"/>
                  </a:lnTo>
                  <a:lnTo>
                    <a:pt x="5" y="41"/>
                  </a:lnTo>
                  <a:lnTo>
                    <a:pt x="14" y="1"/>
                  </a:lnTo>
                  <a:lnTo>
                    <a:pt x="9" y="0"/>
                  </a:lnTo>
                  <a:close/>
                </a:path>
              </a:pathLst>
            </a:custGeom>
            <a:solidFill>
              <a:srgbClr val="F3F3F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sp>
          <p:nvSpPr>
            <p:cNvPr id="56" name="Freeform 55"/>
            <p:cNvSpPr>
              <a:spLocks/>
            </p:cNvSpPr>
            <p:nvPr/>
          </p:nvSpPr>
          <p:spPr bwMode="auto">
            <a:xfrm>
              <a:off x="6060397" y="3080899"/>
              <a:ext cx="30084" cy="94879"/>
            </a:xfrm>
            <a:custGeom>
              <a:avLst/>
              <a:gdLst>
                <a:gd name="T0" fmla="*/ 5 w 13"/>
                <a:gd name="T1" fmla="*/ 0 h 41"/>
                <a:gd name="T2" fmla="*/ 13 w 13"/>
                <a:gd name="T3" fmla="*/ 40 h 41"/>
                <a:gd name="T4" fmla="*/ 8 w 13"/>
                <a:gd name="T5" fmla="*/ 41 h 41"/>
                <a:gd name="T6" fmla="*/ 0 w 13"/>
                <a:gd name="T7" fmla="*/ 1 h 41"/>
                <a:gd name="T8" fmla="*/ 5 w 13"/>
                <a:gd name="T9" fmla="*/ 0 h 41"/>
              </a:gdLst>
              <a:ahLst/>
              <a:cxnLst>
                <a:cxn ang="0">
                  <a:pos x="T0" y="T1"/>
                </a:cxn>
                <a:cxn ang="0">
                  <a:pos x="T2" y="T3"/>
                </a:cxn>
                <a:cxn ang="0">
                  <a:pos x="T4" y="T5"/>
                </a:cxn>
                <a:cxn ang="0">
                  <a:pos x="T6" y="T7"/>
                </a:cxn>
                <a:cxn ang="0">
                  <a:pos x="T8" y="T9"/>
                </a:cxn>
              </a:cxnLst>
              <a:rect l="0" t="0" r="r" b="b"/>
              <a:pathLst>
                <a:path w="13" h="41">
                  <a:moveTo>
                    <a:pt x="5" y="0"/>
                  </a:moveTo>
                  <a:lnTo>
                    <a:pt x="13" y="40"/>
                  </a:lnTo>
                  <a:lnTo>
                    <a:pt x="8" y="41"/>
                  </a:lnTo>
                  <a:lnTo>
                    <a:pt x="0" y="1"/>
                  </a:lnTo>
                  <a:lnTo>
                    <a:pt x="5" y="0"/>
                  </a:lnTo>
                  <a:close/>
                </a:path>
              </a:pathLst>
            </a:custGeom>
            <a:solidFill>
              <a:srgbClr val="F3F3F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sp>
          <p:nvSpPr>
            <p:cNvPr id="57" name="Oval 28"/>
            <p:cNvSpPr>
              <a:spLocks noChangeArrowheads="1"/>
            </p:cNvSpPr>
            <p:nvPr/>
          </p:nvSpPr>
          <p:spPr bwMode="auto">
            <a:xfrm>
              <a:off x="5206492" y="4696145"/>
              <a:ext cx="416539" cy="416539"/>
            </a:xfrm>
            <a:prstGeom prst="ellipse">
              <a:avLst/>
            </a:prstGeom>
            <a:solidFill>
              <a:srgbClr val="FFC000"/>
            </a:solidFill>
            <a:ln>
              <a:noFill/>
            </a:ln>
            <a:extLst/>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sp>
          <p:nvSpPr>
            <p:cNvPr id="58" name="Freeform 29"/>
            <p:cNvSpPr>
              <a:spLocks/>
            </p:cNvSpPr>
            <p:nvPr/>
          </p:nvSpPr>
          <p:spPr bwMode="auto">
            <a:xfrm>
              <a:off x="5206492" y="4883588"/>
              <a:ext cx="416539" cy="229097"/>
            </a:xfrm>
            <a:custGeom>
              <a:avLst/>
              <a:gdLst>
                <a:gd name="T0" fmla="*/ 192 w 383"/>
                <a:gd name="T1" fmla="*/ 210 h 210"/>
                <a:gd name="T2" fmla="*/ 383 w 383"/>
                <a:gd name="T3" fmla="*/ 18 h 210"/>
                <a:gd name="T4" fmla="*/ 382 w 383"/>
                <a:gd name="T5" fmla="*/ 0 h 210"/>
                <a:gd name="T6" fmla="*/ 192 w 383"/>
                <a:gd name="T7" fmla="*/ 173 h 210"/>
                <a:gd name="T8" fmla="*/ 1 w 383"/>
                <a:gd name="T9" fmla="*/ 0 h 210"/>
                <a:gd name="T10" fmla="*/ 0 w 383"/>
                <a:gd name="T11" fmla="*/ 18 h 210"/>
                <a:gd name="T12" fmla="*/ 192 w 383"/>
                <a:gd name="T13" fmla="*/ 210 h 210"/>
              </a:gdLst>
              <a:ahLst/>
              <a:cxnLst>
                <a:cxn ang="0">
                  <a:pos x="T0" y="T1"/>
                </a:cxn>
                <a:cxn ang="0">
                  <a:pos x="T2" y="T3"/>
                </a:cxn>
                <a:cxn ang="0">
                  <a:pos x="T4" y="T5"/>
                </a:cxn>
                <a:cxn ang="0">
                  <a:pos x="T6" y="T7"/>
                </a:cxn>
                <a:cxn ang="0">
                  <a:pos x="T8" y="T9"/>
                </a:cxn>
                <a:cxn ang="0">
                  <a:pos x="T10" y="T11"/>
                </a:cxn>
                <a:cxn ang="0">
                  <a:pos x="T12" y="T13"/>
                </a:cxn>
              </a:cxnLst>
              <a:rect l="0" t="0" r="r" b="b"/>
              <a:pathLst>
                <a:path w="383" h="210">
                  <a:moveTo>
                    <a:pt x="192" y="210"/>
                  </a:moveTo>
                  <a:cubicBezTo>
                    <a:pt x="298" y="210"/>
                    <a:pt x="383" y="124"/>
                    <a:pt x="383" y="18"/>
                  </a:cubicBezTo>
                  <a:cubicBezTo>
                    <a:pt x="383" y="12"/>
                    <a:pt x="383" y="6"/>
                    <a:pt x="382" y="0"/>
                  </a:cubicBezTo>
                  <a:cubicBezTo>
                    <a:pt x="373" y="97"/>
                    <a:pt x="291" y="173"/>
                    <a:pt x="192" y="173"/>
                  </a:cubicBezTo>
                  <a:cubicBezTo>
                    <a:pt x="92" y="173"/>
                    <a:pt x="10" y="97"/>
                    <a:pt x="1" y="0"/>
                  </a:cubicBezTo>
                  <a:cubicBezTo>
                    <a:pt x="0" y="6"/>
                    <a:pt x="0" y="12"/>
                    <a:pt x="0" y="18"/>
                  </a:cubicBezTo>
                  <a:cubicBezTo>
                    <a:pt x="0" y="124"/>
                    <a:pt x="86" y="210"/>
                    <a:pt x="192" y="210"/>
                  </a:cubicBezTo>
                </a:path>
              </a:pathLst>
            </a:custGeom>
            <a:solidFill>
              <a:srgbClr val="ED7D31"/>
            </a:solidFill>
            <a:ln>
              <a:noFill/>
            </a:ln>
            <a:extLst/>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sp>
          <p:nvSpPr>
            <p:cNvPr id="59" name="Freeform 30"/>
            <p:cNvSpPr>
              <a:spLocks/>
            </p:cNvSpPr>
            <p:nvPr/>
          </p:nvSpPr>
          <p:spPr bwMode="auto">
            <a:xfrm>
              <a:off x="5299056" y="4649863"/>
              <a:ext cx="113392" cy="131905"/>
            </a:xfrm>
            <a:custGeom>
              <a:avLst/>
              <a:gdLst>
                <a:gd name="T0" fmla="*/ 49 w 49"/>
                <a:gd name="T1" fmla="*/ 0 h 57"/>
                <a:gd name="T2" fmla="*/ 15 w 49"/>
                <a:gd name="T3" fmla="*/ 0 h 57"/>
                <a:gd name="T4" fmla="*/ 0 w 49"/>
                <a:gd name="T5" fmla="*/ 44 h 57"/>
                <a:gd name="T6" fmla="*/ 6 w 49"/>
                <a:gd name="T7" fmla="*/ 57 h 57"/>
                <a:gd name="T8" fmla="*/ 14 w 49"/>
                <a:gd name="T9" fmla="*/ 57 h 57"/>
                <a:gd name="T10" fmla="*/ 49 w 49"/>
                <a:gd name="T11" fmla="*/ 19 h 57"/>
                <a:gd name="T12" fmla="*/ 49 w 49"/>
                <a:gd name="T13" fmla="*/ 0 h 57"/>
              </a:gdLst>
              <a:ahLst/>
              <a:cxnLst>
                <a:cxn ang="0">
                  <a:pos x="T0" y="T1"/>
                </a:cxn>
                <a:cxn ang="0">
                  <a:pos x="T2" y="T3"/>
                </a:cxn>
                <a:cxn ang="0">
                  <a:pos x="T4" y="T5"/>
                </a:cxn>
                <a:cxn ang="0">
                  <a:pos x="T6" y="T7"/>
                </a:cxn>
                <a:cxn ang="0">
                  <a:pos x="T8" y="T9"/>
                </a:cxn>
                <a:cxn ang="0">
                  <a:pos x="T10" y="T11"/>
                </a:cxn>
                <a:cxn ang="0">
                  <a:pos x="T12" y="T13"/>
                </a:cxn>
              </a:cxnLst>
              <a:rect l="0" t="0" r="r" b="b"/>
              <a:pathLst>
                <a:path w="49" h="57">
                  <a:moveTo>
                    <a:pt x="49" y="0"/>
                  </a:moveTo>
                  <a:lnTo>
                    <a:pt x="15" y="0"/>
                  </a:lnTo>
                  <a:lnTo>
                    <a:pt x="0" y="44"/>
                  </a:lnTo>
                  <a:lnTo>
                    <a:pt x="6" y="57"/>
                  </a:lnTo>
                  <a:lnTo>
                    <a:pt x="14" y="57"/>
                  </a:lnTo>
                  <a:lnTo>
                    <a:pt x="49" y="19"/>
                  </a:lnTo>
                  <a:lnTo>
                    <a:pt x="49" y="0"/>
                  </a:lnTo>
                  <a:close/>
                </a:path>
              </a:pathLst>
            </a:custGeom>
            <a:solidFill>
              <a:srgbClr val="0020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grpSp>
          <p:nvGrpSpPr>
            <p:cNvPr id="60" name="Group 59"/>
            <p:cNvGrpSpPr>
              <a:grpSpLocks noChangeAspect="1"/>
            </p:cNvGrpSpPr>
            <p:nvPr/>
          </p:nvGrpSpPr>
          <p:grpSpPr>
            <a:xfrm>
              <a:off x="4696944" y="2059194"/>
              <a:ext cx="415996" cy="234364"/>
              <a:chOff x="3370263" y="896938"/>
              <a:chExt cx="450850" cy="254000"/>
            </a:xfrm>
            <a:solidFill>
              <a:srgbClr val="0072C6"/>
            </a:solidFill>
          </p:grpSpPr>
          <p:sp>
            <p:nvSpPr>
              <p:cNvPr id="88" name="Freeform 107"/>
              <p:cNvSpPr>
                <a:spLocks noEditPoints="1"/>
              </p:cNvSpPr>
              <p:nvPr/>
            </p:nvSpPr>
            <p:spPr bwMode="auto">
              <a:xfrm>
                <a:off x="3370263" y="896938"/>
                <a:ext cx="450850" cy="254000"/>
              </a:xfrm>
              <a:custGeom>
                <a:avLst/>
                <a:gdLst>
                  <a:gd name="T0" fmla="*/ 268 w 284"/>
                  <a:gd name="T1" fmla="*/ 0 h 160"/>
                  <a:gd name="T2" fmla="*/ 16 w 284"/>
                  <a:gd name="T3" fmla="*/ 0 h 160"/>
                  <a:gd name="T4" fmla="*/ 16 w 284"/>
                  <a:gd name="T5" fmla="*/ 0 h 160"/>
                  <a:gd name="T6" fmla="*/ 10 w 284"/>
                  <a:gd name="T7" fmla="*/ 2 h 160"/>
                  <a:gd name="T8" fmla="*/ 6 w 284"/>
                  <a:gd name="T9" fmla="*/ 6 h 160"/>
                  <a:gd name="T10" fmla="*/ 2 w 284"/>
                  <a:gd name="T11" fmla="*/ 10 h 160"/>
                  <a:gd name="T12" fmla="*/ 0 w 284"/>
                  <a:gd name="T13" fmla="*/ 16 h 160"/>
                  <a:gd name="T14" fmla="*/ 0 w 284"/>
                  <a:gd name="T15" fmla="*/ 144 h 160"/>
                  <a:gd name="T16" fmla="*/ 0 w 284"/>
                  <a:gd name="T17" fmla="*/ 144 h 160"/>
                  <a:gd name="T18" fmla="*/ 2 w 284"/>
                  <a:gd name="T19" fmla="*/ 150 h 160"/>
                  <a:gd name="T20" fmla="*/ 6 w 284"/>
                  <a:gd name="T21" fmla="*/ 156 h 160"/>
                  <a:gd name="T22" fmla="*/ 10 w 284"/>
                  <a:gd name="T23" fmla="*/ 160 h 160"/>
                  <a:gd name="T24" fmla="*/ 16 w 284"/>
                  <a:gd name="T25" fmla="*/ 160 h 160"/>
                  <a:gd name="T26" fmla="*/ 268 w 284"/>
                  <a:gd name="T27" fmla="*/ 160 h 160"/>
                  <a:gd name="T28" fmla="*/ 268 w 284"/>
                  <a:gd name="T29" fmla="*/ 160 h 160"/>
                  <a:gd name="T30" fmla="*/ 274 w 284"/>
                  <a:gd name="T31" fmla="*/ 160 h 160"/>
                  <a:gd name="T32" fmla="*/ 280 w 284"/>
                  <a:gd name="T33" fmla="*/ 156 h 160"/>
                  <a:gd name="T34" fmla="*/ 282 w 284"/>
                  <a:gd name="T35" fmla="*/ 150 h 160"/>
                  <a:gd name="T36" fmla="*/ 284 w 284"/>
                  <a:gd name="T37" fmla="*/ 144 h 160"/>
                  <a:gd name="T38" fmla="*/ 284 w 284"/>
                  <a:gd name="T39" fmla="*/ 16 h 160"/>
                  <a:gd name="T40" fmla="*/ 284 w 284"/>
                  <a:gd name="T41" fmla="*/ 16 h 160"/>
                  <a:gd name="T42" fmla="*/ 282 w 284"/>
                  <a:gd name="T43" fmla="*/ 10 h 160"/>
                  <a:gd name="T44" fmla="*/ 280 w 284"/>
                  <a:gd name="T45" fmla="*/ 6 h 160"/>
                  <a:gd name="T46" fmla="*/ 274 w 284"/>
                  <a:gd name="T47" fmla="*/ 2 h 160"/>
                  <a:gd name="T48" fmla="*/ 268 w 284"/>
                  <a:gd name="T49" fmla="*/ 0 h 160"/>
                  <a:gd name="T50" fmla="*/ 268 w 284"/>
                  <a:gd name="T51" fmla="*/ 0 h 160"/>
                  <a:gd name="T52" fmla="*/ 256 w 284"/>
                  <a:gd name="T53" fmla="*/ 136 h 160"/>
                  <a:gd name="T54" fmla="*/ 28 w 284"/>
                  <a:gd name="T55" fmla="*/ 136 h 160"/>
                  <a:gd name="T56" fmla="*/ 28 w 284"/>
                  <a:gd name="T57" fmla="*/ 26 h 160"/>
                  <a:gd name="T58" fmla="*/ 256 w 284"/>
                  <a:gd name="T59" fmla="*/ 26 h 160"/>
                  <a:gd name="T60" fmla="*/ 256 w 284"/>
                  <a:gd name="T61" fmla="*/ 136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84" h="160">
                    <a:moveTo>
                      <a:pt x="268" y="0"/>
                    </a:moveTo>
                    <a:lnTo>
                      <a:pt x="16" y="0"/>
                    </a:lnTo>
                    <a:lnTo>
                      <a:pt x="16" y="0"/>
                    </a:lnTo>
                    <a:lnTo>
                      <a:pt x="10" y="2"/>
                    </a:lnTo>
                    <a:lnTo>
                      <a:pt x="6" y="6"/>
                    </a:lnTo>
                    <a:lnTo>
                      <a:pt x="2" y="10"/>
                    </a:lnTo>
                    <a:lnTo>
                      <a:pt x="0" y="16"/>
                    </a:lnTo>
                    <a:lnTo>
                      <a:pt x="0" y="144"/>
                    </a:lnTo>
                    <a:lnTo>
                      <a:pt x="0" y="144"/>
                    </a:lnTo>
                    <a:lnTo>
                      <a:pt x="2" y="150"/>
                    </a:lnTo>
                    <a:lnTo>
                      <a:pt x="6" y="156"/>
                    </a:lnTo>
                    <a:lnTo>
                      <a:pt x="10" y="160"/>
                    </a:lnTo>
                    <a:lnTo>
                      <a:pt x="16" y="160"/>
                    </a:lnTo>
                    <a:lnTo>
                      <a:pt x="268" y="160"/>
                    </a:lnTo>
                    <a:lnTo>
                      <a:pt x="268" y="160"/>
                    </a:lnTo>
                    <a:lnTo>
                      <a:pt x="274" y="160"/>
                    </a:lnTo>
                    <a:lnTo>
                      <a:pt x="280" y="156"/>
                    </a:lnTo>
                    <a:lnTo>
                      <a:pt x="282" y="150"/>
                    </a:lnTo>
                    <a:lnTo>
                      <a:pt x="284" y="144"/>
                    </a:lnTo>
                    <a:lnTo>
                      <a:pt x="284" y="16"/>
                    </a:lnTo>
                    <a:lnTo>
                      <a:pt x="284" y="16"/>
                    </a:lnTo>
                    <a:lnTo>
                      <a:pt x="282" y="10"/>
                    </a:lnTo>
                    <a:lnTo>
                      <a:pt x="280" y="6"/>
                    </a:lnTo>
                    <a:lnTo>
                      <a:pt x="274" y="2"/>
                    </a:lnTo>
                    <a:lnTo>
                      <a:pt x="268" y="0"/>
                    </a:lnTo>
                    <a:lnTo>
                      <a:pt x="268" y="0"/>
                    </a:lnTo>
                    <a:close/>
                    <a:moveTo>
                      <a:pt x="256" y="136"/>
                    </a:moveTo>
                    <a:lnTo>
                      <a:pt x="28" y="136"/>
                    </a:lnTo>
                    <a:lnTo>
                      <a:pt x="28" y="26"/>
                    </a:lnTo>
                    <a:lnTo>
                      <a:pt x="256" y="26"/>
                    </a:lnTo>
                    <a:lnTo>
                      <a:pt x="256" y="136"/>
                    </a:lnTo>
                    <a:close/>
                  </a:path>
                </a:pathLst>
              </a:custGeom>
              <a:grpFill/>
              <a:ln>
                <a:noFill/>
              </a:ln>
              <a:extLst/>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sp>
            <p:nvSpPr>
              <p:cNvPr id="89" name="Freeform 108"/>
              <p:cNvSpPr>
                <a:spLocks/>
              </p:cNvSpPr>
              <p:nvPr/>
            </p:nvSpPr>
            <p:spPr bwMode="auto">
              <a:xfrm>
                <a:off x="3570288" y="966788"/>
                <a:ext cx="76200" cy="117475"/>
              </a:xfrm>
              <a:custGeom>
                <a:avLst/>
                <a:gdLst>
                  <a:gd name="T0" fmla="*/ 0 w 48"/>
                  <a:gd name="T1" fmla="*/ 0 h 74"/>
                  <a:gd name="T2" fmla="*/ 0 w 48"/>
                  <a:gd name="T3" fmla="*/ 74 h 74"/>
                  <a:gd name="T4" fmla="*/ 48 w 48"/>
                  <a:gd name="T5" fmla="*/ 36 h 74"/>
                  <a:gd name="T6" fmla="*/ 0 w 48"/>
                  <a:gd name="T7" fmla="*/ 0 h 74"/>
                </a:gdLst>
                <a:ahLst/>
                <a:cxnLst>
                  <a:cxn ang="0">
                    <a:pos x="T0" y="T1"/>
                  </a:cxn>
                  <a:cxn ang="0">
                    <a:pos x="T2" y="T3"/>
                  </a:cxn>
                  <a:cxn ang="0">
                    <a:pos x="T4" y="T5"/>
                  </a:cxn>
                  <a:cxn ang="0">
                    <a:pos x="T6" y="T7"/>
                  </a:cxn>
                </a:cxnLst>
                <a:rect l="0" t="0" r="r" b="b"/>
                <a:pathLst>
                  <a:path w="48" h="74">
                    <a:moveTo>
                      <a:pt x="0" y="0"/>
                    </a:moveTo>
                    <a:lnTo>
                      <a:pt x="0" y="74"/>
                    </a:lnTo>
                    <a:lnTo>
                      <a:pt x="48" y="36"/>
                    </a:lnTo>
                    <a:lnTo>
                      <a:pt x="0" y="0"/>
                    </a:lnTo>
                    <a:close/>
                  </a:path>
                </a:pathLst>
              </a:custGeom>
              <a:grpFill/>
              <a:ln>
                <a:noFill/>
              </a:ln>
              <a:extLst/>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grpSp>
        <p:grpSp>
          <p:nvGrpSpPr>
            <p:cNvPr id="61" name="Group 60"/>
            <p:cNvGrpSpPr>
              <a:grpSpLocks noChangeAspect="1"/>
            </p:cNvGrpSpPr>
            <p:nvPr/>
          </p:nvGrpSpPr>
          <p:grpSpPr>
            <a:xfrm>
              <a:off x="4173933" y="2731263"/>
              <a:ext cx="337455" cy="204957"/>
              <a:chOff x="4722813" y="836613"/>
              <a:chExt cx="517525" cy="314325"/>
            </a:xfrm>
            <a:solidFill>
              <a:srgbClr val="0072C6"/>
            </a:solidFill>
          </p:grpSpPr>
          <p:sp>
            <p:nvSpPr>
              <p:cNvPr id="85" name="Freeform 104"/>
              <p:cNvSpPr>
                <a:spLocks/>
              </p:cNvSpPr>
              <p:nvPr/>
            </p:nvSpPr>
            <p:spPr bwMode="auto">
              <a:xfrm>
                <a:off x="4792663" y="836613"/>
                <a:ext cx="447675" cy="254000"/>
              </a:xfrm>
              <a:custGeom>
                <a:avLst/>
                <a:gdLst>
                  <a:gd name="T0" fmla="*/ 266 w 282"/>
                  <a:gd name="T1" fmla="*/ 0 h 160"/>
                  <a:gd name="T2" fmla="*/ 14 w 282"/>
                  <a:gd name="T3" fmla="*/ 0 h 160"/>
                  <a:gd name="T4" fmla="*/ 14 w 282"/>
                  <a:gd name="T5" fmla="*/ 0 h 160"/>
                  <a:gd name="T6" fmla="*/ 8 w 282"/>
                  <a:gd name="T7" fmla="*/ 0 h 160"/>
                  <a:gd name="T8" fmla="*/ 4 w 282"/>
                  <a:gd name="T9" fmla="*/ 4 h 160"/>
                  <a:gd name="T10" fmla="*/ 0 w 282"/>
                  <a:gd name="T11" fmla="*/ 8 h 160"/>
                  <a:gd name="T12" fmla="*/ 0 w 282"/>
                  <a:gd name="T13" fmla="*/ 16 h 160"/>
                  <a:gd name="T14" fmla="*/ 0 w 282"/>
                  <a:gd name="T15" fmla="*/ 20 h 160"/>
                  <a:gd name="T16" fmla="*/ 242 w 282"/>
                  <a:gd name="T17" fmla="*/ 20 h 160"/>
                  <a:gd name="T18" fmla="*/ 242 w 282"/>
                  <a:gd name="T19" fmla="*/ 20 h 160"/>
                  <a:gd name="T20" fmla="*/ 248 w 282"/>
                  <a:gd name="T21" fmla="*/ 22 h 160"/>
                  <a:gd name="T22" fmla="*/ 254 w 282"/>
                  <a:gd name="T23" fmla="*/ 24 h 160"/>
                  <a:gd name="T24" fmla="*/ 258 w 282"/>
                  <a:gd name="T25" fmla="*/ 30 h 160"/>
                  <a:gd name="T26" fmla="*/ 258 w 282"/>
                  <a:gd name="T27" fmla="*/ 36 h 160"/>
                  <a:gd name="T28" fmla="*/ 258 w 282"/>
                  <a:gd name="T29" fmla="*/ 160 h 160"/>
                  <a:gd name="T30" fmla="*/ 266 w 282"/>
                  <a:gd name="T31" fmla="*/ 160 h 160"/>
                  <a:gd name="T32" fmla="*/ 266 w 282"/>
                  <a:gd name="T33" fmla="*/ 160 h 160"/>
                  <a:gd name="T34" fmla="*/ 272 w 282"/>
                  <a:gd name="T35" fmla="*/ 158 h 160"/>
                  <a:gd name="T36" fmla="*/ 278 w 282"/>
                  <a:gd name="T37" fmla="*/ 154 h 160"/>
                  <a:gd name="T38" fmla="*/ 282 w 282"/>
                  <a:gd name="T39" fmla="*/ 150 h 160"/>
                  <a:gd name="T40" fmla="*/ 282 w 282"/>
                  <a:gd name="T41" fmla="*/ 144 h 160"/>
                  <a:gd name="T42" fmla="*/ 282 w 282"/>
                  <a:gd name="T43" fmla="*/ 16 h 160"/>
                  <a:gd name="T44" fmla="*/ 282 w 282"/>
                  <a:gd name="T45" fmla="*/ 16 h 160"/>
                  <a:gd name="T46" fmla="*/ 282 w 282"/>
                  <a:gd name="T47" fmla="*/ 8 h 160"/>
                  <a:gd name="T48" fmla="*/ 278 w 282"/>
                  <a:gd name="T49" fmla="*/ 4 h 160"/>
                  <a:gd name="T50" fmla="*/ 272 w 282"/>
                  <a:gd name="T51" fmla="*/ 0 h 160"/>
                  <a:gd name="T52" fmla="*/ 266 w 282"/>
                  <a:gd name="T53" fmla="*/ 0 h 160"/>
                  <a:gd name="T54" fmla="*/ 266 w 282"/>
                  <a:gd name="T55" fmla="*/ 0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82" h="160">
                    <a:moveTo>
                      <a:pt x="266" y="0"/>
                    </a:moveTo>
                    <a:lnTo>
                      <a:pt x="14" y="0"/>
                    </a:lnTo>
                    <a:lnTo>
                      <a:pt x="14" y="0"/>
                    </a:lnTo>
                    <a:lnTo>
                      <a:pt x="8" y="0"/>
                    </a:lnTo>
                    <a:lnTo>
                      <a:pt x="4" y="4"/>
                    </a:lnTo>
                    <a:lnTo>
                      <a:pt x="0" y="8"/>
                    </a:lnTo>
                    <a:lnTo>
                      <a:pt x="0" y="16"/>
                    </a:lnTo>
                    <a:lnTo>
                      <a:pt x="0" y="20"/>
                    </a:lnTo>
                    <a:lnTo>
                      <a:pt x="242" y="20"/>
                    </a:lnTo>
                    <a:lnTo>
                      <a:pt x="242" y="20"/>
                    </a:lnTo>
                    <a:lnTo>
                      <a:pt x="248" y="22"/>
                    </a:lnTo>
                    <a:lnTo>
                      <a:pt x="254" y="24"/>
                    </a:lnTo>
                    <a:lnTo>
                      <a:pt x="258" y="30"/>
                    </a:lnTo>
                    <a:lnTo>
                      <a:pt x="258" y="36"/>
                    </a:lnTo>
                    <a:lnTo>
                      <a:pt x="258" y="160"/>
                    </a:lnTo>
                    <a:lnTo>
                      <a:pt x="266" y="160"/>
                    </a:lnTo>
                    <a:lnTo>
                      <a:pt x="266" y="160"/>
                    </a:lnTo>
                    <a:lnTo>
                      <a:pt x="272" y="158"/>
                    </a:lnTo>
                    <a:lnTo>
                      <a:pt x="278" y="154"/>
                    </a:lnTo>
                    <a:lnTo>
                      <a:pt x="282" y="150"/>
                    </a:lnTo>
                    <a:lnTo>
                      <a:pt x="282" y="144"/>
                    </a:lnTo>
                    <a:lnTo>
                      <a:pt x="282" y="16"/>
                    </a:lnTo>
                    <a:lnTo>
                      <a:pt x="282" y="16"/>
                    </a:lnTo>
                    <a:lnTo>
                      <a:pt x="282" y="8"/>
                    </a:lnTo>
                    <a:lnTo>
                      <a:pt x="278" y="4"/>
                    </a:lnTo>
                    <a:lnTo>
                      <a:pt x="272" y="0"/>
                    </a:lnTo>
                    <a:lnTo>
                      <a:pt x="266" y="0"/>
                    </a:lnTo>
                    <a:lnTo>
                      <a:pt x="266" y="0"/>
                    </a:lnTo>
                    <a:close/>
                  </a:path>
                </a:pathLst>
              </a:custGeom>
              <a:grpFill/>
              <a:ln>
                <a:noFill/>
              </a:ln>
              <a:extLst/>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sp>
            <p:nvSpPr>
              <p:cNvPr id="86" name="Freeform 105"/>
              <p:cNvSpPr>
                <a:spLocks noEditPoints="1"/>
              </p:cNvSpPr>
              <p:nvPr/>
            </p:nvSpPr>
            <p:spPr bwMode="auto">
              <a:xfrm>
                <a:off x="4722813" y="896938"/>
                <a:ext cx="447675" cy="254000"/>
              </a:xfrm>
              <a:custGeom>
                <a:avLst/>
                <a:gdLst>
                  <a:gd name="T0" fmla="*/ 266 w 282"/>
                  <a:gd name="T1" fmla="*/ 0 h 160"/>
                  <a:gd name="T2" fmla="*/ 14 w 282"/>
                  <a:gd name="T3" fmla="*/ 0 h 160"/>
                  <a:gd name="T4" fmla="*/ 14 w 282"/>
                  <a:gd name="T5" fmla="*/ 0 h 160"/>
                  <a:gd name="T6" fmla="*/ 8 w 282"/>
                  <a:gd name="T7" fmla="*/ 2 h 160"/>
                  <a:gd name="T8" fmla="*/ 4 w 282"/>
                  <a:gd name="T9" fmla="*/ 6 h 160"/>
                  <a:gd name="T10" fmla="*/ 0 w 282"/>
                  <a:gd name="T11" fmla="*/ 10 h 160"/>
                  <a:gd name="T12" fmla="*/ 0 w 282"/>
                  <a:gd name="T13" fmla="*/ 16 h 160"/>
                  <a:gd name="T14" fmla="*/ 0 w 282"/>
                  <a:gd name="T15" fmla="*/ 144 h 160"/>
                  <a:gd name="T16" fmla="*/ 0 w 282"/>
                  <a:gd name="T17" fmla="*/ 144 h 160"/>
                  <a:gd name="T18" fmla="*/ 0 w 282"/>
                  <a:gd name="T19" fmla="*/ 150 h 160"/>
                  <a:gd name="T20" fmla="*/ 4 w 282"/>
                  <a:gd name="T21" fmla="*/ 156 h 160"/>
                  <a:gd name="T22" fmla="*/ 8 w 282"/>
                  <a:gd name="T23" fmla="*/ 160 h 160"/>
                  <a:gd name="T24" fmla="*/ 14 w 282"/>
                  <a:gd name="T25" fmla="*/ 160 h 160"/>
                  <a:gd name="T26" fmla="*/ 266 w 282"/>
                  <a:gd name="T27" fmla="*/ 160 h 160"/>
                  <a:gd name="T28" fmla="*/ 266 w 282"/>
                  <a:gd name="T29" fmla="*/ 160 h 160"/>
                  <a:gd name="T30" fmla="*/ 272 w 282"/>
                  <a:gd name="T31" fmla="*/ 160 h 160"/>
                  <a:gd name="T32" fmla="*/ 278 w 282"/>
                  <a:gd name="T33" fmla="*/ 156 h 160"/>
                  <a:gd name="T34" fmla="*/ 282 w 282"/>
                  <a:gd name="T35" fmla="*/ 150 h 160"/>
                  <a:gd name="T36" fmla="*/ 282 w 282"/>
                  <a:gd name="T37" fmla="*/ 144 h 160"/>
                  <a:gd name="T38" fmla="*/ 282 w 282"/>
                  <a:gd name="T39" fmla="*/ 16 h 160"/>
                  <a:gd name="T40" fmla="*/ 282 w 282"/>
                  <a:gd name="T41" fmla="*/ 16 h 160"/>
                  <a:gd name="T42" fmla="*/ 282 w 282"/>
                  <a:gd name="T43" fmla="*/ 10 h 160"/>
                  <a:gd name="T44" fmla="*/ 278 w 282"/>
                  <a:gd name="T45" fmla="*/ 6 h 160"/>
                  <a:gd name="T46" fmla="*/ 272 w 282"/>
                  <a:gd name="T47" fmla="*/ 2 h 160"/>
                  <a:gd name="T48" fmla="*/ 266 w 282"/>
                  <a:gd name="T49" fmla="*/ 0 h 160"/>
                  <a:gd name="T50" fmla="*/ 266 w 282"/>
                  <a:gd name="T51" fmla="*/ 0 h 160"/>
                  <a:gd name="T52" fmla="*/ 254 w 282"/>
                  <a:gd name="T53" fmla="*/ 136 h 160"/>
                  <a:gd name="T54" fmla="*/ 28 w 282"/>
                  <a:gd name="T55" fmla="*/ 136 h 160"/>
                  <a:gd name="T56" fmla="*/ 28 w 282"/>
                  <a:gd name="T57" fmla="*/ 26 h 160"/>
                  <a:gd name="T58" fmla="*/ 254 w 282"/>
                  <a:gd name="T59" fmla="*/ 26 h 160"/>
                  <a:gd name="T60" fmla="*/ 254 w 282"/>
                  <a:gd name="T61" fmla="*/ 136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82" h="160">
                    <a:moveTo>
                      <a:pt x="266" y="0"/>
                    </a:moveTo>
                    <a:lnTo>
                      <a:pt x="14" y="0"/>
                    </a:lnTo>
                    <a:lnTo>
                      <a:pt x="14" y="0"/>
                    </a:lnTo>
                    <a:lnTo>
                      <a:pt x="8" y="2"/>
                    </a:lnTo>
                    <a:lnTo>
                      <a:pt x="4" y="6"/>
                    </a:lnTo>
                    <a:lnTo>
                      <a:pt x="0" y="10"/>
                    </a:lnTo>
                    <a:lnTo>
                      <a:pt x="0" y="16"/>
                    </a:lnTo>
                    <a:lnTo>
                      <a:pt x="0" y="144"/>
                    </a:lnTo>
                    <a:lnTo>
                      <a:pt x="0" y="144"/>
                    </a:lnTo>
                    <a:lnTo>
                      <a:pt x="0" y="150"/>
                    </a:lnTo>
                    <a:lnTo>
                      <a:pt x="4" y="156"/>
                    </a:lnTo>
                    <a:lnTo>
                      <a:pt x="8" y="160"/>
                    </a:lnTo>
                    <a:lnTo>
                      <a:pt x="14" y="160"/>
                    </a:lnTo>
                    <a:lnTo>
                      <a:pt x="266" y="160"/>
                    </a:lnTo>
                    <a:lnTo>
                      <a:pt x="266" y="160"/>
                    </a:lnTo>
                    <a:lnTo>
                      <a:pt x="272" y="160"/>
                    </a:lnTo>
                    <a:lnTo>
                      <a:pt x="278" y="156"/>
                    </a:lnTo>
                    <a:lnTo>
                      <a:pt x="282" y="150"/>
                    </a:lnTo>
                    <a:lnTo>
                      <a:pt x="282" y="144"/>
                    </a:lnTo>
                    <a:lnTo>
                      <a:pt x="282" y="16"/>
                    </a:lnTo>
                    <a:lnTo>
                      <a:pt x="282" y="16"/>
                    </a:lnTo>
                    <a:lnTo>
                      <a:pt x="282" y="10"/>
                    </a:lnTo>
                    <a:lnTo>
                      <a:pt x="278" y="6"/>
                    </a:lnTo>
                    <a:lnTo>
                      <a:pt x="272" y="2"/>
                    </a:lnTo>
                    <a:lnTo>
                      <a:pt x="266" y="0"/>
                    </a:lnTo>
                    <a:lnTo>
                      <a:pt x="266" y="0"/>
                    </a:lnTo>
                    <a:close/>
                    <a:moveTo>
                      <a:pt x="254" y="136"/>
                    </a:moveTo>
                    <a:lnTo>
                      <a:pt x="28" y="136"/>
                    </a:lnTo>
                    <a:lnTo>
                      <a:pt x="28" y="26"/>
                    </a:lnTo>
                    <a:lnTo>
                      <a:pt x="254" y="26"/>
                    </a:lnTo>
                    <a:lnTo>
                      <a:pt x="254" y="136"/>
                    </a:lnTo>
                    <a:close/>
                  </a:path>
                </a:pathLst>
              </a:custGeom>
              <a:grpFill/>
              <a:ln>
                <a:noFill/>
              </a:ln>
              <a:extLst/>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sp>
            <p:nvSpPr>
              <p:cNvPr id="87" name="Freeform 106"/>
              <p:cNvSpPr>
                <a:spLocks/>
              </p:cNvSpPr>
              <p:nvPr/>
            </p:nvSpPr>
            <p:spPr bwMode="auto">
              <a:xfrm>
                <a:off x="4919663" y="966788"/>
                <a:ext cx="76200" cy="117475"/>
              </a:xfrm>
              <a:custGeom>
                <a:avLst/>
                <a:gdLst>
                  <a:gd name="T0" fmla="*/ 0 w 48"/>
                  <a:gd name="T1" fmla="*/ 0 h 74"/>
                  <a:gd name="T2" fmla="*/ 0 w 48"/>
                  <a:gd name="T3" fmla="*/ 74 h 74"/>
                  <a:gd name="T4" fmla="*/ 48 w 48"/>
                  <a:gd name="T5" fmla="*/ 36 h 74"/>
                  <a:gd name="T6" fmla="*/ 0 w 48"/>
                  <a:gd name="T7" fmla="*/ 0 h 74"/>
                </a:gdLst>
                <a:ahLst/>
                <a:cxnLst>
                  <a:cxn ang="0">
                    <a:pos x="T0" y="T1"/>
                  </a:cxn>
                  <a:cxn ang="0">
                    <a:pos x="T2" y="T3"/>
                  </a:cxn>
                  <a:cxn ang="0">
                    <a:pos x="T4" y="T5"/>
                  </a:cxn>
                  <a:cxn ang="0">
                    <a:pos x="T6" y="T7"/>
                  </a:cxn>
                </a:cxnLst>
                <a:rect l="0" t="0" r="r" b="b"/>
                <a:pathLst>
                  <a:path w="48" h="74">
                    <a:moveTo>
                      <a:pt x="0" y="0"/>
                    </a:moveTo>
                    <a:lnTo>
                      <a:pt x="0" y="74"/>
                    </a:lnTo>
                    <a:lnTo>
                      <a:pt x="48" y="36"/>
                    </a:lnTo>
                    <a:lnTo>
                      <a:pt x="0" y="0"/>
                    </a:lnTo>
                    <a:close/>
                  </a:path>
                </a:pathLst>
              </a:custGeom>
              <a:grpFill/>
              <a:ln>
                <a:noFill/>
              </a:ln>
              <a:extLst/>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grpSp>
        <p:sp>
          <p:nvSpPr>
            <p:cNvPr id="62" name="Freeform 59"/>
            <p:cNvSpPr>
              <a:spLocks noChangeAspect="1" noEditPoints="1"/>
            </p:cNvSpPr>
            <p:nvPr/>
          </p:nvSpPr>
          <p:spPr bwMode="auto">
            <a:xfrm>
              <a:off x="6351773" y="2659837"/>
              <a:ext cx="279320" cy="337291"/>
            </a:xfrm>
            <a:custGeom>
              <a:avLst/>
              <a:gdLst>
                <a:gd name="T0" fmla="*/ 0 w 212"/>
                <a:gd name="T1" fmla="*/ 188 h 256"/>
                <a:gd name="T2" fmla="*/ 106 w 212"/>
                <a:gd name="T3" fmla="*/ 56 h 256"/>
                <a:gd name="T4" fmla="*/ 128 w 212"/>
                <a:gd name="T5" fmla="*/ 90 h 256"/>
                <a:gd name="T6" fmla="*/ 134 w 212"/>
                <a:gd name="T7" fmla="*/ 110 h 256"/>
                <a:gd name="T8" fmla="*/ 134 w 212"/>
                <a:gd name="T9" fmla="*/ 152 h 256"/>
                <a:gd name="T10" fmla="*/ 128 w 212"/>
                <a:gd name="T11" fmla="*/ 170 h 256"/>
                <a:gd name="T12" fmla="*/ 106 w 212"/>
                <a:gd name="T13" fmla="*/ 206 h 256"/>
                <a:gd name="T14" fmla="*/ 104 w 212"/>
                <a:gd name="T15" fmla="*/ 208 h 256"/>
                <a:gd name="T16" fmla="*/ 90 w 212"/>
                <a:gd name="T17" fmla="*/ 200 h 256"/>
                <a:gd name="T18" fmla="*/ 106 w 212"/>
                <a:gd name="T19" fmla="*/ 182 h 256"/>
                <a:gd name="T20" fmla="*/ 120 w 212"/>
                <a:gd name="T21" fmla="*/ 148 h 256"/>
                <a:gd name="T22" fmla="*/ 122 w 212"/>
                <a:gd name="T23" fmla="*/ 130 h 256"/>
                <a:gd name="T24" fmla="*/ 116 w 212"/>
                <a:gd name="T25" fmla="*/ 96 h 256"/>
                <a:gd name="T26" fmla="*/ 94 w 212"/>
                <a:gd name="T27" fmla="*/ 66 h 256"/>
                <a:gd name="T28" fmla="*/ 90 w 212"/>
                <a:gd name="T29" fmla="*/ 62 h 256"/>
                <a:gd name="T30" fmla="*/ 98 w 212"/>
                <a:gd name="T31" fmla="*/ 48 h 256"/>
                <a:gd name="T32" fmla="*/ 106 w 212"/>
                <a:gd name="T33" fmla="*/ 56 h 256"/>
                <a:gd name="T34" fmla="*/ 122 w 212"/>
                <a:gd name="T35" fmla="*/ 222 h 256"/>
                <a:gd name="T36" fmla="*/ 138 w 212"/>
                <a:gd name="T37" fmla="*/ 202 h 256"/>
                <a:gd name="T38" fmla="*/ 150 w 212"/>
                <a:gd name="T39" fmla="*/ 180 h 256"/>
                <a:gd name="T40" fmla="*/ 154 w 212"/>
                <a:gd name="T41" fmla="*/ 168 h 256"/>
                <a:gd name="T42" fmla="*/ 158 w 212"/>
                <a:gd name="T43" fmla="*/ 144 h 256"/>
                <a:gd name="T44" fmla="*/ 160 w 212"/>
                <a:gd name="T45" fmla="*/ 130 h 256"/>
                <a:gd name="T46" fmla="*/ 156 w 212"/>
                <a:gd name="T47" fmla="*/ 106 h 256"/>
                <a:gd name="T48" fmla="*/ 154 w 212"/>
                <a:gd name="T49" fmla="*/ 94 h 256"/>
                <a:gd name="T50" fmla="*/ 144 w 212"/>
                <a:gd name="T51" fmla="*/ 70 h 256"/>
                <a:gd name="T52" fmla="*/ 130 w 212"/>
                <a:gd name="T53" fmla="*/ 48 h 256"/>
                <a:gd name="T54" fmla="*/ 118 w 212"/>
                <a:gd name="T55" fmla="*/ 36 h 256"/>
                <a:gd name="T56" fmla="*/ 128 w 212"/>
                <a:gd name="T57" fmla="*/ 26 h 256"/>
                <a:gd name="T58" fmla="*/ 130 w 212"/>
                <a:gd name="T59" fmla="*/ 28 h 256"/>
                <a:gd name="T60" fmla="*/ 142 w 212"/>
                <a:gd name="T61" fmla="*/ 40 h 256"/>
                <a:gd name="T62" fmla="*/ 158 w 212"/>
                <a:gd name="T63" fmla="*/ 64 h 256"/>
                <a:gd name="T64" fmla="*/ 168 w 212"/>
                <a:gd name="T65" fmla="*/ 90 h 256"/>
                <a:gd name="T66" fmla="*/ 172 w 212"/>
                <a:gd name="T67" fmla="*/ 116 h 256"/>
                <a:gd name="T68" fmla="*/ 172 w 212"/>
                <a:gd name="T69" fmla="*/ 144 h 256"/>
                <a:gd name="T70" fmla="*/ 168 w 212"/>
                <a:gd name="T71" fmla="*/ 172 h 256"/>
                <a:gd name="T72" fmla="*/ 158 w 212"/>
                <a:gd name="T73" fmla="*/ 198 h 256"/>
                <a:gd name="T74" fmla="*/ 142 w 212"/>
                <a:gd name="T75" fmla="*/ 220 h 256"/>
                <a:gd name="T76" fmla="*/ 160 w 212"/>
                <a:gd name="T77" fmla="*/ 2 h 256"/>
                <a:gd name="T78" fmla="*/ 182 w 212"/>
                <a:gd name="T79" fmla="*/ 30 h 256"/>
                <a:gd name="T80" fmla="*/ 200 w 212"/>
                <a:gd name="T81" fmla="*/ 62 h 256"/>
                <a:gd name="T82" fmla="*/ 210 w 212"/>
                <a:gd name="T83" fmla="*/ 96 h 256"/>
                <a:gd name="T84" fmla="*/ 212 w 212"/>
                <a:gd name="T85" fmla="*/ 130 h 256"/>
                <a:gd name="T86" fmla="*/ 210 w 212"/>
                <a:gd name="T87" fmla="*/ 164 h 256"/>
                <a:gd name="T88" fmla="*/ 200 w 212"/>
                <a:gd name="T89" fmla="*/ 198 h 256"/>
                <a:gd name="T90" fmla="*/ 184 w 212"/>
                <a:gd name="T91" fmla="*/ 228 h 256"/>
                <a:gd name="T92" fmla="*/ 162 w 212"/>
                <a:gd name="T93" fmla="*/ 256 h 256"/>
                <a:gd name="T94" fmla="*/ 162 w 212"/>
                <a:gd name="T95" fmla="*/ 236 h 256"/>
                <a:gd name="T96" fmla="*/ 170 w 212"/>
                <a:gd name="T97" fmla="*/ 224 h 256"/>
                <a:gd name="T98" fmla="*/ 186 w 212"/>
                <a:gd name="T99" fmla="*/ 194 h 256"/>
                <a:gd name="T100" fmla="*/ 196 w 212"/>
                <a:gd name="T101" fmla="*/ 162 h 256"/>
                <a:gd name="T102" fmla="*/ 198 w 212"/>
                <a:gd name="T103" fmla="*/ 146 h 256"/>
                <a:gd name="T104" fmla="*/ 198 w 212"/>
                <a:gd name="T105" fmla="*/ 114 h 256"/>
                <a:gd name="T106" fmla="*/ 196 w 212"/>
                <a:gd name="T107" fmla="*/ 98 h 256"/>
                <a:gd name="T108" fmla="*/ 186 w 212"/>
                <a:gd name="T109" fmla="*/ 68 h 256"/>
                <a:gd name="T110" fmla="*/ 178 w 212"/>
                <a:gd name="T111" fmla="*/ 52 h 256"/>
                <a:gd name="T112" fmla="*/ 160 w 212"/>
                <a:gd name="T113" fmla="*/ 24 h 256"/>
                <a:gd name="T114" fmla="*/ 148 w 212"/>
                <a:gd name="T115" fmla="*/ 10 h 256"/>
                <a:gd name="T116" fmla="*/ 158 w 212"/>
                <a:gd name="T117" fmla="*/ 0 h 256"/>
                <a:gd name="T118" fmla="*/ 158 w 212"/>
                <a:gd name="T119" fmla="*/ 2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12" h="256">
                  <a:moveTo>
                    <a:pt x="0" y="74"/>
                  </a:moveTo>
                  <a:lnTo>
                    <a:pt x="74" y="130"/>
                  </a:lnTo>
                  <a:lnTo>
                    <a:pt x="0" y="188"/>
                  </a:lnTo>
                  <a:lnTo>
                    <a:pt x="0" y="74"/>
                  </a:lnTo>
                  <a:close/>
                  <a:moveTo>
                    <a:pt x="106" y="56"/>
                  </a:moveTo>
                  <a:lnTo>
                    <a:pt x="106" y="56"/>
                  </a:lnTo>
                  <a:lnTo>
                    <a:pt x="118" y="72"/>
                  </a:lnTo>
                  <a:lnTo>
                    <a:pt x="118" y="72"/>
                  </a:lnTo>
                  <a:lnTo>
                    <a:pt x="128" y="90"/>
                  </a:lnTo>
                  <a:lnTo>
                    <a:pt x="128" y="90"/>
                  </a:lnTo>
                  <a:lnTo>
                    <a:pt x="134" y="110"/>
                  </a:lnTo>
                  <a:lnTo>
                    <a:pt x="134" y="110"/>
                  </a:lnTo>
                  <a:lnTo>
                    <a:pt x="136" y="130"/>
                  </a:lnTo>
                  <a:lnTo>
                    <a:pt x="136" y="130"/>
                  </a:lnTo>
                  <a:lnTo>
                    <a:pt x="134" y="152"/>
                  </a:lnTo>
                  <a:lnTo>
                    <a:pt x="134" y="152"/>
                  </a:lnTo>
                  <a:lnTo>
                    <a:pt x="128" y="170"/>
                  </a:lnTo>
                  <a:lnTo>
                    <a:pt x="128" y="170"/>
                  </a:lnTo>
                  <a:lnTo>
                    <a:pt x="118" y="190"/>
                  </a:lnTo>
                  <a:lnTo>
                    <a:pt x="118" y="190"/>
                  </a:lnTo>
                  <a:lnTo>
                    <a:pt x="106" y="206"/>
                  </a:lnTo>
                  <a:lnTo>
                    <a:pt x="106" y="206"/>
                  </a:lnTo>
                  <a:lnTo>
                    <a:pt x="104" y="208"/>
                  </a:lnTo>
                  <a:lnTo>
                    <a:pt x="104" y="208"/>
                  </a:lnTo>
                  <a:lnTo>
                    <a:pt x="102" y="208"/>
                  </a:lnTo>
                  <a:lnTo>
                    <a:pt x="90" y="200"/>
                  </a:lnTo>
                  <a:lnTo>
                    <a:pt x="90" y="200"/>
                  </a:lnTo>
                  <a:lnTo>
                    <a:pt x="94" y="196"/>
                  </a:lnTo>
                  <a:lnTo>
                    <a:pt x="94" y="196"/>
                  </a:lnTo>
                  <a:lnTo>
                    <a:pt x="106" y="182"/>
                  </a:lnTo>
                  <a:lnTo>
                    <a:pt x="116" y="166"/>
                  </a:lnTo>
                  <a:lnTo>
                    <a:pt x="116" y="166"/>
                  </a:lnTo>
                  <a:lnTo>
                    <a:pt x="120" y="148"/>
                  </a:lnTo>
                  <a:lnTo>
                    <a:pt x="120" y="148"/>
                  </a:lnTo>
                  <a:lnTo>
                    <a:pt x="122" y="130"/>
                  </a:lnTo>
                  <a:lnTo>
                    <a:pt x="122" y="130"/>
                  </a:lnTo>
                  <a:lnTo>
                    <a:pt x="120" y="114"/>
                  </a:lnTo>
                  <a:lnTo>
                    <a:pt x="116" y="96"/>
                  </a:lnTo>
                  <a:lnTo>
                    <a:pt x="116" y="96"/>
                  </a:lnTo>
                  <a:lnTo>
                    <a:pt x="106" y="80"/>
                  </a:lnTo>
                  <a:lnTo>
                    <a:pt x="106" y="80"/>
                  </a:lnTo>
                  <a:lnTo>
                    <a:pt x="94" y="66"/>
                  </a:lnTo>
                  <a:lnTo>
                    <a:pt x="94" y="66"/>
                  </a:lnTo>
                  <a:lnTo>
                    <a:pt x="90" y="62"/>
                  </a:lnTo>
                  <a:lnTo>
                    <a:pt x="90" y="62"/>
                  </a:lnTo>
                  <a:lnTo>
                    <a:pt x="86" y="58"/>
                  </a:lnTo>
                  <a:lnTo>
                    <a:pt x="98" y="48"/>
                  </a:lnTo>
                  <a:lnTo>
                    <a:pt x="98" y="48"/>
                  </a:lnTo>
                  <a:lnTo>
                    <a:pt x="102" y="52"/>
                  </a:lnTo>
                  <a:lnTo>
                    <a:pt x="102" y="52"/>
                  </a:lnTo>
                  <a:lnTo>
                    <a:pt x="106" y="56"/>
                  </a:lnTo>
                  <a:lnTo>
                    <a:pt x="106" y="56"/>
                  </a:lnTo>
                  <a:close/>
                  <a:moveTo>
                    <a:pt x="120" y="222"/>
                  </a:moveTo>
                  <a:lnTo>
                    <a:pt x="122" y="222"/>
                  </a:lnTo>
                  <a:lnTo>
                    <a:pt x="122" y="222"/>
                  </a:lnTo>
                  <a:lnTo>
                    <a:pt x="130" y="212"/>
                  </a:lnTo>
                  <a:lnTo>
                    <a:pt x="138" y="202"/>
                  </a:lnTo>
                  <a:lnTo>
                    <a:pt x="138" y="202"/>
                  </a:lnTo>
                  <a:lnTo>
                    <a:pt x="144" y="192"/>
                  </a:lnTo>
                  <a:lnTo>
                    <a:pt x="150" y="180"/>
                  </a:lnTo>
                  <a:lnTo>
                    <a:pt x="150" y="180"/>
                  </a:lnTo>
                  <a:lnTo>
                    <a:pt x="154" y="168"/>
                  </a:lnTo>
                  <a:lnTo>
                    <a:pt x="154" y="168"/>
                  </a:lnTo>
                  <a:lnTo>
                    <a:pt x="156" y="156"/>
                  </a:lnTo>
                  <a:lnTo>
                    <a:pt x="156" y="156"/>
                  </a:lnTo>
                  <a:lnTo>
                    <a:pt x="158" y="144"/>
                  </a:lnTo>
                  <a:lnTo>
                    <a:pt x="158" y="144"/>
                  </a:lnTo>
                  <a:lnTo>
                    <a:pt x="160" y="130"/>
                  </a:lnTo>
                  <a:lnTo>
                    <a:pt x="160" y="130"/>
                  </a:lnTo>
                  <a:lnTo>
                    <a:pt x="158" y="118"/>
                  </a:lnTo>
                  <a:lnTo>
                    <a:pt x="158" y="118"/>
                  </a:lnTo>
                  <a:lnTo>
                    <a:pt x="156" y="106"/>
                  </a:lnTo>
                  <a:lnTo>
                    <a:pt x="156" y="106"/>
                  </a:lnTo>
                  <a:lnTo>
                    <a:pt x="154" y="94"/>
                  </a:lnTo>
                  <a:lnTo>
                    <a:pt x="154" y="94"/>
                  </a:lnTo>
                  <a:lnTo>
                    <a:pt x="150" y="82"/>
                  </a:lnTo>
                  <a:lnTo>
                    <a:pt x="150" y="82"/>
                  </a:lnTo>
                  <a:lnTo>
                    <a:pt x="144" y="70"/>
                  </a:lnTo>
                  <a:lnTo>
                    <a:pt x="138" y="60"/>
                  </a:lnTo>
                  <a:lnTo>
                    <a:pt x="138" y="60"/>
                  </a:lnTo>
                  <a:lnTo>
                    <a:pt x="130" y="48"/>
                  </a:lnTo>
                  <a:lnTo>
                    <a:pt x="122" y="40"/>
                  </a:lnTo>
                  <a:lnTo>
                    <a:pt x="122" y="40"/>
                  </a:lnTo>
                  <a:lnTo>
                    <a:pt x="118" y="36"/>
                  </a:lnTo>
                  <a:lnTo>
                    <a:pt x="118" y="36"/>
                  </a:lnTo>
                  <a:lnTo>
                    <a:pt x="116" y="34"/>
                  </a:lnTo>
                  <a:lnTo>
                    <a:pt x="128" y="26"/>
                  </a:lnTo>
                  <a:lnTo>
                    <a:pt x="128" y="26"/>
                  </a:lnTo>
                  <a:lnTo>
                    <a:pt x="130" y="28"/>
                  </a:lnTo>
                  <a:lnTo>
                    <a:pt x="130" y="28"/>
                  </a:lnTo>
                  <a:lnTo>
                    <a:pt x="132" y="30"/>
                  </a:lnTo>
                  <a:lnTo>
                    <a:pt x="132" y="30"/>
                  </a:lnTo>
                  <a:lnTo>
                    <a:pt x="142" y="40"/>
                  </a:lnTo>
                  <a:lnTo>
                    <a:pt x="150" y="52"/>
                  </a:lnTo>
                  <a:lnTo>
                    <a:pt x="150" y="52"/>
                  </a:lnTo>
                  <a:lnTo>
                    <a:pt x="158" y="64"/>
                  </a:lnTo>
                  <a:lnTo>
                    <a:pt x="164" y="76"/>
                  </a:lnTo>
                  <a:lnTo>
                    <a:pt x="164" y="76"/>
                  </a:lnTo>
                  <a:lnTo>
                    <a:pt x="168" y="90"/>
                  </a:lnTo>
                  <a:lnTo>
                    <a:pt x="170" y="104"/>
                  </a:lnTo>
                  <a:lnTo>
                    <a:pt x="170" y="104"/>
                  </a:lnTo>
                  <a:lnTo>
                    <a:pt x="172" y="116"/>
                  </a:lnTo>
                  <a:lnTo>
                    <a:pt x="174" y="130"/>
                  </a:lnTo>
                  <a:lnTo>
                    <a:pt x="174" y="130"/>
                  </a:lnTo>
                  <a:lnTo>
                    <a:pt x="172" y="144"/>
                  </a:lnTo>
                  <a:lnTo>
                    <a:pt x="170" y="158"/>
                  </a:lnTo>
                  <a:lnTo>
                    <a:pt x="170" y="158"/>
                  </a:lnTo>
                  <a:lnTo>
                    <a:pt x="168" y="172"/>
                  </a:lnTo>
                  <a:lnTo>
                    <a:pt x="164" y="184"/>
                  </a:lnTo>
                  <a:lnTo>
                    <a:pt x="164" y="184"/>
                  </a:lnTo>
                  <a:lnTo>
                    <a:pt x="158" y="198"/>
                  </a:lnTo>
                  <a:lnTo>
                    <a:pt x="150" y="210"/>
                  </a:lnTo>
                  <a:lnTo>
                    <a:pt x="150" y="210"/>
                  </a:lnTo>
                  <a:lnTo>
                    <a:pt x="142" y="220"/>
                  </a:lnTo>
                  <a:lnTo>
                    <a:pt x="132" y="232"/>
                  </a:lnTo>
                  <a:lnTo>
                    <a:pt x="120" y="222"/>
                  </a:lnTo>
                  <a:close/>
                  <a:moveTo>
                    <a:pt x="160" y="2"/>
                  </a:moveTo>
                  <a:lnTo>
                    <a:pt x="160" y="2"/>
                  </a:lnTo>
                  <a:lnTo>
                    <a:pt x="172" y="16"/>
                  </a:lnTo>
                  <a:lnTo>
                    <a:pt x="182" y="30"/>
                  </a:lnTo>
                  <a:lnTo>
                    <a:pt x="182" y="30"/>
                  </a:lnTo>
                  <a:lnTo>
                    <a:pt x="192" y="46"/>
                  </a:lnTo>
                  <a:lnTo>
                    <a:pt x="200" y="62"/>
                  </a:lnTo>
                  <a:lnTo>
                    <a:pt x="200" y="62"/>
                  </a:lnTo>
                  <a:lnTo>
                    <a:pt x="206" y="78"/>
                  </a:lnTo>
                  <a:lnTo>
                    <a:pt x="210" y="96"/>
                  </a:lnTo>
                  <a:lnTo>
                    <a:pt x="210" y="96"/>
                  </a:lnTo>
                  <a:lnTo>
                    <a:pt x="212" y="114"/>
                  </a:lnTo>
                  <a:lnTo>
                    <a:pt x="212" y="130"/>
                  </a:lnTo>
                  <a:lnTo>
                    <a:pt x="212" y="130"/>
                  </a:lnTo>
                  <a:lnTo>
                    <a:pt x="212" y="148"/>
                  </a:lnTo>
                  <a:lnTo>
                    <a:pt x="210" y="164"/>
                  </a:lnTo>
                  <a:lnTo>
                    <a:pt x="210" y="164"/>
                  </a:lnTo>
                  <a:lnTo>
                    <a:pt x="206" y="180"/>
                  </a:lnTo>
                  <a:lnTo>
                    <a:pt x="200" y="198"/>
                  </a:lnTo>
                  <a:lnTo>
                    <a:pt x="200" y="198"/>
                  </a:lnTo>
                  <a:lnTo>
                    <a:pt x="194" y="212"/>
                  </a:lnTo>
                  <a:lnTo>
                    <a:pt x="184" y="228"/>
                  </a:lnTo>
                  <a:lnTo>
                    <a:pt x="184" y="228"/>
                  </a:lnTo>
                  <a:lnTo>
                    <a:pt x="174" y="242"/>
                  </a:lnTo>
                  <a:lnTo>
                    <a:pt x="162" y="256"/>
                  </a:lnTo>
                  <a:lnTo>
                    <a:pt x="152" y="248"/>
                  </a:lnTo>
                  <a:lnTo>
                    <a:pt x="152" y="248"/>
                  </a:lnTo>
                  <a:lnTo>
                    <a:pt x="162" y="236"/>
                  </a:lnTo>
                  <a:lnTo>
                    <a:pt x="162" y="236"/>
                  </a:lnTo>
                  <a:lnTo>
                    <a:pt x="170" y="224"/>
                  </a:lnTo>
                  <a:lnTo>
                    <a:pt x="170" y="224"/>
                  </a:lnTo>
                  <a:lnTo>
                    <a:pt x="178" y="210"/>
                  </a:lnTo>
                  <a:lnTo>
                    <a:pt x="186" y="194"/>
                  </a:lnTo>
                  <a:lnTo>
                    <a:pt x="186" y="194"/>
                  </a:lnTo>
                  <a:lnTo>
                    <a:pt x="192" y="178"/>
                  </a:lnTo>
                  <a:lnTo>
                    <a:pt x="192" y="178"/>
                  </a:lnTo>
                  <a:lnTo>
                    <a:pt x="196" y="162"/>
                  </a:lnTo>
                  <a:lnTo>
                    <a:pt x="196" y="162"/>
                  </a:lnTo>
                  <a:lnTo>
                    <a:pt x="198" y="146"/>
                  </a:lnTo>
                  <a:lnTo>
                    <a:pt x="198" y="146"/>
                  </a:lnTo>
                  <a:lnTo>
                    <a:pt x="198" y="130"/>
                  </a:lnTo>
                  <a:lnTo>
                    <a:pt x="198" y="130"/>
                  </a:lnTo>
                  <a:lnTo>
                    <a:pt x="198" y="114"/>
                  </a:lnTo>
                  <a:lnTo>
                    <a:pt x="198" y="114"/>
                  </a:lnTo>
                  <a:lnTo>
                    <a:pt x="196" y="98"/>
                  </a:lnTo>
                  <a:lnTo>
                    <a:pt x="196" y="98"/>
                  </a:lnTo>
                  <a:lnTo>
                    <a:pt x="192" y="82"/>
                  </a:lnTo>
                  <a:lnTo>
                    <a:pt x="192" y="82"/>
                  </a:lnTo>
                  <a:lnTo>
                    <a:pt x="186" y="68"/>
                  </a:lnTo>
                  <a:lnTo>
                    <a:pt x="186" y="68"/>
                  </a:lnTo>
                  <a:lnTo>
                    <a:pt x="178" y="52"/>
                  </a:lnTo>
                  <a:lnTo>
                    <a:pt x="178" y="52"/>
                  </a:lnTo>
                  <a:lnTo>
                    <a:pt x="170" y="38"/>
                  </a:lnTo>
                  <a:lnTo>
                    <a:pt x="170" y="38"/>
                  </a:lnTo>
                  <a:lnTo>
                    <a:pt x="160" y="24"/>
                  </a:lnTo>
                  <a:lnTo>
                    <a:pt x="148" y="12"/>
                  </a:lnTo>
                  <a:lnTo>
                    <a:pt x="148" y="12"/>
                  </a:lnTo>
                  <a:lnTo>
                    <a:pt x="148" y="10"/>
                  </a:lnTo>
                  <a:lnTo>
                    <a:pt x="148" y="10"/>
                  </a:lnTo>
                  <a:lnTo>
                    <a:pt x="148" y="10"/>
                  </a:lnTo>
                  <a:lnTo>
                    <a:pt x="158" y="0"/>
                  </a:lnTo>
                  <a:lnTo>
                    <a:pt x="158" y="0"/>
                  </a:lnTo>
                  <a:lnTo>
                    <a:pt x="158" y="2"/>
                  </a:lnTo>
                  <a:lnTo>
                    <a:pt x="158" y="2"/>
                  </a:lnTo>
                  <a:lnTo>
                    <a:pt x="160" y="2"/>
                  </a:lnTo>
                  <a:lnTo>
                    <a:pt x="160" y="2"/>
                  </a:lnTo>
                  <a:close/>
                </a:path>
              </a:pathLst>
            </a:custGeom>
            <a:solidFill>
              <a:srgbClr val="0072C6"/>
            </a:solidFill>
            <a:ln>
              <a:noFill/>
            </a:ln>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sp>
          <p:nvSpPr>
            <p:cNvPr id="63" name="Freeform 131"/>
            <p:cNvSpPr>
              <a:spLocks noChangeAspect="1" noEditPoints="1"/>
            </p:cNvSpPr>
            <p:nvPr/>
          </p:nvSpPr>
          <p:spPr bwMode="auto">
            <a:xfrm>
              <a:off x="4576419" y="3479171"/>
              <a:ext cx="340241" cy="267244"/>
            </a:xfrm>
            <a:custGeom>
              <a:avLst/>
              <a:gdLst>
                <a:gd name="T0" fmla="*/ 62 w 275"/>
                <a:gd name="T1" fmla="*/ 5 h 216"/>
                <a:gd name="T2" fmla="*/ 62 w 275"/>
                <a:gd name="T3" fmla="*/ 212 h 216"/>
                <a:gd name="T4" fmla="*/ 0 w 275"/>
                <a:gd name="T5" fmla="*/ 212 h 216"/>
                <a:gd name="T6" fmla="*/ 0 w 275"/>
                <a:gd name="T7" fmla="*/ 5 h 216"/>
                <a:gd name="T8" fmla="*/ 62 w 275"/>
                <a:gd name="T9" fmla="*/ 5 h 216"/>
                <a:gd name="T10" fmla="*/ 50 w 275"/>
                <a:gd name="T11" fmla="*/ 29 h 216"/>
                <a:gd name="T12" fmla="*/ 12 w 275"/>
                <a:gd name="T13" fmla="*/ 29 h 216"/>
                <a:gd name="T14" fmla="*/ 12 w 275"/>
                <a:gd name="T15" fmla="*/ 41 h 216"/>
                <a:gd name="T16" fmla="*/ 50 w 275"/>
                <a:gd name="T17" fmla="*/ 41 h 216"/>
                <a:gd name="T18" fmla="*/ 50 w 275"/>
                <a:gd name="T19" fmla="*/ 29 h 216"/>
                <a:gd name="T20" fmla="*/ 50 w 275"/>
                <a:gd name="T21" fmla="*/ 53 h 216"/>
                <a:gd name="T22" fmla="*/ 12 w 275"/>
                <a:gd name="T23" fmla="*/ 53 h 216"/>
                <a:gd name="T24" fmla="*/ 12 w 275"/>
                <a:gd name="T25" fmla="*/ 66 h 216"/>
                <a:gd name="T26" fmla="*/ 50 w 275"/>
                <a:gd name="T27" fmla="*/ 66 h 216"/>
                <a:gd name="T28" fmla="*/ 50 w 275"/>
                <a:gd name="T29" fmla="*/ 53 h 216"/>
                <a:gd name="T30" fmla="*/ 134 w 275"/>
                <a:gd name="T31" fmla="*/ 5 h 216"/>
                <a:gd name="T32" fmla="*/ 134 w 275"/>
                <a:gd name="T33" fmla="*/ 212 h 216"/>
                <a:gd name="T34" fmla="*/ 74 w 275"/>
                <a:gd name="T35" fmla="*/ 212 h 216"/>
                <a:gd name="T36" fmla="*/ 74 w 275"/>
                <a:gd name="T37" fmla="*/ 5 h 216"/>
                <a:gd name="T38" fmla="*/ 134 w 275"/>
                <a:gd name="T39" fmla="*/ 5 h 216"/>
                <a:gd name="T40" fmla="*/ 122 w 275"/>
                <a:gd name="T41" fmla="*/ 29 h 216"/>
                <a:gd name="T42" fmla="*/ 86 w 275"/>
                <a:gd name="T43" fmla="*/ 29 h 216"/>
                <a:gd name="T44" fmla="*/ 86 w 275"/>
                <a:gd name="T45" fmla="*/ 41 h 216"/>
                <a:gd name="T46" fmla="*/ 122 w 275"/>
                <a:gd name="T47" fmla="*/ 41 h 216"/>
                <a:gd name="T48" fmla="*/ 122 w 275"/>
                <a:gd name="T49" fmla="*/ 29 h 216"/>
                <a:gd name="T50" fmla="*/ 122 w 275"/>
                <a:gd name="T51" fmla="*/ 53 h 216"/>
                <a:gd name="T52" fmla="*/ 86 w 275"/>
                <a:gd name="T53" fmla="*/ 53 h 216"/>
                <a:gd name="T54" fmla="*/ 86 w 275"/>
                <a:gd name="T55" fmla="*/ 66 h 216"/>
                <a:gd name="T56" fmla="*/ 122 w 275"/>
                <a:gd name="T57" fmla="*/ 66 h 216"/>
                <a:gd name="T58" fmla="*/ 122 w 275"/>
                <a:gd name="T59" fmla="*/ 53 h 216"/>
                <a:gd name="T60" fmla="*/ 275 w 275"/>
                <a:gd name="T61" fmla="*/ 195 h 216"/>
                <a:gd name="T62" fmla="*/ 218 w 275"/>
                <a:gd name="T63" fmla="*/ 216 h 216"/>
                <a:gd name="T64" fmla="*/ 147 w 275"/>
                <a:gd name="T65" fmla="*/ 21 h 216"/>
                <a:gd name="T66" fmla="*/ 204 w 275"/>
                <a:gd name="T67" fmla="*/ 0 h 216"/>
                <a:gd name="T68" fmla="*/ 275 w 275"/>
                <a:gd name="T69" fmla="*/ 195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75" h="216">
                  <a:moveTo>
                    <a:pt x="62" y="5"/>
                  </a:moveTo>
                  <a:lnTo>
                    <a:pt x="62" y="212"/>
                  </a:lnTo>
                  <a:lnTo>
                    <a:pt x="0" y="212"/>
                  </a:lnTo>
                  <a:lnTo>
                    <a:pt x="0" y="5"/>
                  </a:lnTo>
                  <a:lnTo>
                    <a:pt x="62" y="5"/>
                  </a:lnTo>
                  <a:close/>
                  <a:moveTo>
                    <a:pt x="50" y="29"/>
                  </a:moveTo>
                  <a:lnTo>
                    <a:pt x="12" y="29"/>
                  </a:lnTo>
                  <a:lnTo>
                    <a:pt x="12" y="41"/>
                  </a:lnTo>
                  <a:lnTo>
                    <a:pt x="50" y="41"/>
                  </a:lnTo>
                  <a:lnTo>
                    <a:pt x="50" y="29"/>
                  </a:lnTo>
                  <a:close/>
                  <a:moveTo>
                    <a:pt x="50" y="53"/>
                  </a:moveTo>
                  <a:lnTo>
                    <a:pt x="12" y="53"/>
                  </a:lnTo>
                  <a:lnTo>
                    <a:pt x="12" y="66"/>
                  </a:lnTo>
                  <a:lnTo>
                    <a:pt x="50" y="66"/>
                  </a:lnTo>
                  <a:lnTo>
                    <a:pt x="50" y="53"/>
                  </a:lnTo>
                  <a:close/>
                  <a:moveTo>
                    <a:pt x="134" y="5"/>
                  </a:moveTo>
                  <a:lnTo>
                    <a:pt x="134" y="212"/>
                  </a:lnTo>
                  <a:lnTo>
                    <a:pt x="74" y="212"/>
                  </a:lnTo>
                  <a:lnTo>
                    <a:pt x="74" y="5"/>
                  </a:lnTo>
                  <a:lnTo>
                    <a:pt x="134" y="5"/>
                  </a:lnTo>
                  <a:close/>
                  <a:moveTo>
                    <a:pt x="122" y="29"/>
                  </a:moveTo>
                  <a:lnTo>
                    <a:pt x="86" y="29"/>
                  </a:lnTo>
                  <a:lnTo>
                    <a:pt x="86" y="41"/>
                  </a:lnTo>
                  <a:lnTo>
                    <a:pt x="122" y="41"/>
                  </a:lnTo>
                  <a:lnTo>
                    <a:pt x="122" y="29"/>
                  </a:lnTo>
                  <a:close/>
                  <a:moveTo>
                    <a:pt x="122" y="53"/>
                  </a:moveTo>
                  <a:lnTo>
                    <a:pt x="86" y="53"/>
                  </a:lnTo>
                  <a:lnTo>
                    <a:pt x="86" y="66"/>
                  </a:lnTo>
                  <a:lnTo>
                    <a:pt x="122" y="66"/>
                  </a:lnTo>
                  <a:lnTo>
                    <a:pt x="122" y="53"/>
                  </a:lnTo>
                  <a:close/>
                  <a:moveTo>
                    <a:pt x="275" y="195"/>
                  </a:moveTo>
                  <a:lnTo>
                    <a:pt x="218" y="216"/>
                  </a:lnTo>
                  <a:lnTo>
                    <a:pt x="147" y="21"/>
                  </a:lnTo>
                  <a:lnTo>
                    <a:pt x="204" y="0"/>
                  </a:lnTo>
                  <a:lnTo>
                    <a:pt x="275" y="195"/>
                  </a:lnTo>
                  <a:close/>
                </a:path>
              </a:pathLst>
            </a:custGeom>
            <a:solidFill>
              <a:srgbClr val="0072C6"/>
            </a:solidFill>
            <a:ln>
              <a:noFill/>
            </a:ln>
            <a:extLst/>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grpSp>
          <p:nvGrpSpPr>
            <p:cNvPr id="64" name="Group 63"/>
            <p:cNvGrpSpPr/>
            <p:nvPr/>
          </p:nvGrpSpPr>
          <p:grpSpPr>
            <a:xfrm>
              <a:off x="5817717" y="1990739"/>
              <a:ext cx="256972" cy="381312"/>
              <a:chOff x="8785977" y="2372203"/>
              <a:chExt cx="482479" cy="715935"/>
            </a:xfrm>
            <a:solidFill>
              <a:srgbClr val="0072C6"/>
            </a:solidFill>
          </p:grpSpPr>
          <p:sp>
            <p:nvSpPr>
              <p:cNvPr id="83" name="Freeform 28"/>
              <p:cNvSpPr>
                <a:spLocks noEditPoints="1"/>
              </p:cNvSpPr>
              <p:nvPr/>
            </p:nvSpPr>
            <p:spPr bwMode="auto">
              <a:xfrm>
                <a:off x="8785977" y="2372203"/>
                <a:ext cx="482479" cy="715935"/>
              </a:xfrm>
              <a:custGeom>
                <a:avLst/>
                <a:gdLst>
                  <a:gd name="T0" fmla="*/ 90 w 93"/>
                  <a:gd name="T1" fmla="*/ 34 h 138"/>
                  <a:gd name="T2" fmla="*/ 86 w 93"/>
                  <a:gd name="T3" fmla="*/ 23 h 138"/>
                  <a:gd name="T4" fmla="*/ 79 w 93"/>
                  <a:gd name="T5" fmla="*/ 13 h 138"/>
                  <a:gd name="T6" fmla="*/ 69 w 93"/>
                  <a:gd name="T7" fmla="*/ 6 h 138"/>
                  <a:gd name="T8" fmla="*/ 58 w 93"/>
                  <a:gd name="T9" fmla="*/ 2 h 138"/>
                  <a:gd name="T10" fmla="*/ 46 w 93"/>
                  <a:gd name="T11" fmla="*/ 0 h 138"/>
                  <a:gd name="T12" fmla="*/ 35 w 93"/>
                  <a:gd name="T13" fmla="*/ 2 h 138"/>
                  <a:gd name="T14" fmla="*/ 24 w 93"/>
                  <a:gd name="T15" fmla="*/ 6 h 138"/>
                  <a:gd name="T16" fmla="*/ 14 w 93"/>
                  <a:gd name="T17" fmla="*/ 13 h 138"/>
                  <a:gd name="T18" fmla="*/ 7 w 93"/>
                  <a:gd name="T19" fmla="*/ 23 h 138"/>
                  <a:gd name="T20" fmla="*/ 2 w 93"/>
                  <a:gd name="T21" fmla="*/ 34 h 138"/>
                  <a:gd name="T22" fmla="*/ 0 w 93"/>
                  <a:gd name="T23" fmla="*/ 46 h 138"/>
                  <a:gd name="T24" fmla="*/ 2 w 93"/>
                  <a:gd name="T25" fmla="*/ 57 h 138"/>
                  <a:gd name="T26" fmla="*/ 7 w 93"/>
                  <a:gd name="T27" fmla="*/ 68 h 138"/>
                  <a:gd name="T28" fmla="*/ 14 w 93"/>
                  <a:gd name="T29" fmla="*/ 79 h 138"/>
                  <a:gd name="T30" fmla="*/ 21 w 93"/>
                  <a:gd name="T31" fmla="*/ 138 h 138"/>
                  <a:gd name="T32" fmla="*/ 71 w 93"/>
                  <a:gd name="T33" fmla="*/ 138 h 138"/>
                  <a:gd name="T34" fmla="*/ 79 w 93"/>
                  <a:gd name="T35" fmla="*/ 79 h 138"/>
                  <a:gd name="T36" fmla="*/ 86 w 93"/>
                  <a:gd name="T37" fmla="*/ 68 h 138"/>
                  <a:gd name="T38" fmla="*/ 90 w 93"/>
                  <a:gd name="T39" fmla="*/ 57 h 138"/>
                  <a:gd name="T40" fmla="*/ 93 w 93"/>
                  <a:gd name="T41" fmla="*/ 46 h 138"/>
                  <a:gd name="T42" fmla="*/ 46 w 93"/>
                  <a:gd name="T43" fmla="*/ 72 h 138"/>
                  <a:gd name="T44" fmla="*/ 41 w 93"/>
                  <a:gd name="T45" fmla="*/ 72 h 138"/>
                  <a:gd name="T46" fmla="*/ 32 w 93"/>
                  <a:gd name="T47" fmla="*/ 67 h 138"/>
                  <a:gd name="T48" fmla="*/ 25 w 93"/>
                  <a:gd name="T49" fmla="*/ 61 h 138"/>
                  <a:gd name="T50" fmla="*/ 21 w 93"/>
                  <a:gd name="T51" fmla="*/ 52 h 138"/>
                  <a:gd name="T52" fmla="*/ 20 w 93"/>
                  <a:gd name="T53" fmla="*/ 47 h 138"/>
                  <a:gd name="T54" fmla="*/ 23 w 93"/>
                  <a:gd name="T55" fmla="*/ 37 h 138"/>
                  <a:gd name="T56" fmla="*/ 28 w 93"/>
                  <a:gd name="T57" fmla="*/ 29 h 138"/>
                  <a:gd name="T58" fmla="*/ 36 w 93"/>
                  <a:gd name="T59" fmla="*/ 23 h 138"/>
                  <a:gd name="T60" fmla="*/ 46 w 93"/>
                  <a:gd name="T61" fmla="*/ 21 h 138"/>
                  <a:gd name="T62" fmla="*/ 52 w 93"/>
                  <a:gd name="T63" fmla="*/ 22 h 138"/>
                  <a:gd name="T64" fmla="*/ 61 w 93"/>
                  <a:gd name="T65" fmla="*/ 26 h 138"/>
                  <a:gd name="T66" fmla="*/ 68 w 93"/>
                  <a:gd name="T67" fmla="*/ 32 h 138"/>
                  <a:gd name="T68" fmla="*/ 71 w 93"/>
                  <a:gd name="T69" fmla="*/ 41 h 138"/>
                  <a:gd name="T70" fmla="*/ 72 w 93"/>
                  <a:gd name="T71" fmla="*/ 47 h 138"/>
                  <a:gd name="T72" fmla="*/ 70 w 93"/>
                  <a:gd name="T73" fmla="*/ 56 h 138"/>
                  <a:gd name="T74" fmla="*/ 64 w 93"/>
                  <a:gd name="T75" fmla="*/ 65 h 138"/>
                  <a:gd name="T76" fmla="*/ 56 w 93"/>
                  <a:gd name="T77" fmla="*/ 70 h 138"/>
                  <a:gd name="T78" fmla="*/ 46 w 93"/>
                  <a:gd name="T79" fmla="*/ 72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93" h="138">
                    <a:moveTo>
                      <a:pt x="80" y="41"/>
                    </a:moveTo>
                    <a:lnTo>
                      <a:pt x="90" y="34"/>
                    </a:lnTo>
                    <a:lnTo>
                      <a:pt x="78" y="32"/>
                    </a:lnTo>
                    <a:lnTo>
                      <a:pt x="86" y="23"/>
                    </a:lnTo>
                    <a:lnTo>
                      <a:pt x="73" y="24"/>
                    </a:lnTo>
                    <a:lnTo>
                      <a:pt x="79" y="13"/>
                    </a:lnTo>
                    <a:lnTo>
                      <a:pt x="68" y="19"/>
                    </a:lnTo>
                    <a:lnTo>
                      <a:pt x="69" y="6"/>
                    </a:lnTo>
                    <a:lnTo>
                      <a:pt x="60" y="14"/>
                    </a:lnTo>
                    <a:lnTo>
                      <a:pt x="58" y="2"/>
                    </a:lnTo>
                    <a:lnTo>
                      <a:pt x="51" y="12"/>
                    </a:lnTo>
                    <a:lnTo>
                      <a:pt x="46" y="0"/>
                    </a:lnTo>
                    <a:lnTo>
                      <a:pt x="42" y="12"/>
                    </a:lnTo>
                    <a:lnTo>
                      <a:pt x="35" y="2"/>
                    </a:lnTo>
                    <a:lnTo>
                      <a:pt x="33" y="14"/>
                    </a:lnTo>
                    <a:lnTo>
                      <a:pt x="24" y="6"/>
                    </a:lnTo>
                    <a:lnTo>
                      <a:pt x="25" y="19"/>
                    </a:lnTo>
                    <a:lnTo>
                      <a:pt x="14" y="13"/>
                    </a:lnTo>
                    <a:lnTo>
                      <a:pt x="19" y="24"/>
                    </a:lnTo>
                    <a:lnTo>
                      <a:pt x="7" y="23"/>
                    </a:lnTo>
                    <a:lnTo>
                      <a:pt x="15" y="32"/>
                    </a:lnTo>
                    <a:lnTo>
                      <a:pt x="2" y="34"/>
                    </a:lnTo>
                    <a:lnTo>
                      <a:pt x="12" y="41"/>
                    </a:lnTo>
                    <a:lnTo>
                      <a:pt x="0" y="46"/>
                    </a:lnTo>
                    <a:lnTo>
                      <a:pt x="12" y="50"/>
                    </a:lnTo>
                    <a:lnTo>
                      <a:pt x="2" y="57"/>
                    </a:lnTo>
                    <a:lnTo>
                      <a:pt x="15" y="59"/>
                    </a:lnTo>
                    <a:lnTo>
                      <a:pt x="7" y="68"/>
                    </a:lnTo>
                    <a:lnTo>
                      <a:pt x="19" y="67"/>
                    </a:lnTo>
                    <a:lnTo>
                      <a:pt x="14" y="79"/>
                    </a:lnTo>
                    <a:lnTo>
                      <a:pt x="21" y="75"/>
                    </a:lnTo>
                    <a:lnTo>
                      <a:pt x="21" y="138"/>
                    </a:lnTo>
                    <a:lnTo>
                      <a:pt x="46" y="113"/>
                    </a:lnTo>
                    <a:lnTo>
                      <a:pt x="71" y="138"/>
                    </a:lnTo>
                    <a:lnTo>
                      <a:pt x="71" y="75"/>
                    </a:lnTo>
                    <a:lnTo>
                      <a:pt x="79" y="79"/>
                    </a:lnTo>
                    <a:lnTo>
                      <a:pt x="73" y="67"/>
                    </a:lnTo>
                    <a:lnTo>
                      <a:pt x="86" y="68"/>
                    </a:lnTo>
                    <a:lnTo>
                      <a:pt x="78" y="59"/>
                    </a:lnTo>
                    <a:lnTo>
                      <a:pt x="90" y="57"/>
                    </a:lnTo>
                    <a:lnTo>
                      <a:pt x="80" y="50"/>
                    </a:lnTo>
                    <a:lnTo>
                      <a:pt x="93" y="46"/>
                    </a:lnTo>
                    <a:lnTo>
                      <a:pt x="80" y="41"/>
                    </a:lnTo>
                    <a:close/>
                    <a:moveTo>
                      <a:pt x="46" y="72"/>
                    </a:moveTo>
                    <a:lnTo>
                      <a:pt x="46" y="72"/>
                    </a:lnTo>
                    <a:lnTo>
                      <a:pt x="41" y="72"/>
                    </a:lnTo>
                    <a:lnTo>
                      <a:pt x="36" y="70"/>
                    </a:lnTo>
                    <a:lnTo>
                      <a:pt x="32" y="67"/>
                    </a:lnTo>
                    <a:lnTo>
                      <a:pt x="28" y="65"/>
                    </a:lnTo>
                    <a:lnTo>
                      <a:pt x="25" y="61"/>
                    </a:lnTo>
                    <a:lnTo>
                      <a:pt x="23" y="56"/>
                    </a:lnTo>
                    <a:lnTo>
                      <a:pt x="21" y="52"/>
                    </a:lnTo>
                    <a:lnTo>
                      <a:pt x="20" y="47"/>
                    </a:lnTo>
                    <a:lnTo>
                      <a:pt x="20" y="47"/>
                    </a:lnTo>
                    <a:lnTo>
                      <a:pt x="21" y="41"/>
                    </a:lnTo>
                    <a:lnTo>
                      <a:pt x="23" y="37"/>
                    </a:lnTo>
                    <a:lnTo>
                      <a:pt x="25" y="32"/>
                    </a:lnTo>
                    <a:lnTo>
                      <a:pt x="28" y="29"/>
                    </a:lnTo>
                    <a:lnTo>
                      <a:pt x="32" y="26"/>
                    </a:lnTo>
                    <a:lnTo>
                      <a:pt x="36" y="23"/>
                    </a:lnTo>
                    <a:lnTo>
                      <a:pt x="41" y="22"/>
                    </a:lnTo>
                    <a:lnTo>
                      <a:pt x="46" y="21"/>
                    </a:lnTo>
                    <a:lnTo>
                      <a:pt x="46" y="21"/>
                    </a:lnTo>
                    <a:lnTo>
                      <a:pt x="52" y="22"/>
                    </a:lnTo>
                    <a:lnTo>
                      <a:pt x="56" y="23"/>
                    </a:lnTo>
                    <a:lnTo>
                      <a:pt x="61" y="26"/>
                    </a:lnTo>
                    <a:lnTo>
                      <a:pt x="64" y="29"/>
                    </a:lnTo>
                    <a:lnTo>
                      <a:pt x="68" y="32"/>
                    </a:lnTo>
                    <a:lnTo>
                      <a:pt x="70" y="37"/>
                    </a:lnTo>
                    <a:lnTo>
                      <a:pt x="71" y="41"/>
                    </a:lnTo>
                    <a:lnTo>
                      <a:pt x="72" y="47"/>
                    </a:lnTo>
                    <a:lnTo>
                      <a:pt x="72" y="47"/>
                    </a:lnTo>
                    <a:lnTo>
                      <a:pt x="71" y="52"/>
                    </a:lnTo>
                    <a:lnTo>
                      <a:pt x="70" y="56"/>
                    </a:lnTo>
                    <a:lnTo>
                      <a:pt x="68" y="61"/>
                    </a:lnTo>
                    <a:lnTo>
                      <a:pt x="64" y="65"/>
                    </a:lnTo>
                    <a:lnTo>
                      <a:pt x="61" y="67"/>
                    </a:lnTo>
                    <a:lnTo>
                      <a:pt x="56" y="70"/>
                    </a:lnTo>
                    <a:lnTo>
                      <a:pt x="52" y="72"/>
                    </a:lnTo>
                    <a:lnTo>
                      <a:pt x="46" y="72"/>
                    </a:lnTo>
                    <a:lnTo>
                      <a:pt x="46"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sp>
            <p:nvSpPr>
              <p:cNvPr id="84" name="Freeform 29"/>
              <p:cNvSpPr>
                <a:spLocks/>
              </p:cNvSpPr>
              <p:nvPr/>
            </p:nvSpPr>
            <p:spPr bwMode="auto">
              <a:xfrm>
                <a:off x="8926053" y="2517465"/>
                <a:ext cx="197141" cy="197141"/>
              </a:xfrm>
              <a:custGeom>
                <a:avLst/>
                <a:gdLst>
                  <a:gd name="T0" fmla="*/ 19 w 38"/>
                  <a:gd name="T1" fmla="*/ 0 h 38"/>
                  <a:gd name="T2" fmla="*/ 19 w 38"/>
                  <a:gd name="T3" fmla="*/ 0 h 38"/>
                  <a:gd name="T4" fmla="*/ 16 w 38"/>
                  <a:gd name="T5" fmla="*/ 0 h 38"/>
                  <a:gd name="T6" fmla="*/ 11 w 38"/>
                  <a:gd name="T7" fmla="*/ 1 h 38"/>
                  <a:gd name="T8" fmla="*/ 9 w 38"/>
                  <a:gd name="T9" fmla="*/ 3 h 38"/>
                  <a:gd name="T10" fmla="*/ 6 w 38"/>
                  <a:gd name="T11" fmla="*/ 6 h 38"/>
                  <a:gd name="T12" fmla="*/ 4 w 38"/>
                  <a:gd name="T13" fmla="*/ 8 h 38"/>
                  <a:gd name="T14" fmla="*/ 1 w 38"/>
                  <a:gd name="T15" fmla="*/ 11 h 38"/>
                  <a:gd name="T16" fmla="*/ 0 w 38"/>
                  <a:gd name="T17" fmla="*/ 15 h 38"/>
                  <a:gd name="T18" fmla="*/ 0 w 38"/>
                  <a:gd name="T19" fmla="*/ 19 h 38"/>
                  <a:gd name="T20" fmla="*/ 0 w 38"/>
                  <a:gd name="T21" fmla="*/ 19 h 38"/>
                  <a:gd name="T22" fmla="*/ 0 w 38"/>
                  <a:gd name="T23" fmla="*/ 22 h 38"/>
                  <a:gd name="T24" fmla="*/ 1 w 38"/>
                  <a:gd name="T25" fmla="*/ 26 h 38"/>
                  <a:gd name="T26" fmla="*/ 4 w 38"/>
                  <a:gd name="T27" fmla="*/ 29 h 38"/>
                  <a:gd name="T28" fmla="*/ 6 w 38"/>
                  <a:gd name="T29" fmla="*/ 33 h 38"/>
                  <a:gd name="T30" fmla="*/ 9 w 38"/>
                  <a:gd name="T31" fmla="*/ 35 h 38"/>
                  <a:gd name="T32" fmla="*/ 11 w 38"/>
                  <a:gd name="T33" fmla="*/ 36 h 38"/>
                  <a:gd name="T34" fmla="*/ 16 w 38"/>
                  <a:gd name="T35" fmla="*/ 37 h 38"/>
                  <a:gd name="T36" fmla="*/ 19 w 38"/>
                  <a:gd name="T37" fmla="*/ 38 h 38"/>
                  <a:gd name="T38" fmla="*/ 19 w 38"/>
                  <a:gd name="T39" fmla="*/ 38 h 38"/>
                  <a:gd name="T40" fmla="*/ 23 w 38"/>
                  <a:gd name="T41" fmla="*/ 37 h 38"/>
                  <a:gd name="T42" fmla="*/ 27 w 38"/>
                  <a:gd name="T43" fmla="*/ 36 h 38"/>
                  <a:gd name="T44" fmla="*/ 29 w 38"/>
                  <a:gd name="T45" fmla="*/ 35 h 38"/>
                  <a:gd name="T46" fmla="*/ 33 w 38"/>
                  <a:gd name="T47" fmla="*/ 33 h 38"/>
                  <a:gd name="T48" fmla="*/ 35 w 38"/>
                  <a:gd name="T49" fmla="*/ 29 h 38"/>
                  <a:gd name="T50" fmla="*/ 37 w 38"/>
                  <a:gd name="T51" fmla="*/ 26 h 38"/>
                  <a:gd name="T52" fmla="*/ 38 w 38"/>
                  <a:gd name="T53" fmla="*/ 22 h 38"/>
                  <a:gd name="T54" fmla="*/ 38 w 38"/>
                  <a:gd name="T55" fmla="*/ 19 h 38"/>
                  <a:gd name="T56" fmla="*/ 38 w 38"/>
                  <a:gd name="T57" fmla="*/ 19 h 38"/>
                  <a:gd name="T58" fmla="*/ 38 w 38"/>
                  <a:gd name="T59" fmla="*/ 15 h 38"/>
                  <a:gd name="T60" fmla="*/ 37 w 38"/>
                  <a:gd name="T61" fmla="*/ 11 h 38"/>
                  <a:gd name="T62" fmla="*/ 35 w 38"/>
                  <a:gd name="T63" fmla="*/ 8 h 38"/>
                  <a:gd name="T64" fmla="*/ 33 w 38"/>
                  <a:gd name="T65" fmla="*/ 6 h 38"/>
                  <a:gd name="T66" fmla="*/ 29 w 38"/>
                  <a:gd name="T67" fmla="*/ 3 h 38"/>
                  <a:gd name="T68" fmla="*/ 27 w 38"/>
                  <a:gd name="T69" fmla="*/ 1 h 38"/>
                  <a:gd name="T70" fmla="*/ 23 w 38"/>
                  <a:gd name="T71" fmla="*/ 0 h 38"/>
                  <a:gd name="T72" fmla="*/ 19 w 38"/>
                  <a:gd name="T73" fmla="*/ 0 h 38"/>
                  <a:gd name="T74" fmla="*/ 19 w 38"/>
                  <a:gd name="T75" fmla="*/ 0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8" h="38">
                    <a:moveTo>
                      <a:pt x="19" y="0"/>
                    </a:moveTo>
                    <a:lnTo>
                      <a:pt x="19" y="0"/>
                    </a:lnTo>
                    <a:lnTo>
                      <a:pt x="16" y="0"/>
                    </a:lnTo>
                    <a:lnTo>
                      <a:pt x="11" y="1"/>
                    </a:lnTo>
                    <a:lnTo>
                      <a:pt x="9" y="3"/>
                    </a:lnTo>
                    <a:lnTo>
                      <a:pt x="6" y="6"/>
                    </a:lnTo>
                    <a:lnTo>
                      <a:pt x="4" y="8"/>
                    </a:lnTo>
                    <a:lnTo>
                      <a:pt x="1" y="11"/>
                    </a:lnTo>
                    <a:lnTo>
                      <a:pt x="0" y="15"/>
                    </a:lnTo>
                    <a:lnTo>
                      <a:pt x="0" y="19"/>
                    </a:lnTo>
                    <a:lnTo>
                      <a:pt x="0" y="19"/>
                    </a:lnTo>
                    <a:lnTo>
                      <a:pt x="0" y="22"/>
                    </a:lnTo>
                    <a:lnTo>
                      <a:pt x="1" y="26"/>
                    </a:lnTo>
                    <a:lnTo>
                      <a:pt x="4" y="29"/>
                    </a:lnTo>
                    <a:lnTo>
                      <a:pt x="6" y="33"/>
                    </a:lnTo>
                    <a:lnTo>
                      <a:pt x="9" y="35"/>
                    </a:lnTo>
                    <a:lnTo>
                      <a:pt x="11" y="36"/>
                    </a:lnTo>
                    <a:lnTo>
                      <a:pt x="16" y="37"/>
                    </a:lnTo>
                    <a:lnTo>
                      <a:pt x="19" y="38"/>
                    </a:lnTo>
                    <a:lnTo>
                      <a:pt x="19" y="38"/>
                    </a:lnTo>
                    <a:lnTo>
                      <a:pt x="23" y="37"/>
                    </a:lnTo>
                    <a:lnTo>
                      <a:pt x="27" y="36"/>
                    </a:lnTo>
                    <a:lnTo>
                      <a:pt x="29" y="35"/>
                    </a:lnTo>
                    <a:lnTo>
                      <a:pt x="33" y="33"/>
                    </a:lnTo>
                    <a:lnTo>
                      <a:pt x="35" y="29"/>
                    </a:lnTo>
                    <a:lnTo>
                      <a:pt x="37" y="26"/>
                    </a:lnTo>
                    <a:lnTo>
                      <a:pt x="38" y="22"/>
                    </a:lnTo>
                    <a:lnTo>
                      <a:pt x="38" y="19"/>
                    </a:lnTo>
                    <a:lnTo>
                      <a:pt x="38" y="19"/>
                    </a:lnTo>
                    <a:lnTo>
                      <a:pt x="38" y="15"/>
                    </a:lnTo>
                    <a:lnTo>
                      <a:pt x="37" y="11"/>
                    </a:lnTo>
                    <a:lnTo>
                      <a:pt x="35" y="8"/>
                    </a:lnTo>
                    <a:lnTo>
                      <a:pt x="33" y="6"/>
                    </a:lnTo>
                    <a:lnTo>
                      <a:pt x="29" y="3"/>
                    </a:lnTo>
                    <a:lnTo>
                      <a:pt x="27" y="1"/>
                    </a:lnTo>
                    <a:lnTo>
                      <a:pt x="23" y="0"/>
                    </a:lnTo>
                    <a:lnTo>
                      <a:pt x="19" y="0"/>
                    </a:lnTo>
                    <a:lnTo>
                      <a:pt x="1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grpSp>
        <p:grpSp>
          <p:nvGrpSpPr>
            <p:cNvPr id="65" name="Group 64"/>
            <p:cNvGrpSpPr>
              <a:grpSpLocks noChangeAspect="1"/>
            </p:cNvGrpSpPr>
            <p:nvPr/>
          </p:nvGrpSpPr>
          <p:grpSpPr>
            <a:xfrm>
              <a:off x="5989763" y="3481970"/>
              <a:ext cx="359056" cy="244464"/>
              <a:chOff x="7554913" y="3697288"/>
              <a:chExt cx="596900" cy="406400"/>
            </a:xfrm>
            <a:solidFill>
              <a:srgbClr val="0072C6"/>
            </a:solidFill>
          </p:grpSpPr>
          <p:sp>
            <p:nvSpPr>
              <p:cNvPr id="78" name="Freeform 16"/>
              <p:cNvSpPr>
                <a:spLocks noEditPoints="1"/>
              </p:cNvSpPr>
              <p:nvPr/>
            </p:nvSpPr>
            <p:spPr bwMode="auto">
              <a:xfrm>
                <a:off x="7554913" y="3697288"/>
                <a:ext cx="596900" cy="406400"/>
              </a:xfrm>
              <a:custGeom>
                <a:avLst/>
                <a:gdLst>
                  <a:gd name="T0" fmla="*/ 358 w 376"/>
                  <a:gd name="T1" fmla="*/ 0 h 256"/>
                  <a:gd name="T2" fmla="*/ 18 w 376"/>
                  <a:gd name="T3" fmla="*/ 0 h 256"/>
                  <a:gd name="T4" fmla="*/ 18 w 376"/>
                  <a:gd name="T5" fmla="*/ 0 h 256"/>
                  <a:gd name="T6" fmla="*/ 10 w 376"/>
                  <a:gd name="T7" fmla="*/ 2 h 256"/>
                  <a:gd name="T8" fmla="*/ 4 w 376"/>
                  <a:gd name="T9" fmla="*/ 6 h 256"/>
                  <a:gd name="T10" fmla="*/ 0 w 376"/>
                  <a:gd name="T11" fmla="*/ 12 h 256"/>
                  <a:gd name="T12" fmla="*/ 0 w 376"/>
                  <a:gd name="T13" fmla="*/ 18 h 256"/>
                  <a:gd name="T14" fmla="*/ 0 w 376"/>
                  <a:gd name="T15" fmla="*/ 236 h 256"/>
                  <a:gd name="T16" fmla="*/ 0 w 376"/>
                  <a:gd name="T17" fmla="*/ 236 h 256"/>
                  <a:gd name="T18" fmla="*/ 0 w 376"/>
                  <a:gd name="T19" fmla="*/ 244 h 256"/>
                  <a:gd name="T20" fmla="*/ 4 w 376"/>
                  <a:gd name="T21" fmla="*/ 250 h 256"/>
                  <a:gd name="T22" fmla="*/ 10 w 376"/>
                  <a:gd name="T23" fmla="*/ 254 h 256"/>
                  <a:gd name="T24" fmla="*/ 18 w 376"/>
                  <a:gd name="T25" fmla="*/ 256 h 256"/>
                  <a:gd name="T26" fmla="*/ 358 w 376"/>
                  <a:gd name="T27" fmla="*/ 256 h 256"/>
                  <a:gd name="T28" fmla="*/ 358 w 376"/>
                  <a:gd name="T29" fmla="*/ 256 h 256"/>
                  <a:gd name="T30" fmla="*/ 364 w 376"/>
                  <a:gd name="T31" fmla="*/ 254 h 256"/>
                  <a:gd name="T32" fmla="*/ 370 w 376"/>
                  <a:gd name="T33" fmla="*/ 250 h 256"/>
                  <a:gd name="T34" fmla="*/ 376 w 376"/>
                  <a:gd name="T35" fmla="*/ 244 h 256"/>
                  <a:gd name="T36" fmla="*/ 376 w 376"/>
                  <a:gd name="T37" fmla="*/ 236 h 256"/>
                  <a:gd name="T38" fmla="*/ 376 w 376"/>
                  <a:gd name="T39" fmla="*/ 18 h 256"/>
                  <a:gd name="T40" fmla="*/ 376 w 376"/>
                  <a:gd name="T41" fmla="*/ 18 h 256"/>
                  <a:gd name="T42" fmla="*/ 376 w 376"/>
                  <a:gd name="T43" fmla="*/ 12 h 256"/>
                  <a:gd name="T44" fmla="*/ 370 w 376"/>
                  <a:gd name="T45" fmla="*/ 6 h 256"/>
                  <a:gd name="T46" fmla="*/ 364 w 376"/>
                  <a:gd name="T47" fmla="*/ 2 h 256"/>
                  <a:gd name="T48" fmla="*/ 358 w 376"/>
                  <a:gd name="T49" fmla="*/ 0 h 256"/>
                  <a:gd name="T50" fmla="*/ 358 w 376"/>
                  <a:gd name="T51" fmla="*/ 0 h 256"/>
                  <a:gd name="T52" fmla="*/ 342 w 376"/>
                  <a:gd name="T53" fmla="*/ 224 h 256"/>
                  <a:gd name="T54" fmla="*/ 34 w 376"/>
                  <a:gd name="T55" fmla="*/ 224 h 256"/>
                  <a:gd name="T56" fmla="*/ 34 w 376"/>
                  <a:gd name="T57" fmla="*/ 30 h 256"/>
                  <a:gd name="T58" fmla="*/ 342 w 376"/>
                  <a:gd name="T59" fmla="*/ 30 h 256"/>
                  <a:gd name="T60" fmla="*/ 342 w 376"/>
                  <a:gd name="T61" fmla="*/ 224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76" h="256">
                    <a:moveTo>
                      <a:pt x="358" y="0"/>
                    </a:moveTo>
                    <a:lnTo>
                      <a:pt x="18" y="0"/>
                    </a:lnTo>
                    <a:lnTo>
                      <a:pt x="18" y="0"/>
                    </a:lnTo>
                    <a:lnTo>
                      <a:pt x="10" y="2"/>
                    </a:lnTo>
                    <a:lnTo>
                      <a:pt x="4" y="6"/>
                    </a:lnTo>
                    <a:lnTo>
                      <a:pt x="0" y="12"/>
                    </a:lnTo>
                    <a:lnTo>
                      <a:pt x="0" y="18"/>
                    </a:lnTo>
                    <a:lnTo>
                      <a:pt x="0" y="236"/>
                    </a:lnTo>
                    <a:lnTo>
                      <a:pt x="0" y="236"/>
                    </a:lnTo>
                    <a:lnTo>
                      <a:pt x="0" y="244"/>
                    </a:lnTo>
                    <a:lnTo>
                      <a:pt x="4" y="250"/>
                    </a:lnTo>
                    <a:lnTo>
                      <a:pt x="10" y="254"/>
                    </a:lnTo>
                    <a:lnTo>
                      <a:pt x="18" y="256"/>
                    </a:lnTo>
                    <a:lnTo>
                      <a:pt x="358" y="256"/>
                    </a:lnTo>
                    <a:lnTo>
                      <a:pt x="358" y="256"/>
                    </a:lnTo>
                    <a:lnTo>
                      <a:pt x="364" y="254"/>
                    </a:lnTo>
                    <a:lnTo>
                      <a:pt x="370" y="250"/>
                    </a:lnTo>
                    <a:lnTo>
                      <a:pt x="376" y="244"/>
                    </a:lnTo>
                    <a:lnTo>
                      <a:pt x="376" y="236"/>
                    </a:lnTo>
                    <a:lnTo>
                      <a:pt x="376" y="18"/>
                    </a:lnTo>
                    <a:lnTo>
                      <a:pt x="376" y="18"/>
                    </a:lnTo>
                    <a:lnTo>
                      <a:pt x="376" y="12"/>
                    </a:lnTo>
                    <a:lnTo>
                      <a:pt x="370" y="6"/>
                    </a:lnTo>
                    <a:lnTo>
                      <a:pt x="364" y="2"/>
                    </a:lnTo>
                    <a:lnTo>
                      <a:pt x="358" y="0"/>
                    </a:lnTo>
                    <a:lnTo>
                      <a:pt x="358" y="0"/>
                    </a:lnTo>
                    <a:close/>
                    <a:moveTo>
                      <a:pt x="342" y="224"/>
                    </a:moveTo>
                    <a:lnTo>
                      <a:pt x="34" y="224"/>
                    </a:lnTo>
                    <a:lnTo>
                      <a:pt x="34" y="30"/>
                    </a:lnTo>
                    <a:lnTo>
                      <a:pt x="342" y="30"/>
                    </a:lnTo>
                    <a:lnTo>
                      <a:pt x="342" y="22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sp>
            <p:nvSpPr>
              <p:cNvPr id="79" name="Freeform 17"/>
              <p:cNvSpPr>
                <a:spLocks/>
              </p:cNvSpPr>
              <p:nvPr/>
            </p:nvSpPr>
            <p:spPr bwMode="auto">
              <a:xfrm>
                <a:off x="7910513" y="3805238"/>
                <a:ext cx="117475" cy="187325"/>
              </a:xfrm>
              <a:custGeom>
                <a:avLst/>
                <a:gdLst>
                  <a:gd name="T0" fmla="*/ 18 w 74"/>
                  <a:gd name="T1" fmla="*/ 70 h 118"/>
                  <a:gd name="T2" fmla="*/ 18 w 74"/>
                  <a:gd name="T3" fmla="*/ 118 h 118"/>
                  <a:gd name="T4" fmla="*/ 36 w 74"/>
                  <a:gd name="T5" fmla="*/ 100 h 118"/>
                  <a:gd name="T6" fmla="*/ 56 w 74"/>
                  <a:gd name="T7" fmla="*/ 118 h 118"/>
                  <a:gd name="T8" fmla="*/ 56 w 74"/>
                  <a:gd name="T9" fmla="*/ 70 h 118"/>
                  <a:gd name="T10" fmla="*/ 56 w 74"/>
                  <a:gd name="T11" fmla="*/ 70 h 118"/>
                  <a:gd name="T12" fmla="*/ 62 w 74"/>
                  <a:gd name="T13" fmla="*/ 64 h 118"/>
                  <a:gd name="T14" fmla="*/ 68 w 74"/>
                  <a:gd name="T15" fmla="*/ 56 h 118"/>
                  <a:gd name="T16" fmla="*/ 72 w 74"/>
                  <a:gd name="T17" fmla="*/ 48 h 118"/>
                  <a:gd name="T18" fmla="*/ 74 w 74"/>
                  <a:gd name="T19" fmla="*/ 38 h 118"/>
                  <a:gd name="T20" fmla="*/ 74 w 74"/>
                  <a:gd name="T21" fmla="*/ 38 h 118"/>
                  <a:gd name="T22" fmla="*/ 72 w 74"/>
                  <a:gd name="T23" fmla="*/ 30 h 118"/>
                  <a:gd name="T24" fmla="*/ 70 w 74"/>
                  <a:gd name="T25" fmla="*/ 22 h 118"/>
                  <a:gd name="T26" fmla="*/ 68 w 74"/>
                  <a:gd name="T27" fmla="*/ 16 h 118"/>
                  <a:gd name="T28" fmla="*/ 62 w 74"/>
                  <a:gd name="T29" fmla="*/ 10 h 118"/>
                  <a:gd name="T30" fmla="*/ 58 w 74"/>
                  <a:gd name="T31" fmla="*/ 6 h 118"/>
                  <a:gd name="T32" fmla="*/ 50 w 74"/>
                  <a:gd name="T33" fmla="*/ 2 h 118"/>
                  <a:gd name="T34" fmla="*/ 44 w 74"/>
                  <a:gd name="T35" fmla="*/ 0 h 118"/>
                  <a:gd name="T36" fmla="*/ 36 w 74"/>
                  <a:gd name="T37" fmla="*/ 0 h 118"/>
                  <a:gd name="T38" fmla="*/ 36 w 74"/>
                  <a:gd name="T39" fmla="*/ 0 h 118"/>
                  <a:gd name="T40" fmla="*/ 28 w 74"/>
                  <a:gd name="T41" fmla="*/ 0 h 118"/>
                  <a:gd name="T42" fmla="*/ 22 w 74"/>
                  <a:gd name="T43" fmla="*/ 2 h 118"/>
                  <a:gd name="T44" fmla="*/ 16 w 74"/>
                  <a:gd name="T45" fmla="*/ 6 h 118"/>
                  <a:gd name="T46" fmla="*/ 10 w 74"/>
                  <a:gd name="T47" fmla="*/ 10 h 118"/>
                  <a:gd name="T48" fmla="*/ 6 w 74"/>
                  <a:gd name="T49" fmla="*/ 16 h 118"/>
                  <a:gd name="T50" fmla="*/ 2 w 74"/>
                  <a:gd name="T51" fmla="*/ 22 h 118"/>
                  <a:gd name="T52" fmla="*/ 0 w 74"/>
                  <a:gd name="T53" fmla="*/ 30 h 118"/>
                  <a:gd name="T54" fmla="*/ 0 w 74"/>
                  <a:gd name="T55" fmla="*/ 38 h 118"/>
                  <a:gd name="T56" fmla="*/ 0 w 74"/>
                  <a:gd name="T57" fmla="*/ 38 h 118"/>
                  <a:gd name="T58" fmla="*/ 0 w 74"/>
                  <a:gd name="T59" fmla="*/ 48 h 118"/>
                  <a:gd name="T60" fmla="*/ 4 w 74"/>
                  <a:gd name="T61" fmla="*/ 56 h 118"/>
                  <a:gd name="T62" fmla="*/ 10 w 74"/>
                  <a:gd name="T63" fmla="*/ 64 h 118"/>
                  <a:gd name="T64" fmla="*/ 18 w 74"/>
                  <a:gd name="T65" fmla="*/ 70 h 118"/>
                  <a:gd name="T66" fmla="*/ 18 w 74"/>
                  <a:gd name="T67" fmla="*/ 7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4" h="118">
                    <a:moveTo>
                      <a:pt x="18" y="70"/>
                    </a:moveTo>
                    <a:lnTo>
                      <a:pt x="18" y="118"/>
                    </a:lnTo>
                    <a:lnTo>
                      <a:pt x="36" y="100"/>
                    </a:lnTo>
                    <a:lnTo>
                      <a:pt x="56" y="118"/>
                    </a:lnTo>
                    <a:lnTo>
                      <a:pt x="56" y="70"/>
                    </a:lnTo>
                    <a:lnTo>
                      <a:pt x="56" y="70"/>
                    </a:lnTo>
                    <a:lnTo>
                      <a:pt x="62" y="64"/>
                    </a:lnTo>
                    <a:lnTo>
                      <a:pt x="68" y="56"/>
                    </a:lnTo>
                    <a:lnTo>
                      <a:pt x="72" y="48"/>
                    </a:lnTo>
                    <a:lnTo>
                      <a:pt x="74" y="38"/>
                    </a:lnTo>
                    <a:lnTo>
                      <a:pt x="74" y="38"/>
                    </a:lnTo>
                    <a:lnTo>
                      <a:pt x="72" y="30"/>
                    </a:lnTo>
                    <a:lnTo>
                      <a:pt x="70" y="22"/>
                    </a:lnTo>
                    <a:lnTo>
                      <a:pt x="68" y="16"/>
                    </a:lnTo>
                    <a:lnTo>
                      <a:pt x="62" y="10"/>
                    </a:lnTo>
                    <a:lnTo>
                      <a:pt x="58" y="6"/>
                    </a:lnTo>
                    <a:lnTo>
                      <a:pt x="50" y="2"/>
                    </a:lnTo>
                    <a:lnTo>
                      <a:pt x="44" y="0"/>
                    </a:lnTo>
                    <a:lnTo>
                      <a:pt x="36" y="0"/>
                    </a:lnTo>
                    <a:lnTo>
                      <a:pt x="36" y="0"/>
                    </a:lnTo>
                    <a:lnTo>
                      <a:pt x="28" y="0"/>
                    </a:lnTo>
                    <a:lnTo>
                      <a:pt x="22" y="2"/>
                    </a:lnTo>
                    <a:lnTo>
                      <a:pt x="16" y="6"/>
                    </a:lnTo>
                    <a:lnTo>
                      <a:pt x="10" y="10"/>
                    </a:lnTo>
                    <a:lnTo>
                      <a:pt x="6" y="16"/>
                    </a:lnTo>
                    <a:lnTo>
                      <a:pt x="2" y="22"/>
                    </a:lnTo>
                    <a:lnTo>
                      <a:pt x="0" y="30"/>
                    </a:lnTo>
                    <a:lnTo>
                      <a:pt x="0" y="38"/>
                    </a:lnTo>
                    <a:lnTo>
                      <a:pt x="0" y="38"/>
                    </a:lnTo>
                    <a:lnTo>
                      <a:pt x="0" y="48"/>
                    </a:lnTo>
                    <a:lnTo>
                      <a:pt x="4" y="56"/>
                    </a:lnTo>
                    <a:lnTo>
                      <a:pt x="10" y="64"/>
                    </a:lnTo>
                    <a:lnTo>
                      <a:pt x="18" y="70"/>
                    </a:lnTo>
                    <a:lnTo>
                      <a:pt x="18" y="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sp>
            <p:nvSpPr>
              <p:cNvPr id="80" name="Rectangle 18"/>
              <p:cNvSpPr>
                <a:spLocks noChangeArrowheads="1"/>
              </p:cNvSpPr>
              <p:nvPr/>
            </p:nvSpPr>
            <p:spPr bwMode="auto">
              <a:xfrm>
                <a:off x="7694613" y="3808413"/>
                <a:ext cx="180975" cy="381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sp>
            <p:nvSpPr>
              <p:cNvPr id="81" name="Rectangle 19"/>
              <p:cNvSpPr>
                <a:spLocks noChangeArrowheads="1"/>
              </p:cNvSpPr>
              <p:nvPr/>
            </p:nvSpPr>
            <p:spPr bwMode="auto">
              <a:xfrm>
                <a:off x="7694613" y="3878263"/>
                <a:ext cx="180975" cy="381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sp>
            <p:nvSpPr>
              <p:cNvPr id="82" name="Rectangle 20"/>
              <p:cNvSpPr>
                <a:spLocks noChangeArrowheads="1"/>
              </p:cNvSpPr>
              <p:nvPr/>
            </p:nvSpPr>
            <p:spPr bwMode="auto">
              <a:xfrm>
                <a:off x="7694613" y="3951288"/>
                <a:ext cx="180975" cy="381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grpSp>
        <p:grpSp>
          <p:nvGrpSpPr>
            <p:cNvPr id="66" name="Group 65"/>
            <p:cNvGrpSpPr/>
            <p:nvPr/>
          </p:nvGrpSpPr>
          <p:grpSpPr>
            <a:xfrm>
              <a:off x="4576010" y="2578029"/>
              <a:ext cx="1719157" cy="1164284"/>
              <a:chOff x="8933043" y="3080582"/>
              <a:chExt cx="1940444" cy="1314148"/>
            </a:xfrm>
          </p:grpSpPr>
          <p:sp>
            <p:nvSpPr>
              <p:cNvPr id="67" name="Freeform 12"/>
              <p:cNvSpPr>
                <a:spLocks/>
              </p:cNvSpPr>
              <p:nvPr/>
            </p:nvSpPr>
            <p:spPr bwMode="auto">
              <a:xfrm>
                <a:off x="10739663" y="3286670"/>
                <a:ext cx="133824" cy="211441"/>
              </a:xfrm>
              <a:custGeom>
                <a:avLst/>
                <a:gdLst>
                  <a:gd name="T0" fmla="*/ 102 w 107"/>
                  <a:gd name="T1" fmla="*/ 60 h 169"/>
                  <a:gd name="T2" fmla="*/ 96 w 107"/>
                  <a:gd name="T3" fmla="*/ 60 h 169"/>
                  <a:gd name="T4" fmla="*/ 101 w 107"/>
                  <a:gd name="T5" fmla="*/ 47 h 169"/>
                  <a:gd name="T6" fmla="*/ 97 w 107"/>
                  <a:gd name="T7" fmla="*/ 37 h 169"/>
                  <a:gd name="T8" fmla="*/ 94 w 107"/>
                  <a:gd name="T9" fmla="*/ 37 h 169"/>
                  <a:gd name="T10" fmla="*/ 98 w 107"/>
                  <a:gd name="T11" fmla="*/ 26 h 169"/>
                  <a:gd name="T12" fmla="*/ 93 w 107"/>
                  <a:gd name="T13" fmla="*/ 14 h 169"/>
                  <a:gd name="T14" fmla="*/ 86 w 107"/>
                  <a:gd name="T15" fmla="*/ 15 h 169"/>
                  <a:gd name="T16" fmla="*/ 86 w 107"/>
                  <a:gd name="T17" fmla="*/ 13 h 169"/>
                  <a:gd name="T18" fmla="*/ 81 w 107"/>
                  <a:gd name="T19" fmla="*/ 1 h 169"/>
                  <a:gd name="T20" fmla="*/ 69 w 107"/>
                  <a:gd name="T21" fmla="*/ 7 h 169"/>
                  <a:gd name="T22" fmla="*/ 50 w 107"/>
                  <a:gd name="T23" fmla="*/ 56 h 169"/>
                  <a:gd name="T24" fmla="*/ 44 w 107"/>
                  <a:gd name="T25" fmla="*/ 49 h 169"/>
                  <a:gd name="T26" fmla="*/ 29 w 107"/>
                  <a:gd name="T27" fmla="*/ 55 h 169"/>
                  <a:gd name="T28" fmla="*/ 28 w 107"/>
                  <a:gd name="T29" fmla="*/ 58 h 169"/>
                  <a:gd name="T30" fmla="*/ 16 w 107"/>
                  <a:gd name="T31" fmla="*/ 89 h 169"/>
                  <a:gd name="T32" fmla="*/ 7 w 107"/>
                  <a:gd name="T33" fmla="*/ 112 h 169"/>
                  <a:gd name="T34" fmla="*/ 7 w 107"/>
                  <a:gd name="T35" fmla="*/ 112 h 169"/>
                  <a:gd name="T36" fmla="*/ 29 w 107"/>
                  <a:gd name="T37" fmla="*/ 161 h 169"/>
                  <a:gd name="T38" fmla="*/ 79 w 107"/>
                  <a:gd name="T39" fmla="*/ 139 h 169"/>
                  <a:gd name="T40" fmla="*/ 79 w 107"/>
                  <a:gd name="T41" fmla="*/ 139 h 169"/>
                  <a:gd name="T42" fmla="*/ 89 w 107"/>
                  <a:gd name="T43" fmla="*/ 114 h 169"/>
                  <a:gd name="T44" fmla="*/ 99 w 107"/>
                  <a:gd name="T45" fmla="*/ 86 h 169"/>
                  <a:gd name="T46" fmla="*/ 106 w 107"/>
                  <a:gd name="T47" fmla="*/ 69 h 169"/>
                  <a:gd name="T48" fmla="*/ 102 w 107"/>
                  <a:gd name="T49" fmla="*/ 60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7" h="169">
                    <a:moveTo>
                      <a:pt x="102" y="60"/>
                    </a:moveTo>
                    <a:cubicBezTo>
                      <a:pt x="100" y="59"/>
                      <a:pt x="98" y="59"/>
                      <a:pt x="96" y="60"/>
                    </a:cubicBezTo>
                    <a:cubicBezTo>
                      <a:pt x="99" y="53"/>
                      <a:pt x="101" y="47"/>
                      <a:pt x="101" y="47"/>
                    </a:cubicBezTo>
                    <a:cubicBezTo>
                      <a:pt x="102" y="43"/>
                      <a:pt x="101" y="39"/>
                      <a:pt x="97" y="37"/>
                    </a:cubicBezTo>
                    <a:cubicBezTo>
                      <a:pt x="96" y="37"/>
                      <a:pt x="95" y="37"/>
                      <a:pt x="94" y="37"/>
                    </a:cubicBezTo>
                    <a:cubicBezTo>
                      <a:pt x="96" y="31"/>
                      <a:pt x="98" y="27"/>
                      <a:pt x="98" y="26"/>
                    </a:cubicBezTo>
                    <a:cubicBezTo>
                      <a:pt x="100" y="21"/>
                      <a:pt x="98" y="16"/>
                      <a:pt x="93" y="14"/>
                    </a:cubicBezTo>
                    <a:cubicBezTo>
                      <a:pt x="90" y="13"/>
                      <a:pt x="88" y="13"/>
                      <a:pt x="86" y="15"/>
                    </a:cubicBezTo>
                    <a:cubicBezTo>
                      <a:pt x="86" y="14"/>
                      <a:pt x="86" y="13"/>
                      <a:pt x="86" y="13"/>
                    </a:cubicBezTo>
                    <a:cubicBezTo>
                      <a:pt x="88" y="8"/>
                      <a:pt x="86" y="3"/>
                      <a:pt x="81" y="1"/>
                    </a:cubicBezTo>
                    <a:cubicBezTo>
                      <a:pt x="76" y="0"/>
                      <a:pt x="71" y="2"/>
                      <a:pt x="69" y="7"/>
                    </a:cubicBezTo>
                    <a:cubicBezTo>
                      <a:pt x="68" y="9"/>
                      <a:pt x="56" y="41"/>
                      <a:pt x="50" y="56"/>
                    </a:cubicBezTo>
                    <a:cubicBezTo>
                      <a:pt x="49" y="53"/>
                      <a:pt x="47" y="50"/>
                      <a:pt x="44" y="49"/>
                    </a:cubicBezTo>
                    <a:cubicBezTo>
                      <a:pt x="38" y="46"/>
                      <a:pt x="31" y="49"/>
                      <a:pt x="29" y="55"/>
                    </a:cubicBezTo>
                    <a:cubicBezTo>
                      <a:pt x="29" y="56"/>
                      <a:pt x="28" y="57"/>
                      <a:pt x="28" y="58"/>
                    </a:cubicBezTo>
                    <a:cubicBezTo>
                      <a:pt x="25" y="67"/>
                      <a:pt x="17" y="86"/>
                      <a:pt x="16" y="89"/>
                    </a:cubicBezTo>
                    <a:cubicBezTo>
                      <a:pt x="7" y="112"/>
                      <a:pt x="7" y="112"/>
                      <a:pt x="7" y="112"/>
                    </a:cubicBezTo>
                    <a:cubicBezTo>
                      <a:pt x="7" y="112"/>
                      <a:pt x="7" y="112"/>
                      <a:pt x="7" y="112"/>
                    </a:cubicBezTo>
                    <a:cubicBezTo>
                      <a:pt x="0" y="132"/>
                      <a:pt x="10" y="154"/>
                      <a:pt x="29" y="161"/>
                    </a:cubicBezTo>
                    <a:cubicBezTo>
                      <a:pt x="49" y="169"/>
                      <a:pt x="71" y="159"/>
                      <a:pt x="79" y="139"/>
                    </a:cubicBezTo>
                    <a:cubicBezTo>
                      <a:pt x="79" y="139"/>
                      <a:pt x="79" y="139"/>
                      <a:pt x="79" y="139"/>
                    </a:cubicBezTo>
                    <a:cubicBezTo>
                      <a:pt x="89" y="114"/>
                      <a:pt x="89" y="114"/>
                      <a:pt x="89" y="114"/>
                    </a:cubicBezTo>
                    <a:cubicBezTo>
                      <a:pt x="89" y="113"/>
                      <a:pt x="95" y="98"/>
                      <a:pt x="99" y="86"/>
                    </a:cubicBezTo>
                    <a:cubicBezTo>
                      <a:pt x="103" y="77"/>
                      <a:pt x="106" y="70"/>
                      <a:pt x="106" y="69"/>
                    </a:cubicBezTo>
                    <a:cubicBezTo>
                      <a:pt x="107" y="65"/>
                      <a:pt x="105" y="61"/>
                      <a:pt x="102" y="60"/>
                    </a:cubicBezTo>
                    <a:close/>
                  </a:path>
                </a:pathLst>
              </a:custGeom>
              <a:solidFill>
                <a:srgbClr val="FCD11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sp>
            <p:nvSpPr>
              <p:cNvPr id="68" name="Freeform 13"/>
              <p:cNvSpPr>
                <a:spLocks/>
              </p:cNvSpPr>
              <p:nvPr/>
            </p:nvSpPr>
            <p:spPr bwMode="auto">
              <a:xfrm>
                <a:off x="8933043" y="3286670"/>
                <a:ext cx="136500" cy="211441"/>
              </a:xfrm>
              <a:custGeom>
                <a:avLst/>
                <a:gdLst>
                  <a:gd name="T0" fmla="*/ 5 w 107"/>
                  <a:gd name="T1" fmla="*/ 60 h 169"/>
                  <a:gd name="T2" fmla="*/ 11 w 107"/>
                  <a:gd name="T3" fmla="*/ 60 h 169"/>
                  <a:gd name="T4" fmla="*/ 6 w 107"/>
                  <a:gd name="T5" fmla="*/ 47 h 169"/>
                  <a:gd name="T6" fmla="*/ 10 w 107"/>
                  <a:gd name="T7" fmla="*/ 37 h 169"/>
                  <a:gd name="T8" fmla="*/ 13 w 107"/>
                  <a:gd name="T9" fmla="*/ 37 h 169"/>
                  <a:gd name="T10" fmla="*/ 9 w 107"/>
                  <a:gd name="T11" fmla="*/ 26 h 169"/>
                  <a:gd name="T12" fmla="*/ 14 w 107"/>
                  <a:gd name="T13" fmla="*/ 14 h 169"/>
                  <a:gd name="T14" fmla="*/ 21 w 107"/>
                  <a:gd name="T15" fmla="*/ 15 h 169"/>
                  <a:gd name="T16" fmla="*/ 21 w 107"/>
                  <a:gd name="T17" fmla="*/ 13 h 169"/>
                  <a:gd name="T18" fmla="*/ 26 w 107"/>
                  <a:gd name="T19" fmla="*/ 1 h 169"/>
                  <a:gd name="T20" fmla="*/ 38 w 107"/>
                  <a:gd name="T21" fmla="*/ 7 h 169"/>
                  <a:gd name="T22" fmla="*/ 57 w 107"/>
                  <a:gd name="T23" fmla="*/ 56 h 169"/>
                  <a:gd name="T24" fmla="*/ 63 w 107"/>
                  <a:gd name="T25" fmla="*/ 49 h 169"/>
                  <a:gd name="T26" fmla="*/ 78 w 107"/>
                  <a:gd name="T27" fmla="*/ 55 h 169"/>
                  <a:gd name="T28" fmla="*/ 79 w 107"/>
                  <a:gd name="T29" fmla="*/ 58 h 169"/>
                  <a:gd name="T30" fmla="*/ 91 w 107"/>
                  <a:gd name="T31" fmla="*/ 89 h 169"/>
                  <a:gd name="T32" fmla="*/ 100 w 107"/>
                  <a:gd name="T33" fmla="*/ 112 h 169"/>
                  <a:gd name="T34" fmla="*/ 100 w 107"/>
                  <a:gd name="T35" fmla="*/ 112 h 169"/>
                  <a:gd name="T36" fmla="*/ 78 w 107"/>
                  <a:gd name="T37" fmla="*/ 161 h 169"/>
                  <a:gd name="T38" fmla="*/ 28 w 107"/>
                  <a:gd name="T39" fmla="*/ 139 h 169"/>
                  <a:gd name="T40" fmla="*/ 28 w 107"/>
                  <a:gd name="T41" fmla="*/ 139 h 169"/>
                  <a:gd name="T42" fmla="*/ 18 w 107"/>
                  <a:gd name="T43" fmla="*/ 114 h 169"/>
                  <a:gd name="T44" fmla="*/ 8 w 107"/>
                  <a:gd name="T45" fmla="*/ 86 h 169"/>
                  <a:gd name="T46" fmla="*/ 1 w 107"/>
                  <a:gd name="T47" fmla="*/ 69 h 169"/>
                  <a:gd name="T48" fmla="*/ 5 w 107"/>
                  <a:gd name="T49" fmla="*/ 60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7" h="169">
                    <a:moveTo>
                      <a:pt x="5" y="60"/>
                    </a:moveTo>
                    <a:cubicBezTo>
                      <a:pt x="7" y="59"/>
                      <a:pt x="9" y="59"/>
                      <a:pt x="11" y="60"/>
                    </a:cubicBezTo>
                    <a:cubicBezTo>
                      <a:pt x="8" y="53"/>
                      <a:pt x="6" y="47"/>
                      <a:pt x="6" y="47"/>
                    </a:cubicBezTo>
                    <a:cubicBezTo>
                      <a:pt x="5" y="43"/>
                      <a:pt x="6" y="39"/>
                      <a:pt x="10" y="37"/>
                    </a:cubicBezTo>
                    <a:cubicBezTo>
                      <a:pt x="11" y="37"/>
                      <a:pt x="12" y="37"/>
                      <a:pt x="13" y="37"/>
                    </a:cubicBezTo>
                    <a:cubicBezTo>
                      <a:pt x="11" y="31"/>
                      <a:pt x="9" y="27"/>
                      <a:pt x="9" y="26"/>
                    </a:cubicBezTo>
                    <a:cubicBezTo>
                      <a:pt x="7" y="21"/>
                      <a:pt x="9" y="16"/>
                      <a:pt x="14" y="14"/>
                    </a:cubicBezTo>
                    <a:cubicBezTo>
                      <a:pt x="17" y="13"/>
                      <a:pt x="19" y="13"/>
                      <a:pt x="21" y="15"/>
                    </a:cubicBezTo>
                    <a:cubicBezTo>
                      <a:pt x="21" y="14"/>
                      <a:pt x="21" y="13"/>
                      <a:pt x="21" y="13"/>
                    </a:cubicBezTo>
                    <a:cubicBezTo>
                      <a:pt x="19" y="8"/>
                      <a:pt x="21" y="3"/>
                      <a:pt x="26" y="1"/>
                    </a:cubicBezTo>
                    <a:cubicBezTo>
                      <a:pt x="31" y="0"/>
                      <a:pt x="36" y="2"/>
                      <a:pt x="38" y="7"/>
                    </a:cubicBezTo>
                    <a:cubicBezTo>
                      <a:pt x="39" y="9"/>
                      <a:pt x="51" y="41"/>
                      <a:pt x="57" y="56"/>
                    </a:cubicBezTo>
                    <a:cubicBezTo>
                      <a:pt x="58" y="53"/>
                      <a:pt x="60" y="50"/>
                      <a:pt x="63" y="49"/>
                    </a:cubicBezTo>
                    <a:cubicBezTo>
                      <a:pt x="69" y="46"/>
                      <a:pt x="76" y="49"/>
                      <a:pt x="78" y="55"/>
                    </a:cubicBezTo>
                    <a:cubicBezTo>
                      <a:pt x="78" y="56"/>
                      <a:pt x="79" y="57"/>
                      <a:pt x="79" y="58"/>
                    </a:cubicBezTo>
                    <a:cubicBezTo>
                      <a:pt x="82" y="67"/>
                      <a:pt x="90" y="86"/>
                      <a:pt x="91" y="89"/>
                    </a:cubicBezTo>
                    <a:cubicBezTo>
                      <a:pt x="100" y="112"/>
                      <a:pt x="100" y="112"/>
                      <a:pt x="100" y="112"/>
                    </a:cubicBezTo>
                    <a:cubicBezTo>
                      <a:pt x="100" y="112"/>
                      <a:pt x="100" y="112"/>
                      <a:pt x="100" y="112"/>
                    </a:cubicBezTo>
                    <a:cubicBezTo>
                      <a:pt x="107" y="132"/>
                      <a:pt x="97" y="154"/>
                      <a:pt x="78" y="161"/>
                    </a:cubicBezTo>
                    <a:cubicBezTo>
                      <a:pt x="58" y="169"/>
                      <a:pt x="36" y="159"/>
                      <a:pt x="28" y="139"/>
                    </a:cubicBezTo>
                    <a:cubicBezTo>
                      <a:pt x="28" y="139"/>
                      <a:pt x="28" y="139"/>
                      <a:pt x="28" y="139"/>
                    </a:cubicBezTo>
                    <a:cubicBezTo>
                      <a:pt x="18" y="114"/>
                      <a:pt x="18" y="114"/>
                      <a:pt x="18" y="114"/>
                    </a:cubicBezTo>
                    <a:cubicBezTo>
                      <a:pt x="18" y="113"/>
                      <a:pt x="12" y="98"/>
                      <a:pt x="8" y="86"/>
                    </a:cubicBezTo>
                    <a:cubicBezTo>
                      <a:pt x="4" y="77"/>
                      <a:pt x="1" y="70"/>
                      <a:pt x="1" y="69"/>
                    </a:cubicBezTo>
                    <a:cubicBezTo>
                      <a:pt x="0" y="65"/>
                      <a:pt x="1" y="61"/>
                      <a:pt x="5" y="60"/>
                    </a:cubicBezTo>
                    <a:close/>
                  </a:path>
                </a:pathLst>
              </a:custGeom>
              <a:solidFill>
                <a:srgbClr val="FCD11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sp>
            <p:nvSpPr>
              <p:cNvPr id="69" name="Freeform 14"/>
              <p:cNvSpPr>
                <a:spLocks/>
              </p:cNvSpPr>
              <p:nvPr/>
            </p:nvSpPr>
            <p:spPr bwMode="auto">
              <a:xfrm>
                <a:off x="8973190" y="3436553"/>
                <a:ext cx="1862826" cy="958177"/>
              </a:xfrm>
              <a:custGeom>
                <a:avLst/>
                <a:gdLst>
                  <a:gd name="T0" fmla="*/ 1400 w 1478"/>
                  <a:gd name="T1" fmla="*/ 0 h 762"/>
                  <a:gd name="T2" fmla="*/ 1292 w 1478"/>
                  <a:gd name="T3" fmla="*/ 133 h 762"/>
                  <a:gd name="T4" fmla="*/ 1072 w 1478"/>
                  <a:gd name="T5" fmla="*/ 178 h 762"/>
                  <a:gd name="T6" fmla="*/ 898 w 1478"/>
                  <a:gd name="T7" fmla="*/ 72 h 762"/>
                  <a:gd name="T8" fmla="*/ 579 w 1478"/>
                  <a:gd name="T9" fmla="*/ 74 h 762"/>
                  <a:gd name="T10" fmla="*/ 406 w 1478"/>
                  <a:gd name="T11" fmla="*/ 178 h 762"/>
                  <a:gd name="T12" fmla="*/ 185 w 1478"/>
                  <a:gd name="T13" fmla="*/ 133 h 762"/>
                  <a:gd name="T14" fmla="*/ 78 w 1478"/>
                  <a:gd name="T15" fmla="*/ 0 h 762"/>
                  <a:gd name="T16" fmla="*/ 0 w 1478"/>
                  <a:gd name="T17" fmla="*/ 31 h 762"/>
                  <a:gd name="T18" fmla="*/ 139 w 1478"/>
                  <a:gd name="T19" fmla="*/ 203 h 762"/>
                  <a:gd name="T20" fmla="*/ 349 w 1478"/>
                  <a:gd name="T21" fmla="*/ 268 h 762"/>
                  <a:gd name="T22" fmla="*/ 422 w 1478"/>
                  <a:gd name="T23" fmla="*/ 261 h 762"/>
                  <a:gd name="T24" fmla="*/ 579 w 1478"/>
                  <a:gd name="T25" fmla="*/ 190 h 762"/>
                  <a:gd name="T26" fmla="*/ 579 w 1478"/>
                  <a:gd name="T27" fmla="*/ 762 h 762"/>
                  <a:gd name="T28" fmla="*/ 898 w 1478"/>
                  <a:gd name="T29" fmla="*/ 762 h 762"/>
                  <a:gd name="T30" fmla="*/ 898 w 1478"/>
                  <a:gd name="T31" fmla="*/ 189 h 762"/>
                  <a:gd name="T32" fmla="*/ 1128 w 1478"/>
                  <a:gd name="T33" fmla="*/ 267 h 762"/>
                  <a:gd name="T34" fmla="*/ 1339 w 1478"/>
                  <a:gd name="T35" fmla="*/ 203 h 762"/>
                  <a:gd name="T36" fmla="*/ 1478 w 1478"/>
                  <a:gd name="T37" fmla="*/ 31 h 762"/>
                  <a:gd name="T38" fmla="*/ 1400 w 1478"/>
                  <a:gd name="T39" fmla="*/ 0 h 7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478" h="762">
                    <a:moveTo>
                      <a:pt x="1400" y="0"/>
                    </a:moveTo>
                    <a:cubicBezTo>
                      <a:pt x="1378" y="54"/>
                      <a:pt x="1341" y="101"/>
                      <a:pt x="1292" y="133"/>
                    </a:cubicBezTo>
                    <a:cubicBezTo>
                      <a:pt x="1227" y="177"/>
                      <a:pt x="1149" y="193"/>
                      <a:pt x="1072" y="178"/>
                    </a:cubicBezTo>
                    <a:cubicBezTo>
                      <a:pt x="1002" y="165"/>
                      <a:pt x="941" y="127"/>
                      <a:pt x="898" y="72"/>
                    </a:cubicBezTo>
                    <a:cubicBezTo>
                      <a:pt x="579" y="74"/>
                      <a:pt x="579" y="74"/>
                      <a:pt x="579" y="74"/>
                    </a:cubicBezTo>
                    <a:cubicBezTo>
                      <a:pt x="535" y="128"/>
                      <a:pt x="475" y="165"/>
                      <a:pt x="406" y="178"/>
                    </a:cubicBezTo>
                    <a:cubicBezTo>
                      <a:pt x="329" y="193"/>
                      <a:pt x="250" y="177"/>
                      <a:pt x="185" y="133"/>
                    </a:cubicBezTo>
                    <a:cubicBezTo>
                      <a:pt x="137" y="101"/>
                      <a:pt x="99" y="54"/>
                      <a:pt x="78" y="0"/>
                    </a:cubicBezTo>
                    <a:cubicBezTo>
                      <a:pt x="0" y="31"/>
                      <a:pt x="0" y="31"/>
                      <a:pt x="0" y="31"/>
                    </a:cubicBezTo>
                    <a:cubicBezTo>
                      <a:pt x="28" y="101"/>
                      <a:pt x="76" y="161"/>
                      <a:pt x="139" y="203"/>
                    </a:cubicBezTo>
                    <a:cubicBezTo>
                      <a:pt x="202" y="246"/>
                      <a:pt x="274" y="268"/>
                      <a:pt x="349" y="268"/>
                    </a:cubicBezTo>
                    <a:cubicBezTo>
                      <a:pt x="373" y="268"/>
                      <a:pt x="397" y="265"/>
                      <a:pt x="422" y="261"/>
                    </a:cubicBezTo>
                    <a:cubicBezTo>
                      <a:pt x="480" y="249"/>
                      <a:pt x="533" y="225"/>
                      <a:pt x="579" y="190"/>
                    </a:cubicBezTo>
                    <a:cubicBezTo>
                      <a:pt x="579" y="762"/>
                      <a:pt x="579" y="762"/>
                      <a:pt x="579" y="762"/>
                    </a:cubicBezTo>
                    <a:cubicBezTo>
                      <a:pt x="898" y="762"/>
                      <a:pt x="898" y="762"/>
                      <a:pt x="898" y="762"/>
                    </a:cubicBezTo>
                    <a:cubicBezTo>
                      <a:pt x="898" y="189"/>
                      <a:pt x="898" y="189"/>
                      <a:pt x="898" y="189"/>
                    </a:cubicBezTo>
                    <a:cubicBezTo>
                      <a:pt x="964" y="241"/>
                      <a:pt x="1046" y="267"/>
                      <a:pt x="1128" y="267"/>
                    </a:cubicBezTo>
                    <a:cubicBezTo>
                      <a:pt x="1201" y="267"/>
                      <a:pt x="1274" y="247"/>
                      <a:pt x="1339" y="203"/>
                    </a:cubicBezTo>
                    <a:cubicBezTo>
                      <a:pt x="1402" y="161"/>
                      <a:pt x="1450" y="101"/>
                      <a:pt x="1478" y="31"/>
                    </a:cubicBezTo>
                    <a:lnTo>
                      <a:pt x="1400" y="0"/>
                    </a:lnTo>
                    <a:close/>
                  </a:path>
                </a:pathLst>
              </a:custGeom>
              <a:solidFill>
                <a:sysClr val="window" lastClr="FFFFFF">
                  <a:lumMod val="75000"/>
                </a:sysClr>
              </a:solidFill>
              <a:ln>
                <a:noFill/>
              </a:ln>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sp>
            <p:nvSpPr>
              <p:cNvPr id="70" name="Freeform 15"/>
              <p:cNvSpPr>
                <a:spLocks/>
              </p:cNvSpPr>
              <p:nvPr/>
            </p:nvSpPr>
            <p:spPr bwMode="auto">
              <a:xfrm>
                <a:off x="8973190" y="3436552"/>
                <a:ext cx="1862827" cy="337236"/>
              </a:xfrm>
              <a:custGeom>
                <a:avLst/>
                <a:gdLst>
                  <a:gd name="T0" fmla="*/ 1128 w 1478"/>
                  <a:gd name="T1" fmla="*/ 267 h 268"/>
                  <a:gd name="T2" fmla="*/ 1339 w 1478"/>
                  <a:gd name="T3" fmla="*/ 203 h 268"/>
                  <a:gd name="T4" fmla="*/ 1478 w 1478"/>
                  <a:gd name="T5" fmla="*/ 31 h 268"/>
                  <a:gd name="T6" fmla="*/ 1400 w 1478"/>
                  <a:gd name="T7" fmla="*/ 0 h 268"/>
                  <a:gd name="T8" fmla="*/ 1292 w 1478"/>
                  <a:gd name="T9" fmla="*/ 133 h 268"/>
                  <a:gd name="T10" fmla="*/ 1072 w 1478"/>
                  <a:gd name="T11" fmla="*/ 178 h 268"/>
                  <a:gd name="T12" fmla="*/ 898 w 1478"/>
                  <a:gd name="T13" fmla="*/ 72 h 268"/>
                  <a:gd name="T14" fmla="*/ 579 w 1478"/>
                  <a:gd name="T15" fmla="*/ 74 h 268"/>
                  <a:gd name="T16" fmla="*/ 406 w 1478"/>
                  <a:gd name="T17" fmla="*/ 178 h 268"/>
                  <a:gd name="T18" fmla="*/ 185 w 1478"/>
                  <a:gd name="T19" fmla="*/ 133 h 268"/>
                  <a:gd name="T20" fmla="*/ 78 w 1478"/>
                  <a:gd name="T21" fmla="*/ 0 h 268"/>
                  <a:gd name="T22" fmla="*/ 0 w 1478"/>
                  <a:gd name="T23" fmla="*/ 31 h 268"/>
                  <a:gd name="T24" fmla="*/ 139 w 1478"/>
                  <a:gd name="T25" fmla="*/ 203 h 268"/>
                  <a:gd name="T26" fmla="*/ 349 w 1478"/>
                  <a:gd name="T27" fmla="*/ 268 h 268"/>
                  <a:gd name="T28" fmla="*/ 422 w 1478"/>
                  <a:gd name="T29" fmla="*/ 261 h 268"/>
                  <a:gd name="T30" fmla="*/ 579 w 1478"/>
                  <a:gd name="T31" fmla="*/ 190 h 268"/>
                  <a:gd name="T32" fmla="*/ 579 w 1478"/>
                  <a:gd name="T33" fmla="*/ 199 h 268"/>
                  <a:gd name="T34" fmla="*/ 613 w 1478"/>
                  <a:gd name="T35" fmla="*/ 85 h 268"/>
                  <a:gd name="T36" fmla="*/ 643 w 1478"/>
                  <a:gd name="T37" fmla="*/ 85 h 268"/>
                  <a:gd name="T38" fmla="*/ 713 w 1478"/>
                  <a:gd name="T39" fmla="*/ 135 h 268"/>
                  <a:gd name="T40" fmla="*/ 778 w 1478"/>
                  <a:gd name="T41" fmla="*/ 85 h 268"/>
                  <a:gd name="T42" fmla="*/ 835 w 1478"/>
                  <a:gd name="T43" fmla="*/ 85 h 268"/>
                  <a:gd name="T44" fmla="*/ 913 w 1478"/>
                  <a:gd name="T45" fmla="*/ 200 h 268"/>
                  <a:gd name="T46" fmla="*/ 1128 w 1478"/>
                  <a:gd name="T47" fmla="*/ 267 h 2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478" h="268">
                    <a:moveTo>
                      <a:pt x="1128" y="267"/>
                    </a:moveTo>
                    <a:cubicBezTo>
                      <a:pt x="1201" y="267"/>
                      <a:pt x="1274" y="247"/>
                      <a:pt x="1339" y="203"/>
                    </a:cubicBezTo>
                    <a:cubicBezTo>
                      <a:pt x="1402" y="161"/>
                      <a:pt x="1450" y="101"/>
                      <a:pt x="1478" y="31"/>
                    </a:cubicBezTo>
                    <a:cubicBezTo>
                      <a:pt x="1400" y="0"/>
                      <a:pt x="1400" y="0"/>
                      <a:pt x="1400" y="0"/>
                    </a:cubicBezTo>
                    <a:cubicBezTo>
                      <a:pt x="1378" y="54"/>
                      <a:pt x="1341" y="101"/>
                      <a:pt x="1292" y="133"/>
                    </a:cubicBezTo>
                    <a:cubicBezTo>
                      <a:pt x="1227" y="177"/>
                      <a:pt x="1149" y="193"/>
                      <a:pt x="1072" y="178"/>
                    </a:cubicBezTo>
                    <a:cubicBezTo>
                      <a:pt x="1002" y="165"/>
                      <a:pt x="941" y="127"/>
                      <a:pt x="898" y="72"/>
                    </a:cubicBezTo>
                    <a:cubicBezTo>
                      <a:pt x="579" y="74"/>
                      <a:pt x="579" y="74"/>
                      <a:pt x="579" y="74"/>
                    </a:cubicBezTo>
                    <a:cubicBezTo>
                      <a:pt x="535" y="128"/>
                      <a:pt x="475" y="165"/>
                      <a:pt x="406" y="178"/>
                    </a:cubicBezTo>
                    <a:cubicBezTo>
                      <a:pt x="329" y="193"/>
                      <a:pt x="250" y="177"/>
                      <a:pt x="185" y="133"/>
                    </a:cubicBezTo>
                    <a:cubicBezTo>
                      <a:pt x="137" y="101"/>
                      <a:pt x="99" y="54"/>
                      <a:pt x="78" y="0"/>
                    </a:cubicBezTo>
                    <a:cubicBezTo>
                      <a:pt x="0" y="31"/>
                      <a:pt x="0" y="31"/>
                      <a:pt x="0" y="31"/>
                    </a:cubicBezTo>
                    <a:cubicBezTo>
                      <a:pt x="28" y="101"/>
                      <a:pt x="76" y="161"/>
                      <a:pt x="139" y="203"/>
                    </a:cubicBezTo>
                    <a:cubicBezTo>
                      <a:pt x="202" y="246"/>
                      <a:pt x="274" y="268"/>
                      <a:pt x="349" y="268"/>
                    </a:cubicBezTo>
                    <a:cubicBezTo>
                      <a:pt x="373" y="268"/>
                      <a:pt x="397" y="265"/>
                      <a:pt x="422" y="261"/>
                    </a:cubicBezTo>
                    <a:cubicBezTo>
                      <a:pt x="480" y="249"/>
                      <a:pt x="533" y="225"/>
                      <a:pt x="579" y="190"/>
                    </a:cubicBezTo>
                    <a:cubicBezTo>
                      <a:pt x="579" y="199"/>
                      <a:pt x="579" y="199"/>
                      <a:pt x="579" y="199"/>
                    </a:cubicBezTo>
                    <a:cubicBezTo>
                      <a:pt x="613" y="85"/>
                      <a:pt x="613" y="85"/>
                      <a:pt x="613" y="85"/>
                    </a:cubicBezTo>
                    <a:cubicBezTo>
                      <a:pt x="643" y="85"/>
                      <a:pt x="643" y="85"/>
                      <a:pt x="643" y="85"/>
                    </a:cubicBezTo>
                    <a:cubicBezTo>
                      <a:pt x="713" y="135"/>
                      <a:pt x="713" y="135"/>
                      <a:pt x="713" y="135"/>
                    </a:cubicBezTo>
                    <a:cubicBezTo>
                      <a:pt x="778" y="85"/>
                      <a:pt x="778" y="85"/>
                      <a:pt x="778" y="85"/>
                    </a:cubicBezTo>
                    <a:cubicBezTo>
                      <a:pt x="835" y="85"/>
                      <a:pt x="835" y="85"/>
                      <a:pt x="835" y="85"/>
                    </a:cubicBezTo>
                    <a:cubicBezTo>
                      <a:pt x="913" y="200"/>
                      <a:pt x="913" y="200"/>
                      <a:pt x="913" y="200"/>
                    </a:cubicBezTo>
                    <a:cubicBezTo>
                      <a:pt x="976" y="244"/>
                      <a:pt x="1052" y="267"/>
                      <a:pt x="1128" y="267"/>
                    </a:cubicBezTo>
                    <a:close/>
                  </a:path>
                </a:pathLst>
              </a:custGeom>
              <a:solidFill>
                <a:srgbClr val="0072C6"/>
              </a:solidFill>
              <a:ln>
                <a:noFill/>
              </a:ln>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sp>
            <p:nvSpPr>
              <p:cNvPr id="71" name="Freeform 35"/>
              <p:cNvSpPr>
                <a:spLocks/>
              </p:cNvSpPr>
              <p:nvPr/>
            </p:nvSpPr>
            <p:spPr bwMode="auto">
              <a:xfrm>
                <a:off x="9481720" y="3080582"/>
                <a:ext cx="291736" cy="291736"/>
              </a:xfrm>
              <a:custGeom>
                <a:avLst/>
                <a:gdLst>
                  <a:gd name="T0" fmla="*/ 92 w 232"/>
                  <a:gd name="T1" fmla="*/ 232 h 232"/>
                  <a:gd name="T2" fmla="*/ 139 w 232"/>
                  <a:gd name="T3" fmla="*/ 0 h 232"/>
                  <a:gd name="T4" fmla="*/ 92 w 232"/>
                  <a:gd name="T5" fmla="*/ 232 h 232"/>
                </a:gdLst>
                <a:ahLst/>
                <a:cxnLst>
                  <a:cxn ang="0">
                    <a:pos x="T0" y="T1"/>
                  </a:cxn>
                  <a:cxn ang="0">
                    <a:pos x="T2" y="T3"/>
                  </a:cxn>
                  <a:cxn ang="0">
                    <a:pos x="T4" y="T5"/>
                  </a:cxn>
                </a:cxnLst>
                <a:rect l="0" t="0" r="r" b="b"/>
                <a:pathLst>
                  <a:path w="232" h="232">
                    <a:moveTo>
                      <a:pt x="92" y="232"/>
                    </a:moveTo>
                    <a:cubicBezTo>
                      <a:pt x="92" y="232"/>
                      <a:pt x="0" y="92"/>
                      <a:pt x="139" y="0"/>
                    </a:cubicBezTo>
                    <a:cubicBezTo>
                      <a:pt x="139" y="0"/>
                      <a:pt x="232" y="139"/>
                      <a:pt x="92" y="232"/>
                    </a:cubicBezTo>
                    <a:close/>
                  </a:path>
                </a:pathLst>
              </a:custGeom>
              <a:solidFill>
                <a:srgbClr val="E811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sp>
            <p:nvSpPr>
              <p:cNvPr id="72" name="Freeform 36"/>
              <p:cNvSpPr>
                <a:spLocks/>
              </p:cNvSpPr>
              <p:nvPr/>
            </p:nvSpPr>
            <p:spPr bwMode="auto">
              <a:xfrm>
                <a:off x="9444250" y="3152847"/>
                <a:ext cx="278353" cy="278353"/>
              </a:xfrm>
              <a:custGeom>
                <a:avLst/>
                <a:gdLst>
                  <a:gd name="T0" fmla="*/ 153 w 220"/>
                  <a:gd name="T1" fmla="*/ 221 h 221"/>
                  <a:gd name="T2" fmla="*/ 67 w 220"/>
                  <a:gd name="T3" fmla="*/ 0 h 221"/>
                  <a:gd name="T4" fmla="*/ 153 w 220"/>
                  <a:gd name="T5" fmla="*/ 221 h 221"/>
                </a:gdLst>
                <a:ahLst/>
                <a:cxnLst>
                  <a:cxn ang="0">
                    <a:pos x="T0" y="T1"/>
                  </a:cxn>
                  <a:cxn ang="0">
                    <a:pos x="T2" y="T3"/>
                  </a:cxn>
                  <a:cxn ang="0">
                    <a:pos x="T4" y="T5"/>
                  </a:cxn>
                </a:cxnLst>
                <a:rect l="0" t="0" r="r" b="b"/>
                <a:pathLst>
                  <a:path w="220" h="221">
                    <a:moveTo>
                      <a:pt x="153" y="221"/>
                    </a:moveTo>
                    <a:cubicBezTo>
                      <a:pt x="153" y="221"/>
                      <a:pt x="0" y="153"/>
                      <a:pt x="67" y="0"/>
                    </a:cubicBezTo>
                    <a:cubicBezTo>
                      <a:pt x="67" y="0"/>
                      <a:pt x="220" y="68"/>
                      <a:pt x="153" y="221"/>
                    </a:cubicBezTo>
                    <a:close/>
                  </a:path>
                </a:pathLst>
              </a:custGeom>
              <a:solidFill>
                <a:srgbClr val="E811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sp>
            <p:nvSpPr>
              <p:cNvPr id="73" name="Freeform 37"/>
              <p:cNvSpPr>
                <a:spLocks/>
              </p:cNvSpPr>
              <p:nvPr/>
            </p:nvSpPr>
            <p:spPr bwMode="auto">
              <a:xfrm>
                <a:off x="9529897" y="3292023"/>
                <a:ext cx="270324" cy="283706"/>
              </a:xfrm>
              <a:custGeom>
                <a:avLst/>
                <a:gdLst>
                  <a:gd name="T0" fmla="*/ 216 w 216"/>
                  <a:gd name="T1" fmla="*/ 156 h 224"/>
                  <a:gd name="T2" fmla="*/ 0 w 216"/>
                  <a:gd name="T3" fmla="*/ 61 h 224"/>
                  <a:gd name="T4" fmla="*/ 216 w 216"/>
                  <a:gd name="T5" fmla="*/ 156 h 224"/>
                </a:gdLst>
                <a:ahLst/>
                <a:cxnLst>
                  <a:cxn ang="0">
                    <a:pos x="T0" y="T1"/>
                  </a:cxn>
                  <a:cxn ang="0">
                    <a:pos x="T2" y="T3"/>
                  </a:cxn>
                  <a:cxn ang="0">
                    <a:pos x="T4" y="T5"/>
                  </a:cxn>
                </a:cxnLst>
                <a:rect l="0" t="0" r="r" b="b"/>
                <a:pathLst>
                  <a:path w="216" h="224">
                    <a:moveTo>
                      <a:pt x="216" y="156"/>
                    </a:moveTo>
                    <a:cubicBezTo>
                      <a:pt x="206" y="160"/>
                      <a:pt x="63" y="224"/>
                      <a:pt x="0" y="61"/>
                    </a:cubicBezTo>
                    <a:cubicBezTo>
                      <a:pt x="0" y="61"/>
                      <a:pt x="156" y="0"/>
                      <a:pt x="216" y="156"/>
                    </a:cubicBezTo>
                    <a:close/>
                  </a:path>
                </a:pathLst>
              </a:custGeom>
              <a:solidFill>
                <a:srgbClr val="E811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sp>
            <p:nvSpPr>
              <p:cNvPr id="74" name="Freeform 38"/>
              <p:cNvSpPr>
                <a:spLocks/>
              </p:cNvSpPr>
              <p:nvPr/>
            </p:nvSpPr>
            <p:spPr bwMode="auto">
              <a:xfrm>
                <a:off x="9596809" y="3281317"/>
                <a:ext cx="222147" cy="187353"/>
              </a:xfrm>
              <a:custGeom>
                <a:avLst/>
                <a:gdLst>
                  <a:gd name="T0" fmla="*/ 83 w 83"/>
                  <a:gd name="T1" fmla="*/ 31 h 70"/>
                  <a:gd name="T2" fmla="*/ 65 w 83"/>
                  <a:gd name="T3" fmla="*/ 70 h 70"/>
                  <a:gd name="T4" fmla="*/ 0 w 83"/>
                  <a:gd name="T5" fmla="*/ 39 h 70"/>
                  <a:gd name="T6" fmla="*/ 18 w 83"/>
                  <a:gd name="T7" fmla="*/ 0 h 70"/>
                  <a:gd name="T8" fmla="*/ 83 w 83"/>
                  <a:gd name="T9" fmla="*/ 31 h 70"/>
                </a:gdLst>
                <a:ahLst/>
                <a:cxnLst>
                  <a:cxn ang="0">
                    <a:pos x="T0" y="T1"/>
                  </a:cxn>
                  <a:cxn ang="0">
                    <a:pos x="T2" y="T3"/>
                  </a:cxn>
                  <a:cxn ang="0">
                    <a:pos x="T4" y="T5"/>
                  </a:cxn>
                  <a:cxn ang="0">
                    <a:pos x="T6" y="T7"/>
                  </a:cxn>
                  <a:cxn ang="0">
                    <a:pos x="T8" y="T9"/>
                  </a:cxn>
                </a:cxnLst>
                <a:rect l="0" t="0" r="r" b="b"/>
                <a:pathLst>
                  <a:path w="83" h="70">
                    <a:moveTo>
                      <a:pt x="83" y="31"/>
                    </a:moveTo>
                    <a:lnTo>
                      <a:pt x="65" y="70"/>
                    </a:lnTo>
                    <a:lnTo>
                      <a:pt x="0" y="39"/>
                    </a:lnTo>
                    <a:lnTo>
                      <a:pt x="18" y="0"/>
                    </a:lnTo>
                    <a:lnTo>
                      <a:pt x="83" y="31"/>
                    </a:lnTo>
                    <a:close/>
                  </a:path>
                </a:pathLst>
              </a:custGeom>
              <a:solidFill>
                <a:srgbClr val="E811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sp>
            <p:nvSpPr>
              <p:cNvPr id="75" name="Freeform 39"/>
              <p:cNvSpPr>
                <a:spLocks/>
              </p:cNvSpPr>
              <p:nvPr/>
            </p:nvSpPr>
            <p:spPr bwMode="auto">
              <a:xfrm>
                <a:off x="9626250" y="3171582"/>
                <a:ext cx="372030" cy="414853"/>
              </a:xfrm>
              <a:custGeom>
                <a:avLst/>
                <a:gdLst>
                  <a:gd name="T0" fmla="*/ 17 w 296"/>
                  <a:gd name="T1" fmla="*/ 0 h 330"/>
                  <a:gd name="T2" fmla="*/ 15 w 296"/>
                  <a:gd name="T3" fmla="*/ 73 h 330"/>
                  <a:gd name="T4" fmla="*/ 0 w 296"/>
                  <a:gd name="T5" fmla="*/ 90 h 330"/>
                  <a:gd name="T6" fmla="*/ 84 w 296"/>
                  <a:gd name="T7" fmla="*/ 125 h 330"/>
                  <a:gd name="T8" fmla="*/ 90 w 296"/>
                  <a:gd name="T9" fmla="*/ 129 h 330"/>
                  <a:gd name="T10" fmla="*/ 109 w 296"/>
                  <a:gd name="T11" fmla="*/ 146 h 330"/>
                  <a:gd name="T12" fmla="*/ 101 w 296"/>
                  <a:gd name="T13" fmla="*/ 163 h 330"/>
                  <a:gd name="T14" fmla="*/ 88 w 296"/>
                  <a:gd name="T15" fmla="*/ 155 h 330"/>
                  <a:gd name="T16" fmla="*/ 61 w 296"/>
                  <a:gd name="T17" fmla="*/ 161 h 330"/>
                  <a:gd name="T18" fmla="*/ 67 w 296"/>
                  <a:gd name="T19" fmla="*/ 189 h 330"/>
                  <a:gd name="T20" fmla="*/ 89 w 296"/>
                  <a:gd name="T21" fmla="*/ 203 h 330"/>
                  <a:gd name="T22" fmla="*/ 122 w 296"/>
                  <a:gd name="T23" fmla="*/ 223 h 330"/>
                  <a:gd name="T24" fmla="*/ 132 w 296"/>
                  <a:gd name="T25" fmla="*/ 291 h 330"/>
                  <a:gd name="T26" fmla="*/ 201 w 296"/>
                  <a:gd name="T27" fmla="*/ 330 h 330"/>
                  <a:gd name="T28" fmla="*/ 248 w 296"/>
                  <a:gd name="T29" fmla="*/ 205 h 330"/>
                  <a:gd name="T30" fmla="*/ 282 w 296"/>
                  <a:gd name="T31" fmla="*/ 176 h 330"/>
                  <a:gd name="T32" fmla="*/ 296 w 296"/>
                  <a:gd name="T33" fmla="*/ 153 h 330"/>
                  <a:gd name="T34" fmla="*/ 208 w 296"/>
                  <a:gd name="T35" fmla="*/ 89 h 330"/>
                  <a:gd name="T36" fmla="*/ 223 w 296"/>
                  <a:gd name="T37" fmla="*/ 64 h 330"/>
                  <a:gd name="T38" fmla="*/ 17 w 296"/>
                  <a:gd name="T39" fmla="*/ 0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96" h="330">
                    <a:moveTo>
                      <a:pt x="17" y="0"/>
                    </a:moveTo>
                    <a:cubicBezTo>
                      <a:pt x="30" y="20"/>
                      <a:pt x="30" y="48"/>
                      <a:pt x="15" y="73"/>
                    </a:cubicBezTo>
                    <a:cubicBezTo>
                      <a:pt x="10" y="79"/>
                      <a:pt x="6" y="85"/>
                      <a:pt x="0" y="90"/>
                    </a:cubicBezTo>
                    <a:cubicBezTo>
                      <a:pt x="27" y="95"/>
                      <a:pt x="56" y="107"/>
                      <a:pt x="84" y="125"/>
                    </a:cubicBezTo>
                    <a:cubicBezTo>
                      <a:pt x="86" y="126"/>
                      <a:pt x="88" y="127"/>
                      <a:pt x="90" y="129"/>
                    </a:cubicBezTo>
                    <a:cubicBezTo>
                      <a:pt x="101" y="139"/>
                      <a:pt x="109" y="146"/>
                      <a:pt x="109" y="146"/>
                    </a:cubicBezTo>
                    <a:cubicBezTo>
                      <a:pt x="106" y="152"/>
                      <a:pt x="104" y="158"/>
                      <a:pt x="101" y="163"/>
                    </a:cubicBezTo>
                    <a:cubicBezTo>
                      <a:pt x="96" y="160"/>
                      <a:pt x="91" y="156"/>
                      <a:pt x="88" y="155"/>
                    </a:cubicBezTo>
                    <a:cubicBezTo>
                      <a:pt x="79" y="149"/>
                      <a:pt x="67" y="152"/>
                      <a:pt x="61" y="161"/>
                    </a:cubicBezTo>
                    <a:cubicBezTo>
                      <a:pt x="55" y="171"/>
                      <a:pt x="58" y="183"/>
                      <a:pt x="67" y="189"/>
                    </a:cubicBezTo>
                    <a:cubicBezTo>
                      <a:pt x="71" y="191"/>
                      <a:pt x="85" y="200"/>
                      <a:pt x="89" y="203"/>
                    </a:cubicBezTo>
                    <a:cubicBezTo>
                      <a:pt x="90" y="203"/>
                      <a:pt x="122" y="223"/>
                      <a:pt x="122" y="223"/>
                    </a:cubicBezTo>
                    <a:cubicBezTo>
                      <a:pt x="122" y="239"/>
                      <a:pt x="132" y="291"/>
                      <a:pt x="132" y="291"/>
                    </a:cubicBezTo>
                    <a:cubicBezTo>
                      <a:pt x="201" y="330"/>
                      <a:pt x="201" y="330"/>
                      <a:pt x="201" y="330"/>
                    </a:cubicBezTo>
                    <a:cubicBezTo>
                      <a:pt x="248" y="205"/>
                      <a:pt x="248" y="205"/>
                      <a:pt x="248" y="205"/>
                    </a:cubicBezTo>
                    <a:cubicBezTo>
                      <a:pt x="260" y="195"/>
                      <a:pt x="273" y="191"/>
                      <a:pt x="282" y="176"/>
                    </a:cubicBezTo>
                    <a:cubicBezTo>
                      <a:pt x="287" y="168"/>
                      <a:pt x="293" y="162"/>
                      <a:pt x="296" y="153"/>
                    </a:cubicBezTo>
                    <a:cubicBezTo>
                      <a:pt x="208" y="89"/>
                      <a:pt x="208" y="89"/>
                      <a:pt x="208" y="89"/>
                    </a:cubicBezTo>
                    <a:cubicBezTo>
                      <a:pt x="223" y="64"/>
                      <a:pt x="223" y="64"/>
                      <a:pt x="223" y="64"/>
                    </a:cubicBezTo>
                    <a:lnTo>
                      <a:pt x="17" y="0"/>
                    </a:lnTo>
                    <a:close/>
                  </a:path>
                </a:pathLst>
              </a:custGeom>
              <a:solidFill>
                <a:srgbClr val="FCD11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sp>
            <p:nvSpPr>
              <p:cNvPr id="76" name="Freeform 40"/>
              <p:cNvSpPr>
                <a:spLocks/>
              </p:cNvSpPr>
              <p:nvPr/>
            </p:nvSpPr>
            <p:spPr bwMode="auto">
              <a:xfrm>
                <a:off x="9778809" y="3259906"/>
                <a:ext cx="18735" cy="18735"/>
              </a:xfrm>
              <a:custGeom>
                <a:avLst/>
                <a:gdLst>
                  <a:gd name="T0" fmla="*/ 11 w 15"/>
                  <a:gd name="T1" fmla="*/ 2 h 16"/>
                  <a:gd name="T2" fmla="*/ 13 w 15"/>
                  <a:gd name="T3" fmla="*/ 12 h 16"/>
                  <a:gd name="T4" fmla="*/ 4 w 15"/>
                  <a:gd name="T5" fmla="*/ 14 h 16"/>
                  <a:gd name="T6" fmla="*/ 2 w 15"/>
                  <a:gd name="T7" fmla="*/ 5 h 16"/>
                  <a:gd name="T8" fmla="*/ 11 w 15"/>
                  <a:gd name="T9" fmla="*/ 2 h 16"/>
                </a:gdLst>
                <a:ahLst/>
                <a:cxnLst>
                  <a:cxn ang="0">
                    <a:pos x="T0" y="T1"/>
                  </a:cxn>
                  <a:cxn ang="0">
                    <a:pos x="T2" y="T3"/>
                  </a:cxn>
                  <a:cxn ang="0">
                    <a:pos x="T4" y="T5"/>
                  </a:cxn>
                  <a:cxn ang="0">
                    <a:pos x="T6" y="T7"/>
                  </a:cxn>
                  <a:cxn ang="0">
                    <a:pos x="T8" y="T9"/>
                  </a:cxn>
                </a:cxnLst>
                <a:rect l="0" t="0" r="r" b="b"/>
                <a:pathLst>
                  <a:path w="15" h="16">
                    <a:moveTo>
                      <a:pt x="11" y="2"/>
                    </a:moveTo>
                    <a:cubicBezTo>
                      <a:pt x="14" y="4"/>
                      <a:pt x="15" y="9"/>
                      <a:pt x="13" y="12"/>
                    </a:cubicBezTo>
                    <a:cubicBezTo>
                      <a:pt x="11" y="15"/>
                      <a:pt x="7" y="16"/>
                      <a:pt x="4" y="14"/>
                    </a:cubicBezTo>
                    <a:cubicBezTo>
                      <a:pt x="1" y="12"/>
                      <a:pt x="0" y="8"/>
                      <a:pt x="2" y="5"/>
                    </a:cubicBezTo>
                    <a:cubicBezTo>
                      <a:pt x="4" y="1"/>
                      <a:pt x="8" y="0"/>
                      <a:pt x="11" y="2"/>
                    </a:cubicBezTo>
                    <a:close/>
                  </a:path>
                </a:pathLst>
              </a:custGeom>
              <a:solidFill>
                <a:srgbClr val="0020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sp>
            <p:nvSpPr>
              <p:cNvPr id="77" name="Freeform 41"/>
              <p:cNvSpPr>
                <a:spLocks/>
              </p:cNvSpPr>
              <p:nvPr/>
            </p:nvSpPr>
            <p:spPr bwMode="auto">
              <a:xfrm>
                <a:off x="9816280" y="3356259"/>
                <a:ext cx="179324" cy="230177"/>
              </a:xfrm>
              <a:custGeom>
                <a:avLst/>
                <a:gdLst>
                  <a:gd name="T0" fmla="*/ 130 w 142"/>
                  <a:gd name="T1" fmla="*/ 0 h 184"/>
                  <a:gd name="T2" fmla="*/ 46 w 142"/>
                  <a:gd name="T3" fmla="*/ 69 h 184"/>
                  <a:gd name="T4" fmla="*/ 0 w 142"/>
                  <a:gd name="T5" fmla="*/ 59 h 184"/>
                  <a:gd name="T6" fmla="*/ 26 w 142"/>
                  <a:gd name="T7" fmla="*/ 171 h 184"/>
                  <a:gd name="T8" fmla="*/ 50 w 142"/>
                  <a:gd name="T9" fmla="*/ 184 h 184"/>
                  <a:gd name="T10" fmla="*/ 103 w 142"/>
                  <a:gd name="T11" fmla="*/ 137 h 184"/>
                  <a:gd name="T12" fmla="*/ 99 w 142"/>
                  <a:gd name="T13" fmla="*/ 75 h 184"/>
                  <a:gd name="T14" fmla="*/ 128 w 142"/>
                  <a:gd name="T15" fmla="*/ 38 h 184"/>
                  <a:gd name="T16" fmla="*/ 129 w 142"/>
                  <a:gd name="T17" fmla="*/ 33 h 184"/>
                  <a:gd name="T18" fmla="*/ 132 w 142"/>
                  <a:gd name="T19" fmla="*/ 31 h 184"/>
                  <a:gd name="T20" fmla="*/ 142 w 142"/>
                  <a:gd name="T21" fmla="*/ 7 h 184"/>
                  <a:gd name="T22" fmla="*/ 130 w 142"/>
                  <a:gd name="T23" fmla="*/ 0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2" h="184">
                    <a:moveTo>
                      <a:pt x="130" y="0"/>
                    </a:moveTo>
                    <a:cubicBezTo>
                      <a:pt x="46" y="69"/>
                      <a:pt x="46" y="69"/>
                      <a:pt x="46" y="69"/>
                    </a:cubicBezTo>
                    <a:cubicBezTo>
                      <a:pt x="0" y="59"/>
                      <a:pt x="0" y="59"/>
                      <a:pt x="0" y="59"/>
                    </a:cubicBezTo>
                    <a:cubicBezTo>
                      <a:pt x="26" y="171"/>
                      <a:pt x="26" y="171"/>
                      <a:pt x="26" y="171"/>
                    </a:cubicBezTo>
                    <a:cubicBezTo>
                      <a:pt x="50" y="184"/>
                      <a:pt x="50" y="184"/>
                      <a:pt x="50" y="184"/>
                    </a:cubicBezTo>
                    <a:cubicBezTo>
                      <a:pt x="103" y="137"/>
                      <a:pt x="103" y="137"/>
                      <a:pt x="103" y="137"/>
                    </a:cubicBezTo>
                    <a:cubicBezTo>
                      <a:pt x="99" y="75"/>
                      <a:pt x="99" y="75"/>
                      <a:pt x="99" y="75"/>
                    </a:cubicBezTo>
                    <a:cubicBezTo>
                      <a:pt x="110" y="64"/>
                      <a:pt x="120" y="52"/>
                      <a:pt x="128" y="38"/>
                    </a:cubicBezTo>
                    <a:cubicBezTo>
                      <a:pt x="128" y="36"/>
                      <a:pt x="128" y="35"/>
                      <a:pt x="129" y="33"/>
                    </a:cubicBezTo>
                    <a:cubicBezTo>
                      <a:pt x="130" y="32"/>
                      <a:pt x="131" y="32"/>
                      <a:pt x="132" y="31"/>
                    </a:cubicBezTo>
                    <a:cubicBezTo>
                      <a:pt x="136" y="23"/>
                      <a:pt x="139" y="15"/>
                      <a:pt x="142" y="7"/>
                    </a:cubicBezTo>
                    <a:lnTo>
                      <a:pt x="130" y="0"/>
                    </a:lnTo>
                    <a:close/>
                  </a:path>
                </a:pathLst>
              </a:custGeom>
              <a:solidFill>
                <a:srgbClr val="FFB9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56444" eaLnBrk="1" fontAlgn="auto" latinLnBrk="0" hangingPunct="1">
                  <a:lnSpc>
                    <a:spcPct val="100000"/>
                  </a:lnSpc>
                  <a:spcBef>
                    <a:spcPts val="0"/>
                  </a:spcBef>
                  <a:spcAft>
                    <a:spcPts val="0"/>
                  </a:spcAft>
                  <a:buClrTx/>
                  <a:buSzTx/>
                  <a:buFontTx/>
                  <a:buNone/>
                  <a:tabLst/>
                  <a:defRPr/>
                </a:pPr>
                <a:endParaRPr kumimoji="0" lang="en-US" sz="1883" b="0" i="0" u="none" strike="noStrike" kern="0" cap="none" spc="0" normalizeH="0" baseline="0" noProof="0">
                  <a:ln>
                    <a:noFill/>
                  </a:ln>
                  <a:solidFill>
                    <a:prstClr val="white"/>
                  </a:solidFill>
                  <a:effectLst/>
                  <a:uLnTx/>
                  <a:uFillTx/>
                </a:endParaRPr>
              </a:p>
            </p:txBody>
          </p:sp>
        </p:grpSp>
      </p:grpSp>
      <p:pic>
        <p:nvPicPr>
          <p:cNvPr id="47" name="Picture 46">
            <a:extLst>
              <a:ext uri="{FF2B5EF4-FFF2-40B4-BE49-F238E27FC236}">
                <a16:creationId xmlns:a16="http://schemas.microsoft.com/office/drawing/2014/main" id="{F14155FE-F1D0-4FFF-BF88-330601F296D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002576" y="218942"/>
            <a:ext cx="2743200" cy="340398"/>
          </a:xfrm>
          <a:prstGeom prst="rect">
            <a:avLst/>
          </a:prstGeom>
        </p:spPr>
      </p:pic>
    </p:spTree>
    <p:extLst>
      <p:ext uri="{BB962C8B-B14F-4D97-AF65-F5344CB8AC3E}">
        <p14:creationId xmlns:p14="http://schemas.microsoft.com/office/powerpoint/2010/main" val="354003597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2C6"/>
                </a:solidFill>
              </a:defRPr>
            </a:lvl1pPr>
          </a:lstStyle>
          <a:p>
            <a:r>
              <a:rPr lang="en-US"/>
              <a:t>Click to edit Master title style</a:t>
            </a:r>
          </a:p>
        </p:txBody>
      </p:sp>
      <p:pic>
        <p:nvPicPr>
          <p:cNvPr id="5" name="Picture 4"/>
          <p:cNvPicPr>
            <a:picLocks noChangeAspect="1"/>
          </p:cNvPicPr>
          <p:nvPr/>
        </p:nvPicPr>
        <p:blipFill>
          <a:blip r:embed="rId2"/>
          <a:stretch>
            <a:fillRect/>
          </a:stretch>
        </p:blipFill>
        <p:spPr>
          <a:xfrm>
            <a:off x="4610703" y="5782138"/>
            <a:ext cx="7056143" cy="1075862"/>
          </a:xfrm>
          <a:prstGeom prst="rect">
            <a:avLst/>
          </a:prstGeom>
        </p:spPr>
      </p:pic>
    </p:spTree>
    <p:extLst>
      <p:ext uri="{BB962C8B-B14F-4D97-AF65-F5344CB8AC3E}">
        <p14:creationId xmlns:p14="http://schemas.microsoft.com/office/powerpoint/2010/main" val="3674146982"/>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rgbClr val="0078D7"/>
                </a:solidFill>
              </a:defRPr>
            </a:lvl1pPr>
          </a:lstStyle>
          <a:p>
            <a:r>
              <a:rPr lang="en-US"/>
              <a:t>Click to edit Master title style</a:t>
            </a:r>
            <a:endParaRPr lang="en-US" dirty="0"/>
          </a:p>
        </p:txBody>
      </p:sp>
      <p:sp>
        <p:nvSpPr>
          <p:cNvPr id="6" name="Text Placeholder 5"/>
          <p:cNvSpPr>
            <a:spLocks noGrp="1"/>
          </p:cNvSpPr>
          <p:nvPr>
            <p:ph type="body" sz="quarter" idx="10"/>
          </p:nvPr>
        </p:nvSpPr>
        <p:spPr>
          <a:xfrm>
            <a:off x="358570" y="1344828"/>
            <a:ext cx="11474238" cy="2003747"/>
          </a:xfrm>
        </p:spPr>
        <p:txBody>
          <a:bodyPr>
            <a:spAutoFit/>
          </a:bodyPr>
          <a:lstStyle>
            <a:lvl1pPr marL="0" indent="0">
              <a:spcBef>
                <a:spcPts val="588"/>
              </a:spcBef>
              <a:buNone/>
              <a:defRPr sz="2745" spc="-29" baseline="0">
                <a:solidFill>
                  <a:srgbClr val="0072C6"/>
                </a:solidFill>
                <a:latin typeface="+mj-lt"/>
              </a:defRPr>
            </a:lvl1pPr>
            <a:lvl2pPr marL="0" indent="0">
              <a:spcBef>
                <a:spcPts val="588"/>
              </a:spcBef>
              <a:buFontTx/>
              <a:buNone/>
              <a:defRPr sz="1961"/>
            </a:lvl2pPr>
            <a:lvl3pPr marL="224097" indent="0">
              <a:spcBef>
                <a:spcPts val="588"/>
              </a:spcBef>
              <a:buNone/>
              <a:defRPr/>
            </a:lvl3pPr>
            <a:lvl4pPr marL="448193" indent="0">
              <a:spcBef>
                <a:spcPts val="588"/>
              </a:spcBef>
              <a:buNone/>
              <a:defRPr/>
            </a:lvl4pPr>
            <a:lvl5pPr marL="672290" indent="0">
              <a:spcBef>
                <a:spcPts val="588"/>
              </a:spcBef>
              <a:buNone/>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505761527"/>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and 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58570" y="1344828"/>
            <a:ext cx="11474238" cy="2003747"/>
          </a:xfrm>
        </p:spPr>
        <p:txBody>
          <a:bodyPr>
            <a:spAutoFit/>
          </a:bodyPr>
          <a:lstStyle>
            <a:lvl1pPr marL="0" indent="0">
              <a:spcBef>
                <a:spcPts val="588"/>
              </a:spcBef>
              <a:buNone/>
              <a:defRPr sz="2745" spc="-29" baseline="0">
                <a:solidFill>
                  <a:srgbClr val="0072C6"/>
                </a:solidFill>
                <a:latin typeface="+mj-lt"/>
              </a:defRPr>
            </a:lvl1pPr>
            <a:lvl2pPr marL="224097" indent="-224097">
              <a:spcBef>
                <a:spcPts val="588"/>
              </a:spcBef>
              <a:buFont typeface="Arial" charset="0"/>
              <a:buChar char="•"/>
              <a:defRPr sz="1961"/>
            </a:lvl2pPr>
            <a:lvl3pPr marL="448193" indent="-224097">
              <a:spcBef>
                <a:spcPts val="588"/>
              </a:spcBef>
              <a:buFont typeface="Arial" charset="0"/>
              <a:buChar char="•"/>
              <a:defRPr/>
            </a:lvl3pPr>
            <a:lvl4pPr marL="672290" indent="-224097">
              <a:spcBef>
                <a:spcPts val="588"/>
              </a:spcBef>
              <a:buFont typeface="Arial" charset="0"/>
              <a:buChar char="•"/>
              <a:defRPr/>
            </a:lvl4pPr>
            <a:lvl5pPr marL="896386" indent="-224097">
              <a:spcBef>
                <a:spcPts val="588"/>
              </a:spcBef>
              <a:buFont typeface="Arial" charset="0"/>
              <a:buChar cha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324960158"/>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58570" y="1255173"/>
            <a:ext cx="11474238" cy="1840792"/>
          </a:xfrm>
        </p:spPr>
        <p:txBody>
          <a:bodyPr>
            <a:spAutoFit/>
          </a:bodyPr>
          <a:lstStyle>
            <a:lvl1pPr>
              <a:spcBef>
                <a:spcPts val="588"/>
              </a:spcBef>
              <a:defRPr sz="1961"/>
            </a:lvl1pPr>
            <a:lvl2pPr>
              <a:spcBef>
                <a:spcPts val="588"/>
              </a:spcBef>
              <a:defRPr sz="1961"/>
            </a:lvl2pPr>
            <a:lvl3pPr>
              <a:spcBef>
                <a:spcPts val="588"/>
              </a:spcBef>
              <a:defRPr sz="1961"/>
            </a:lvl3pPr>
            <a:lvl4pPr>
              <a:spcBef>
                <a:spcPts val="588"/>
              </a:spcBef>
              <a:defRPr sz="1961"/>
            </a:lvl4pPr>
            <a:lvl5pPr>
              <a:spcBef>
                <a:spcPts val="588"/>
              </a:spcBef>
              <a:defRPr sz="1961"/>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itle 5"/>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599585182"/>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wo column non-bullete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Text Placeholder 3"/>
          <p:cNvSpPr>
            <a:spLocks noGrp="1"/>
          </p:cNvSpPr>
          <p:nvPr>
            <p:ph type="body" sz="quarter" idx="10"/>
          </p:nvPr>
        </p:nvSpPr>
        <p:spPr>
          <a:xfrm>
            <a:off x="358569" y="1344828"/>
            <a:ext cx="5557834" cy="2003747"/>
          </a:xfrm>
        </p:spPr>
        <p:txBody>
          <a:bodyPr wrap="square">
            <a:spAutoFit/>
          </a:bodyPr>
          <a:lstStyle>
            <a:lvl1pPr marL="0" indent="0">
              <a:spcBef>
                <a:spcPts val="588"/>
              </a:spcBef>
              <a:buClr>
                <a:schemeClr val="tx1"/>
              </a:buClr>
              <a:buFont typeface="Wingdings" pitchFamily="2" charset="2"/>
              <a:buNone/>
              <a:defRPr sz="2745" spc="-29" baseline="0">
                <a:solidFill>
                  <a:srgbClr val="0072C6"/>
                </a:solidFill>
                <a:latin typeface="+mj-lt"/>
              </a:defRPr>
            </a:lvl1pPr>
            <a:lvl2pPr marL="0" indent="0">
              <a:spcBef>
                <a:spcPts val="588"/>
              </a:spcBef>
              <a:buNone/>
              <a:defRPr sz="1961"/>
            </a:lvl2pPr>
            <a:lvl3pPr marL="227209" indent="0">
              <a:spcBef>
                <a:spcPts val="588"/>
              </a:spcBef>
              <a:buNone/>
              <a:tabLst/>
              <a:defRPr sz="1961"/>
            </a:lvl3pPr>
            <a:lvl4pPr marL="451306" indent="0">
              <a:spcBef>
                <a:spcPts val="588"/>
              </a:spcBef>
              <a:buNone/>
              <a:defRPr/>
            </a:lvl4pPr>
            <a:lvl5pPr marL="672290" indent="0">
              <a:spcBef>
                <a:spcPts val="588"/>
              </a:spcBef>
              <a:buNone/>
              <a:tabLs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3"/>
          <p:cNvSpPr>
            <a:spLocks noGrp="1"/>
          </p:cNvSpPr>
          <p:nvPr>
            <p:ph type="body" sz="quarter" idx="11"/>
          </p:nvPr>
        </p:nvSpPr>
        <p:spPr>
          <a:xfrm>
            <a:off x="6274974" y="1344828"/>
            <a:ext cx="5557834" cy="2003747"/>
          </a:xfrm>
        </p:spPr>
        <p:txBody>
          <a:bodyPr wrap="square">
            <a:spAutoFit/>
          </a:bodyPr>
          <a:lstStyle>
            <a:lvl1pPr marL="0" indent="0">
              <a:spcBef>
                <a:spcPts val="588"/>
              </a:spcBef>
              <a:buClr>
                <a:schemeClr val="tx1"/>
              </a:buClr>
              <a:buFont typeface="Wingdings" pitchFamily="2" charset="2"/>
              <a:buNone/>
              <a:defRPr sz="2745" spc="-29" baseline="0">
                <a:solidFill>
                  <a:srgbClr val="0072C6"/>
                </a:solidFill>
                <a:latin typeface="+mj-lt"/>
              </a:defRPr>
            </a:lvl1pPr>
            <a:lvl2pPr marL="0" indent="0">
              <a:spcBef>
                <a:spcPts val="588"/>
              </a:spcBef>
              <a:buNone/>
              <a:defRPr sz="1961"/>
            </a:lvl2pPr>
            <a:lvl3pPr marL="227209" indent="0">
              <a:spcBef>
                <a:spcPts val="588"/>
              </a:spcBef>
              <a:buNone/>
              <a:tabLst/>
              <a:defRPr sz="1961"/>
            </a:lvl3pPr>
            <a:lvl4pPr marL="451306" indent="0">
              <a:spcBef>
                <a:spcPts val="588"/>
              </a:spcBef>
              <a:buNone/>
              <a:defRPr/>
            </a:lvl4pPr>
            <a:lvl5pPr marL="672290" indent="0">
              <a:spcBef>
                <a:spcPts val="588"/>
              </a:spcBef>
              <a:buNone/>
              <a:tabLs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351643980"/>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wo column 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Text Placeholder 3"/>
          <p:cNvSpPr>
            <a:spLocks noGrp="1"/>
          </p:cNvSpPr>
          <p:nvPr>
            <p:ph type="body" sz="quarter" idx="10"/>
          </p:nvPr>
        </p:nvSpPr>
        <p:spPr>
          <a:xfrm>
            <a:off x="358570" y="1344828"/>
            <a:ext cx="5557834" cy="2003747"/>
          </a:xfrm>
        </p:spPr>
        <p:txBody>
          <a:bodyPr wrap="square">
            <a:spAutoFit/>
          </a:bodyPr>
          <a:lstStyle>
            <a:lvl1pPr marL="0" indent="0">
              <a:spcBef>
                <a:spcPts val="588"/>
              </a:spcBef>
              <a:buClr>
                <a:schemeClr val="tx2"/>
              </a:buClr>
              <a:buFont typeface="Arial" pitchFamily="34" charset="0"/>
              <a:buNone/>
              <a:defRPr sz="2745" spc="-29" baseline="0">
                <a:solidFill>
                  <a:srgbClr val="0072C6"/>
                </a:solidFill>
                <a:latin typeface="+mj-lt"/>
              </a:defRPr>
            </a:lvl1pPr>
            <a:lvl2pPr marL="224097" indent="-224097">
              <a:spcBef>
                <a:spcPts val="588"/>
              </a:spcBef>
              <a:defRPr sz="1961"/>
            </a:lvl2pPr>
            <a:lvl3pPr marL="448193" indent="-224097">
              <a:spcBef>
                <a:spcPts val="588"/>
              </a:spcBef>
              <a:tabLst/>
              <a:defRPr sz="1961"/>
            </a:lvl3pPr>
            <a:lvl4pPr marL="672290" indent="-224097">
              <a:spcBef>
                <a:spcPts val="588"/>
              </a:spcBef>
              <a:defRPr sz="1961"/>
            </a:lvl4pPr>
            <a:lvl5pPr marL="896386" indent="-224097">
              <a:spcBef>
                <a:spcPts val="588"/>
              </a:spcBef>
              <a:tabLst/>
              <a:defRPr sz="1961"/>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3"/>
          <p:cNvSpPr>
            <a:spLocks noGrp="1"/>
          </p:cNvSpPr>
          <p:nvPr>
            <p:ph type="body" sz="quarter" idx="11"/>
          </p:nvPr>
        </p:nvSpPr>
        <p:spPr>
          <a:xfrm>
            <a:off x="6274974" y="1344828"/>
            <a:ext cx="5557834" cy="2003747"/>
          </a:xfrm>
        </p:spPr>
        <p:txBody>
          <a:bodyPr wrap="square">
            <a:spAutoFit/>
          </a:bodyPr>
          <a:lstStyle>
            <a:lvl1pPr marL="0" indent="0">
              <a:spcBef>
                <a:spcPts val="588"/>
              </a:spcBef>
              <a:buClr>
                <a:schemeClr val="tx2"/>
              </a:buClr>
              <a:buFont typeface="Arial" pitchFamily="34" charset="0"/>
              <a:buNone/>
              <a:defRPr sz="2745" spc="-29" baseline="0">
                <a:solidFill>
                  <a:srgbClr val="0072C6"/>
                </a:solidFill>
                <a:latin typeface="+mj-lt"/>
              </a:defRPr>
            </a:lvl1pPr>
            <a:lvl2pPr marL="224097" indent="-224097">
              <a:spcBef>
                <a:spcPts val="588"/>
              </a:spcBef>
              <a:defRPr sz="1961"/>
            </a:lvl2pPr>
            <a:lvl3pPr marL="448193" indent="-224097">
              <a:spcBef>
                <a:spcPts val="588"/>
              </a:spcBef>
              <a:tabLst/>
              <a:defRPr sz="1961"/>
            </a:lvl3pPr>
            <a:lvl4pPr marL="672290" indent="-224097">
              <a:spcBef>
                <a:spcPts val="588"/>
              </a:spcBef>
              <a:defRPr sz="1961"/>
            </a:lvl4pPr>
            <a:lvl5pPr marL="896386" indent="-224097">
              <a:spcBef>
                <a:spcPts val="588"/>
              </a:spcBef>
              <a:tabLst/>
              <a:defRPr sz="1961"/>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17537589"/>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8570" y="358621"/>
            <a:ext cx="11474238" cy="896552"/>
          </a:xfrm>
          <a:prstGeom prst="rect">
            <a:avLst/>
          </a:prstGeom>
        </p:spPr>
        <p:txBody>
          <a:bodyPr vert="horz" wrap="square" lIns="91440" tIns="91440" rIns="91440" bIns="91440" rtlCol="0" anchor="t">
            <a:noAutofit/>
          </a:bodyPr>
          <a:lstStyle/>
          <a:p>
            <a:r>
              <a:rPr lang="en-US"/>
              <a:t>Click to edit Master title style</a:t>
            </a:r>
            <a:endParaRPr lang="en-US" dirty="0"/>
          </a:p>
        </p:txBody>
      </p:sp>
      <p:sp>
        <p:nvSpPr>
          <p:cNvPr id="4" name="Text Placeholder 3"/>
          <p:cNvSpPr>
            <a:spLocks noGrp="1"/>
          </p:cNvSpPr>
          <p:nvPr>
            <p:ph type="body" idx="1"/>
          </p:nvPr>
        </p:nvSpPr>
        <p:spPr>
          <a:xfrm>
            <a:off x="358570" y="1255173"/>
            <a:ext cx="11474238" cy="1793104"/>
          </a:xfrm>
          <a:prstGeom prst="rect">
            <a:avLst/>
          </a:prstGeom>
        </p:spPr>
        <p:txBody>
          <a:bodyPr vert="horz" wrap="square" lIns="91440" tIns="91440" rIns="91440" bIns="9144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404245"/>
      </p:ext>
    </p:extLst>
  </p:cSld>
  <p:clrMap bg1="lt1" tx1="dk1" bg2="lt2" tx2="dk2" accent1="accent1" accent2="accent2" accent3="accent3" accent4="accent4" accent5="accent5" accent6="accent6" hlink="hlink" folHlink="folHlink"/>
  <p:sldLayoutIdLst>
    <p:sldLayoutId id="2147483699" r:id="rId1"/>
    <p:sldLayoutId id="2147483701"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 id="2147483713" r:id="rId13"/>
    <p:sldLayoutId id="2147483714" r:id="rId14"/>
    <p:sldLayoutId id="2147483715" r:id="rId15"/>
    <p:sldLayoutId id="2147483716" r:id="rId16"/>
    <p:sldLayoutId id="2147483717" r:id="rId17"/>
    <p:sldLayoutId id="2147483718" r:id="rId18"/>
    <p:sldLayoutId id="2147483719" r:id="rId19"/>
    <p:sldLayoutId id="2147483720" r:id="rId20"/>
    <p:sldLayoutId id="2147483721" r:id="rId21"/>
    <p:sldLayoutId id="2147483722" r:id="rId22"/>
    <p:sldLayoutId id="2147483723" r:id="rId23"/>
    <p:sldLayoutId id="2147483724" r:id="rId24"/>
    <p:sldLayoutId id="2147483696" r:id="rId25"/>
  </p:sldLayoutIdLst>
  <p:transition>
    <p:fade/>
  </p:transition>
  <p:txStyles>
    <p:titleStyle>
      <a:lvl1pPr algn="l" defTabSz="914367" rtl="0" eaLnBrk="1" latinLnBrk="0" hangingPunct="1">
        <a:lnSpc>
          <a:spcPct val="90000"/>
        </a:lnSpc>
        <a:spcBef>
          <a:spcPct val="0"/>
        </a:spcBef>
        <a:buNone/>
        <a:defRPr lang="en-US" sz="4705" b="0" kern="1200" cap="none" spc="-69" baseline="0" dirty="0" smtClean="0">
          <a:ln w="3175">
            <a:noFill/>
          </a:ln>
          <a:solidFill>
            <a:srgbClr val="0072C6"/>
          </a:solidFill>
          <a:effectLst/>
          <a:latin typeface="+mj-lt"/>
          <a:ea typeface="+mn-ea"/>
          <a:cs typeface="Segoe UI" pitchFamily="34" charset="0"/>
        </a:defRPr>
      </a:lvl1pPr>
    </p:titleStyle>
    <p:bodyStyle>
      <a:lvl1pPr marL="224097" marR="0" indent="-224097" algn="l" defTabSz="914367" rtl="0" eaLnBrk="1" fontAlgn="auto" latinLnBrk="0" hangingPunct="1">
        <a:lnSpc>
          <a:spcPct val="90000"/>
        </a:lnSpc>
        <a:spcBef>
          <a:spcPts val="588"/>
        </a:spcBef>
        <a:spcAft>
          <a:spcPts val="0"/>
        </a:spcAft>
        <a:buClrTx/>
        <a:buSzPct val="90000"/>
        <a:buFont typeface="Arial" pitchFamily="34" charset="0"/>
        <a:buChar char="•"/>
        <a:tabLst/>
        <a:defRPr sz="1961" kern="1200" spc="0" baseline="0">
          <a:gradFill>
            <a:gsLst>
              <a:gs pos="1250">
                <a:schemeClr val="tx1"/>
              </a:gs>
              <a:gs pos="100000">
                <a:schemeClr val="tx1"/>
              </a:gs>
            </a:gsLst>
            <a:lin ang="5400000" scaled="0"/>
          </a:gradFill>
          <a:latin typeface="+mn-lt"/>
          <a:ea typeface="+mn-ea"/>
          <a:cs typeface="+mn-cs"/>
        </a:defRPr>
      </a:lvl1pPr>
      <a:lvl2pPr marL="448193" marR="0" indent="-224097" algn="l" defTabSz="914367" rtl="0" eaLnBrk="1" fontAlgn="auto" latinLnBrk="0" hangingPunct="1">
        <a:lnSpc>
          <a:spcPct val="90000"/>
        </a:lnSpc>
        <a:spcBef>
          <a:spcPts val="588"/>
        </a:spcBef>
        <a:spcAft>
          <a:spcPts val="0"/>
        </a:spcAft>
        <a:buClrTx/>
        <a:buSzPct val="90000"/>
        <a:buFont typeface="Arial" pitchFamily="34" charset="0"/>
        <a:buChar char="•"/>
        <a:tabLst/>
        <a:defRPr sz="1961" kern="1200" spc="0" baseline="0">
          <a:gradFill>
            <a:gsLst>
              <a:gs pos="1250">
                <a:schemeClr val="tx1"/>
              </a:gs>
              <a:gs pos="100000">
                <a:schemeClr val="tx1"/>
              </a:gs>
            </a:gsLst>
            <a:lin ang="5400000" scaled="0"/>
          </a:gradFill>
          <a:latin typeface="+mn-lt"/>
          <a:ea typeface="+mn-ea"/>
          <a:cs typeface="+mn-cs"/>
        </a:defRPr>
      </a:lvl2pPr>
      <a:lvl3pPr marL="672290" marR="0" indent="-224097" algn="l" defTabSz="914367" rtl="0" eaLnBrk="1" fontAlgn="auto" latinLnBrk="0" hangingPunct="1">
        <a:lnSpc>
          <a:spcPct val="90000"/>
        </a:lnSpc>
        <a:spcBef>
          <a:spcPts val="588"/>
        </a:spcBef>
        <a:spcAft>
          <a:spcPts val="0"/>
        </a:spcAft>
        <a:buClrTx/>
        <a:buSzPct val="90000"/>
        <a:buFont typeface="Arial" pitchFamily="34" charset="0"/>
        <a:buChar char="•"/>
        <a:tabLst/>
        <a:defRPr sz="1961" kern="1200" spc="0" baseline="0">
          <a:gradFill>
            <a:gsLst>
              <a:gs pos="1250">
                <a:schemeClr val="tx1"/>
              </a:gs>
              <a:gs pos="100000">
                <a:schemeClr val="tx1"/>
              </a:gs>
            </a:gsLst>
            <a:lin ang="5400000" scaled="0"/>
          </a:gradFill>
          <a:latin typeface="+mn-lt"/>
          <a:ea typeface="+mn-ea"/>
          <a:cs typeface="+mn-cs"/>
        </a:defRPr>
      </a:lvl3pPr>
      <a:lvl4pPr marL="896386" marR="0" indent="-224097" algn="l" defTabSz="914367" rtl="0" eaLnBrk="1" fontAlgn="auto" latinLnBrk="0" hangingPunct="1">
        <a:lnSpc>
          <a:spcPct val="90000"/>
        </a:lnSpc>
        <a:spcBef>
          <a:spcPts val="588"/>
        </a:spcBef>
        <a:spcAft>
          <a:spcPts val="0"/>
        </a:spcAft>
        <a:buClrTx/>
        <a:buSzPct val="90000"/>
        <a:buFont typeface="Arial" pitchFamily="34" charset="0"/>
        <a:buChar char="•"/>
        <a:tabLst/>
        <a:defRPr sz="1961" kern="1200" spc="0" baseline="0">
          <a:gradFill>
            <a:gsLst>
              <a:gs pos="1250">
                <a:schemeClr val="tx1"/>
              </a:gs>
              <a:gs pos="100000">
                <a:schemeClr val="tx1"/>
              </a:gs>
            </a:gsLst>
            <a:lin ang="5400000" scaled="0"/>
          </a:gradFill>
          <a:latin typeface="+mn-lt"/>
          <a:ea typeface="+mn-ea"/>
          <a:cs typeface="+mn-cs"/>
        </a:defRPr>
      </a:lvl4pPr>
      <a:lvl5pPr marL="1120483" marR="0" indent="-224097" algn="l" defTabSz="914367" rtl="0" eaLnBrk="1" fontAlgn="auto" latinLnBrk="0" hangingPunct="1">
        <a:lnSpc>
          <a:spcPct val="90000"/>
        </a:lnSpc>
        <a:spcBef>
          <a:spcPts val="588"/>
        </a:spcBef>
        <a:spcAft>
          <a:spcPts val="0"/>
        </a:spcAft>
        <a:buClrTx/>
        <a:buSzPct val="90000"/>
        <a:buFont typeface="Arial" pitchFamily="34" charset="0"/>
        <a:buChar char="•"/>
        <a:tabLst/>
        <a:defRPr sz="1961" kern="1200" spc="0" baseline="0">
          <a:gradFill>
            <a:gsLst>
              <a:gs pos="1250">
                <a:schemeClr val="tx1"/>
              </a:gs>
              <a:gs pos="100000">
                <a:schemeClr val="tx1"/>
              </a:gs>
            </a:gsLst>
            <a:lin ang="5400000" scaled="0"/>
          </a:gradFill>
          <a:latin typeface="+mn-lt"/>
          <a:ea typeface="+mn-ea"/>
          <a:cs typeface="+mn-cs"/>
        </a:defRPr>
      </a:lvl5pPr>
      <a:lvl6pPr marL="2514509"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6pPr>
      <a:lvl7pPr marL="2971693"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7pPr>
      <a:lvl8pPr marL="3428877"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8pPr>
      <a:lvl9pPr marL="3886061"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9pPr>
    </p:bodyStyle>
    <p:otherStyle>
      <a:defPPr>
        <a:defRPr lang="en-US"/>
      </a:defPPr>
      <a:lvl1pPr marL="0" algn="l" defTabSz="914367" rtl="0" eaLnBrk="1" latinLnBrk="0" hangingPunct="1">
        <a:defRPr sz="1765" kern="1200">
          <a:solidFill>
            <a:schemeClr val="tx1"/>
          </a:solidFill>
          <a:latin typeface="+mn-lt"/>
          <a:ea typeface="+mn-ea"/>
          <a:cs typeface="+mn-cs"/>
        </a:defRPr>
      </a:lvl1pPr>
      <a:lvl2pPr marL="457183" algn="l" defTabSz="914367" rtl="0" eaLnBrk="1" latinLnBrk="0" hangingPunct="1">
        <a:defRPr sz="1765" kern="1200">
          <a:solidFill>
            <a:schemeClr val="tx1"/>
          </a:solidFill>
          <a:latin typeface="+mn-lt"/>
          <a:ea typeface="+mn-ea"/>
          <a:cs typeface="+mn-cs"/>
        </a:defRPr>
      </a:lvl2pPr>
      <a:lvl3pPr marL="914367" algn="l" defTabSz="914367" rtl="0" eaLnBrk="1" latinLnBrk="0" hangingPunct="1">
        <a:defRPr sz="1765" kern="1200">
          <a:solidFill>
            <a:schemeClr val="tx1"/>
          </a:solidFill>
          <a:latin typeface="+mn-lt"/>
          <a:ea typeface="+mn-ea"/>
          <a:cs typeface="+mn-cs"/>
        </a:defRPr>
      </a:lvl3pPr>
      <a:lvl4pPr marL="1371550" algn="l" defTabSz="914367" rtl="0" eaLnBrk="1" latinLnBrk="0" hangingPunct="1">
        <a:defRPr sz="1765" kern="1200">
          <a:solidFill>
            <a:schemeClr val="tx1"/>
          </a:solidFill>
          <a:latin typeface="+mn-lt"/>
          <a:ea typeface="+mn-ea"/>
          <a:cs typeface="+mn-cs"/>
        </a:defRPr>
      </a:lvl4pPr>
      <a:lvl5pPr marL="1828734" algn="l" defTabSz="914367" rtl="0" eaLnBrk="1" latinLnBrk="0" hangingPunct="1">
        <a:defRPr sz="1765" kern="1200">
          <a:solidFill>
            <a:schemeClr val="tx1"/>
          </a:solidFill>
          <a:latin typeface="+mn-lt"/>
          <a:ea typeface="+mn-ea"/>
          <a:cs typeface="+mn-cs"/>
        </a:defRPr>
      </a:lvl5pPr>
      <a:lvl6pPr marL="2285918" algn="l" defTabSz="914367" rtl="0" eaLnBrk="1" latinLnBrk="0" hangingPunct="1">
        <a:defRPr sz="1765" kern="1200">
          <a:solidFill>
            <a:schemeClr val="tx1"/>
          </a:solidFill>
          <a:latin typeface="+mn-lt"/>
          <a:ea typeface="+mn-ea"/>
          <a:cs typeface="+mn-cs"/>
        </a:defRPr>
      </a:lvl6pPr>
      <a:lvl7pPr marL="2743101" algn="l" defTabSz="914367" rtl="0" eaLnBrk="1" latinLnBrk="0" hangingPunct="1">
        <a:defRPr sz="1765" kern="1200">
          <a:solidFill>
            <a:schemeClr val="tx1"/>
          </a:solidFill>
          <a:latin typeface="+mn-lt"/>
          <a:ea typeface="+mn-ea"/>
          <a:cs typeface="+mn-cs"/>
        </a:defRPr>
      </a:lvl7pPr>
      <a:lvl8pPr marL="3200284" algn="l" defTabSz="914367" rtl="0" eaLnBrk="1" latinLnBrk="0" hangingPunct="1">
        <a:defRPr sz="1765" kern="1200">
          <a:solidFill>
            <a:schemeClr val="tx1"/>
          </a:solidFill>
          <a:latin typeface="+mn-lt"/>
          <a:ea typeface="+mn-ea"/>
          <a:cs typeface="+mn-cs"/>
        </a:defRPr>
      </a:lvl8pPr>
      <a:lvl9pPr marL="3657469" algn="l" defTabSz="914367" rtl="0" eaLnBrk="1" latinLnBrk="0" hangingPunct="1">
        <a:defRPr sz="1765"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p15:clr>
            <a:srgbClr val="5ACBF0"/>
          </p15:clr>
        </p15:guide>
        <p15:guide id="2" pos="173">
          <p15:clr>
            <a:srgbClr val="5ACBF0"/>
          </p15:clr>
        </p15:guide>
        <p15:guide id="3" pos="749">
          <p15:clr>
            <a:srgbClr val="5ACBF0"/>
          </p15:clr>
        </p15:guide>
        <p15:guide id="4" pos="1325">
          <p15:clr>
            <a:srgbClr val="5ACBF0"/>
          </p15:clr>
        </p15:guide>
        <p15:guide id="5" pos="1901">
          <p15:clr>
            <a:srgbClr val="5ACBF0"/>
          </p15:clr>
        </p15:guide>
        <p15:guide id="6" pos="2477">
          <p15:clr>
            <a:srgbClr val="5ACBF0"/>
          </p15:clr>
        </p15:guide>
        <p15:guide id="7" pos="3053">
          <p15:clr>
            <a:srgbClr val="5ACBF0"/>
          </p15:clr>
        </p15:guide>
        <p15:guide id="8" pos="3629">
          <p15:clr>
            <a:srgbClr val="5ACBF0"/>
          </p15:clr>
        </p15:guide>
        <p15:guide id="9" pos="4205">
          <p15:clr>
            <a:srgbClr val="5ACBF0"/>
          </p15:clr>
        </p15:guide>
        <p15:guide id="10" pos="4781">
          <p15:clr>
            <a:srgbClr val="5ACBF0"/>
          </p15:clr>
        </p15:guide>
        <p15:guide id="11" pos="5357">
          <p15:clr>
            <a:srgbClr val="5ACBF0"/>
          </p15:clr>
        </p15:guide>
        <p15:guide id="12" pos="5933">
          <p15:clr>
            <a:srgbClr val="5ACBF0"/>
          </p15:clr>
        </p15:guide>
        <p15:guide id="13" pos="6509">
          <p15:clr>
            <a:srgbClr val="5ACBF0"/>
          </p15:clr>
        </p15:guide>
        <p15:guide id="14" pos="7085">
          <p15:clr>
            <a:srgbClr val="5ACBF0"/>
          </p15:clr>
        </p15:guide>
        <p15:guide id="15" pos="7661">
          <p15:clr>
            <a:srgbClr val="5ACBF0"/>
          </p15:clr>
        </p15:guide>
        <p15:guide id="16" pos="288">
          <p15:clr>
            <a:srgbClr val="C35EA4"/>
          </p15:clr>
        </p15:guide>
        <p15:guide id="17" pos="7546">
          <p15:clr>
            <a:srgbClr val="C35EA4"/>
          </p15:clr>
        </p15:guide>
        <p15:guide id="18" orient="horz" pos="763">
          <p15:clr>
            <a:srgbClr val="5ACBF0"/>
          </p15:clr>
        </p15:guide>
        <p15:guide id="19" orient="horz" pos="1339">
          <p15:clr>
            <a:srgbClr val="5ACBF0"/>
          </p15:clr>
        </p15:guide>
        <p15:guide id="20" orient="horz" pos="1915">
          <p15:clr>
            <a:srgbClr val="5ACBF0"/>
          </p15:clr>
        </p15:guide>
        <p15:guide id="21" orient="horz" pos="2491">
          <p15:clr>
            <a:srgbClr val="5ACBF0"/>
          </p15:clr>
        </p15:guide>
        <p15:guide id="22" orient="horz" pos="3067">
          <p15:clr>
            <a:srgbClr val="5ACBF0"/>
          </p15:clr>
        </p15:guide>
        <p15:guide id="23" orient="horz" pos="3643">
          <p15:clr>
            <a:srgbClr val="5ACBF0"/>
          </p15:clr>
        </p15:guide>
        <p15:guide id="24" orient="horz" pos="4219">
          <p15:clr>
            <a:srgbClr val="5ACBF0"/>
          </p15:clr>
        </p15:guide>
        <p15:guide id="25" orient="horz" pos="302">
          <p15:clr>
            <a:srgbClr val="C35EA4"/>
          </p15:clr>
        </p15:guide>
        <p15:guide id="26" orient="horz" pos="4104">
          <p15:clr>
            <a:srgbClr val="C35EA4"/>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17.png"/></Relationships>
</file>

<file path=ppt/slides/_rels/slide1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NUL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NUL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NUL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NUL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6EE8A11-2789-4370-B74A-88E5AFD50F7C}"/>
              </a:ext>
            </a:extLst>
          </p:cNvPr>
          <p:cNvSpPr>
            <a:spLocks noGrp="1"/>
          </p:cNvSpPr>
          <p:nvPr>
            <p:ph type="body" sz="quarter" idx="12"/>
          </p:nvPr>
        </p:nvSpPr>
        <p:spPr>
          <a:xfrm>
            <a:off x="269238" y="3460740"/>
            <a:ext cx="8270507" cy="896552"/>
          </a:xfrm>
        </p:spPr>
        <p:txBody>
          <a:bodyPr/>
          <a:lstStyle/>
          <a:p>
            <a:r>
              <a:rPr lang="en-US" dirty="0"/>
              <a:t>Course 40461</a:t>
            </a:r>
          </a:p>
        </p:txBody>
      </p:sp>
      <p:sp>
        <p:nvSpPr>
          <p:cNvPr id="3" name="Title 2">
            <a:extLst>
              <a:ext uri="{FF2B5EF4-FFF2-40B4-BE49-F238E27FC236}">
                <a16:creationId xmlns:a16="http://schemas.microsoft.com/office/drawing/2014/main" id="{060E9F5F-CF8C-48A1-9F5E-5A924F3DC0BA}"/>
              </a:ext>
            </a:extLst>
          </p:cNvPr>
          <p:cNvSpPr>
            <a:spLocks noGrp="1"/>
          </p:cNvSpPr>
          <p:nvPr>
            <p:ph type="title"/>
          </p:nvPr>
        </p:nvSpPr>
        <p:spPr/>
        <p:txBody>
          <a:bodyPr/>
          <a:lstStyle/>
          <a:p>
            <a:r>
              <a:rPr lang="en-US" dirty="0"/>
              <a:t>Introduction to Python</a:t>
            </a:r>
            <a:br>
              <a:rPr lang="en-US" dirty="0"/>
            </a:br>
            <a:r>
              <a:rPr lang="en-US" dirty="0"/>
              <a:t>Unit 2</a:t>
            </a:r>
          </a:p>
        </p:txBody>
      </p:sp>
    </p:spTree>
    <p:extLst>
      <p:ext uri="{BB962C8B-B14F-4D97-AF65-F5344CB8AC3E}">
        <p14:creationId xmlns:p14="http://schemas.microsoft.com/office/powerpoint/2010/main" val="170582900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58570" y="1255173"/>
            <a:ext cx="11474238" cy="1037207"/>
          </a:xfrm>
        </p:spPr>
        <p:txBody>
          <a:bodyPr/>
          <a:lstStyle/>
          <a:p>
            <a:pPr marL="0" indent="0">
              <a:buNone/>
            </a:pPr>
            <a:r>
              <a:rPr lang="en-US" sz="2800" dirty="0"/>
              <a:t>For loops can be used to iterate through slices of </a:t>
            </a:r>
            <a:r>
              <a:rPr lang="en-US" sz="2800" dirty="0" smtClean="0"/>
              <a:t>strings</a:t>
            </a:r>
          </a:p>
          <a:p>
            <a:pPr marL="0" indent="0">
              <a:buNone/>
            </a:pPr>
            <a:r>
              <a:rPr lang="en-US" sz="2800" dirty="0" smtClean="0">
                <a:solidFill>
                  <a:schemeClr val="tx1">
                    <a:lumMod val="50000"/>
                  </a:schemeClr>
                </a:solidFill>
                <a:latin typeface="Consolas" panose="020B0609020204030204" pitchFamily="49" charset="0"/>
              </a:rPr>
              <a:t>string[START:STOP:STEP]</a:t>
            </a:r>
            <a:endParaRPr lang="en-US" sz="2800" dirty="0">
              <a:solidFill>
                <a:schemeClr val="tx1">
                  <a:lumMod val="50000"/>
                </a:schemeClr>
              </a:solidFill>
              <a:latin typeface="Consolas" panose="020B0609020204030204" pitchFamily="49" charset="0"/>
              <a:sym typeface="Wingdings" panose="05000000000000000000" pitchFamily="2" charset="2"/>
            </a:endParaRPr>
          </a:p>
        </p:txBody>
      </p:sp>
      <p:sp>
        <p:nvSpPr>
          <p:cNvPr id="3" name="Title 2"/>
          <p:cNvSpPr>
            <a:spLocks noGrp="1"/>
          </p:cNvSpPr>
          <p:nvPr>
            <p:ph type="title"/>
          </p:nvPr>
        </p:nvSpPr>
        <p:spPr/>
        <p:txBody>
          <a:bodyPr/>
          <a:lstStyle/>
          <a:p>
            <a:r>
              <a:rPr lang="en-US" dirty="0"/>
              <a:t>For Loops and </a:t>
            </a:r>
            <a:r>
              <a:rPr lang="en-US" sz="4800" dirty="0"/>
              <a:t>Substrings</a:t>
            </a:r>
          </a:p>
        </p:txBody>
      </p:sp>
      <p:pic>
        <p:nvPicPr>
          <p:cNvPr id="6" name="Add-in 3" title="Code Presenter Pro"/>
          <p:cNvPicPr>
            <a:picLocks noChangeAspect="1"/>
          </p:cNvPicPr>
          <p:nvPr>
            <p:extLst>
              <p:ext uri="{D42A27DB-BD31-4B8C-83A1-F6EECF244321}">
                <p14:modId xmlns:p14="http://schemas.microsoft.com/office/powerpoint/2010/main" val="3676269095"/>
              </p:ext>
            </p:extLst>
          </p:nvPr>
        </p:nvPicPr>
        <p:blipFill>
          <a:blip r:embed="rId3"/>
          <a:stretch>
            <a:fillRect/>
          </a:stretch>
        </p:blipFill>
        <p:spPr>
          <a:xfrm>
            <a:off x="622037" y="2967222"/>
            <a:ext cx="9666732" cy="1491784"/>
          </a:xfrm>
          <a:prstGeom prst="rect">
            <a:avLst/>
          </a:prstGeom>
        </p:spPr>
      </p:pic>
      <p:sp>
        <p:nvSpPr>
          <p:cNvPr id="5" name="TextBox 4"/>
          <p:cNvSpPr txBox="1"/>
          <p:nvPr/>
        </p:nvSpPr>
        <p:spPr>
          <a:xfrm>
            <a:off x="1304233" y="4459006"/>
            <a:ext cx="9582912" cy="1855893"/>
          </a:xfrm>
          <a:prstGeom prst="rect">
            <a:avLst/>
          </a:prstGeom>
          <a:noFill/>
        </p:spPr>
        <p:txBody>
          <a:bodyPr wrap="square" lIns="182880" tIns="146304" rIns="182880" bIns="146304" rtlCol="0">
            <a:spAutoFit/>
          </a:bodyPr>
          <a:lstStyle/>
          <a:p>
            <a:pPr>
              <a:lnSpc>
                <a:spcPct val="90000"/>
              </a:lnSpc>
              <a:spcAft>
                <a:spcPts val="600"/>
              </a:spcAft>
            </a:pPr>
            <a:r>
              <a:rPr lang="en-US" sz="2400" dirty="0">
                <a:gradFill>
                  <a:gsLst>
                    <a:gs pos="2917">
                      <a:schemeClr val="tx1"/>
                    </a:gs>
                    <a:gs pos="30000">
                      <a:schemeClr val="tx1"/>
                    </a:gs>
                  </a:gsLst>
                  <a:lin ang="5400000" scaled="0"/>
                </a:gradFill>
              </a:rPr>
              <a:t>prints the first 3 letters in the string input by the user</a:t>
            </a:r>
          </a:p>
          <a:p>
            <a:pPr>
              <a:lnSpc>
                <a:spcPct val="90000"/>
              </a:lnSpc>
              <a:spcAft>
                <a:spcPts val="600"/>
              </a:spcAft>
            </a:pPr>
            <a:endParaRPr lang="en-US" sz="2400" dirty="0">
              <a:gradFill>
                <a:gsLst>
                  <a:gs pos="2917">
                    <a:schemeClr val="tx1"/>
                  </a:gs>
                  <a:gs pos="30000">
                    <a:schemeClr val="tx1"/>
                  </a:gs>
                </a:gsLst>
                <a:lin ang="5400000" scaled="0"/>
              </a:gradFill>
            </a:endParaRPr>
          </a:p>
          <a:p>
            <a:pPr>
              <a:lnSpc>
                <a:spcPct val="90000"/>
              </a:lnSpc>
              <a:spcAft>
                <a:spcPts val="600"/>
              </a:spcAft>
            </a:pPr>
            <a:r>
              <a:rPr lang="en-US" sz="2400" dirty="0">
                <a:gradFill>
                  <a:gsLst>
                    <a:gs pos="2917">
                      <a:schemeClr val="tx1"/>
                    </a:gs>
                    <a:gs pos="30000">
                      <a:schemeClr val="tx1"/>
                    </a:gs>
                  </a:gsLst>
                  <a:lin ang="5400000" scaled="0"/>
                </a:gradFill>
              </a:rPr>
              <a:t>To return every 4</a:t>
            </a:r>
            <a:r>
              <a:rPr lang="en-US" sz="2400" baseline="30000" dirty="0">
                <a:gradFill>
                  <a:gsLst>
                    <a:gs pos="2917">
                      <a:schemeClr val="tx1"/>
                    </a:gs>
                    <a:gs pos="30000">
                      <a:schemeClr val="tx1"/>
                    </a:gs>
                  </a:gsLst>
                  <a:lin ang="5400000" scaled="0"/>
                </a:gradFill>
              </a:rPr>
              <a:t>th</a:t>
            </a:r>
            <a:r>
              <a:rPr lang="en-US" sz="2400" dirty="0">
                <a:gradFill>
                  <a:gsLst>
                    <a:gs pos="2917">
                      <a:schemeClr val="tx1"/>
                    </a:gs>
                    <a:gs pos="30000">
                      <a:schemeClr val="tx1"/>
                    </a:gs>
                  </a:gsLst>
                  <a:lin ang="5400000" scaled="0"/>
                </a:gradFill>
              </a:rPr>
              <a:t> letter for example use </a:t>
            </a:r>
            <a:r>
              <a:rPr lang="en-US" sz="2400" b="1" dirty="0"/>
              <a:t>[::4</a:t>
            </a:r>
            <a:r>
              <a:rPr lang="en-US" sz="2400" b="1" dirty="0" smtClean="0"/>
              <a:t>]</a:t>
            </a:r>
          </a:p>
          <a:p>
            <a:pPr>
              <a:lnSpc>
                <a:spcPct val="90000"/>
              </a:lnSpc>
              <a:spcAft>
                <a:spcPts val="600"/>
              </a:spcAft>
            </a:pPr>
            <a:endParaRPr lang="en-US" sz="2400" dirty="0">
              <a:gradFill>
                <a:gsLst>
                  <a:gs pos="2917">
                    <a:schemeClr val="tx1"/>
                  </a:gs>
                  <a:gs pos="30000">
                    <a:schemeClr val="tx1"/>
                  </a:gs>
                </a:gsLst>
                <a:lin ang="5400000" scaled="0"/>
              </a:gradFill>
            </a:endParaRPr>
          </a:p>
        </p:txBody>
      </p:sp>
    </p:spTree>
    <p:extLst>
      <p:ext uri="{BB962C8B-B14F-4D97-AF65-F5344CB8AC3E}">
        <p14:creationId xmlns:p14="http://schemas.microsoft.com/office/powerpoint/2010/main" val="3114555229"/>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58570" y="1255173"/>
            <a:ext cx="11474238" cy="1169551"/>
          </a:xfrm>
        </p:spPr>
        <p:txBody>
          <a:bodyPr/>
          <a:lstStyle/>
          <a:p>
            <a:pPr marL="0" indent="0">
              <a:buNone/>
            </a:pPr>
            <a:r>
              <a:rPr lang="en-US" sz="2000" b="1" dirty="0">
                <a:latin typeface="Consolas" panose="020B0609020204030204" pitchFamily="49" charset="0"/>
              </a:rPr>
              <a:t>len() </a:t>
            </a:r>
            <a:r>
              <a:rPr lang="en-US" sz="2000" dirty="0"/>
              <a:t>returns the length of a string.. This one was used on Slide 4.</a:t>
            </a:r>
          </a:p>
          <a:p>
            <a:pPr marL="0" indent="0">
              <a:buNone/>
            </a:pPr>
            <a:r>
              <a:rPr lang="en-US" sz="2000" b="1" dirty="0">
                <a:latin typeface="Consolas" panose="020B0609020204030204" pitchFamily="49" charset="0"/>
              </a:rPr>
              <a:t>.count() </a:t>
            </a:r>
            <a:r>
              <a:rPr lang="en-US" sz="2000" dirty="0"/>
              <a:t>returns the number of times a character appears in a string</a:t>
            </a:r>
          </a:p>
          <a:p>
            <a:pPr marL="0" indent="0">
              <a:buNone/>
            </a:pPr>
            <a:r>
              <a:rPr lang="en-US" sz="2000" b="1" dirty="0">
                <a:latin typeface="Consolas" panose="020B0609020204030204" pitchFamily="49" charset="0"/>
              </a:rPr>
              <a:t>.find() </a:t>
            </a:r>
            <a:r>
              <a:rPr lang="en-US" sz="2000" dirty="0"/>
              <a:t>finds the </a:t>
            </a:r>
            <a:r>
              <a:rPr lang="en-US" sz="2000" b="1" dirty="0"/>
              <a:t>first</a:t>
            </a:r>
            <a:r>
              <a:rPr lang="en-US" sz="2000" dirty="0"/>
              <a:t> instance of a character in a string. Returns -1 for no match</a:t>
            </a:r>
            <a:r>
              <a:rPr lang="en-US" dirty="0"/>
              <a:t>. </a:t>
            </a:r>
          </a:p>
        </p:txBody>
      </p:sp>
      <p:sp>
        <p:nvSpPr>
          <p:cNvPr id="3" name="Title 2"/>
          <p:cNvSpPr>
            <a:spLocks noGrp="1"/>
          </p:cNvSpPr>
          <p:nvPr>
            <p:ph type="title"/>
          </p:nvPr>
        </p:nvSpPr>
        <p:spPr/>
        <p:txBody>
          <a:bodyPr/>
          <a:lstStyle/>
          <a:p>
            <a:r>
              <a:rPr lang="en-US" dirty="0"/>
              <a:t>More String Methods</a:t>
            </a:r>
          </a:p>
        </p:txBody>
      </p:sp>
      <mc:AlternateContent xmlns:mc="http://schemas.openxmlformats.org/markup-compatibility/2006" xmlns:we="http://schemas.microsoft.com/office/webextensions/webextension/2010/11" xmlns:pca="http://schemas.microsoft.com/office/powerpoint/2013/contentapp">
        <mc:Choice Requires="we pca">
          <p:pic>
            <p:nvPicPr>
              <p:cNvPr id="5" name="Add-in 3" title="Code Presenter Pro"/>
              <p:cNvPicPr>
                <a:picLocks noChangeAspect="1"/>
              </p:cNvPicPr>
              <p:nvPr>
                <p:extLst>
                  <p:ext uri="{D42A27DB-BD31-4B8C-83A1-F6EECF244321}">
                    <p14:modId xmlns:p14="http://schemas.microsoft.com/office/powerpoint/2010/main" val="1212365"/>
                  </p:ext>
                </p:extLst>
              </p:nvPr>
            </p:nvPicPr>
            <p:blipFill>
              <a:blip r:embed="rId3"/>
              <a:stretch>
                <a:fillRect/>
              </a:stretch>
            </p:blipFill>
            <p:spPr>
              <a:xfrm>
                <a:off x="358570" y="2792859"/>
                <a:ext cx="9685020" cy="2618381"/>
              </a:xfrm>
              <a:prstGeom prst="rect">
                <a:avLst/>
              </a:prstGeom>
            </p:spPr>
          </p:pic>
        </mc:Choice>
        <mc:Fallback xmlns="">
          <p:pic>
            <p:nvPicPr>
              <p:cNvPr id="4" name="Add-in 3" title="Code Presenter Pro"/>
              <p:cNvPicPr>
                <a:picLocks noGrp="1" noRot="1" noChangeAspect="1" noMove="1" noResize="1" noEditPoints="1" noAdjustHandles="1" noChangeArrowheads="1" noChangeShapeType="1"/>
              </p:cNvPicPr>
              <p:nvPr/>
            </p:nvPicPr>
            <p:blipFill>
              <a:blip r:embed="rId4"/>
              <a:stretch>
                <a:fillRect/>
              </a:stretch>
            </p:blipFill>
            <p:spPr>
              <a:xfrm>
                <a:off x="358570" y="2792859"/>
                <a:ext cx="9685020" cy="2618381"/>
              </a:xfrm>
              <a:prstGeom prst="rect">
                <a:avLst/>
              </a:prstGeom>
            </p:spPr>
          </p:pic>
        </mc:Fallback>
      </mc:AlternateContent>
    </p:spTree>
    <p:extLst>
      <p:ext uri="{BB962C8B-B14F-4D97-AF65-F5344CB8AC3E}">
        <p14:creationId xmlns:p14="http://schemas.microsoft.com/office/powerpoint/2010/main" val="4037430982"/>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58570" y="1255173"/>
            <a:ext cx="11474238" cy="1518044"/>
          </a:xfrm>
        </p:spPr>
        <p:txBody>
          <a:bodyPr/>
          <a:lstStyle/>
          <a:p>
            <a:pPr marL="0" indent="0">
              <a:buNone/>
            </a:pPr>
            <a:r>
              <a:rPr lang="en-US" sz="2000" b="1" dirty="0">
                <a:latin typeface="Consolas" panose="020B0609020204030204" pitchFamily="49" charset="0"/>
              </a:rPr>
              <a:t>len() </a:t>
            </a:r>
            <a:r>
              <a:rPr lang="en-US" sz="2000" dirty="0"/>
              <a:t>returns the length of a string.. This one was used on Slide 4.</a:t>
            </a:r>
          </a:p>
          <a:p>
            <a:pPr marL="0" indent="0">
              <a:buNone/>
            </a:pPr>
            <a:r>
              <a:rPr lang="en-US" sz="2000" b="1" dirty="0">
                <a:latin typeface="Consolas" panose="020B0609020204030204" pitchFamily="49" charset="0"/>
              </a:rPr>
              <a:t>.count() </a:t>
            </a:r>
            <a:r>
              <a:rPr lang="en-US" sz="2000" dirty="0"/>
              <a:t>returns the number of times a character appears in a string</a:t>
            </a:r>
          </a:p>
          <a:p>
            <a:pPr marL="0" indent="0">
              <a:buNone/>
            </a:pPr>
            <a:r>
              <a:rPr lang="en-US" sz="2000" b="1" dirty="0">
                <a:latin typeface="Consolas" panose="020B0609020204030204" pitchFamily="49" charset="0"/>
              </a:rPr>
              <a:t>.find() </a:t>
            </a:r>
            <a:r>
              <a:rPr lang="en-US" sz="2000" dirty="0"/>
              <a:t>finds the </a:t>
            </a:r>
            <a:r>
              <a:rPr lang="en-US" sz="2000" b="1" dirty="0"/>
              <a:t>first</a:t>
            </a:r>
            <a:r>
              <a:rPr lang="en-US" sz="2000" dirty="0"/>
              <a:t> instance of a character in a string. Returns -1 for no match. </a:t>
            </a:r>
          </a:p>
          <a:p>
            <a:pPr marL="0" indent="0">
              <a:buNone/>
            </a:pPr>
            <a:endParaRPr lang="en-US" dirty="0"/>
          </a:p>
        </p:txBody>
      </p:sp>
      <p:sp>
        <p:nvSpPr>
          <p:cNvPr id="3" name="Title 2"/>
          <p:cNvSpPr>
            <a:spLocks noGrp="1"/>
          </p:cNvSpPr>
          <p:nvPr>
            <p:ph type="title"/>
          </p:nvPr>
        </p:nvSpPr>
        <p:spPr/>
        <p:txBody>
          <a:bodyPr/>
          <a:lstStyle/>
          <a:p>
            <a:r>
              <a:rPr lang="en-US" dirty="0"/>
              <a:t>More String Methods, continued</a:t>
            </a:r>
          </a:p>
        </p:txBody>
      </p:sp>
      <mc:AlternateContent xmlns:mc="http://schemas.openxmlformats.org/markup-compatibility/2006" xmlns:we="http://schemas.microsoft.com/office/webextensions/webextension/2010/11" xmlns:pca="http://schemas.microsoft.com/office/powerpoint/2013/contentapp">
        <mc:Choice Requires="we pca">
          <p:pic>
            <p:nvPicPr>
              <p:cNvPr id="6" name="Add-in 3" title="Code Presenter Pro"/>
              <p:cNvPicPr>
                <a:picLocks noChangeAspect="1"/>
              </p:cNvPicPr>
              <p:nvPr>
                <p:extLst>
                  <p:ext uri="{D42A27DB-BD31-4B8C-83A1-F6EECF244321}">
                    <p14:modId xmlns:p14="http://schemas.microsoft.com/office/powerpoint/2010/main" val="1396130125"/>
                  </p:ext>
                </p:extLst>
              </p:nvPr>
            </p:nvPicPr>
            <p:blipFill>
              <a:blip r:embed="rId3"/>
              <a:stretch>
                <a:fillRect/>
              </a:stretch>
            </p:blipFill>
            <p:spPr>
              <a:xfrm>
                <a:off x="638556" y="2520547"/>
                <a:ext cx="9685020" cy="2764685"/>
              </a:xfrm>
              <a:prstGeom prst="rect">
                <a:avLst/>
              </a:prstGeom>
            </p:spPr>
          </p:pic>
        </mc:Choice>
        <mc:Fallback xmlns="">
          <p:pic>
            <p:nvPicPr>
              <p:cNvPr id="4" name="Add-in 3" title="Code Presenter Pro"/>
              <p:cNvPicPr>
                <a:picLocks noGrp="1" noRot="1" noChangeAspect="1" noMove="1" noResize="1" noEditPoints="1" noAdjustHandles="1" noChangeArrowheads="1" noChangeShapeType="1"/>
              </p:cNvPicPr>
              <p:nvPr/>
            </p:nvPicPr>
            <p:blipFill>
              <a:blip r:embed="rId4"/>
              <a:stretch>
                <a:fillRect/>
              </a:stretch>
            </p:blipFill>
            <p:spPr>
              <a:xfrm>
                <a:off x="638556" y="2520547"/>
                <a:ext cx="9685020" cy="2764685"/>
              </a:xfrm>
              <a:prstGeom prst="rect">
                <a:avLst/>
              </a:prstGeom>
            </p:spPr>
          </p:pic>
        </mc:Fallback>
      </mc:AlternateContent>
      <p:sp>
        <p:nvSpPr>
          <p:cNvPr id="5" name="TextBox 4"/>
          <p:cNvSpPr txBox="1"/>
          <p:nvPr/>
        </p:nvSpPr>
        <p:spPr>
          <a:xfrm>
            <a:off x="638556" y="5522976"/>
            <a:ext cx="10297668" cy="627864"/>
          </a:xfrm>
          <a:prstGeom prst="rect">
            <a:avLst/>
          </a:prstGeom>
          <a:noFill/>
        </p:spPr>
        <p:txBody>
          <a:bodyPr wrap="square" lIns="182880" tIns="146304" rIns="182880" bIns="146304" rtlCol="0">
            <a:spAutoFit/>
          </a:bodyPr>
          <a:lstStyle/>
          <a:p>
            <a:pPr>
              <a:lnSpc>
                <a:spcPct val="90000"/>
              </a:lnSpc>
              <a:spcAft>
                <a:spcPts val="600"/>
              </a:spcAft>
            </a:pPr>
            <a:r>
              <a:rPr lang="en-US" sz="2400" dirty="0">
                <a:gradFill>
                  <a:gsLst>
                    <a:gs pos="2917">
                      <a:schemeClr val="tx1"/>
                    </a:gs>
                    <a:gs pos="30000">
                      <a:schemeClr val="tx1"/>
                    </a:gs>
                  </a:gsLst>
                  <a:lin ang="5400000" scaled="0"/>
                </a:gradFill>
              </a:rPr>
              <a:t>Variables can be used in the count and find methods. </a:t>
            </a:r>
          </a:p>
        </p:txBody>
      </p:sp>
    </p:spTree>
    <p:extLst>
      <p:ext uri="{BB962C8B-B14F-4D97-AF65-F5344CB8AC3E}">
        <p14:creationId xmlns:p14="http://schemas.microsoft.com/office/powerpoint/2010/main" val="1684120821"/>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5827948"/>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2"/>
          </p:nvPr>
        </p:nvSpPr>
        <p:spPr>
          <a:xfrm>
            <a:off x="269237" y="3448308"/>
            <a:ext cx="8270507" cy="896552"/>
          </a:xfrm>
        </p:spPr>
        <p:txBody>
          <a:bodyPr/>
          <a:lstStyle/>
          <a:p>
            <a:r>
              <a:rPr lang="en-US" dirty="0"/>
              <a:t>Introduction to Python, Unit 2</a:t>
            </a:r>
          </a:p>
        </p:txBody>
      </p:sp>
      <p:sp>
        <p:nvSpPr>
          <p:cNvPr id="2" name="Title 1"/>
          <p:cNvSpPr>
            <a:spLocks noGrp="1"/>
          </p:cNvSpPr>
          <p:nvPr>
            <p:ph type="title"/>
          </p:nvPr>
        </p:nvSpPr>
        <p:spPr>
          <a:xfrm>
            <a:off x="269238" y="1644658"/>
            <a:ext cx="8270507" cy="687996"/>
          </a:xfrm>
        </p:spPr>
        <p:txBody>
          <a:bodyPr/>
          <a:lstStyle/>
          <a:p>
            <a:r>
              <a:rPr lang="en-US" dirty="0"/>
              <a:t>Module </a:t>
            </a:r>
            <a:r>
              <a:rPr lang="en-US" dirty="0" smtClean="0"/>
              <a:t>1 - Sequence Indexing</a:t>
            </a:r>
            <a:endParaRPr lang="en-US" dirty="0"/>
          </a:p>
        </p:txBody>
      </p:sp>
    </p:spTree>
    <p:extLst>
      <p:ext uri="{BB962C8B-B14F-4D97-AF65-F5344CB8AC3E}">
        <p14:creationId xmlns:p14="http://schemas.microsoft.com/office/powerpoint/2010/main" val="274597348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58570" y="1255173"/>
            <a:ext cx="11474238" cy="2342180"/>
          </a:xfrm>
        </p:spPr>
        <p:txBody>
          <a:bodyPr vert="horz" wrap="square" lIns="91440" tIns="91440" rIns="91440" bIns="91440" rtlCol="0" anchor="t">
            <a:spAutoFit/>
          </a:bodyPr>
          <a:lstStyle/>
          <a:p>
            <a:pPr marL="0" indent="0">
              <a:buNone/>
            </a:pPr>
            <a:r>
              <a:rPr lang="en-US" sz="2800" dirty="0">
                <a:solidFill>
                  <a:srgbClr val="0377D6"/>
                </a:solidFill>
                <a:latin typeface="Segoe UI"/>
              </a:rPr>
              <a:t>Strings</a:t>
            </a:r>
            <a:r>
              <a:rPr lang="en-US" sz="2800" dirty="0">
                <a:solidFill>
                  <a:srgbClr val="0377D6"/>
                </a:solidFill>
              </a:rPr>
              <a:t> have an index for each character</a:t>
            </a:r>
            <a:r>
              <a:rPr lang="en-US" sz="2800" dirty="0">
                <a:solidFill>
                  <a:srgbClr val="505050"/>
                </a:solidFill>
              </a:rPr>
              <a:t> </a:t>
            </a:r>
            <a:endParaRPr lang="en-US" sz="2000" dirty="0">
              <a:solidFill>
                <a:schemeClr val="tx1"/>
              </a:solidFill>
            </a:endParaRPr>
          </a:p>
          <a:p>
            <a:pPr marL="0" indent="0">
              <a:buNone/>
            </a:pPr>
            <a:r>
              <a:rPr lang="en-US" sz="2000" dirty="0">
                <a:solidFill>
                  <a:schemeClr val="tx1"/>
                </a:solidFill>
              </a:rPr>
              <a:t>The first index position is always zero (0)</a:t>
            </a:r>
          </a:p>
          <a:p>
            <a:pPr marL="0" indent="0">
              <a:buNone/>
            </a:pPr>
            <a:r>
              <a:rPr lang="en-US" sz="2000" dirty="0"/>
              <a:t>The last index number will always be </a:t>
            </a:r>
            <a:r>
              <a:rPr lang="en-US" sz="2000" b="1" dirty="0"/>
              <a:t>one less</a:t>
            </a:r>
            <a:r>
              <a:rPr lang="en-US" sz="2000" dirty="0"/>
              <a:t> than the length of the string</a:t>
            </a:r>
          </a:p>
          <a:p>
            <a:pPr marL="0" indent="0">
              <a:buNone/>
            </a:pPr>
            <a:endParaRPr lang="en-US" sz="2000" dirty="0" smtClean="0">
              <a:solidFill>
                <a:schemeClr val="tx1"/>
              </a:solidFill>
            </a:endParaRPr>
          </a:p>
          <a:p>
            <a:pPr marL="0" indent="0">
              <a:buNone/>
            </a:pPr>
            <a:r>
              <a:rPr lang="en-US" sz="2000" dirty="0" smtClean="0">
                <a:solidFill>
                  <a:schemeClr val="tx1"/>
                </a:solidFill>
              </a:rPr>
              <a:t>Length = </a:t>
            </a:r>
            <a:r>
              <a:rPr lang="en-US" sz="2000" b="1" dirty="0" smtClean="0">
                <a:solidFill>
                  <a:schemeClr val="accent2"/>
                </a:solidFill>
              </a:rPr>
              <a:t>blue</a:t>
            </a:r>
          </a:p>
          <a:p>
            <a:pPr marL="0" indent="0">
              <a:buNone/>
            </a:pPr>
            <a:r>
              <a:rPr lang="en-US" sz="2000" dirty="0" smtClean="0">
                <a:solidFill>
                  <a:schemeClr val="tx1"/>
                </a:solidFill>
              </a:rPr>
              <a:t>Index = black</a:t>
            </a:r>
          </a:p>
        </p:txBody>
      </p:sp>
      <p:sp>
        <p:nvSpPr>
          <p:cNvPr id="4" name="Title 3"/>
          <p:cNvSpPr>
            <a:spLocks noGrp="1"/>
          </p:cNvSpPr>
          <p:nvPr>
            <p:ph type="title"/>
          </p:nvPr>
        </p:nvSpPr>
        <p:spPr/>
        <p:txBody>
          <a:bodyPr/>
          <a:lstStyle/>
          <a:p>
            <a:r>
              <a:rPr lang="en-US" sz="4800" dirty="0"/>
              <a:t>String Index</a:t>
            </a:r>
          </a:p>
        </p:txBody>
      </p:sp>
      <p:pic>
        <p:nvPicPr>
          <p:cNvPr id="3" name="Picture 2" descr="Screenshot of a table that has two rows and six columns. The first table row contains the uppercase letters J, U, S, T, I, and N. The second table row contains the  numbers 0, 1, 2, 3, 4, and 5." title="Mapping the characters of a name"/>
          <p:cNvPicPr>
            <a:picLocks noChangeAspect="1"/>
          </p:cNvPicPr>
          <p:nvPr/>
        </p:nvPicPr>
        <p:blipFill>
          <a:blip r:embed="rId3"/>
          <a:stretch>
            <a:fillRect/>
          </a:stretch>
        </p:blipFill>
        <p:spPr>
          <a:xfrm>
            <a:off x="500504" y="4625558"/>
            <a:ext cx="11101117" cy="1153676"/>
          </a:xfrm>
          <a:prstGeom prst="rect">
            <a:avLst/>
          </a:prstGeom>
        </p:spPr>
      </p:pic>
      <p:graphicFrame>
        <p:nvGraphicFramePr>
          <p:cNvPr id="6" name="Table 5"/>
          <p:cNvGraphicFramePr>
            <a:graphicFrameLocks noGrp="1"/>
          </p:cNvGraphicFramePr>
          <p:nvPr>
            <p:extLst>
              <p:ext uri="{D42A27DB-BD31-4B8C-83A1-F6EECF244321}">
                <p14:modId xmlns:p14="http://schemas.microsoft.com/office/powerpoint/2010/main" val="2848624966"/>
              </p:ext>
            </p:extLst>
          </p:nvPr>
        </p:nvGraphicFramePr>
        <p:xfrm>
          <a:off x="500505" y="4029914"/>
          <a:ext cx="11101116" cy="595644"/>
        </p:xfrm>
        <a:graphic>
          <a:graphicData uri="http://schemas.openxmlformats.org/drawingml/2006/table">
            <a:tbl>
              <a:tblPr firstRow="1" bandRow="1">
                <a:tableStyleId>{5C22544A-7EE6-4342-B048-85BDC9FD1C3A}</a:tableStyleId>
              </a:tblPr>
              <a:tblGrid>
                <a:gridCol w="1850186">
                  <a:extLst>
                    <a:ext uri="{9D8B030D-6E8A-4147-A177-3AD203B41FA5}">
                      <a16:colId xmlns:a16="http://schemas.microsoft.com/office/drawing/2014/main" val="1126778518"/>
                    </a:ext>
                  </a:extLst>
                </a:gridCol>
                <a:gridCol w="1850186">
                  <a:extLst>
                    <a:ext uri="{9D8B030D-6E8A-4147-A177-3AD203B41FA5}">
                      <a16:colId xmlns:a16="http://schemas.microsoft.com/office/drawing/2014/main" val="199322805"/>
                    </a:ext>
                  </a:extLst>
                </a:gridCol>
                <a:gridCol w="1850186">
                  <a:extLst>
                    <a:ext uri="{9D8B030D-6E8A-4147-A177-3AD203B41FA5}">
                      <a16:colId xmlns:a16="http://schemas.microsoft.com/office/drawing/2014/main" val="3009108914"/>
                    </a:ext>
                  </a:extLst>
                </a:gridCol>
                <a:gridCol w="1850186">
                  <a:extLst>
                    <a:ext uri="{9D8B030D-6E8A-4147-A177-3AD203B41FA5}">
                      <a16:colId xmlns:a16="http://schemas.microsoft.com/office/drawing/2014/main" val="1377905510"/>
                    </a:ext>
                  </a:extLst>
                </a:gridCol>
                <a:gridCol w="1850186">
                  <a:extLst>
                    <a:ext uri="{9D8B030D-6E8A-4147-A177-3AD203B41FA5}">
                      <a16:colId xmlns:a16="http://schemas.microsoft.com/office/drawing/2014/main" val="2685728453"/>
                    </a:ext>
                  </a:extLst>
                </a:gridCol>
                <a:gridCol w="1850186">
                  <a:extLst>
                    <a:ext uri="{9D8B030D-6E8A-4147-A177-3AD203B41FA5}">
                      <a16:colId xmlns:a16="http://schemas.microsoft.com/office/drawing/2014/main" val="4051627929"/>
                    </a:ext>
                  </a:extLst>
                </a:gridCol>
              </a:tblGrid>
              <a:tr h="595644">
                <a:tc>
                  <a:txBody>
                    <a:bodyPr/>
                    <a:lstStyle/>
                    <a:p>
                      <a:r>
                        <a:rPr lang="en-US" sz="3000" b="0" dirty="0" smtClean="0">
                          <a:solidFill>
                            <a:schemeClr val="accent2"/>
                          </a:solidFill>
                        </a:rPr>
                        <a:t>  1</a:t>
                      </a:r>
                      <a:endParaRPr lang="en-US" sz="3000" b="0" dirty="0">
                        <a:solidFill>
                          <a:schemeClr val="accent2"/>
                        </a:solidFill>
                      </a:endParaRPr>
                    </a:p>
                  </a:txBody>
                  <a:tcPr>
                    <a:solidFill>
                      <a:schemeClr val="bg1"/>
                    </a:solidFill>
                  </a:tcPr>
                </a:tc>
                <a:tc>
                  <a:txBody>
                    <a:bodyPr/>
                    <a:lstStyle/>
                    <a:p>
                      <a:r>
                        <a:rPr lang="en-US" sz="3000" b="0" kern="1200" dirty="0" smtClean="0">
                          <a:solidFill>
                            <a:schemeClr val="accent2"/>
                          </a:solidFill>
                          <a:latin typeface="+mn-lt"/>
                          <a:ea typeface="+mn-ea"/>
                          <a:cs typeface="+mn-cs"/>
                        </a:rPr>
                        <a:t> 2</a:t>
                      </a:r>
                      <a:endParaRPr lang="en-US" sz="3000" b="0" kern="1200" dirty="0">
                        <a:solidFill>
                          <a:schemeClr val="accent2"/>
                        </a:solidFill>
                        <a:latin typeface="+mn-lt"/>
                        <a:ea typeface="+mn-ea"/>
                        <a:cs typeface="+mn-cs"/>
                      </a:endParaRPr>
                    </a:p>
                  </a:txBody>
                  <a:tcPr>
                    <a:solidFill>
                      <a:schemeClr val="bg1"/>
                    </a:solidFill>
                  </a:tcPr>
                </a:tc>
                <a:tc>
                  <a:txBody>
                    <a:bodyPr/>
                    <a:lstStyle/>
                    <a:p>
                      <a:r>
                        <a:rPr lang="en-US" sz="3000" b="0" kern="1200" dirty="0" smtClean="0">
                          <a:solidFill>
                            <a:schemeClr val="accent2"/>
                          </a:solidFill>
                          <a:latin typeface="+mn-lt"/>
                          <a:ea typeface="+mn-ea"/>
                          <a:cs typeface="+mn-cs"/>
                        </a:rPr>
                        <a:t>3</a:t>
                      </a:r>
                      <a:endParaRPr lang="en-US" sz="3000" b="0" kern="1200" dirty="0">
                        <a:solidFill>
                          <a:schemeClr val="accent2"/>
                        </a:solidFill>
                        <a:latin typeface="+mn-lt"/>
                        <a:ea typeface="+mn-ea"/>
                        <a:cs typeface="+mn-cs"/>
                      </a:endParaRPr>
                    </a:p>
                  </a:txBody>
                  <a:tcPr>
                    <a:solidFill>
                      <a:schemeClr val="bg1"/>
                    </a:solidFill>
                  </a:tcPr>
                </a:tc>
                <a:tc>
                  <a:txBody>
                    <a:bodyPr/>
                    <a:lstStyle/>
                    <a:p>
                      <a:r>
                        <a:rPr lang="en-US" sz="3000" b="0" kern="1200" dirty="0" smtClean="0">
                          <a:solidFill>
                            <a:schemeClr val="accent2"/>
                          </a:solidFill>
                          <a:latin typeface="+mn-lt"/>
                          <a:ea typeface="+mn-ea"/>
                          <a:cs typeface="+mn-cs"/>
                        </a:rPr>
                        <a:t>4</a:t>
                      </a:r>
                      <a:endParaRPr lang="en-US" sz="3000" b="0" kern="1200" dirty="0">
                        <a:solidFill>
                          <a:schemeClr val="accent2"/>
                        </a:solidFill>
                        <a:latin typeface="+mn-lt"/>
                        <a:ea typeface="+mn-ea"/>
                        <a:cs typeface="+mn-cs"/>
                      </a:endParaRPr>
                    </a:p>
                  </a:txBody>
                  <a:tcPr>
                    <a:solidFill>
                      <a:schemeClr val="bg1"/>
                    </a:solidFill>
                  </a:tcPr>
                </a:tc>
                <a:tc>
                  <a:txBody>
                    <a:bodyPr/>
                    <a:lstStyle/>
                    <a:p>
                      <a:r>
                        <a:rPr lang="en-US" sz="3000" b="0" kern="1200" dirty="0" smtClean="0">
                          <a:solidFill>
                            <a:schemeClr val="accent2"/>
                          </a:solidFill>
                          <a:latin typeface="+mn-lt"/>
                          <a:ea typeface="+mn-ea"/>
                          <a:cs typeface="+mn-cs"/>
                        </a:rPr>
                        <a:t>5</a:t>
                      </a:r>
                      <a:endParaRPr lang="en-US" sz="3000" b="0" kern="1200" dirty="0">
                        <a:solidFill>
                          <a:schemeClr val="accent2"/>
                        </a:solidFill>
                        <a:latin typeface="+mn-lt"/>
                        <a:ea typeface="+mn-ea"/>
                        <a:cs typeface="+mn-cs"/>
                      </a:endParaRPr>
                    </a:p>
                  </a:txBody>
                  <a:tcPr>
                    <a:solidFill>
                      <a:schemeClr val="bg1"/>
                    </a:solidFill>
                  </a:tcPr>
                </a:tc>
                <a:tc>
                  <a:txBody>
                    <a:bodyPr/>
                    <a:lstStyle/>
                    <a:p>
                      <a:r>
                        <a:rPr lang="en-US" sz="3000" b="0" kern="1200" dirty="0" smtClean="0">
                          <a:solidFill>
                            <a:schemeClr val="accent2"/>
                          </a:solidFill>
                          <a:latin typeface="+mn-lt"/>
                          <a:ea typeface="+mn-ea"/>
                          <a:cs typeface="+mn-cs"/>
                        </a:rPr>
                        <a:t>6</a:t>
                      </a:r>
                      <a:endParaRPr lang="en-US" sz="3000" b="0" kern="1200" dirty="0">
                        <a:solidFill>
                          <a:schemeClr val="accent2"/>
                        </a:solidFill>
                        <a:latin typeface="+mn-lt"/>
                        <a:ea typeface="+mn-ea"/>
                        <a:cs typeface="+mn-cs"/>
                      </a:endParaRPr>
                    </a:p>
                  </a:txBody>
                  <a:tcPr>
                    <a:solidFill>
                      <a:schemeClr val="bg1"/>
                    </a:solidFill>
                  </a:tcPr>
                </a:tc>
                <a:extLst>
                  <a:ext uri="{0D108BD9-81ED-4DB2-BD59-A6C34878D82A}">
                    <a16:rowId xmlns:a16="http://schemas.microsoft.com/office/drawing/2014/main" val="1339094796"/>
                  </a:ext>
                </a:extLst>
              </a:tr>
            </a:tbl>
          </a:graphicData>
        </a:graphic>
      </p:graphicFrame>
    </p:spTree>
    <p:extLst>
      <p:ext uri="{BB962C8B-B14F-4D97-AF65-F5344CB8AC3E}">
        <p14:creationId xmlns:p14="http://schemas.microsoft.com/office/powerpoint/2010/main" val="2956558697"/>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58570" y="4481462"/>
            <a:ext cx="11474238" cy="456215"/>
          </a:xfrm>
        </p:spPr>
        <p:txBody>
          <a:bodyPr/>
          <a:lstStyle/>
          <a:p>
            <a:r>
              <a:rPr lang="en-US" dirty="0"/>
              <a:t>This simple program takes a input and then prints a character at index of the user’s choice</a:t>
            </a:r>
          </a:p>
        </p:txBody>
      </p:sp>
      <p:sp>
        <p:nvSpPr>
          <p:cNvPr id="3" name="Title 2"/>
          <p:cNvSpPr>
            <a:spLocks noGrp="1"/>
          </p:cNvSpPr>
          <p:nvPr>
            <p:ph type="title"/>
          </p:nvPr>
        </p:nvSpPr>
        <p:spPr/>
        <p:txBody>
          <a:bodyPr/>
          <a:lstStyle/>
          <a:p>
            <a:r>
              <a:rPr lang="en-US" dirty="0"/>
              <a:t>String Index Example</a:t>
            </a:r>
          </a:p>
        </p:txBody>
      </p:sp>
      <mc:AlternateContent xmlns:mc="http://schemas.openxmlformats.org/markup-compatibility/2006" xmlns:we="http://schemas.microsoft.com/office/webextensions/webextension/2010/11" xmlns:pca="http://schemas.microsoft.com/office/powerpoint/2013/contentapp">
        <mc:Choice Requires="we pca">
          <p:pic>
            <p:nvPicPr>
              <p:cNvPr id="4" name="Add-in 4" title="Code Presenter Pro"/>
              <p:cNvPicPr>
                <a:picLocks noChangeAspect="1"/>
              </p:cNvPicPr>
              <p:nvPr>
                <p:extLst>
                  <p:ext uri="{D42A27DB-BD31-4B8C-83A1-F6EECF244321}">
                    <p14:modId xmlns:p14="http://schemas.microsoft.com/office/powerpoint/2010/main" val="2437904185"/>
                  </p:ext>
                </p:extLst>
              </p:nvPr>
            </p:nvPicPr>
            <p:blipFill>
              <a:blip r:embed="rId3"/>
              <a:stretch>
                <a:fillRect/>
              </a:stretch>
            </p:blipFill>
            <p:spPr>
              <a:xfrm>
                <a:off x="358570" y="1302674"/>
                <a:ext cx="11267373" cy="2699310"/>
              </a:xfrm>
              <a:prstGeom prst="rect">
                <a:avLst/>
              </a:prstGeom>
            </p:spPr>
          </p:pic>
        </mc:Choice>
        <mc:Fallback xmlns="">
          <p:pic>
            <p:nvPicPr>
              <p:cNvPr id="5" name="Add-in 4" title="Code Presenter Pro"/>
              <p:cNvPicPr>
                <a:picLocks noGrp="1" noRot="1" noChangeAspect="1" noMove="1" noResize="1" noEditPoints="1" noAdjustHandles="1" noChangeArrowheads="1" noChangeShapeType="1"/>
              </p:cNvPicPr>
              <p:nvPr/>
            </p:nvPicPr>
            <p:blipFill>
              <a:blip r:embed="rId4"/>
              <a:stretch>
                <a:fillRect/>
              </a:stretch>
            </p:blipFill>
            <p:spPr>
              <a:xfrm>
                <a:off x="358570" y="1302674"/>
                <a:ext cx="11267373" cy="2699310"/>
              </a:xfrm>
              <a:prstGeom prst="rect">
                <a:avLst/>
              </a:prstGeom>
            </p:spPr>
          </p:pic>
        </mc:Fallback>
      </mc:AlternateContent>
    </p:spTree>
    <p:extLst>
      <p:ext uri="{BB962C8B-B14F-4D97-AF65-F5344CB8AC3E}">
        <p14:creationId xmlns:p14="http://schemas.microsoft.com/office/powerpoint/2010/main" val="1016206599"/>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we="http://schemas.microsoft.com/office/webextensions/webextension/2010/11" xmlns:pca="http://schemas.microsoft.com/office/powerpoint/2013/contentapp">
        <mc:Choice Requires="we pca">
          <p:pic>
            <p:nvPicPr>
              <p:cNvPr id="5" name="Add-in 3" title="Code Presenter Pro"/>
              <p:cNvPicPr>
                <a:picLocks noChangeAspect="1"/>
              </p:cNvPicPr>
              <p:nvPr>
                <p:extLst>
                  <p:ext uri="{D42A27DB-BD31-4B8C-83A1-F6EECF244321}">
                    <p14:modId xmlns:p14="http://schemas.microsoft.com/office/powerpoint/2010/main" val="2703755598"/>
                  </p:ext>
                </p:extLst>
              </p:nvPr>
            </p:nvPicPr>
            <p:blipFill>
              <a:blip r:embed="rId3"/>
              <a:stretch>
                <a:fillRect/>
              </a:stretch>
            </p:blipFill>
            <p:spPr>
              <a:xfrm>
                <a:off x="522848" y="1711387"/>
                <a:ext cx="9825483" cy="2780537"/>
              </a:xfrm>
              <a:prstGeom prst="rect">
                <a:avLst/>
              </a:prstGeom>
            </p:spPr>
          </p:pic>
        </mc:Choice>
        <mc:Fallback xmlns="">
          <p:pic>
            <p:nvPicPr>
              <p:cNvPr id="4" name="Add-in 3" title="Code Presenter Pro"/>
              <p:cNvPicPr>
                <a:picLocks noGrp="1" noRot="1" noChangeAspect="1" noMove="1" noResize="1" noEditPoints="1" noAdjustHandles="1" noChangeArrowheads="1" noChangeShapeType="1"/>
              </p:cNvPicPr>
              <p:nvPr/>
            </p:nvPicPr>
            <p:blipFill>
              <a:blip r:embed="rId4"/>
              <a:stretch>
                <a:fillRect/>
              </a:stretch>
            </p:blipFill>
            <p:spPr>
              <a:xfrm>
                <a:off x="522848" y="1711387"/>
                <a:ext cx="9825483" cy="2780537"/>
              </a:xfrm>
              <a:prstGeom prst="rect">
                <a:avLst/>
              </a:prstGeom>
            </p:spPr>
          </p:pic>
        </mc:Fallback>
      </mc:AlternateContent>
      <p:sp>
        <p:nvSpPr>
          <p:cNvPr id="2" name="Text Placeholder 1"/>
          <p:cNvSpPr>
            <a:spLocks noGrp="1"/>
          </p:cNvSpPr>
          <p:nvPr>
            <p:ph type="body" sz="quarter" idx="10"/>
          </p:nvPr>
        </p:nvSpPr>
        <p:spPr>
          <a:xfrm>
            <a:off x="358570" y="1255173"/>
            <a:ext cx="11474238" cy="461665"/>
          </a:xfrm>
        </p:spPr>
        <p:txBody>
          <a:bodyPr/>
          <a:lstStyle/>
          <a:p>
            <a:pPr marL="0" indent="0">
              <a:buNone/>
            </a:pPr>
            <a:r>
              <a:rPr lang="en-US" sz="2000" dirty="0"/>
              <a:t>If the last character </a:t>
            </a:r>
            <a:r>
              <a:rPr lang="en-US" sz="2000" dirty="0" smtClean="0"/>
              <a:t>in </a:t>
            </a:r>
            <a:r>
              <a:rPr lang="en-US" sz="2000" dirty="0"/>
              <a:t>a string is </a:t>
            </a:r>
            <a:r>
              <a:rPr lang="en-US" sz="2000" dirty="0" smtClean="0"/>
              <a:t>needed, </a:t>
            </a:r>
            <a:r>
              <a:rPr lang="en-US" sz="2000" dirty="0"/>
              <a:t>index -1 can be used regardless of the length of the string.</a:t>
            </a:r>
          </a:p>
        </p:txBody>
      </p:sp>
      <p:sp>
        <p:nvSpPr>
          <p:cNvPr id="3" name="Title 2"/>
          <p:cNvSpPr>
            <a:spLocks noGrp="1"/>
          </p:cNvSpPr>
          <p:nvPr>
            <p:ph type="title"/>
          </p:nvPr>
        </p:nvSpPr>
        <p:spPr/>
        <p:txBody>
          <a:bodyPr/>
          <a:lstStyle/>
          <a:p>
            <a:r>
              <a:rPr lang="en-US" dirty="0"/>
              <a:t>Accessing the Last Character of a String</a:t>
            </a:r>
          </a:p>
        </p:txBody>
      </p:sp>
      <p:sp>
        <p:nvSpPr>
          <p:cNvPr id="6" name="TextBox 5"/>
          <p:cNvSpPr txBox="1"/>
          <p:nvPr/>
        </p:nvSpPr>
        <p:spPr>
          <a:xfrm>
            <a:off x="358570" y="4387766"/>
            <a:ext cx="9972392" cy="1280351"/>
          </a:xfrm>
          <a:prstGeom prst="rect">
            <a:avLst/>
          </a:prstGeom>
          <a:noFill/>
        </p:spPr>
        <p:txBody>
          <a:bodyPr wrap="square" lIns="182880" tIns="146304" rIns="182880" bIns="146304" rtlCol="0">
            <a:spAutoFit/>
          </a:bodyPr>
          <a:lstStyle/>
          <a:p>
            <a:pPr>
              <a:lnSpc>
                <a:spcPct val="90000"/>
              </a:lnSpc>
              <a:spcAft>
                <a:spcPts val="600"/>
              </a:spcAft>
            </a:pPr>
            <a:r>
              <a:rPr lang="en-US" sz="2400" dirty="0">
                <a:gradFill>
                  <a:gsLst>
                    <a:gs pos="2917">
                      <a:schemeClr val="tx1"/>
                    </a:gs>
                    <a:gs pos="30000">
                      <a:schemeClr val="tx1"/>
                    </a:gs>
                  </a:gsLst>
                  <a:lin ang="5400000" scaled="0"/>
                </a:gradFill>
              </a:rPr>
              <a:t>Both print commands will produce the same output: </a:t>
            </a:r>
            <a:r>
              <a:rPr lang="en-US" sz="3600" dirty="0">
                <a:gradFill>
                  <a:gsLst>
                    <a:gs pos="2917">
                      <a:schemeClr val="tx1"/>
                    </a:gs>
                    <a:gs pos="30000">
                      <a:schemeClr val="tx1"/>
                    </a:gs>
                  </a:gsLst>
                  <a:lin ang="5400000" scaled="0"/>
                </a:gradFill>
              </a:rPr>
              <a:t>“n”</a:t>
            </a:r>
          </a:p>
          <a:p>
            <a:pPr>
              <a:lnSpc>
                <a:spcPct val="90000"/>
              </a:lnSpc>
              <a:spcAft>
                <a:spcPts val="600"/>
              </a:spcAft>
            </a:pPr>
            <a:endParaRPr lang="en-US" sz="2400" dirty="0">
              <a:gradFill>
                <a:gsLst>
                  <a:gs pos="2917">
                    <a:schemeClr val="tx1"/>
                  </a:gs>
                  <a:gs pos="30000">
                    <a:schemeClr val="tx1"/>
                  </a:gs>
                </a:gsLst>
                <a:lin ang="5400000" scaled="0"/>
              </a:gradFill>
            </a:endParaRPr>
          </a:p>
        </p:txBody>
      </p:sp>
    </p:spTree>
    <p:extLst>
      <p:ext uri="{BB962C8B-B14F-4D97-AF65-F5344CB8AC3E}">
        <p14:creationId xmlns:p14="http://schemas.microsoft.com/office/powerpoint/2010/main" val="649482758"/>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we="http://schemas.microsoft.com/office/webextensions/webextension/2010/11" xmlns:pca="http://schemas.microsoft.com/office/powerpoint/2013/contentapp">
        <mc:Choice Requires="we pca">
          <p:pic>
            <p:nvPicPr>
              <p:cNvPr id="6" name="Add-in 3" title="Code Presenter Pro"/>
              <p:cNvPicPr>
                <a:picLocks noChangeAspect="1"/>
              </p:cNvPicPr>
              <p:nvPr>
                <p:extLst>
                  <p:ext uri="{D42A27DB-BD31-4B8C-83A1-F6EECF244321}">
                    <p14:modId xmlns:p14="http://schemas.microsoft.com/office/powerpoint/2010/main" val="3229469156"/>
                  </p:ext>
                </p:extLst>
              </p:nvPr>
            </p:nvPicPr>
            <p:blipFill>
              <a:blip r:embed="rId3"/>
              <a:stretch>
                <a:fillRect/>
              </a:stretch>
            </p:blipFill>
            <p:spPr>
              <a:xfrm>
                <a:off x="346672" y="2146803"/>
                <a:ext cx="7873874" cy="1872937"/>
              </a:xfrm>
              <a:prstGeom prst="rect">
                <a:avLst/>
              </a:prstGeom>
            </p:spPr>
          </p:pic>
        </mc:Choice>
        <mc:Fallback xmlns="">
          <p:pic>
            <p:nvPicPr>
              <p:cNvPr id="4" name="Add-in 3" title="Code Presenter Pro"/>
              <p:cNvPicPr>
                <a:picLocks noGrp="1" noRot="1" noChangeAspect="1" noMove="1" noResize="1" noEditPoints="1" noAdjustHandles="1" noChangeArrowheads="1" noChangeShapeType="1"/>
              </p:cNvPicPr>
              <p:nvPr/>
            </p:nvPicPr>
            <p:blipFill>
              <a:blip r:embed="rId4"/>
              <a:stretch>
                <a:fillRect/>
              </a:stretch>
            </p:blipFill>
            <p:spPr>
              <a:xfrm>
                <a:off x="346672" y="2146803"/>
                <a:ext cx="7873874" cy="1872937"/>
              </a:xfrm>
              <a:prstGeom prst="rect">
                <a:avLst/>
              </a:prstGeom>
            </p:spPr>
          </p:pic>
        </mc:Fallback>
      </mc:AlternateContent>
      <p:sp>
        <p:nvSpPr>
          <p:cNvPr id="2" name="Text Placeholder 1"/>
          <p:cNvSpPr>
            <a:spLocks noGrp="1"/>
          </p:cNvSpPr>
          <p:nvPr>
            <p:ph type="body" sz="quarter" idx="10"/>
          </p:nvPr>
        </p:nvSpPr>
        <p:spPr>
          <a:xfrm>
            <a:off x="358570" y="1255173"/>
            <a:ext cx="11474238" cy="5047472"/>
          </a:xfrm>
        </p:spPr>
        <p:txBody>
          <a:bodyPr/>
          <a:lstStyle/>
          <a:p>
            <a:pPr marL="0" indent="0">
              <a:buNone/>
            </a:pPr>
            <a:r>
              <a:rPr lang="en-US" dirty="0"/>
              <a:t>a sub-string can be returned using an index with start and stop values. </a:t>
            </a:r>
          </a:p>
          <a:p>
            <a:pPr marL="0" indent="0">
              <a:buNone/>
            </a:pPr>
            <a:r>
              <a:rPr lang="en-US" dirty="0">
                <a:solidFill>
                  <a:schemeClr val="tx1">
                    <a:lumMod val="50000"/>
                  </a:schemeClr>
                </a:solidFill>
                <a:latin typeface="Consolas" panose="020B0609020204030204" pitchFamily="49" charset="0"/>
              </a:rPr>
              <a:t>string[START:STOP]</a:t>
            </a:r>
            <a:endParaRPr lang="en-US" dirty="0">
              <a:solidFill>
                <a:schemeClr val="tx1">
                  <a:lumMod val="50000"/>
                </a:schemeClr>
              </a:solidFill>
              <a:latin typeface="Consolas" panose="020B0609020204030204" pitchFamily="49" charset="0"/>
              <a:sym typeface="Wingdings" panose="05000000000000000000" pitchFamily="2" charset="2"/>
            </a:endParaRPr>
          </a:p>
          <a:p>
            <a:pPr marL="0" indent="0">
              <a:buNone/>
            </a:pPr>
            <a:endParaRPr lang="en-US" dirty="0">
              <a:solidFill>
                <a:srgbClr val="FF0000"/>
              </a:solidFill>
            </a:endParaRPr>
          </a:p>
          <a:p>
            <a:pPr marL="0" indent="0">
              <a:buNone/>
            </a:pPr>
            <a:endParaRPr lang="en-US" dirty="0">
              <a:solidFill>
                <a:srgbClr val="FF0000"/>
              </a:solidFill>
            </a:endParaRPr>
          </a:p>
          <a:p>
            <a:pPr marL="0" indent="0">
              <a:buNone/>
            </a:pPr>
            <a:endParaRPr lang="en-US" dirty="0">
              <a:solidFill>
                <a:srgbClr val="FF0000"/>
              </a:solidFill>
            </a:endParaRPr>
          </a:p>
          <a:p>
            <a:pPr marL="0" indent="0">
              <a:buNone/>
            </a:pPr>
            <a:endParaRPr lang="en-US" dirty="0">
              <a:solidFill>
                <a:srgbClr val="FF0000"/>
              </a:solidFill>
            </a:endParaRPr>
          </a:p>
          <a:p>
            <a:pPr marL="0" indent="0">
              <a:buNone/>
            </a:pPr>
            <a:endParaRPr lang="en-US" dirty="0">
              <a:solidFill>
                <a:srgbClr val="FF0000"/>
              </a:solidFill>
            </a:endParaRPr>
          </a:p>
          <a:p>
            <a:pPr marL="0" indent="0">
              <a:buNone/>
            </a:pPr>
            <a:endParaRPr lang="en-US" dirty="0">
              <a:solidFill>
                <a:schemeClr val="tx1"/>
              </a:solidFill>
            </a:endParaRPr>
          </a:p>
          <a:p>
            <a:pPr marL="0" indent="0">
              <a:buNone/>
            </a:pPr>
            <a:r>
              <a:rPr lang="en-US" dirty="0">
                <a:solidFill>
                  <a:schemeClr val="tx1"/>
                </a:solidFill>
              </a:rPr>
              <a:t> </a:t>
            </a:r>
          </a:p>
          <a:p>
            <a:pPr marL="0" indent="0">
              <a:buNone/>
            </a:pPr>
            <a:endParaRPr lang="en-US" dirty="0">
              <a:solidFill>
                <a:schemeClr val="tx1"/>
              </a:solidFill>
            </a:endParaRPr>
          </a:p>
          <a:p>
            <a:pPr marL="0" indent="0">
              <a:buNone/>
            </a:pPr>
            <a:endParaRPr lang="en-US" dirty="0">
              <a:solidFill>
                <a:schemeClr val="tx1"/>
              </a:solidFill>
            </a:endParaRPr>
          </a:p>
          <a:p>
            <a:pPr marL="0" indent="0">
              <a:buNone/>
            </a:pPr>
            <a:r>
              <a:rPr lang="en-US" dirty="0">
                <a:solidFill>
                  <a:schemeClr val="tx1"/>
                </a:solidFill>
              </a:rPr>
              <a:t>output:  </a:t>
            </a:r>
            <a:r>
              <a:rPr lang="en-US" sz="2400" dirty="0">
                <a:solidFill>
                  <a:schemeClr val="tx1">
                    <a:lumMod val="50000"/>
                  </a:schemeClr>
                </a:solidFill>
                <a:latin typeface="Consolas" panose="020B0609020204030204" pitchFamily="49" charset="0"/>
              </a:rPr>
              <a:t>let</a:t>
            </a:r>
          </a:p>
          <a:p>
            <a:pPr marL="0" indent="0">
              <a:buNone/>
            </a:pPr>
            <a:endParaRPr lang="en-US" dirty="0">
              <a:solidFill>
                <a:schemeClr val="tx1"/>
              </a:solidFill>
            </a:endParaRPr>
          </a:p>
          <a:p>
            <a:pPr marL="0" indent="0">
              <a:buNone/>
            </a:pPr>
            <a:r>
              <a:rPr lang="en-US" dirty="0">
                <a:solidFill>
                  <a:schemeClr val="tx1">
                    <a:lumMod val="50000"/>
                  </a:schemeClr>
                </a:solidFill>
                <a:latin typeface="Consolas" panose="020B0609020204030204" pitchFamily="49" charset="0"/>
              </a:rPr>
              <a:t>name1[2:5] </a:t>
            </a:r>
            <a:r>
              <a:rPr lang="en-US" dirty="0">
                <a:solidFill>
                  <a:schemeClr val="tx1"/>
                </a:solidFill>
              </a:rPr>
              <a:t>is referred to as a string slice, note the stop value is </a:t>
            </a:r>
            <a:r>
              <a:rPr lang="en-US" u="sng" dirty="0">
                <a:solidFill>
                  <a:schemeClr val="tx1"/>
                </a:solidFill>
              </a:rPr>
              <a:t>not</a:t>
            </a:r>
            <a:r>
              <a:rPr lang="en-US" dirty="0">
                <a:solidFill>
                  <a:schemeClr val="tx1"/>
                </a:solidFill>
              </a:rPr>
              <a:t> included in the slice</a:t>
            </a:r>
          </a:p>
        </p:txBody>
      </p:sp>
      <p:sp>
        <p:nvSpPr>
          <p:cNvPr id="3" name="Title 2"/>
          <p:cNvSpPr>
            <a:spLocks noGrp="1"/>
          </p:cNvSpPr>
          <p:nvPr>
            <p:ph type="title"/>
          </p:nvPr>
        </p:nvSpPr>
        <p:spPr/>
        <p:txBody>
          <a:bodyPr/>
          <a:lstStyle/>
          <a:p>
            <a:r>
              <a:rPr lang="en-US" dirty="0"/>
              <a:t>Sub Strings (index slicing)</a:t>
            </a:r>
          </a:p>
        </p:txBody>
      </p:sp>
      <p:graphicFrame>
        <p:nvGraphicFramePr>
          <p:cNvPr id="5" name="Table 4" descr="Screenshot of a table that has two rows and seven columns. The first table row contains the letters C, O, L, E, T, T, and E. The second table row contains the  numbers 0, 1, 2, 3, 4, 5, and 6. The letters corresponding to the numbers 2, 3, and 4 are highlighted." title="Mapping the characters of a name"/>
          <p:cNvGraphicFramePr>
            <a:graphicFrameLocks noGrp="1"/>
          </p:cNvGraphicFramePr>
          <p:nvPr>
            <p:extLst>
              <p:ext uri="{D42A27DB-BD31-4B8C-83A1-F6EECF244321}">
                <p14:modId xmlns:p14="http://schemas.microsoft.com/office/powerpoint/2010/main" val="2402149167"/>
              </p:ext>
            </p:extLst>
          </p:nvPr>
        </p:nvGraphicFramePr>
        <p:xfrm>
          <a:off x="346672" y="4174770"/>
          <a:ext cx="6650273" cy="736600"/>
        </p:xfrm>
        <a:graphic>
          <a:graphicData uri="http://schemas.openxmlformats.org/drawingml/2006/table">
            <a:tbl>
              <a:tblPr firstRow="1" bandRow="1">
                <a:tableStyleId>{5940675A-B579-460E-94D1-54222C63F5DA}</a:tableStyleId>
              </a:tblPr>
              <a:tblGrid>
                <a:gridCol w="950039">
                  <a:extLst>
                    <a:ext uri="{9D8B030D-6E8A-4147-A177-3AD203B41FA5}">
                      <a16:colId xmlns:a16="http://schemas.microsoft.com/office/drawing/2014/main" val="2728755668"/>
                    </a:ext>
                  </a:extLst>
                </a:gridCol>
                <a:gridCol w="950039">
                  <a:extLst>
                    <a:ext uri="{9D8B030D-6E8A-4147-A177-3AD203B41FA5}">
                      <a16:colId xmlns:a16="http://schemas.microsoft.com/office/drawing/2014/main" val="1698004398"/>
                    </a:ext>
                  </a:extLst>
                </a:gridCol>
                <a:gridCol w="950039">
                  <a:extLst>
                    <a:ext uri="{9D8B030D-6E8A-4147-A177-3AD203B41FA5}">
                      <a16:colId xmlns:a16="http://schemas.microsoft.com/office/drawing/2014/main" val="2280980384"/>
                    </a:ext>
                  </a:extLst>
                </a:gridCol>
                <a:gridCol w="950039">
                  <a:extLst>
                    <a:ext uri="{9D8B030D-6E8A-4147-A177-3AD203B41FA5}">
                      <a16:colId xmlns:a16="http://schemas.microsoft.com/office/drawing/2014/main" val="2768983452"/>
                    </a:ext>
                  </a:extLst>
                </a:gridCol>
                <a:gridCol w="950039">
                  <a:extLst>
                    <a:ext uri="{9D8B030D-6E8A-4147-A177-3AD203B41FA5}">
                      <a16:colId xmlns:a16="http://schemas.microsoft.com/office/drawing/2014/main" val="1579049422"/>
                    </a:ext>
                  </a:extLst>
                </a:gridCol>
                <a:gridCol w="950039">
                  <a:extLst>
                    <a:ext uri="{9D8B030D-6E8A-4147-A177-3AD203B41FA5}">
                      <a16:colId xmlns:a16="http://schemas.microsoft.com/office/drawing/2014/main" val="4019179472"/>
                    </a:ext>
                  </a:extLst>
                </a:gridCol>
                <a:gridCol w="950039">
                  <a:extLst>
                    <a:ext uri="{9D8B030D-6E8A-4147-A177-3AD203B41FA5}">
                      <a16:colId xmlns:a16="http://schemas.microsoft.com/office/drawing/2014/main" val="3746860334"/>
                    </a:ext>
                  </a:extLst>
                </a:gridCol>
              </a:tblGrid>
              <a:tr h="357829">
                <a:tc>
                  <a:txBody>
                    <a:bodyPr/>
                    <a:lstStyle/>
                    <a:p>
                      <a:pPr algn="ctr"/>
                      <a:r>
                        <a:rPr lang="en-US" sz="1800" dirty="0"/>
                        <a: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t>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lang="en-US" sz="1800" dirty="0"/>
                        <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lang="en-US" sz="1800" dirty="0"/>
                        <a:t>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lang="en-US" sz="1800" dirty="0"/>
                        <a:t>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34492924"/>
                  </a:ext>
                </a:extLst>
              </a:tr>
              <a:tr h="370840">
                <a:tc>
                  <a:txBody>
                    <a:bodyPr/>
                    <a:lstStyle/>
                    <a:p>
                      <a:pPr algn="ctr"/>
                      <a:r>
                        <a:rPr lang="en-US" sz="1200" dirty="0">
                          <a:solidFill>
                            <a:srgbClr val="FF0000"/>
                          </a:solidFill>
                        </a:rPr>
                        <a:t>0</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200" dirty="0">
                          <a:solidFill>
                            <a:srgbClr val="FF0000"/>
                          </a:solidFill>
                        </a:rPr>
                        <a:t>1</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200" dirty="0">
                          <a:solidFill>
                            <a:srgbClr val="FF0000"/>
                          </a:solidFill>
                        </a:rPr>
                        <a:t>2</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200" dirty="0">
                          <a:solidFill>
                            <a:srgbClr val="FF0000"/>
                          </a:solidFill>
                        </a:rPr>
                        <a:t>3</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200" dirty="0">
                          <a:solidFill>
                            <a:srgbClr val="FF0000"/>
                          </a:solidFill>
                        </a:rPr>
                        <a:t>4</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200" dirty="0">
                          <a:solidFill>
                            <a:srgbClr val="FF0000"/>
                          </a:solidFill>
                        </a:rPr>
                        <a:t>5</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200" dirty="0">
                          <a:solidFill>
                            <a:srgbClr val="FF0000"/>
                          </a:solidFill>
                        </a:rPr>
                        <a:t>6</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710828696"/>
                  </a:ext>
                </a:extLst>
              </a:tr>
            </a:tbl>
          </a:graphicData>
        </a:graphic>
      </p:graphicFrame>
    </p:spTree>
    <p:extLst>
      <p:ext uri="{BB962C8B-B14F-4D97-AF65-F5344CB8AC3E}">
        <p14:creationId xmlns:p14="http://schemas.microsoft.com/office/powerpoint/2010/main" val="3824965744"/>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58570" y="1255173"/>
            <a:ext cx="11474238" cy="4986622"/>
          </a:xfrm>
        </p:spPr>
        <p:txBody>
          <a:bodyPr/>
          <a:lstStyle/>
          <a:p>
            <a:pPr marL="0" indent="0">
              <a:buNone/>
            </a:pPr>
            <a:endParaRPr lang="en-US" dirty="0"/>
          </a:p>
          <a:p>
            <a:endParaRPr lang="en-US" dirty="0"/>
          </a:p>
          <a:p>
            <a:pPr marL="0" indent="0">
              <a:buNone/>
            </a:pPr>
            <a:r>
              <a:rPr lang="en-US" dirty="0">
                <a:solidFill>
                  <a:schemeClr val="tx1">
                    <a:lumMod val="50000"/>
                  </a:schemeClr>
                </a:solidFill>
                <a:latin typeface="Consolas" panose="020B0609020204030204" pitchFamily="49" charset="0"/>
              </a:rPr>
              <a:t>name1 = "Colette"</a:t>
            </a:r>
          </a:p>
          <a:p>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smtClean="0"/>
          </a:p>
          <a:p>
            <a:pPr marL="0" indent="0">
              <a:buNone/>
            </a:pPr>
            <a:endParaRPr lang="en-US" dirty="0"/>
          </a:p>
          <a:p>
            <a:pPr marL="0" indent="0">
              <a:buNone/>
            </a:pPr>
            <a:r>
              <a:rPr lang="en-US" dirty="0" smtClean="0"/>
              <a:t>Note the : in first place indicates to start at 0</a:t>
            </a:r>
          </a:p>
          <a:p>
            <a:pPr marL="0" indent="0">
              <a:buNone/>
            </a:pPr>
            <a:r>
              <a:rPr lang="en-US" dirty="0"/>
              <a:t> </a:t>
            </a:r>
            <a:r>
              <a:rPr lang="en-US" dirty="0" smtClean="0"/>
              <a:t>               : in the second place indicates stop at the end</a:t>
            </a:r>
          </a:p>
          <a:p>
            <a:pPr marL="0" indent="0">
              <a:buNone/>
            </a:pPr>
            <a:r>
              <a:rPr lang="en-US" dirty="0"/>
              <a:t> </a:t>
            </a:r>
            <a:r>
              <a:rPr lang="en-US" dirty="0" smtClean="0"/>
              <a:t>               : in the third place indicates to skip characters</a:t>
            </a:r>
          </a:p>
        </p:txBody>
      </p:sp>
      <p:sp>
        <p:nvSpPr>
          <p:cNvPr id="3" name="Title 2"/>
          <p:cNvSpPr>
            <a:spLocks noGrp="1"/>
          </p:cNvSpPr>
          <p:nvPr>
            <p:ph type="title"/>
          </p:nvPr>
        </p:nvSpPr>
        <p:spPr/>
        <p:txBody>
          <a:bodyPr/>
          <a:lstStyle/>
          <a:p>
            <a:r>
              <a:rPr lang="en-US" dirty="0"/>
              <a:t>More Slicing: predict the slice</a:t>
            </a:r>
          </a:p>
        </p:txBody>
      </p:sp>
      <p:graphicFrame>
        <p:nvGraphicFramePr>
          <p:cNvPr id="4" name="Table 3" descr="Screenshot of a table that has two rows and seven columns. The first table row contains the letters C, O, L, E, T, T, and E. The second table row contains the  numbers 0, 1, 2, 3, 4, 5, and 6." title="Mapping the characters of a name"/>
          <p:cNvGraphicFramePr>
            <a:graphicFrameLocks noGrp="1"/>
          </p:cNvGraphicFramePr>
          <p:nvPr>
            <p:extLst>
              <p:ext uri="{D42A27DB-BD31-4B8C-83A1-F6EECF244321}">
                <p14:modId xmlns:p14="http://schemas.microsoft.com/office/powerpoint/2010/main" val="2378877376"/>
              </p:ext>
            </p:extLst>
          </p:nvPr>
        </p:nvGraphicFramePr>
        <p:xfrm>
          <a:off x="754078" y="1255173"/>
          <a:ext cx="6650273" cy="736600"/>
        </p:xfrm>
        <a:graphic>
          <a:graphicData uri="http://schemas.openxmlformats.org/drawingml/2006/table">
            <a:tbl>
              <a:tblPr firstRow="1" bandRow="1">
                <a:tableStyleId>{5940675A-B579-460E-94D1-54222C63F5DA}</a:tableStyleId>
              </a:tblPr>
              <a:tblGrid>
                <a:gridCol w="950039">
                  <a:extLst>
                    <a:ext uri="{9D8B030D-6E8A-4147-A177-3AD203B41FA5}">
                      <a16:colId xmlns:a16="http://schemas.microsoft.com/office/drawing/2014/main" val="2728755668"/>
                    </a:ext>
                  </a:extLst>
                </a:gridCol>
                <a:gridCol w="950039">
                  <a:extLst>
                    <a:ext uri="{9D8B030D-6E8A-4147-A177-3AD203B41FA5}">
                      <a16:colId xmlns:a16="http://schemas.microsoft.com/office/drawing/2014/main" val="1698004398"/>
                    </a:ext>
                  </a:extLst>
                </a:gridCol>
                <a:gridCol w="950039">
                  <a:extLst>
                    <a:ext uri="{9D8B030D-6E8A-4147-A177-3AD203B41FA5}">
                      <a16:colId xmlns:a16="http://schemas.microsoft.com/office/drawing/2014/main" val="2280980384"/>
                    </a:ext>
                  </a:extLst>
                </a:gridCol>
                <a:gridCol w="950039">
                  <a:extLst>
                    <a:ext uri="{9D8B030D-6E8A-4147-A177-3AD203B41FA5}">
                      <a16:colId xmlns:a16="http://schemas.microsoft.com/office/drawing/2014/main" val="2768983452"/>
                    </a:ext>
                  </a:extLst>
                </a:gridCol>
                <a:gridCol w="950039">
                  <a:extLst>
                    <a:ext uri="{9D8B030D-6E8A-4147-A177-3AD203B41FA5}">
                      <a16:colId xmlns:a16="http://schemas.microsoft.com/office/drawing/2014/main" val="1579049422"/>
                    </a:ext>
                  </a:extLst>
                </a:gridCol>
                <a:gridCol w="950039">
                  <a:extLst>
                    <a:ext uri="{9D8B030D-6E8A-4147-A177-3AD203B41FA5}">
                      <a16:colId xmlns:a16="http://schemas.microsoft.com/office/drawing/2014/main" val="4019179472"/>
                    </a:ext>
                  </a:extLst>
                </a:gridCol>
                <a:gridCol w="950039">
                  <a:extLst>
                    <a:ext uri="{9D8B030D-6E8A-4147-A177-3AD203B41FA5}">
                      <a16:colId xmlns:a16="http://schemas.microsoft.com/office/drawing/2014/main" val="3746860334"/>
                    </a:ext>
                  </a:extLst>
                </a:gridCol>
              </a:tblGrid>
              <a:tr h="357829">
                <a:tc>
                  <a:txBody>
                    <a:bodyPr/>
                    <a:lstStyle/>
                    <a:p>
                      <a:pPr algn="ctr"/>
                      <a:r>
                        <a:rPr lang="en-US" sz="1800" dirty="0"/>
                        <a: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t>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800" dirty="0"/>
                        <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800" dirty="0"/>
                        <a:t>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800" dirty="0"/>
                        <a:t>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34492924"/>
                  </a:ext>
                </a:extLst>
              </a:tr>
              <a:tr h="370840">
                <a:tc>
                  <a:txBody>
                    <a:bodyPr/>
                    <a:lstStyle/>
                    <a:p>
                      <a:pPr algn="ctr"/>
                      <a:r>
                        <a:rPr lang="en-US" sz="1200" dirty="0">
                          <a:solidFill>
                            <a:srgbClr val="FF0000"/>
                          </a:solidFill>
                        </a:rPr>
                        <a:t>0</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200" dirty="0">
                          <a:solidFill>
                            <a:srgbClr val="FF0000"/>
                          </a:solidFill>
                        </a:rPr>
                        <a:t>1</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200" dirty="0">
                          <a:solidFill>
                            <a:srgbClr val="FF0000"/>
                          </a:solidFill>
                        </a:rPr>
                        <a:t>2</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200" dirty="0">
                          <a:solidFill>
                            <a:srgbClr val="FF0000"/>
                          </a:solidFill>
                        </a:rPr>
                        <a:t>3</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200" dirty="0">
                          <a:solidFill>
                            <a:srgbClr val="FF0000"/>
                          </a:solidFill>
                        </a:rPr>
                        <a:t>4</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200" dirty="0">
                          <a:solidFill>
                            <a:srgbClr val="FF0000"/>
                          </a:solidFill>
                        </a:rPr>
                        <a:t>5</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200" dirty="0">
                          <a:solidFill>
                            <a:srgbClr val="FF0000"/>
                          </a:solidFill>
                        </a:rPr>
                        <a:t>6</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710828696"/>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4113386766"/>
              </p:ext>
            </p:extLst>
          </p:nvPr>
        </p:nvGraphicFramePr>
        <p:xfrm>
          <a:off x="754078" y="2702375"/>
          <a:ext cx="1630830" cy="1828800"/>
        </p:xfrm>
        <a:graphic>
          <a:graphicData uri="http://schemas.openxmlformats.org/drawingml/2006/table">
            <a:tbl>
              <a:tblPr firstRow="1" bandRow="1">
                <a:tableStyleId>{5940675A-B579-460E-94D1-54222C63F5DA}</a:tableStyleId>
              </a:tblPr>
              <a:tblGrid>
                <a:gridCol w="1630830">
                  <a:extLst>
                    <a:ext uri="{9D8B030D-6E8A-4147-A177-3AD203B41FA5}">
                      <a16:colId xmlns:a16="http://schemas.microsoft.com/office/drawing/2014/main" val="105452960"/>
                    </a:ext>
                  </a:extLst>
                </a:gridCol>
              </a:tblGrid>
              <a:tr h="457200">
                <a:tc>
                  <a:txBody>
                    <a:bodyPr/>
                    <a:lstStyle/>
                    <a:p>
                      <a:r>
                        <a:rPr lang="en-US" sz="2000" dirty="0">
                          <a:latin typeface="Consolas" panose="020B0609020204030204" pitchFamily="49" charset="0"/>
                        </a:rPr>
                        <a:t>name1[:4]</a:t>
                      </a:r>
                    </a:p>
                  </a:txBody>
                  <a:tcPr/>
                </a:tc>
                <a:extLst>
                  <a:ext uri="{0D108BD9-81ED-4DB2-BD59-A6C34878D82A}">
                    <a16:rowId xmlns:a16="http://schemas.microsoft.com/office/drawing/2014/main" val="1106071162"/>
                  </a:ext>
                </a:extLst>
              </a:tr>
              <a:tr h="457200">
                <a:tc>
                  <a:txBody>
                    <a:bodyPr/>
                    <a:lstStyle/>
                    <a:p>
                      <a:r>
                        <a:rPr lang="en-US" sz="2000" dirty="0">
                          <a:latin typeface="Consolas" panose="020B0609020204030204" pitchFamily="49" charset="0"/>
                        </a:rPr>
                        <a:t>name1[4:]</a:t>
                      </a:r>
                    </a:p>
                  </a:txBody>
                  <a:tcPr/>
                </a:tc>
                <a:extLst>
                  <a:ext uri="{0D108BD9-81ED-4DB2-BD59-A6C34878D82A}">
                    <a16:rowId xmlns:a16="http://schemas.microsoft.com/office/drawing/2014/main" val="558586772"/>
                  </a:ext>
                </a:extLst>
              </a:tr>
              <a:tr h="457200">
                <a:tc>
                  <a:txBody>
                    <a:bodyPr/>
                    <a:lstStyle/>
                    <a:p>
                      <a:r>
                        <a:rPr lang="en-US" sz="2000" dirty="0">
                          <a:latin typeface="Consolas" panose="020B0609020204030204" pitchFamily="49" charset="0"/>
                        </a:rPr>
                        <a:t>name1[:]</a:t>
                      </a:r>
                    </a:p>
                  </a:txBody>
                  <a:tcPr/>
                </a:tc>
                <a:extLst>
                  <a:ext uri="{0D108BD9-81ED-4DB2-BD59-A6C34878D82A}">
                    <a16:rowId xmlns:a16="http://schemas.microsoft.com/office/drawing/2014/main" val="2267166763"/>
                  </a:ext>
                </a:extLst>
              </a:tr>
              <a:tr h="457200">
                <a:tc>
                  <a:txBody>
                    <a:bodyPr/>
                    <a:lstStyle/>
                    <a:p>
                      <a:r>
                        <a:rPr lang="en-US" sz="2000" dirty="0">
                          <a:latin typeface="Consolas" panose="020B0609020204030204" pitchFamily="49" charset="0"/>
                        </a:rPr>
                        <a:t>name1[::2]</a:t>
                      </a:r>
                    </a:p>
                  </a:txBody>
                  <a:tcPr/>
                </a:tc>
                <a:extLst>
                  <a:ext uri="{0D108BD9-81ED-4DB2-BD59-A6C34878D82A}">
                    <a16:rowId xmlns:a16="http://schemas.microsoft.com/office/drawing/2014/main" val="3861669403"/>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891671755"/>
              </p:ext>
            </p:extLst>
          </p:nvPr>
        </p:nvGraphicFramePr>
        <p:xfrm>
          <a:off x="2384908" y="2704080"/>
          <a:ext cx="2059501" cy="1828800"/>
        </p:xfrm>
        <a:graphic>
          <a:graphicData uri="http://schemas.openxmlformats.org/drawingml/2006/table">
            <a:tbl>
              <a:tblPr firstRow="1" bandRow="1">
                <a:tableStyleId>{5940675A-B579-460E-94D1-54222C63F5DA}</a:tableStyleId>
              </a:tblPr>
              <a:tblGrid>
                <a:gridCol w="2059501">
                  <a:extLst>
                    <a:ext uri="{9D8B030D-6E8A-4147-A177-3AD203B41FA5}">
                      <a16:colId xmlns:a16="http://schemas.microsoft.com/office/drawing/2014/main" val="3845809679"/>
                    </a:ext>
                  </a:extLst>
                </a:gridCol>
              </a:tblGrid>
              <a:tr h="396240">
                <a:tc>
                  <a:txBody>
                    <a:bodyPr/>
                    <a:lstStyle/>
                    <a:p>
                      <a:r>
                        <a:rPr lang="en-US" sz="2400" dirty="0">
                          <a:latin typeface="Consolas" panose="020B0609020204030204" pitchFamily="49" charset="0"/>
                        </a:rPr>
                        <a:t> Cole</a:t>
                      </a:r>
                    </a:p>
                  </a:txBody>
                  <a:tcPr/>
                </a:tc>
                <a:extLst>
                  <a:ext uri="{0D108BD9-81ED-4DB2-BD59-A6C34878D82A}">
                    <a16:rowId xmlns:a16="http://schemas.microsoft.com/office/drawing/2014/main" val="2608030692"/>
                  </a:ext>
                </a:extLst>
              </a:tr>
              <a:tr h="396240">
                <a:tc>
                  <a:txBody>
                    <a:bodyPr/>
                    <a:lstStyle/>
                    <a:p>
                      <a:r>
                        <a:rPr lang="en-US" sz="2400" kern="1200" dirty="0">
                          <a:solidFill>
                            <a:schemeClr val="tx1"/>
                          </a:solidFill>
                          <a:latin typeface="Consolas" panose="020B0609020204030204" pitchFamily="49" charset="0"/>
                          <a:ea typeface="+mn-ea"/>
                          <a:cs typeface="+mn-cs"/>
                        </a:rPr>
                        <a:t> </a:t>
                      </a:r>
                      <a:r>
                        <a:rPr lang="en-US" sz="2400" kern="1200" dirty="0" err="1">
                          <a:solidFill>
                            <a:schemeClr val="tx1"/>
                          </a:solidFill>
                          <a:latin typeface="Consolas" panose="020B0609020204030204" pitchFamily="49" charset="0"/>
                          <a:ea typeface="+mn-ea"/>
                          <a:cs typeface="+mn-cs"/>
                        </a:rPr>
                        <a:t>tte</a:t>
                      </a:r>
                      <a:endParaRPr lang="en-US" sz="2400" kern="1200" dirty="0">
                        <a:solidFill>
                          <a:schemeClr val="tx1"/>
                        </a:solidFill>
                        <a:latin typeface="Consolas" panose="020B0609020204030204" pitchFamily="49" charset="0"/>
                        <a:ea typeface="+mn-ea"/>
                        <a:cs typeface="+mn-cs"/>
                      </a:endParaRPr>
                    </a:p>
                  </a:txBody>
                  <a:tcPr/>
                </a:tc>
                <a:extLst>
                  <a:ext uri="{0D108BD9-81ED-4DB2-BD59-A6C34878D82A}">
                    <a16:rowId xmlns:a16="http://schemas.microsoft.com/office/drawing/2014/main" val="3817276783"/>
                  </a:ext>
                </a:extLst>
              </a:tr>
              <a:tr h="396240">
                <a:tc>
                  <a:txBody>
                    <a:bodyPr/>
                    <a:lstStyle/>
                    <a:p>
                      <a:r>
                        <a:rPr lang="en-US" sz="2400" kern="1200" dirty="0">
                          <a:solidFill>
                            <a:schemeClr val="tx1"/>
                          </a:solidFill>
                          <a:latin typeface="Consolas" panose="020B0609020204030204" pitchFamily="49" charset="0"/>
                          <a:ea typeface="+mn-ea"/>
                          <a:cs typeface="+mn-cs"/>
                        </a:rPr>
                        <a:t> Colette</a:t>
                      </a:r>
                    </a:p>
                  </a:txBody>
                  <a:tcPr/>
                </a:tc>
                <a:extLst>
                  <a:ext uri="{0D108BD9-81ED-4DB2-BD59-A6C34878D82A}">
                    <a16:rowId xmlns:a16="http://schemas.microsoft.com/office/drawing/2014/main" val="315367305"/>
                  </a:ext>
                </a:extLst>
              </a:tr>
              <a:tr h="396240">
                <a:tc>
                  <a:txBody>
                    <a:bodyPr/>
                    <a:lstStyle/>
                    <a:p>
                      <a:r>
                        <a:rPr lang="en-US" sz="2400" kern="1200" dirty="0">
                          <a:solidFill>
                            <a:schemeClr val="tx1"/>
                          </a:solidFill>
                          <a:latin typeface="Consolas" panose="020B0609020204030204" pitchFamily="49" charset="0"/>
                          <a:ea typeface="+mn-ea"/>
                          <a:cs typeface="+mn-cs"/>
                        </a:rPr>
                        <a:t> </a:t>
                      </a:r>
                      <a:r>
                        <a:rPr lang="en-US" sz="2400" kern="1200" dirty="0" err="1">
                          <a:solidFill>
                            <a:schemeClr val="tx1"/>
                          </a:solidFill>
                          <a:latin typeface="Consolas" panose="020B0609020204030204" pitchFamily="49" charset="0"/>
                          <a:ea typeface="+mn-ea"/>
                          <a:cs typeface="+mn-cs"/>
                        </a:rPr>
                        <a:t>Clte</a:t>
                      </a:r>
                      <a:endParaRPr lang="en-US" sz="2400" kern="1200" dirty="0">
                        <a:solidFill>
                          <a:schemeClr val="tx1"/>
                        </a:solidFill>
                        <a:latin typeface="Consolas" panose="020B0609020204030204" pitchFamily="49" charset="0"/>
                        <a:ea typeface="+mn-ea"/>
                        <a:cs typeface="+mn-cs"/>
                      </a:endParaRPr>
                    </a:p>
                  </a:txBody>
                  <a:tcPr/>
                </a:tc>
                <a:extLst>
                  <a:ext uri="{0D108BD9-81ED-4DB2-BD59-A6C34878D82A}">
                    <a16:rowId xmlns:a16="http://schemas.microsoft.com/office/drawing/2014/main" val="416853502"/>
                  </a:ext>
                </a:extLst>
              </a:tr>
            </a:tbl>
          </a:graphicData>
        </a:graphic>
      </p:graphicFrame>
    </p:spTree>
    <p:extLst>
      <p:ext uri="{BB962C8B-B14F-4D97-AF65-F5344CB8AC3E}">
        <p14:creationId xmlns:p14="http://schemas.microsoft.com/office/powerpoint/2010/main" val="396676311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58570" y="1255173"/>
            <a:ext cx="11474238" cy="804707"/>
          </a:xfrm>
        </p:spPr>
        <p:txBody>
          <a:bodyPr/>
          <a:lstStyle/>
          <a:p>
            <a:pPr marL="224096" lvl="1" indent="0">
              <a:buNone/>
            </a:pPr>
            <a:r>
              <a:rPr lang="en-US" b="1" dirty="0"/>
              <a:t>for</a:t>
            </a:r>
            <a:r>
              <a:rPr lang="en-US" dirty="0"/>
              <a:t> variable_name </a:t>
            </a:r>
            <a:r>
              <a:rPr lang="en-US" b="1" dirty="0"/>
              <a:t>in</a:t>
            </a:r>
            <a:r>
              <a:rPr lang="en-US" dirty="0"/>
              <a:t> </a:t>
            </a:r>
            <a:r>
              <a:rPr lang="en-US" dirty="0" err="1"/>
              <a:t>text_string</a:t>
            </a:r>
            <a:r>
              <a:rPr lang="en-US" dirty="0"/>
              <a:t>:</a:t>
            </a:r>
          </a:p>
          <a:p>
            <a:endParaRPr lang="en-US" dirty="0"/>
          </a:p>
        </p:txBody>
      </p:sp>
      <p:sp>
        <p:nvSpPr>
          <p:cNvPr id="3" name="Title 2"/>
          <p:cNvSpPr>
            <a:spLocks noGrp="1"/>
          </p:cNvSpPr>
          <p:nvPr>
            <p:ph type="title"/>
          </p:nvPr>
        </p:nvSpPr>
        <p:spPr/>
        <p:txBody>
          <a:bodyPr/>
          <a:lstStyle/>
          <a:p>
            <a:r>
              <a:rPr lang="en-US" dirty="0"/>
              <a:t>For Loop Syntax</a:t>
            </a:r>
          </a:p>
        </p:txBody>
      </p:sp>
      <mc:AlternateContent xmlns:mc="http://schemas.openxmlformats.org/markup-compatibility/2006" xmlns:we="http://schemas.microsoft.com/office/webextensions/webextension/2010/11" xmlns:pca="http://schemas.microsoft.com/office/powerpoint/2013/contentapp">
        <mc:Choice Requires="we pca">
          <p:pic>
            <p:nvPicPr>
              <p:cNvPr id="7" name="Add-in 3" title="Code Presenter Pro"/>
              <p:cNvPicPr>
                <a:picLocks noChangeAspect="1"/>
              </p:cNvPicPr>
              <p:nvPr>
                <p:extLst>
                  <p:ext uri="{D42A27DB-BD31-4B8C-83A1-F6EECF244321}">
                    <p14:modId xmlns:p14="http://schemas.microsoft.com/office/powerpoint/2010/main" val="470102659"/>
                  </p:ext>
                </p:extLst>
              </p:nvPr>
            </p:nvPicPr>
            <p:blipFill>
              <a:blip r:embed="rId3"/>
              <a:stretch>
                <a:fillRect/>
              </a:stretch>
            </p:blipFill>
            <p:spPr>
              <a:xfrm>
                <a:off x="2228442" y="1934758"/>
                <a:ext cx="8243082" cy="2257102"/>
              </a:xfrm>
              <a:prstGeom prst="rect">
                <a:avLst/>
              </a:prstGeom>
            </p:spPr>
          </p:pic>
        </mc:Choice>
        <mc:Fallback xmlns="">
          <p:pic>
            <p:nvPicPr>
              <p:cNvPr id="4" name="Add-in 3" title="Code Presenter Pro"/>
              <p:cNvPicPr>
                <a:picLocks noGrp="1" noRot="1" noChangeAspect="1" noMove="1" noResize="1" noEditPoints="1" noAdjustHandles="1" noChangeArrowheads="1" noChangeShapeType="1"/>
              </p:cNvPicPr>
              <p:nvPr/>
            </p:nvPicPr>
            <p:blipFill>
              <a:blip r:embed="rId4"/>
              <a:stretch>
                <a:fillRect/>
              </a:stretch>
            </p:blipFill>
            <p:spPr>
              <a:xfrm>
                <a:off x="2228442" y="1934758"/>
                <a:ext cx="8243082" cy="2257102"/>
              </a:xfrm>
              <a:prstGeom prst="rect">
                <a:avLst/>
              </a:prstGeom>
            </p:spPr>
          </p:pic>
        </mc:Fallback>
      </mc:AlternateContent>
      <p:sp>
        <p:nvSpPr>
          <p:cNvPr id="5" name="TextBox 4"/>
          <p:cNvSpPr txBox="1"/>
          <p:nvPr/>
        </p:nvSpPr>
        <p:spPr>
          <a:xfrm>
            <a:off x="866897" y="4084983"/>
            <a:ext cx="7949699" cy="2132892"/>
          </a:xfrm>
          <a:prstGeom prst="rect">
            <a:avLst/>
          </a:prstGeom>
          <a:noFill/>
        </p:spPr>
        <p:txBody>
          <a:bodyPr wrap="square" lIns="182880" tIns="146304" rIns="182880" bIns="146304" rtlCol="0">
            <a:spAutoFit/>
          </a:bodyPr>
          <a:lstStyle/>
          <a:p>
            <a:pPr>
              <a:lnSpc>
                <a:spcPct val="90000"/>
              </a:lnSpc>
              <a:spcAft>
                <a:spcPts val="600"/>
              </a:spcAft>
            </a:pPr>
            <a:endParaRPr lang="en-US" sz="1000" dirty="0">
              <a:gradFill>
                <a:gsLst>
                  <a:gs pos="2917">
                    <a:schemeClr val="tx1"/>
                  </a:gs>
                  <a:gs pos="30000">
                    <a:schemeClr val="tx1"/>
                  </a:gs>
                </a:gsLst>
                <a:lin ang="5400000" scaled="0"/>
              </a:gradFill>
            </a:endParaRPr>
          </a:p>
          <a:p>
            <a:pPr>
              <a:lnSpc>
                <a:spcPct val="90000"/>
              </a:lnSpc>
              <a:spcAft>
                <a:spcPts val="600"/>
              </a:spcAft>
            </a:pPr>
            <a:r>
              <a:rPr lang="en-US" sz="2400" b="1" dirty="0">
                <a:gradFill>
                  <a:gsLst>
                    <a:gs pos="2917">
                      <a:schemeClr val="tx1"/>
                    </a:gs>
                    <a:gs pos="30000">
                      <a:schemeClr val="tx1"/>
                    </a:gs>
                  </a:gsLst>
                  <a:lin ang="5400000" scaled="0"/>
                </a:gradFill>
                <a:latin typeface="Consolas" panose="020B0609020204030204" pitchFamily="49" charset="0"/>
              </a:rPr>
              <a:t>letter</a:t>
            </a:r>
            <a:r>
              <a:rPr lang="en-US" sz="2400" dirty="0">
                <a:gradFill>
                  <a:gsLst>
                    <a:gs pos="2917">
                      <a:schemeClr val="tx1"/>
                    </a:gs>
                    <a:gs pos="30000">
                      <a:schemeClr val="tx1"/>
                    </a:gs>
                  </a:gsLst>
                  <a:lin ang="5400000" scaled="0"/>
                </a:gradFill>
              </a:rPr>
              <a:t> is a counter variable that holds each value as the loop iterates. </a:t>
            </a:r>
          </a:p>
          <a:p>
            <a:pPr>
              <a:lnSpc>
                <a:spcPct val="90000"/>
              </a:lnSpc>
              <a:spcAft>
                <a:spcPts val="600"/>
              </a:spcAft>
            </a:pPr>
            <a:endParaRPr lang="en-US" sz="1000" dirty="0">
              <a:gradFill>
                <a:gsLst>
                  <a:gs pos="2917">
                    <a:schemeClr val="tx1"/>
                  </a:gs>
                  <a:gs pos="30000">
                    <a:schemeClr val="tx1"/>
                  </a:gs>
                </a:gsLst>
                <a:lin ang="5400000" scaled="0"/>
              </a:gradFill>
            </a:endParaRPr>
          </a:p>
          <a:p>
            <a:pPr>
              <a:lnSpc>
                <a:spcPct val="90000"/>
              </a:lnSpc>
              <a:spcAft>
                <a:spcPts val="600"/>
              </a:spcAft>
            </a:pPr>
            <a:r>
              <a:rPr lang="en-US" sz="2400" dirty="0">
                <a:gradFill>
                  <a:gsLst>
                    <a:gs pos="2917">
                      <a:schemeClr val="tx1"/>
                    </a:gs>
                    <a:gs pos="30000">
                      <a:schemeClr val="tx1"/>
                    </a:gs>
                  </a:gsLst>
                  <a:lin ang="5400000" scaled="0"/>
                </a:gradFill>
              </a:rPr>
              <a:t>The name letter is arbitrary and can be any valid variable name.</a:t>
            </a:r>
          </a:p>
        </p:txBody>
      </p:sp>
      <p:sp>
        <p:nvSpPr>
          <p:cNvPr id="6" name="TextBox 5"/>
          <p:cNvSpPr txBox="1"/>
          <p:nvPr/>
        </p:nvSpPr>
        <p:spPr>
          <a:xfrm>
            <a:off x="358570" y="1827881"/>
            <a:ext cx="1769423" cy="2366802"/>
          </a:xfrm>
          <a:prstGeom prst="rect">
            <a:avLst/>
          </a:prstGeom>
          <a:noFill/>
        </p:spPr>
        <p:txBody>
          <a:bodyPr wrap="square" lIns="182880" tIns="146304" rIns="182880" bIns="146304" rtlCol="0">
            <a:spAutoFit/>
          </a:bodyPr>
          <a:lstStyle/>
          <a:p>
            <a:pPr>
              <a:lnSpc>
                <a:spcPct val="90000"/>
              </a:lnSpc>
              <a:spcAft>
                <a:spcPts val="600"/>
              </a:spcAft>
            </a:pPr>
            <a:r>
              <a:rPr lang="en-US" sz="2400" dirty="0">
                <a:gradFill>
                  <a:gsLst>
                    <a:gs pos="2917">
                      <a:schemeClr val="tx1"/>
                    </a:gs>
                    <a:gs pos="30000">
                      <a:schemeClr val="tx1"/>
                    </a:gs>
                  </a:gsLst>
                  <a:lin ang="5400000" scaled="0"/>
                </a:gradFill>
              </a:rPr>
              <a:t>What output does this loop produce?</a:t>
            </a:r>
          </a:p>
          <a:p>
            <a:pPr>
              <a:lnSpc>
                <a:spcPct val="90000"/>
              </a:lnSpc>
              <a:spcAft>
                <a:spcPts val="600"/>
              </a:spcAft>
            </a:pPr>
            <a:endParaRPr lang="en-US" sz="2400" dirty="0" err="1">
              <a:gradFill>
                <a:gsLst>
                  <a:gs pos="2917">
                    <a:schemeClr val="tx1"/>
                  </a:gs>
                  <a:gs pos="30000">
                    <a:schemeClr val="tx1"/>
                  </a:gs>
                </a:gsLst>
                <a:lin ang="5400000" scaled="0"/>
              </a:gradFill>
            </a:endParaRPr>
          </a:p>
        </p:txBody>
      </p:sp>
    </p:spTree>
    <p:extLst>
      <p:ext uri="{BB962C8B-B14F-4D97-AF65-F5344CB8AC3E}">
        <p14:creationId xmlns:p14="http://schemas.microsoft.com/office/powerpoint/2010/main" val="4166125809"/>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58570" y="1255173"/>
            <a:ext cx="11474238" cy="804707"/>
          </a:xfrm>
        </p:spPr>
        <p:txBody>
          <a:bodyPr/>
          <a:lstStyle/>
          <a:p>
            <a:pPr marL="224096" lvl="1" indent="0">
              <a:buNone/>
            </a:pPr>
            <a:endParaRPr lang="en-US" dirty="0"/>
          </a:p>
          <a:p>
            <a:endParaRPr lang="en-US" dirty="0"/>
          </a:p>
        </p:txBody>
      </p:sp>
      <p:sp>
        <p:nvSpPr>
          <p:cNvPr id="3" name="Title 2"/>
          <p:cNvSpPr>
            <a:spLocks noGrp="1"/>
          </p:cNvSpPr>
          <p:nvPr>
            <p:ph type="title"/>
          </p:nvPr>
        </p:nvSpPr>
        <p:spPr/>
        <p:txBody>
          <a:bodyPr/>
          <a:lstStyle/>
          <a:p>
            <a:r>
              <a:rPr lang="en-US" dirty="0"/>
              <a:t>For Loop Syntax, continued</a:t>
            </a:r>
          </a:p>
        </p:txBody>
      </p:sp>
      <mc:AlternateContent xmlns:mc="http://schemas.openxmlformats.org/markup-compatibility/2006" xmlns:we="http://schemas.microsoft.com/office/webextensions/webextension/2010/11" xmlns:pca="http://schemas.microsoft.com/office/powerpoint/2013/contentapp">
        <mc:Choice Requires="we pca">
          <p:pic>
            <p:nvPicPr>
              <p:cNvPr id="6" name="Add-in 3" title="Code Presenter Pro"/>
              <p:cNvPicPr>
                <a:picLocks noChangeAspect="1"/>
              </p:cNvPicPr>
              <p:nvPr/>
            </p:nvPicPr>
            <p:blipFill>
              <a:blip r:embed="rId3"/>
              <a:stretch>
                <a:fillRect/>
              </a:stretch>
            </p:blipFill>
            <p:spPr>
              <a:xfrm>
                <a:off x="637149" y="1784546"/>
                <a:ext cx="8243082" cy="1600493"/>
              </a:xfrm>
              <a:prstGeom prst="rect">
                <a:avLst/>
              </a:prstGeom>
            </p:spPr>
          </p:pic>
        </mc:Choice>
        <mc:Fallback xmlns="">
          <p:pic>
            <p:nvPicPr>
              <p:cNvPr id="4" name="Add-in 3" title="Code Presenter Pro"/>
              <p:cNvPicPr>
                <a:picLocks noGrp="1" noRot="1" noChangeAspect="1" noMove="1" noResize="1" noEditPoints="1" noAdjustHandles="1" noChangeArrowheads="1" noChangeShapeType="1"/>
              </p:cNvPicPr>
              <p:nvPr/>
            </p:nvPicPr>
            <p:blipFill>
              <a:blip r:embed="rId4"/>
              <a:stretch>
                <a:fillRect/>
              </a:stretch>
            </p:blipFill>
            <p:spPr>
              <a:xfrm>
                <a:off x="637149" y="1784546"/>
                <a:ext cx="8243082" cy="1600493"/>
              </a:xfrm>
              <a:prstGeom prst="rect">
                <a:avLst/>
              </a:prstGeom>
            </p:spPr>
          </p:pic>
        </mc:Fallback>
      </mc:AlternateContent>
      <p:sp>
        <p:nvSpPr>
          <p:cNvPr id="5" name="TextBox 4"/>
          <p:cNvSpPr txBox="1"/>
          <p:nvPr/>
        </p:nvSpPr>
        <p:spPr>
          <a:xfrm>
            <a:off x="637149" y="3778645"/>
            <a:ext cx="8321040" cy="2397579"/>
          </a:xfrm>
          <a:prstGeom prst="rect">
            <a:avLst/>
          </a:prstGeom>
          <a:noFill/>
        </p:spPr>
        <p:txBody>
          <a:bodyPr wrap="square" lIns="182880" tIns="146304" rIns="182880" bIns="146304" rtlCol="0">
            <a:spAutoFit/>
          </a:bodyPr>
          <a:lstStyle/>
          <a:p>
            <a:pPr>
              <a:lnSpc>
                <a:spcPct val="90000"/>
              </a:lnSpc>
              <a:spcAft>
                <a:spcPts val="600"/>
              </a:spcAft>
            </a:pPr>
            <a:r>
              <a:rPr lang="en-US" sz="2400" dirty="0">
                <a:gradFill>
                  <a:gsLst>
                    <a:gs pos="2917">
                      <a:schemeClr val="tx1"/>
                    </a:gs>
                    <a:gs pos="30000">
                      <a:schemeClr val="tx1"/>
                    </a:gs>
                  </a:gsLst>
                  <a:lin ang="5400000" scaled="0"/>
                </a:gradFill>
              </a:rPr>
              <a:t>Why is each letter on a separate line in output?</a:t>
            </a:r>
          </a:p>
          <a:p>
            <a:pPr marL="342900" indent="-342900">
              <a:lnSpc>
                <a:spcPct val="90000"/>
              </a:lnSpc>
              <a:spcAft>
                <a:spcPts val="600"/>
              </a:spcAft>
              <a:buFont typeface="Wingdings" panose="05000000000000000000" pitchFamily="2" charset="2"/>
              <a:buChar char="Ø"/>
            </a:pPr>
            <a:r>
              <a:rPr lang="en-US" sz="2000" dirty="0">
                <a:gradFill>
                  <a:gsLst>
                    <a:gs pos="2917">
                      <a:schemeClr val="tx1"/>
                    </a:gs>
                    <a:gs pos="30000">
                      <a:schemeClr val="tx1"/>
                    </a:gs>
                  </a:gsLst>
                  <a:lin ang="5400000" scaled="0"/>
                </a:gradFill>
                <a:latin typeface="Consolas" panose="020B0609020204030204" pitchFamily="49" charset="0"/>
              </a:rPr>
              <a:t>Type a word: </a:t>
            </a:r>
            <a:r>
              <a:rPr lang="en-US" sz="2000" b="1" dirty="0">
                <a:gradFill>
                  <a:gsLst>
                    <a:gs pos="2917">
                      <a:schemeClr val="tx1"/>
                    </a:gs>
                    <a:gs pos="30000">
                      <a:schemeClr val="tx1"/>
                    </a:gs>
                  </a:gsLst>
                  <a:lin ang="5400000" scaled="0"/>
                </a:gradFill>
                <a:latin typeface="Consolas" panose="020B0609020204030204" pitchFamily="49" charset="0"/>
              </a:rPr>
              <a:t>web</a:t>
            </a:r>
          </a:p>
          <a:p>
            <a:pPr marL="342900" indent="-342900">
              <a:lnSpc>
                <a:spcPct val="90000"/>
              </a:lnSpc>
              <a:spcAft>
                <a:spcPts val="600"/>
              </a:spcAft>
              <a:buFont typeface="Wingdings" panose="05000000000000000000" pitchFamily="2" charset="2"/>
              <a:buChar char="Ø"/>
            </a:pPr>
            <a:endParaRPr lang="en-US" sz="2000" b="1" dirty="0">
              <a:gradFill>
                <a:gsLst>
                  <a:gs pos="2917">
                    <a:schemeClr val="tx1"/>
                  </a:gs>
                  <a:gs pos="30000">
                    <a:schemeClr val="tx1"/>
                  </a:gs>
                </a:gsLst>
                <a:lin ang="5400000" scaled="0"/>
              </a:gradFill>
              <a:latin typeface="Consolas" panose="020B0609020204030204" pitchFamily="49" charset="0"/>
            </a:endParaRPr>
          </a:p>
          <a:p>
            <a:pPr>
              <a:lnSpc>
                <a:spcPct val="90000"/>
              </a:lnSpc>
              <a:spcAft>
                <a:spcPts val="600"/>
              </a:spcAft>
            </a:pPr>
            <a:r>
              <a:rPr lang="en-US" sz="2000" dirty="0">
                <a:solidFill>
                  <a:schemeClr val="accent6"/>
                </a:solidFill>
                <a:latin typeface="Consolas" panose="020B0609020204030204" pitchFamily="49" charset="0"/>
              </a:rPr>
              <a:t>[output]:</a:t>
            </a:r>
            <a:r>
              <a:rPr lang="en-US" sz="2000" dirty="0">
                <a:gradFill>
                  <a:gsLst>
                    <a:gs pos="2917">
                      <a:schemeClr val="tx1"/>
                    </a:gs>
                    <a:gs pos="30000">
                      <a:schemeClr val="tx1"/>
                    </a:gs>
                  </a:gsLst>
                  <a:lin ang="5400000" scaled="0"/>
                </a:gradFill>
                <a:latin typeface="Consolas" panose="020B0609020204030204" pitchFamily="49" charset="0"/>
              </a:rPr>
              <a:t>	</a:t>
            </a:r>
            <a:r>
              <a:rPr lang="en-US" sz="2000" b="1" dirty="0">
                <a:gradFill>
                  <a:gsLst>
                    <a:gs pos="2917">
                      <a:schemeClr val="tx1"/>
                    </a:gs>
                    <a:gs pos="30000">
                      <a:schemeClr val="tx1"/>
                    </a:gs>
                  </a:gsLst>
                  <a:lin ang="5400000" scaled="0"/>
                </a:gradFill>
                <a:latin typeface="Consolas" panose="020B0609020204030204" pitchFamily="49" charset="0"/>
              </a:rPr>
              <a:t>w</a:t>
            </a:r>
          </a:p>
          <a:p>
            <a:pPr>
              <a:lnSpc>
                <a:spcPct val="90000"/>
              </a:lnSpc>
              <a:spcAft>
                <a:spcPts val="600"/>
              </a:spcAft>
            </a:pPr>
            <a:r>
              <a:rPr lang="en-US" sz="2000" b="1" dirty="0">
                <a:gradFill>
                  <a:gsLst>
                    <a:gs pos="2917">
                      <a:schemeClr val="tx1"/>
                    </a:gs>
                    <a:gs pos="30000">
                      <a:schemeClr val="tx1"/>
                    </a:gs>
                  </a:gsLst>
                  <a:lin ang="5400000" scaled="0"/>
                </a:gradFill>
                <a:latin typeface="Consolas" panose="020B0609020204030204" pitchFamily="49" charset="0"/>
              </a:rPr>
              <a:t>		e</a:t>
            </a:r>
          </a:p>
          <a:p>
            <a:pPr>
              <a:lnSpc>
                <a:spcPct val="90000"/>
              </a:lnSpc>
              <a:spcAft>
                <a:spcPts val="600"/>
              </a:spcAft>
            </a:pPr>
            <a:r>
              <a:rPr lang="en-US" sz="2000" b="1" dirty="0">
                <a:gradFill>
                  <a:gsLst>
                    <a:gs pos="2917">
                      <a:schemeClr val="tx1"/>
                    </a:gs>
                    <a:gs pos="30000">
                      <a:schemeClr val="tx1"/>
                    </a:gs>
                  </a:gsLst>
                  <a:lin ang="5400000" scaled="0"/>
                </a:gradFill>
                <a:latin typeface="Consolas" panose="020B0609020204030204" pitchFamily="49" charset="0"/>
              </a:rPr>
              <a:t>		b</a:t>
            </a:r>
          </a:p>
        </p:txBody>
      </p:sp>
    </p:spTree>
    <p:extLst>
      <p:ext uri="{BB962C8B-B14F-4D97-AF65-F5344CB8AC3E}">
        <p14:creationId xmlns:p14="http://schemas.microsoft.com/office/powerpoint/2010/main" val="3964273546"/>
      </p:ext>
    </p:extLst>
  </p:cSld>
  <p:clrMapOvr>
    <a:masterClrMapping/>
  </p:clrMapOvr>
  <p:transition>
    <p:fade/>
  </p:transition>
</p:sld>
</file>

<file path=ppt/theme/theme1.xml><?xml version="1.0" encoding="utf-8"?>
<a:theme xmlns:a="http://schemas.openxmlformats.org/drawingml/2006/main" name="MVA_theme">
  <a:themeElements>
    <a:clrScheme name="Custom 6">
      <a:dk1>
        <a:srgbClr val="505050"/>
      </a:dk1>
      <a:lt1>
        <a:srgbClr val="FFFFFF"/>
      </a:lt1>
      <a:dk2>
        <a:srgbClr val="107C10"/>
      </a:dk2>
      <a:lt2>
        <a:srgbClr val="D5F7F6"/>
      </a:lt2>
      <a:accent1>
        <a:srgbClr val="107C10"/>
      </a:accent1>
      <a:accent2>
        <a:srgbClr val="0377D6"/>
      </a:accent2>
      <a:accent3>
        <a:srgbClr val="00B294"/>
      </a:accent3>
      <a:accent4>
        <a:srgbClr val="A80000"/>
      </a:accent4>
      <a:accent5>
        <a:srgbClr val="D83B01"/>
      </a:accent5>
      <a:accent6>
        <a:srgbClr val="FEB900"/>
      </a:accent6>
      <a:hlink>
        <a:srgbClr val="107C10"/>
      </a:hlink>
      <a:folHlink>
        <a:srgbClr val="107C10"/>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defTabSz="932472" fontAlgn="base">
          <a:lnSpc>
            <a:spcPct val="90000"/>
          </a:lnSpc>
          <a:spcBef>
            <a:spcPct val="0"/>
          </a:spcBef>
          <a:spcAft>
            <a:spcPct val="0"/>
          </a:spcAft>
          <a:defRPr sz="2400" dirty="0" err="1"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MVA_theme" id="{FE2E25A0-966F-41AE-AB5F-5A6AF47EB54A}" vid="{4C702016-84DA-4CFA-A467-6A79C6D0968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MVA_theme</Template>
  <TotalTime>0</TotalTime>
  <Words>1034</Words>
  <Application>Microsoft Office PowerPoint</Application>
  <PresentationFormat>Widescreen</PresentationFormat>
  <Paragraphs>193</Paragraphs>
  <Slides>13</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Consolas</vt:lpstr>
      <vt:lpstr>Segoe UI</vt:lpstr>
      <vt:lpstr>Segoe UI Light</vt:lpstr>
      <vt:lpstr>Wingdings</vt:lpstr>
      <vt:lpstr>MVA_theme</vt:lpstr>
      <vt:lpstr>Introduction to Python Unit 2</vt:lpstr>
      <vt:lpstr>Module 1 - Sequence Indexing</vt:lpstr>
      <vt:lpstr>String Index</vt:lpstr>
      <vt:lpstr>String Index Example</vt:lpstr>
      <vt:lpstr>Accessing the Last Character of a String</vt:lpstr>
      <vt:lpstr>Sub Strings (index slicing)</vt:lpstr>
      <vt:lpstr>More Slicing: predict the slice</vt:lpstr>
      <vt:lpstr>For Loop Syntax</vt:lpstr>
      <vt:lpstr>For Loop Syntax, continued</vt:lpstr>
      <vt:lpstr>For Loops and Substrings</vt:lpstr>
      <vt:lpstr>More String Methods</vt:lpstr>
      <vt:lpstr>More String Methods, continued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2017-03-07T19:29:55Z</dcterms:created>
  <dcterms:modified xsi:type="dcterms:W3CDTF">2020-03-11T16:18:52Z</dcterms:modified>
</cp:coreProperties>
</file>