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7" r:id="rId1"/>
  </p:sldMasterIdLst>
  <p:notesMasterIdLst>
    <p:notesMasterId r:id="rId31"/>
  </p:notesMasterIdLst>
  <p:sldIdLst>
    <p:sldId id="371" r:id="rId2"/>
    <p:sldId id="421" r:id="rId3"/>
    <p:sldId id="448" r:id="rId4"/>
    <p:sldId id="486" r:id="rId5"/>
    <p:sldId id="487" r:id="rId6"/>
    <p:sldId id="488" r:id="rId7"/>
    <p:sldId id="489" r:id="rId8"/>
    <p:sldId id="490" r:id="rId9"/>
    <p:sldId id="449" r:id="rId10"/>
    <p:sldId id="491" r:id="rId11"/>
    <p:sldId id="492" r:id="rId12"/>
    <p:sldId id="493" r:id="rId13"/>
    <p:sldId id="494" r:id="rId14"/>
    <p:sldId id="495" r:id="rId15"/>
    <p:sldId id="450" r:id="rId16"/>
    <p:sldId id="496" r:id="rId17"/>
    <p:sldId id="497" r:id="rId18"/>
    <p:sldId id="498" r:id="rId19"/>
    <p:sldId id="500" r:id="rId20"/>
    <p:sldId id="451" r:id="rId21"/>
    <p:sldId id="501" r:id="rId22"/>
    <p:sldId id="547" r:id="rId23"/>
    <p:sldId id="548" r:id="rId24"/>
    <p:sldId id="549" r:id="rId25"/>
    <p:sldId id="502" r:id="rId26"/>
    <p:sldId id="550" r:id="rId27"/>
    <p:sldId id="505" r:id="rId28"/>
    <p:sldId id="462" r:id="rId29"/>
    <p:sldId id="372" r:id="rId30"/>
  </p:sldIdLst>
  <p:sldSz cx="12192000" cy="6858000"/>
  <p:notesSz cx="6858000" cy="9144000"/>
  <p:defaultTextStyle>
    <a:defPPr>
      <a:defRPr lang="en-US"/>
    </a:defPPr>
    <a:lvl1pPr marL="0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66371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32742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99113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65484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31856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98226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64597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730969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B9B9"/>
    <a:srgbClr val="E2E2E2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9" autoAdjust="0"/>
    <p:restoredTop sz="81616" autoAdjust="0"/>
  </p:normalViewPr>
  <p:slideViewPr>
    <p:cSldViewPr snapToGrid="0">
      <p:cViewPr varScale="1">
        <p:scale>
          <a:sx n="60" d="100"/>
          <a:sy n="60" d="100"/>
        </p:scale>
        <p:origin x="10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D2F9D6-24C7-48C4-BF52-BF59CF05959A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AAA1B9-4A5C-416D-8307-030141115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27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69239" y="3452040"/>
            <a:ext cx="8270507" cy="896552"/>
          </a:xfrm>
          <a:noFill/>
        </p:spPr>
        <p:txBody>
          <a:bodyPr lIns="91440" tIns="91440" rIns="91440" bIns="91440">
            <a:noAutofit/>
          </a:bodyPr>
          <a:lstStyle>
            <a:lvl1pPr marL="0" indent="0">
              <a:spcBef>
                <a:spcPts val="0"/>
              </a:spcBef>
              <a:buNone/>
              <a:defRPr sz="2745" spc="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69238" y="1644658"/>
            <a:ext cx="8270507" cy="1075862"/>
          </a:xfrm>
          <a:noFill/>
        </p:spPr>
        <p:txBody>
          <a:bodyPr lIns="91440" tIns="91440" rIns="91440" bIns="91440" anchor="t" anchorCtr="0"/>
          <a:lstStyle>
            <a:lvl1pPr>
              <a:defRPr sz="5882" spc="-78" baseline="0">
                <a:solidFill>
                  <a:srgbClr val="0072C6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343940" y="6043943"/>
            <a:ext cx="1613565" cy="345696"/>
          </a:xfrm>
          <a:prstGeom prst="rect">
            <a:avLst/>
          </a:prstGeom>
        </p:spPr>
      </p:pic>
      <p:grpSp>
        <p:nvGrpSpPr>
          <p:cNvPr id="49" name="Group 48"/>
          <p:cNvGrpSpPr/>
          <p:nvPr/>
        </p:nvGrpSpPr>
        <p:grpSpPr>
          <a:xfrm>
            <a:off x="9076073" y="1662045"/>
            <a:ext cx="2750426" cy="3533909"/>
            <a:chOff x="4173933" y="1990739"/>
            <a:chExt cx="2457160" cy="3156656"/>
          </a:xfrm>
        </p:grpSpPr>
        <p:sp>
          <p:nvSpPr>
            <p:cNvPr id="50" name="Freeform 8"/>
            <p:cNvSpPr>
              <a:spLocks noEditPoints="1"/>
            </p:cNvSpPr>
            <p:nvPr/>
          </p:nvSpPr>
          <p:spPr bwMode="auto">
            <a:xfrm>
              <a:off x="4825097" y="2367213"/>
              <a:ext cx="1197063" cy="1195470"/>
            </a:xfrm>
            <a:custGeom>
              <a:avLst/>
              <a:gdLst>
                <a:gd name="T0" fmla="*/ 670 w 1598"/>
                <a:gd name="T1" fmla="*/ 1577 h 1597"/>
                <a:gd name="T2" fmla="*/ 760 w 1598"/>
                <a:gd name="T3" fmla="*/ 1597 h 1597"/>
                <a:gd name="T4" fmla="*/ 917 w 1598"/>
                <a:gd name="T5" fmla="*/ 1569 h 1597"/>
                <a:gd name="T6" fmla="*/ 839 w 1598"/>
                <a:gd name="T7" fmla="*/ 1597 h 1597"/>
                <a:gd name="T8" fmla="*/ 516 w 1598"/>
                <a:gd name="T9" fmla="*/ 1535 h 1597"/>
                <a:gd name="T10" fmla="*/ 602 w 1598"/>
                <a:gd name="T11" fmla="*/ 1573 h 1597"/>
                <a:gd name="T12" fmla="*/ 1070 w 1598"/>
                <a:gd name="T13" fmla="*/ 1529 h 1597"/>
                <a:gd name="T14" fmla="*/ 997 w 1598"/>
                <a:gd name="T15" fmla="*/ 1573 h 1597"/>
                <a:gd name="T16" fmla="*/ 374 w 1598"/>
                <a:gd name="T17" fmla="*/ 1463 h 1597"/>
                <a:gd name="T18" fmla="*/ 452 w 1598"/>
                <a:gd name="T19" fmla="*/ 1517 h 1597"/>
                <a:gd name="T20" fmla="*/ 1211 w 1598"/>
                <a:gd name="T21" fmla="*/ 1460 h 1597"/>
                <a:gd name="T22" fmla="*/ 1147 w 1598"/>
                <a:gd name="T23" fmla="*/ 1517 h 1597"/>
                <a:gd name="T24" fmla="*/ 249 w 1598"/>
                <a:gd name="T25" fmla="*/ 1364 h 1597"/>
                <a:gd name="T26" fmla="*/ 317 w 1598"/>
                <a:gd name="T27" fmla="*/ 1433 h 1597"/>
                <a:gd name="T28" fmla="*/ 1336 w 1598"/>
                <a:gd name="T29" fmla="*/ 1363 h 1597"/>
                <a:gd name="T30" fmla="*/ 1282 w 1598"/>
                <a:gd name="T31" fmla="*/ 1432 h 1597"/>
                <a:gd name="T32" fmla="*/ 146 w 1598"/>
                <a:gd name="T33" fmla="*/ 1242 h 1597"/>
                <a:gd name="T34" fmla="*/ 201 w 1598"/>
                <a:gd name="T35" fmla="*/ 1323 h 1597"/>
                <a:gd name="T36" fmla="*/ 1438 w 1598"/>
                <a:gd name="T37" fmla="*/ 1244 h 1597"/>
                <a:gd name="T38" fmla="*/ 1398 w 1598"/>
                <a:gd name="T39" fmla="*/ 1323 h 1597"/>
                <a:gd name="T40" fmla="*/ 71 w 1598"/>
                <a:gd name="T41" fmla="*/ 1102 h 1597"/>
                <a:gd name="T42" fmla="*/ 110 w 1598"/>
                <a:gd name="T43" fmla="*/ 1192 h 1597"/>
                <a:gd name="T44" fmla="*/ 1515 w 1598"/>
                <a:gd name="T45" fmla="*/ 1106 h 1597"/>
                <a:gd name="T46" fmla="*/ 1489 w 1598"/>
                <a:gd name="T47" fmla="*/ 1192 h 1597"/>
                <a:gd name="T48" fmla="*/ 25 w 1598"/>
                <a:gd name="T49" fmla="*/ 949 h 1597"/>
                <a:gd name="T50" fmla="*/ 47 w 1598"/>
                <a:gd name="T51" fmla="*/ 1046 h 1597"/>
                <a:gd name="T52" fmla="*/ 1562 w 1598"/>
                <a:gd name="T53" fmla="*/ 956 h 1597"/>
                <a:gd name="T54" fmla="*/ 1552 w 1598"/>
                <a:gd name="T55" fmla="*/ 1045 h 1597"/>
                <a:gd name="T56" fmla="*/ 10 w 1598"/>
                <a:gd name="T57" fmla="*/ 790 h 1597"/>
                <a:gd name="T58" fmla="*/ 16 w 1598"/>
                <a:gd name="T59" fmla="*/ 890 h 1597"/>
                <a:gd name="T60" fmla="*/ 1574 w 1598"/>
                <a:gd name="T61" fmla="*/ 878 h 1597"/>
                <a:gd name="T62" fmla="*/ 1598 w 1598"/>
                <a:gd name="T63" fmla="*/ 797 h 1597"/>
                <a:gd name="T64" fmla="*/ 14 w 1598"/>
                <a:gd name="T65" fmla="*/ 730 h 1597"/>
                <a:gd name="T66" fmla="*/ 28 w 1598"/>
                <a:gd name="T67" fmla="*/ 631 h 1597"/>
                <a:gd name="T68" fmla="*/ 1584 w 1598"/>
                <a:gd name="T69" fmla="*/ 727 h 1597"/>
                <a:gd name="T70" fmla="*/ 1581 w 1598"/>
                <a:gd name="T71" fmla="*/ 637 h 1597"/>
                <a:gd name="T72" fmla="*/ 46 w 1598"/>
                <a:gd name="T73" fmla="*/ 574 h 1597"/>
                <a:gd name="T74" fmla="*/ 78 w 1598"/>
                <a:gd name="T75" fmla="*/ 480 h 1597"/>
                <a:gd name="T76" fmla="*/ 1551 w 1598"/>
                <a:gd name="T77" fmla="*/ 571 h 1597"/>
                <a:gd name="T78" fmla="*/ 1533 w 1598"/>
                <a:gd name="T79" fmla="*/ 482 h 1597"/>
                <a:gd name="T80" fmla="*/ 109 w 1598"/>
                <a:gd name="T81" fmla="*/ 427 h 1597"/>
                <a:gd name="T82" fmla="*/ 157 w 1598"/>
                <a:gd name="T83" fmla="*/ 341 h 1597"/>
                <a:gd name="T84" fmla="*/ 1488 w 1598"/>
                <a:gd name="T85" fmla="*/ 425 h 1597"/>
                <a:gd name="T86" fmla="*/ 1454 w 1598"/>
                <a:gd name="T87" fmla="*/ 341 h 1597"/>
                <a:gd name="T88" fmla="*/ 200 w 1598"/>
                <a:gd name="T89" fmla="*/ 296 h 1597"/>
                <a:gd name="T90" fmla="*/ 262 w 1598"/>
                <a:gd name="T91" fmla="*/ 221 h 1597"/>
                <a:gd name="T92" fmla="*/ 1396 w 1598"/>
                <a:gd name="T93" fmla="*/ 294 h 1597"/>
                <a:gd name="T94" fmla="*/ 1348 w 1598"/>
                <a:gd name="T95" fmla="*/ 219 h 1597"/>
                <a:gd name="T96" fmla="*/ 315 w 1598"/>
                <a:gd name="T97" fmla="*/ 186 h 1597"/>
                <a:gd name="T98" fmla="*/ 389 w 1598"/>
                <a:gd name="T99" fmla="*/ 125 h 1597"/>
                <a:gd name="T100" fmla="*/ 1281 w 1598"/>
                <a:gd name="T101" fmla="*/ 184 h 1597"/>
                <a:gd name="T102" fmla="*/ 1220 w 1598"/>
                <a:gd name="T103" fmla="*/ 120 h 1597"/>
                <a:gd name="T104" fmla="*/ 451 w 1598"/>
                <a:gd name="T105" fmla="*/ 101 h 1597"/>
                <a:gd name="T106" fmla="*/ 533 w 1598"/>
                <a:gd name="T107" fmla="*/ 56 h 1597"/>
                <a:gd name="T108" fmla="*/ 1145 w 1598"/>
                <a:gd name="T109" fmla="*/ 100 h 1597"/>
                <a:gd name="T110" fmla="*/ 1075 w 1598"/>
                <a:gd name="T111" fmla="*/ 49 h 1597"/>
                <a:gd name="T112" fmla="*/ 600 w 1598"/>
                <a:gd name="T113" fmla="*/ 46 h 1597"/>
                <a:gd name="T114" fmla="*/ 688 w 1598"/>
                <a:gd name="T115" fmla="*/ 18 h 1597"/>
                <a:gd name="T116" fmla="*/ 995 w 1598"/>
                <a:gd name="T117" fmla="*/ 45 h 1597"/>
                <a:gd name="T118" fmla="*/ 919 w 1598"/>
                <a:gd name="T119" fmla="*/ 9 h 1597"/>
                <a:gd name="T120" fmla="*/ 758 w 1598"/>
                <a:gd name="T121" fmla="*/ 21 h 1597"/>
                <a:gd name="T122" fmla="*/ 848 w 1598"/>
                <a:gd name="T123" fmla="*/ 12 h 1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8" h="1597">
                  <a:moveTo>
                    <a:pt x="760" y="1597"/>
                  </a:moveTo>
                  <a:cubicBezTo>
                    <a:pt x="759" y="1597"/>
                    <a:pt x="759" y="1597"/>
                    <a:pt x="759" y="1597"/>
                  </a:cubicBezTo>
                  <a:cubicBezTo>
                    <a:pt x="732" y="1595"/>
                    <a:pt x="705" y="1593"/>
                    <a:pt x="679" y="1589"/>
                  </a:cubicBezTo>
                  <a:cubicBezTo>
                    <a:pt x="673" y="1588"/>
                    <a:pt x="669" y="1583"/>
                    <a:pt x="670" y="1577"/>
                  </a:cubicBezTo>
                  <a:cubicBezTo>
                    <a:pt x="671" y="1572"/>
                    <a:pt x="676" y="1568"/>
                    <a:pt x="682" y="1569"/>
                  </a:cubicBezTo>
                  <a:cubicBezTo>
                    <a:pt x="707" y="1573"/>
                    <a:pt x="734" y="1575"/>
                    <a:pt x="760" y="1577"/>
                  </a:cubicBezTo>
                  <a:cubicBezTo>
                    <a:pt x="766" y="1577"/>
                    <a:pt x="770" y="1582"/>
                    <a:pt x="770" y="1587"/>
                  </a:cubicBezTo>
                  <a:cubicBezTo>
                    <a:pt x="769" y="1592"/>
                    <a:pt x="765" y="1597"/>
                    <a:pt x="760" y="1597"/>
                  </a:cubicBezTo>
                  <a:close/>
                  <a:moveTo>
                    <a:pt x="839" y="1597"/>
                  </a:moveTo>
                  <a:cubicBezTo>
                    <a:pt x="834" y="1597"/>
                    <a:pt x="830" y="1592"/>
                    <a:pt x="829" y="1587"/>
                  </a:cubicBezTo>
                  <a:cubicBezTo>
                    <a:pt x="829" y="1582"/>
                    <a:pt x="833" y="1577"/>
                    <a:pt x="839" y="1577"/>
                  </a:cubicBezTo>
                  <a:cubicBezTo>
                    <a:pt x="865" y="1575"/>
                    <a:pt x="892" y="1573"/>
                    <a:pt x="917" y="1569"/>
                  </a:cubicBezTo>
                  <a:cubicBezTo>
                    <a:pt x="923" y="1568"/>
                    <a:pt x="928" y="1572"/>
                    <a:pt x="929" y="1577"/>
                  </a:cubicBezTo>
                  <a:cubicBezTo>
                    <a:pt x="930" y="1583"/>
                    <a:pt x="926" y="1588"/>
                    <a:pt x="920" y="1588"/>
                  </a:cubicBezTo>
                  <a:cubicBezTo>
                    <a:pt x="894" y="1592"/>
                    <a:pt x="867" y="1595"/>
                    <a:pt x="840" y="1597"/>
                  </a:cubicBezTo>
                  <a:lnTo>
                    <a:pt x="839" y="1597"/>
                  </a:lnTo>
                  <a:close/>
                  <a:moveTo>
                    <a:pt x="602" y="1573"/>
                  </a:moveTo>
                  <a:cubicBezTo>
                    <a:pt x="601" y="1573"/>
                    <a:pt x="600" y="1573"/>
                    <a:pt x="599" y="1572"/>
                  </a:cubicBezTo>
                  <a:cubicBezTo>
                    <a:pt x="573" y="1566"/>
                    <a:pt x="547" y="1558"/>
                    <a:pt x="522" y="1548"/>
                  </a:cubicBezTo>
                  <a:cubicBezTo>
                    <a:pt x="517" y="1546"/>
                    <a:pt x="514" y="1541"/>
                    <a:pt x="516" y="1535"/>
                  </a:cubicBezTo>
                  <a:cubicBezTo>
                    <a:pt x="518" y="1530"/>
                    <a:pt x="524" y="1528"/>
                    <a:pt x="529" y="1530"/>
                  </a:cubicBezTo>
                  <a:cubicBezTo>
                    <a:pt x="554" y="1539"/>
                    <a:pt x="579" y="1547"/>
                    <a:pt x="604" y="1553"/>
                  </a:cubicBezTo>
                  <a:cubicBezTo>
                    <a:pt x="610" y="1554"/>
                    <a:pt x="613" y="1560"/>
                    <a:pt x="612" y="1565"/>
                  </a:cubicBezTo>
                  <a:cubicBezTo>
                    <a:pt x="610" y="1570"/>
                    <a:pt x="606" y="1573"/>
                    <a:pt x="602" y="1573"/>
                  </a:cubicBezTo>
                  <a:close/>
                  <a:moveTo>
                    <a:pt x="997" y="1573"/>
                  </a:moveTo>
                  <a:cubicBezTo>
                    <a:pt x="993" y="1573"/>
                    <a:pt x="989" y="1570"/>
                    <a:pt x="987" y="1565"/>
                  </a:cubicBezTo>
                  <a:cubicBezTo>
                    <a:pt x="986" y="1560"/>
                    <a:pt x="989" y="1554"/>
                    <a:pt x="995" y="1553"/>
                  </a:cubicBezTo>
                  <a:cubicBezTo>
                    <a:pt x="1020" y="1546"/>
                    <a:pt x="1045" y="1538"/>
                    <a:pt x="1070" y="1529"/>
                  </a:cubicBezTo>
                  <a:cubicBezTo>
                    <a:pt x="1075" y="1527"/>
                    <a:pt x="1081" y="1530"/>
                    <a:pt x="1083" y="1535"/>
                  </a:cubicBezTo>
                  <a:cubicBezTo>
                    <a:pt x="1085" y="1540"/>
                    <a:pt x="1082" y="1546"/>
                    <a:pt x="1077" y="1548"/>
                  </a:cubicBezTo>
                  <a:cubicBezTo>
                    <a:pt x="1052" y="1557"/>
                    <a:pt x="1026" y="1565"/>
                    <a:pt x="1000" y="1572"/>
                  </a:cubicBezTo>
                  <a:cubicBezTo>
                    <a:pt x="999" y="1572"/>
                    <a:pt x="998" y="1573"/>
                    <a:pt x="997" y="1573"/>
                  </a:cubicBezTo>
                  <a:close/>
                  <a:moveTo>
                    <a:pt x="452" y="1517"/>
                  </a:moveTo>
                  <a:cubicBezTo>
                    <a:pt x="451" y="1517"/>
                    <a:pt x="449" y="1517"/>
                    <a:pt x="448" y="1516"/>
                  </a:cubicBezTo>
                  <a:cubicBezTo>
                    <a:pt x="424" y="1505"/>
                    <a:pt x="400" y="1491"/>
                    <a:pt x="377" y="1477"/>
                  </a:cubicBezTo>
                  <a:cubicBezTo>
                    <a:pt x="372" y="1474"/>
                    <a:pt x="371" y="1468"/>
                    <a:pt x="374" y="1463"/>
                  </a:cubicBezTo>
                  <a:cubicBezTo>
                    <a:pt x="377" y="1459"/>
                    <a:pt x="383" y="1457"/>
                    <a:pt x="388" y="1460"/>
                  </a:cubicBezTo>
                  <a:cubicBezTo>
                    <a:pt x="410" y="1474"/>
                    <a:pt x="433" y="1487"/>
                    <a:pt x="457" y="1498"/>
                  </a:cubicBezTo>
                  <a:cubicBezTo>
                    <a:pt x="462" y="1501"/>
                    <a:pt x="464" y="1507"/>
                    <a:pt x="461" y="1512"/>
                  </a:cubicBezTo>
                  <a:cubicBezTo>
                    <a:pt x="459" y="1515"/>
                    <a:pt x="456" y="1517"/>
                    <a:pt x="452" y="1517"/>
                  </a:cubicBezTo>
                  <a:close/>
                  <a:moveTo>
                    <a:pt x="1147" y="1517"/>
                  </a:moveTo>
                  <a:cubicBezTo>
                    <a:pt x="1143" y="1517"/>
                    <a:pt x="1139" y="1515"/>
                    <a:pt x="1138" y="1511"/>
                  </a:cubicBezTo>
                  <a:cubicBezTo>
                    <a:pt x="1135" y="1506"/>
                    <a:pt x="1137" y="1501"/>
                    <a:pt x="1142" y="1498"/>
                  </a:cubicBezTo>
                  <a:cubicBezTo>
                    <a:pt x="1166" y="1487"/>
                    <a:pt x="1189" y="1474"/>
                    <a:pt x="1211" y="1460"/>
                  </a:cubicBezTo>
                  <a:cubicBezTo>
                    <a:pt x="1216" y="1457"/>
                    <a:pt x="1222" y="1458"/>
                    <a:pt x="1225" y="1463"/>
                  </a:cubicBezTo>
                  <a:cubicBezTo>
                    <a:pt x="1228" y="1468"/>
                    <a:pt x="1226" y="1474"/>
                    <a:pt x="1222" y="1477"/>
                  </a:cubicBezTo>
                  <a:cubicBezTo>
                    <a:pt x="1199" y="1491"/>
                    <a:pt x="1175" y="1504"/>
                    <a:pt x="1151" y="1516"/>
                  </a:cubicBezTo>
                  <a:cubicBezTo>
                    <a:pt x="1150" y="1517"/>
                    <a:pt x="1148" y="1517"/>
                    <a:pt x="1147" y="1517"/>
                  </a:cubicBezTo>
                  <a:close/>
                  <a:moveTo>
                    <a:pt x="317" y="1433"/>
                  </a:moveTo>
                  <a:cubicBezTo>
                    <a:pt x="315" y="1433"/>
                    <a:pt x="313" y="1432"/>
                    <a:pt x="311" y="1431"/>
                  </a:cubicBezTo>
                  <a:cubicBezTo>
                    <a:pt x="289" y="1414"/>
                    <a:pt x="269" y="1397"/>
                    <a:pt x="249" y="1378"/>
                  </a:cubicBezTo>
                  <a:cubicBezTo>
                    <a:pt x="245" y="1374"/>
                    <a:pt x="245" y="1368"/>
                    <a:pt x="249" y="1364"/>
                  </a:cubicBezTo>
                  <a:cubicBezTo>
                    <a:pt x="253" y="1360"/>
                    <a:pt x="259" y="1360"/>
                    <a:pt x="263" y="1364"/>
                  </a:cubicBezTo>
                  <a:cubicBezTo>
                    <a:pt x="282" y="1382"/>
                    <a:pt x="302" y="1399"/>
                    <a:pt x="323" y="1415"/>
                  </a:cubicBezTo>
                  <a:cubicBezTo>
                    <a:pt x="327" y="1418"/>
                    <a:pt x="328" y="1425"/>
                    <a:pt x="325" y="1429"/>
                  </a:cubicBezTo>
                  <a:cubicBezTo>
                    <a:pt x="323" y="1432"/>
                    <a:pt x="320" y="1433"/>
                    <a:pt x="317" y="1433"/>
                  </a:cubicBezTo>
                  <a:close/>
                  <a:moveTo>
                    <a:pt x="1282" y="1432"/>
                  </a:moveTo>
                  <a:cubicBezTo>
                    <a:pt x="1279" y="1432"/>
                    <a:pt x="1276" y="1431"/>
                    <a:pt x="1274" y="1429"/>
                  </a:cubicBezTo>
                  <a:cubicBezTo>
                    <a:pt x="1271" y="1424"/>
                    <a:pt x="1271" y="1418"/>
                    <a:pt x="1276" y="1415"/>
                  </a:cubicBezTo>
                  <a:cubicBezTo>
                    <a:pt x="1297" y="1399"/>
                    <a:pt x="1317" y="1381"/>
                    <a:pt x="1336" y="1363"/>
                  </a:cubicBezTo>
                  <a:cubicBezTo>
                    <a:pt x="1340" y="1359"/>
                    <a:pt x="1346" y="1360"/>
                    <a:pt x="1350" y="1364"/>
                  </a:cubicBezTo>
                  <a:cubicBezTo>
                    <a:pt x="1354" y="1368"/>
                    <a:pt x="1353" y="1374"/>
                    <a:pt x="1349" y="1378"/>
                  </a:cubicBezTo>
                  <a:cubicBezTo>
                    <a:pt x="1330" y="1396"/>
                    <a:pt x="1309" y="1414"/>
                    <a:pt x="1288" y="1430"/>
                  </a:cubicBezTo>
                  <a:cubicBezTo>
                    <a:pt x="1286" y="1432"/>
                    <a:pt x="1284" y="1432"/>
                    <a:pt x="1282" y="1432"/>
                  </a:cubicBezTo>
                  <a:close/>
                  <a:moveTo>
                    <a:pt x="201" y="1323"/>
                  </a:moveTo>
                  <a:cubicBezTo>
                    <a:pt x="198" y="1323"/>
                    <a:pt x="196" y="1322"/>
                    <a:pt x="194" y="1320"/>
                  </a:cubicBezTo>
                  <a:cubicBezTo>
                    <a:pt x="176" y="1299"/>
                    <a:pt x="159" y="1278"/>
                    <a:pt x="144" y="1256"/>
                  </a:cubicBezTo>
                  <a:cubicBezTo>
                    <a:pt x="141" y="1251"/>
                    <a:pt x="142" y="1245"/>
                    <a:pt x="146" y="1242"/>
                  </a:cubicBezTo>
                  <a:cubicBezTo>
                    <a:pt x="151" y="1239"/>
                    <a:pt x="157" y="1240"/>
                    <a:pt x="160" y="1244"/>
                  </a:cubicBezTo>
                  <a:cubicBezTo>
                    <a:pt x="175" y="1266"/>
                    <a:pt x="192" y="1287"/>
                    <a:pt x="209" y="1307"/>
                  </a:cubicBezTo>
                  <a:cubicBezTo>
                    <a:pt x="212" y="1311"/>
                    <a:pt x="212" y="1317"/>
                    <a:pt x="208" y="1321"/>
                  </a:cubicBezTo>
                  <a:cubicBezTo>
                    <a:pt x="206" y="1322"/>
                    <a:pt x="203" y="1323"/>
                    <a:pt x="201" y="1323"/>
                  </a:cubicBezTo>
                  <a:close/>
                  <a:moveTo>
                    <a:pt x="1398" y="1323"/>
                  </a:moveTo>
                  <a:cubicBezTo>
                    <a:pt x="1395" y="1323"/>
                    <a:pt x="1393" y="1322"/>
                    <a:pt x="1391" y="1320"/>
                  </a:cubicBezTo>
                  <a:cubicBezTo>
                    <a:pt x="1387" y="1317"/>
                    <a:pt x="1386" y="1310"/>
                    <a:pt x="1390" y="1306"/>
                  </a:cubicBezTo>
                  <a:cubicBezTo>
                    <a:pt x="1407" y="1286"/>
                    <a:pt x="1423" y="1265"/>
                    <a:pt x="1438" y="1244"/>
                  </a:cubicBezTo>
                  <a:cubicBezTo>
                    <a:pt x="1441" y="1239"/>
                    <a:pt x="1448" y="1238"/>
                    <a:pt x="1452" y="1241"/>
                  </a:cubicBezTo>
                  <a:cubicBezTo>
                    <a:pt x="1457" y="1244"/>
                    <a:pt x="1458" y="1251"/>
                    <a:pt x="1455" y="1255"/>
                  </a:cubicBezTo>
                  <a:cubicBezTo>
                    <a:pt x="1439" y="1277"/>
                    <a:pt x="1423" y="1299"/>
                    <a:pt x="1405" y="1319"/>
                  </a:cubicBezTo>
                  <a:cubicBezTo>
                    <a:pt x="1403" y="1321"/>
                    <a:pt x="1400" y="1323"/>
                    <a:pt x="1398" y="1323"/>
                  </a:cubicBezTo>
                  <a:close/>
                  <a:moveTo>
                    <a:pt x="110" y="1192"/>
                  </a:moveTo>
                  <a:cubicBezTo>
                    <a:pt x="106" y="1192"/>
                    <a:pt x="103" y="1191"/>
                    <a:pt x="101" y="1187"/>
                  </a:cubicBezTo>
                  <a:cubicBezTo>
                    <a:pt x="88" y="1164"/>
                    <a:pt x="76" y="1139"/>
                    <a:pt x="65" y="1115"/>
                  </a:cubicBezTo>
                  <a:cubicBezTo>
                    <a:pt x="63" y="1110"/>
                    <a:pt x="65" y="1104"/>
                    <a:pt x="71" y="1102"/>
                  </a:cubicBezTo>
                  <a:cubicBezTo>
                    <a:pt x="76" y="1099"/>
                    <a:pt x="81" y="1102"/>
                    <a:pt x="84" y="1107"/>
                  </a:cubicBezTo>
                  <a:cubicBezTo>
                    <a:pt x="94" y="1131"/>
                    <a:pt x="106" y="1155"/>
                    <a:pt x="119" y="1177"/>
                  </a:cubicBezTo>
                  <a:cubicBezTo>
                    <a:pt x="121" y="1182"/>
                    <a:pt x="119" y="1188"/>
                    <a:pt x="115" y="1191"/>
                  </a:cubicBezTo>
                  <a:cubicBezTo>
                    <a:pt x="113" y="1192"/>
                    <a:pt x="111" y="1192"/>
                    <a:pt x="110" y="1192"/>
                  </a:cubicBezTo>
                  <a:close/>
                  <a:moveTo>
                    <a:pt x="1489" y="1192"/>
                  </a:moveTo>
                  <a:cubicBezTo>
                    <a:pt x="1487" y="1192"/>
                    <a:pt x="1485" y="1191"/>
                    <a:pt x="1484" y="1190"/>
                  </a:cubicBezTo>
                  <a:cubicBezTo>
                    <a:pt x="1479" y="1188"/>
                    <a:pt x="1477" y="1182"/>
                    <a:pt x="1480" y="1177"/>
                  </a:cubicBezTo>
                  <a:cubicBezTo>
                    <a:pt x="1493" y="1154"/>
                    <a:pt x="1505" y="1130"/>
                    <a:pt x="1515" y="1106"/>
                  </a:cubicBezTo>
                  <a:cubicBezTo>
                    <a:pt x="1517" y="1101"/>
                    <a:pt x="1523" y="1099"/>
                    <a:pt x="1528" y="1101"/>
                  </a:cubicBezTo>
                  <a:cubicBezTo>
                    <a:pt x="1533" y="1103"/>
                    <a:pt x="1535" y="1109"/>
                    <a:pt x="1533" y="1114"/>
                  </a:cubicBezTo>
                  <a:cubicBezTo>
                    <a:pt x="1523" y="1139"/>
                    <a:pt x="1511" y="1163"/>
                    <a:pt x="1498" y="1186"/>
                  </a:cubicBezTo>
                  <a:cubicBezTo>
                    <a:pt x="1496" y="1190"/>
                    <a:pt x="1492" y="1192"/>
                    <a:pt x="1489" y="1192"/>
                  </a:cubicBezTo>
                  <a:close/>
                  <a:moveTo>
                    <a:pt x="47" y="1046"/>
                  </a:moveTo>
                  <a:cubicBezTo>
                    <a:pt x="42" y="1046"/>
                    <a:pt x="38" y="1043"/>
                    <a:pt x="37" y="1039"/>
                  </a:cubicBezTo>
                  <a:cubicBezTo>
                    <a:pt x="29" y="1013"/>
                    <a:pt x="22" y="987"/>
                    <a:pt x="17" y="961"/>
                  </a:cubicBezTo>
                  <a:cubicBezTo>
                    <a:pt x="16" y="955"/>
                    <a:pt x="19" y="950"/>
                    <a:pt x="25" y="949"/>
                  </a:cubicBezTo>
                  <a:cubicBezTo>
                    <a:pt x="30" y="948"/>
                    <a:pt x="35" y="951"/>
                    <a:pt x="36" y="957"/>
                  </a:cubicBezTo>
                  <a:cubicBezTo>
                    <a:pt x="42" y="982"/>
                    <a:pt x="48" y="1008"/>
                    <a:pt x="56" y="1033"/>
                  </a:cubicBezTo>
                  <a:cubicBezTo>
                    <a:pt x="58" y="1038"/>
                    <a:pt x="55" y="1044"/>
                    <a:pt x="50" y="1045"/>
                  </a:cubicBezTo>
                  <a:cubicBezTo>
                    <a:pt x="49" y="1046"/>
                    <a:pt x="48" y="1046"/>
                    <a:pt x="47" y="1046"/>
                  </a:cubicBezTo>
                  <a:close/>
                  <a:moveTo>
                    <a:pt x="1552" y="1045"/>
                  </a:moveTo>
                  <a:cubicBezTo>
                    <a:pt x="1551" y="1045"/>
                    <a:pt x="1550" y="1045"/>
                    <a:pt x="1549" y="1045"/>
                  </a:cubicBezTo>
                  <a:cubicBezTo>
                    <a:pt x="1543" y="1043"/>
                    <a:pt x="1541" y="1037"/>
                    <a:pt x="1542" y="1032"/>
                  </a:cubicBezTo>
                  <a:cubicBezTo>
                    <a:pt x="1550" y="1007"/>
                    <a:pt x="1557" y="981"/>
                    <a:pt x="1562" y="956"/>
                  </a:cubicBezTo>
                  <a:cubicBezTo>
                    <a:pt x="1563" y="950"/>
                    <a:pt x="1568" y="947"/>
                    <a:pt x="1574" y="948"/>
                  </a:cubicBezTo>
                  <a:cubicBezTo>
                    <a:pt x="1579" y="949"/>
                    <a:pt x="1583" y="954"/>
                    <a:pt x="1582" y="960"/>
                  </a:cubicBezTo>
                  <a:cubicBezTo>
                    <a:pt x="1576" y="986"/>
                    <a:pt x="1569" y="1012"/>
                    <a:pt x="1561" y="1038"/>
                  </a:cubicBezTo>
                  <a:cubicBezTo>
                    <a:pt x="1560" y="1042"/>
                    <a:pt x="1556" y="1045"/>
                    <a:pt x="1552" y="1045"/>
                  </a:cubicBezTo>
                  <a:close/>
                  <a:moveTo>
                    <a:pt x="15" y="890"/>
                  </a:moveTo>
                  <a:cubicBezTo>
                    <a:pt x="9" y="890"/>
                    <a:pt x="5" y="886"/>
                    <a:pt x="5" y="881"/>
                  </a:cubicBezTo>
                  <a:cubicBezTo>
                    <a:pt x="2" y="854"/>
                    <a:pt x="1" y="827"/>
                    <a:pt x="0" y="800"/>
                  </a:cubicBezTo>
                  <a:cubicBezTo>
                    <a:pt x="0" y="794"/>
                    <a:pt x="5" y="790"/>
                    <a:pt x="10" y="790"/>
                  </a:cubicBezTo>
                  <a:cubicBezTo>
                    <a:pt x="10" y="790"/>
                    <a:pt x="10" y="790"/>
                    <a:pt x="10" y="790"/>
                  </a:cubicBezTo>
                  <a:cubicBezTo>
                    <a:pt x="16" y="790"/>
                    <a:pt x="20" y="794"/>
                    <a:pt x="20" y="800"/>
                  </a:cubicBezTo>
                  <a:cubicBezTo>
                    <a:pt x="21" y="826"/>
                    <a:pt x="22" y="853"/>
                    <a:pt x="24" y="879"/>
                  </a:cubicBezTo>
                  <a:cubicBezTo>
                    <a:pt x="25" y="884"/>
                    <a:pt x="21" y="889"/>
                    <a:pt x="16" y="890"/>
                  </a:cubicBezTo>
                  <a:lnTo>
                    <a:pt x="15" y="890"/>
                  </a:lnTo>
                  <a:close/>
                  <a:moveTo>
                    <a:pt x="1584" y="889"/>
                  </a:moveTo>
                  <a:cubicBezTo>
                    <a:pt x="1583" y="889"/>
                    <a:pt x="1583" y="889"/>
                    <a:pt x="1583" y="889"/>
                  </a:cubicBezTo>
                  <a:cubicBezTo>
                    <a:pt x="1577" y="888"/>
                    <a:pt x="1573" y="883"/>
                    <a:pt x="1574" y="878"/>
                  </a:cubicBezTo>
                  <a:cubicBezTo>
                    <a:pt x="1576" y="852"/>
                    <a:pt x="1578" y="825"/>
                    <a:pt x="1578" y="799"/>
                  </a:cubicBezTo>
                  <a:cubicBezTo>
                    <a:pt x="1578" y="797"/>
                    <a:pt x="1578" y="797"/>
                    <a:pt x="1578" y="797"/>
                  </a:cubicBezTo>
                  <a:cubicBezTo>
                    <a:pt x="1578" y="792"/>
                    <a:pt x="1582" y="787"/>
                    <a:pt x="1588" y="787"/>
                  </a:cubicBezTo>
                  <a:cubicBezTo>
                    <a:pt x="1593" y="787"/>
                    <a:pt x="1598" y="792"/>
                    <a:pt x="1598" y="797"/>
                  </a:cubicBezTo>
                  <a:cubicBezTo>
                    <a:pt x="1598" y="799"/>
                    <a:pt x="1598" y="799"/>
                    <a:pt x="1598" y="799"/>
                  </a:cubicBezTo>
                  <a:cubicBezTo>
                    <a:pt x="1598" y="826"/>
                    <a:pt x="1596" y="853"/>
                    <a:pt x="1594" y="880"/>
                  </a:cubicBezTo>
                  <a:cubicBezTo>
                    <a:pt x="1593" y="885"/>
                    <a:pt x="1589" y="889"/>
                    <a:pt x="1584" y="889"/>
                  </a:cubicBezTo>
                  <a:close/>
                  <a:moveTo>
                    <a:pt x="14" y="730"/>
                  </a:moveTo>
                  <a:cubicBezTo>
                    <a:pt x="13" y="730"/>
                    <a:pt x="13" y="730"/>
                    <a:pt x="13" y="730"/>
                  </a:cubicBezTo>
                  <a:cubicBezTo>
                    <a:pt x="8" y="730"/>
                    <a:pt x="4" y="725"/>
                    <a:pt x="4" y="719"/>
                  </a:cubicBezTo>
                  <a:cubicBezTo>
                    <a:pt x="7" y="692"/>
                    <a:pt x="11" y="665"/>
                    <a:pt x="16" y="639"/>
                  </a:cubicBezTo>
                  <a:cubicBezTo>
                    <a:pt x="18" y="634"/>
                    <a:pt x="23" y="630"/>
                    <a:pt x="28" y="631"/>
                  </a:cubicBezTo>
                  <a:cubicBezTo>
                    <a:pt x="34" y="632"/>
                    <a:pt x="37" y="638"/>
                    <a:pt x="36" y="643"/>
                  </a:cubicBezTo>
                  <a:cubicBezTo>
                    <a:pt x="31" y="669"/>
                    <a:pt x="27" y="695"/>
                    <a:pt x="24" y="721"/>
                  </a:cubicBezTo>
                  <a:cubicBezTo>
                    <a:pt x="24" y="726"/>
                    <a:pt x="19" y="730"/>
                    <a:pt x="14" y="730"/>
                  </a:cubicBezTo>
                  <a:close/>
                  <a:moveTo>
                    <a:pt x="1584" y="727"/>
                  </a:moveTo>
                  <a:cubicBezTo>
                    <a:pt x="1578" y="727"/>
                    <a:pt x="1574" y="724"/>
                    <a:pt x="1574" y="718"/>
                  </a:cubicBezTo>
                  <a:cubicBezTo>
                    <a:pt x="1571" y="692"/>
                    <a:pt x="1567" y="666"/>
                    <a:pt x="1562" y="641"/>
                  </a:cubicBezTo>
                  <a:cubicBezTo>
                    <a:pt x="1560" y="635"/>
                    <a:pt x="1564" y="630"/>
                    <a:pt x="1569" y="629"/>
                  </a:cubicBezTo>
                  <a:cubicBezTo>
                    <a:pt x="1575" y="628"/>
                    <a:pt x="1580" y="631"/>
                    <a:pt x="1581" y="637"/>
                  </a:cubicBezTo>
                  <a:cubicBezTo>
                    <a:pt x="1587" y="663"/>
                    <a:pt x="1591" y="690"/>
                    <a:pt x="1593" y="716"/>
                  </a:cubicBezTo>
                  <a:cubicBezTo>
                    <a:pt x="1594" y="722"/>
                    <a:pt x="1590" y="727"/>
                    <a:pt x="1585" y="727"/>
                  </a:cubicBezTo>
                  <a:lnTo>
                    <a:pt x="1584" y="727"/>
                  </a:lnTo>
                  <a:close/>
                  <a:moveTo>
                    <a:pt x="46" y="574"/>
                  </a:moveTo>
                  <a:cubicBezTo>
                    <a:pt x="45" y="574"/>
                    <a:pt x="44" y="574"/>
                    <a:pt x="43" y="573"/>
                  </a:cubicBezTo>
                  <a:cubicBezTo>
                    <a:pt x="38" y="572"/>
                    <a:pt x="35" y="566"/>
                    <a:pt x="37" y="561"/>
                  </a:cubicBezTo>
                  <a:cubicBezTo>
                    <a:pt x="45" y="535"/>
                    <a:pt x="54" y="510"/>
                    <a:pt x="65" y="485"/>
                  </a:cubicBezTo>
                  <a:cubicBezTo>
                    <a:pt x="67" y="480"/>
                    <a:pt x="73" y="477"/>
                    <a:pt x="78" y="480"/>
                  </a:cubicBezTo>
                  <a:cubicBezTo>
                    <a:pt x="83" y="482"/>
                    <a:pt x="85" y="488"/>
                    <a:pt x="83" y="493"/>
                  </a:cubicBezTo>
                  <a:cubicBezTo>
                    <a:pt x="73" y="517"/>
                    <a:pt x="63" y="542"/>
                    <a:pt x="56" y="567"/>
                  </a:cubicBezTo>
                  <a:cubicBezTo>
                    <a:pt x="54" y="571"/>
                    <a:pt x="50" y="574"/>
                    <a:pt x="46" y="574"/>
                  </a:cubicBezTo>
                  <a:close/>
                  <a:moveTo>
                    <a:pt x="1551" y="571"/>
                  </a:moveTo>
                  <a:cubicBezTo>
                    <a:pt x="1547" y="571"/>
                    <a:pt x="1543" y="569"/>
                    <a:pt x="1542" y="564"/>
                  </a:cubicBezTo>
                  <a:cubicBezTo>
                    <a:pt x="1534" y="539"/>
                    <a:pt x="1525" y="514"/>
                    <a:pt x="1514" y="490"/>
                  </a:cubicBezTo>
                  <a:cubicBezTo>
                    <a:pt x="1512" y="485"/>
                    <a:pt x="1514" y="479"/>
                    <a:pt x="1519" y="477"/>
                  </a:cubicBezTo>
                  <a:cubicBezTo>
                    <a:pt x="1524" y="475"/>
                    <a:pt x="1530" y="477"/>
                    <a:pt x="1533" y="482"/>
                  </a:cubicBezTo>
                  <a:cubicBezTo>
                    <a:pt x="1543" y="507"/>
                    <a:pt x="1553" y="533"/>
                    <a:pt x="1561" y="558"/>
                  </a:cubicBezTo>
                  <a:cubicBezTo>
                    <a:pt x="1562" y="564"/>
                    <a:pt x="1560" y="569"/>
                    <a:pt x="1554" y="571"/>
                  </a:cubicBezTo>
                  <a:cubicBezTo>
                    <a:pt x="1553" y="571"/>
                    <a:pt x="1552" y="571"/>
                    <a:pt x="1551" y="571"/>
                  </a:cubicBezTo>
                  <a:close/>
                  <a:moveTo>
                    <a:pt x="109" y="427"/>
                  </a:moveTo>
                  <a:cubicBezTo>
                    <a:pt x="107" y="427"/>
                    <a:pt x="106" y="427"/>
                    <a:pt x="104" y="426"/>
                  </a:cubicBezTo>
                  <a:cubicBezTo>
                    <a:pt x="99" y="423"/>
                    <a:pt x="98" y="417"/>
                    <a:pt x="100" y="412"/>
                  </a:cubicBezTo>
                  <a:cubicBezTo>
                    <a:pt x="113" y="389"/>
                    <a:pt x="128" y="366"/>
                    <a:pt x="143" y="344"/>
                  </a:cubicBezTo>
                  <a:cubicBezTo>
                    <a:pt x="146" y="339"/>
                    <a:pt x="152" y="338"/>
                    <a:pt x="157" y="341"/>
                  </a:cubicBezTo>
                  <a:cubicBezTo>
                    <a:pt x="161" y="344"/>
                    <a:pt x="163" y="350"/>
                    <a:pt x="159" y="355"/>
                  </a:cubicBezTo>
                  <a:cubicBezTo>
                    <a:pt x="144" y="377"/>
                    <a:pt x="130" y="399"/>
                    <a:pt x="118" y="422"/>
                  </a:cubicBezTo>
                  <a:cubicBezTo>
                    <a:pt x="116" y="425"/>
                    <a:pt x="112" y="427"/>
                    <a:pt x="109" y="427"/>
                  </a:cubicBezTo>
                  <a:close/>
                  <a:moveTo>
                    <a:pt x="1488" y="425"/>
                  </a:moveTo>
                  <a:cubicBezTo>
                    <a:pt x="1484" y="425"/>
                    <a:pt x="1481" y="423"/>
                    <a:pt x="1479" y="420"/>
                  </a:cubicBezTo>
                  <a:cubicBezTo>
                    <a:pt x="1466" y="397"/>
                    <a:pt x="1452" y="374"/>
                    <a:pt x="1437" y="353"/>
                  </a:cubicBezTo>
                  <a:cubicBezTo>
                    <a:pt x="1434" y="348"/>
                    <a:pt x="1435" y="342"/>
                    <a:pt x="1440" y="339"/>
                  </a:cubicBezTo>
                  <a:cubicBezTo>
                    <a:pt x="1444" y="336"/>
                    <a:pt x="1451" y="337"/>
                    <a:pt x="1454" y="341"/>
                  </a:cubicBezTo>
                  <a:cubicBezTo>
                    <a:pt x="1469" y="363"/>
                    <a:pt x="1484" y="387"/>
                    <a:pt x="1497" y="410"/>
                  </a:cubicBezTo>
                  <a:cubicBezTo>
                    <a:pt x="1499" y="415"/>
                    <a:pt x="1498" y="421"/>
                    <a:pt x="1493" y="424"/>
                  </a:cubicBezTo>
                  <a:cubicBezTo>
                    <a:pt x="1491" y="424"/>
                    <a:pt x="1490" y="425"/>
                    <a:pt x="1488" y="425"/>
                  </a:cubicBezTo>
                  <a:close/>
                  <a:moveTo>
                    <a:pt x="200" y="296"/>
                  </a:moveTo>
                  <a:cubicBezTo>
                    <a:pt x="198" y="296"/>
                    <a:pt x="195" y="295"/>
                    <a:pt x="194" y="294"/>
                  </a:cubicBezTo>
                  <a:cubicBezTo>
                    <a:pt x="189" y="290"/>
                    <a:pt x="189" y="284"/>
                    <a:pt x="192" y="280"/>
                  </a:cubicBezTo>
                  <a:cubicBezTo>
                    <a:pt x="210" y="259"/>
                    <a:pt x="229" y="239"/>
                    <a:pt x="248" y="221"/>
                  </a:cubicBezTo>
                  <a:cubicBezTo>
                    <a:pt x="252" y="217"/>
                    <a:pt x="258" y="217"/>
                    <a:pt x="262" y="221"/>
                  </a:cubicBezTo>
                  <a:cubicBezTo>
                    <a:pt x="266" y="225"/>
                    <a:pt x="266" y="232"/>
                    <a:pt x="262" y="235"/>
                  </a:cubicBezTo>
                  <a:cubicBezTo>
                    <a:pt x="243" y="253"/>
                    <a:pt x="225" y="273"/>
                    <a:pt x="208" y="293"/>
                  </a:cubicBezTo>
                  <a:cubicBezTo>
                    <a:pt x="206" y="295"/>
                    <a:pt x="203" y="296"/>
                    <a:pt x="200" y="296"/>
                  </a:cubicBezTo>
                  <a:close/>
                  <a:moveTo>
                    <a:pt x="1396" y="294"/>
                  </a:moveTo>
                  <a:cubicBezTo>
                    <a:pt x="1394" y="294"/>
                    <a:pt x="1391" y="293"/>
                    <a:pt x="1389" y="291"/>
                  </a:cubicBezTo>
                  <a:cubicBezTo>
                    <a:pt x="1372" y="271"/>
                    <a:pt x="1353" y="252"/>
                    <a:pt x="1334" y="234"/>
                  </a:cubicBezTo>
                  <a:cubicBezTo>
                    <a:pt x="1330" y="230"/>
                    <a:pt x="1330" y="223"/>
                    <a:pt x="1334" y="219"/>
                  </a:cubicBezTo>
                  <a:cubicBezTo>
                    <a:pt x="1338" y="215"/>
                    <a:pt x="1344" y="215"/>
                    <a:pt x="1348" y="219"/>
                  </a:cubicBezTo>
                  <a:cubicBezTo>
                    <a:pt x="1368" y="238"/>
                    <a:pt x="1387" y="257"/>
                    <a:pt x="1404" y="278"/>
                  </a:cubicBezTo>
                  <a:cubicBezTo>
                    <a:pt x="1408" y="282"/>
                    <a:pt x="1407" y="288"/>
                    <a:pt x="1403" y="292"/>
                  </a:cubicBezTo>
                  <a:cubicBezTo>
                    <a:pt x="1401" y="293"/>
                    <a:pt x="1399" y="294"/>
                    <a:pt x="1396" y="294"/>
                  </a:cubicBezTo>
                  <a:close/>
                  <a:moveTo>
                    <a:pt x="315" y="186"/>
                  </a:moveTo>
                  <a:cubicBezTo>
                    <a:pt x="313" y="186"/>
                    <a:pt x="310" y="185"/>
                    <a:pt x="308" y="182"/>
                  </a:cubicBezTo>
                  <a:cubicBezTo>
                    <a:pt x="304" y="178"/>
                    <a:pt x="305" y="172"/>
                    <a:pt x="309" y="168"/>
                  </a:cubicBezTo>
                  <a:cubicBezTo>
                    <a:pt x="331" y="152"/>
                    <a:pt x="353" y="136"/>
                    <a:pt x="376" y="122"/>
                  </a:cubicBezTo>
                  <a:cubicBezTo>
                    <a:pt x="380" y="119"/>
                    <a:pt x="386" y="120"/>
                    <a:pt x="389" y="125"/>
                  </a:cubicBezTo>
                  <a:cubicBezTo>
                    <a:pt x="392" y="130"/>
                    <a:pt x="391" y="136"/>
                    <a:pt x="386" y="139"/>
                  </a:cubicBezTo>
                  <a:cubicBezTo>
                    <a:pt x="364" y="153"/>
                    <a:pt x="342" y="168"/>
                    <a:pt x="322" y="184"/>
                  </a:cubicBezTo>
                  <a:cubicBezTo>
                    <a:pt x="320" y="185"/>
                    <a:pt x="318" y="186"/>
                    <a:pt x="315" y="186"/>
                  </a:cubicBezTo>
                  <a:close/>
                  <a:moveTo>
                    <a:pt x="1281" y="184"/>
                  </a:moveTo>
                  <a:cubicBezTo>
                    <a:pt x="1279" y="184"/>
                    <a:pt x="1276" y="184"/>
                    <a:pt x="1275" y="182"/>
                  </a:cubicBezTo>
                  <a:cubicBezTo>
                    <a:pt x="1254" y="166"/>
                    <a:pt x="1232" y="151"/>
                    <a:pt x="1210" y="137"/>
                  </a:cubicBezTo>
                  <a:cubicBezTo>
                    <a:pt x="1205" y="134"/>
                    <a:pt x="1204" y="128"/>
                    <a:pt x="1207" y="124"/>
                  </a:cubicBezTo>
                  <a:cubicBezTo>
                    <a:pt x="1209" y="119"/>
                    <a:pt x="1216" y="117"/>
                    <a:pt x="1220" y="120"/>
                  </a:cubicBezTo>
                  <a:cubicBezTo>
                    <a:pt x="1243" y="135"/>
                    <a:pt x="1265" y="150"/>
                    <a:pt x="1287" y="167"/>
                  </a:cubicBezTo>
                  <a:cubicBezTo>
                    <a:pt x="1291" y="170"/>
                    <a:pt x="1292" y="176"/>
                    <a:pt x="1289" y="181"/>
                  </a:cubicBezTo>
                  <a:cubicBezTo>
                    <a:pt x="1287" y="183"/>
                    <a:pt x="1284" y="184"/>
                    <a:pt x="1281" y="184"/>
                  </a:cubicBezTo>
                  <a:close/>
                  <a:moveTo>
                    <a:pt x="451" y="101"/>
                  </a:moveTo>
                  <a:cubicBezTo>
                    <a:pt x="447" y="101"/>
                    <a:pt x="443" y="99"/>
                    <a:pt x="442" y="96"/>
                  </a:cubicBezTo>
                  <a:cubicBezTo>
                    <a:pt x="439" y="91"/>
                    <a:pt x="441" y="85"/>
                    <a:pt x="446" y="82"/>
                  </a:cubicBezTo>
                  <a:cubicBezTo>
                    <a:pt x="470" y="70"/>
                    <a:pt x="495" y="60"/>
                    <a:pt x="521" y="50"/>
                  </a:cubicBezTo>
                  <a:cubicBezTo>
                    <a:pt x="526" y="48"/>
                    <a:pt x="531" y="51"/>
                    <a:pt x="533" y="56"/>
                  </a:cubicBezTo>
                  <a:cubicBezTo>
                    <a:pt x="535" y="61"/>
                    <a:pt x="533" y="67"/>
                    <a:pt x="527" y="69"/>
                  </a:cubicBezTo>
                  <a:cubicBezTo>
                    <a:pt x="503" y="78"/>
                    <a:pt x="479" y="89"/>
                    <a:pt x="455" y="100"/>
                  </a:cubicBezTo>
                  <a:cubicBezTo>
                    <a:pt x="454" y="101"/>
                    <a:pt x="452" y="101"/>
                    <a:pt x="451" y="101"/>
                  </a:cubicBezTo>
                  <a:close/>
                  <a:moveTo>
                    <a:pt x="1145" y="100"/>
                  </a:moveTo>
                  <a:cubicBezTo>
                    <a:pt x="1144" y="100"/>
                    <a:pt x="1142" y="100"/>
                    <a:pt x="1141" y="99"/>
                  </a:cubicBezTo>
                  <a:cubicBezTo>
                    <a:pt x="1117" y="88"/>
                    <a:pt x="1093" y="77"/>
                    <a:pt x="1068" y="68"/>
                  </a:cubicBezTo>
                  <a:cubicBezTo>
                    <a:pt x="1063" y="66"/>
                    <a:pt x="1060" y="60"/>
                    <a:pt x="1062" y="55"/>
                  </a:cubicBezTo>
                  <a:cubicBezTo>
                    <a:pt x="1064" y="50"/>
                    <a:pt x="1070" y="47"/>
                    <a:pt x="1075" y="49"/>
                  </a:cubicBezTo>
                  <a:cubicBezTo>
                    <a:pt x="1100" y="59"/>
                    <a:pt x="1125" y="69"/>
                    <a:pt x="1150" y="81"/>
                  </a:cubicBezTo>
                  <a:cubicBezTo>
                    <a:pt x="1155" y="84"/>
                    <a:pt x="1157" y="90"/>
                    <a:pt x="1154" y="95"/>
                  </a:cubicBezTo>
                  <a:cubicBezTo>
                    <a:pt x="1152" y="98"/>
                    <a:pt x="1149" y="100"/>
                    <a:pt x="1145" y="100"/>
                  </a:cubicBezTo>
                  <a:close/>
                  <a:moveTo>
                    <a:pt x="600" y="46"/>
                  </a:moveTo>
                  <a:cubicBezTo>
                    <a:pt x="596" y="46"/>
                    <a:pt x="592" y="43"/>
                    <a:pt x="591" y="38"/>
                  </a:cubicBezTo>
                  <a:cubicBezTo>
                    <a:pt x="589" y="33"/>
                    <a:pt x="592" y="27"/>
                    <a:pt x="598" y="26"/>
                  </a:cubicBezTo>
                  <a:cubicBezTo>
                    <a:pt x="624" y="19"/>
                    <a:pt x="650" y="14"/>
                    <a:pt x="677" y="10"/>
                  </a:cubicBezTo>
                  <a:cubicBezTo>
                    <a:pt x="682" y="9"/>
                    <a:pt x="687" y="13"/>
                    <a:pt x="688" y="18"/>
                  </a:cubicBezTo>
                  <a:cubicBezTo>
                    <a:pt x="689" y="23"/>
                    <a:pt x="685" y="29"/>
                    <a:pt x="680" y="29"/>
                  </a:cubicBezTo>
                  <a:cubicBezTo>
                    <a:pt x="654" y="33"/>
                    <a:pt x="628" y="39"/>
                    <a:pt x="603" y="45"/>
                  </a:cubicBezTo>
                  <a:cubicBezTo>
                    <a:pt x="602" y="46"/>
                    <a:pt x="601" y="46"/>
                    <a:pt x="600" y="46"/>
                  </a:cubicBezTo>
                  <a:close/>
                  <a:moveTo>
                    <a:pt x="995" y="45"/>
                  </a:moveTo>
                  <a:cubicBezTo>
                    <a:pt x="995" y="45"/>
                    <a:pt x="994" y="45"/>
                    <a:pt x="993" y="45"/>
                  </a:cubicBezTo>
                  <a:cubicBezTo>
                    <a:pt x="968" y="38"/>
                    <a:pt x="942" y="33"/>
                    <a:pt x="916" y="29"/>
                  </a:cubicBezTo>
                  <a:cubicBezTo>
                    <a:pt x="910" y="28"/>
                    <a:pt x="906" y="23"/>
                    <a:pt x="907" y="18"/>
                  </a:cubicBezTo>
                  <a:cubicBezTo>
                    <a:pt x="908" y="12"/>
                    <a:pt x="913" y="8"/>
                    <a:pt x="919" y="9"/>
                  </a:cubicBezTo>
                  <a:cubicBezTo>
                    <a:pt x="945" y="13"/>
                    <a:pt x="972" y="19"/>
                    <a:pt x="998" y="25"/>
                  </a:cubicBezTo>
                  <a:cubicBezTo>
                    <a:pt x="1003" y="27"/>
                    <a:pt x="1007" y="32"/>
                    <a:pt x="1005" y="37"/>
                  </a:cubicBezTo>
                  <a:cubicBezTo>
                    <a:pt x="1004" y="42"/>
                    <a:pt x="1000" y="45"/>
                    <a:pt x="995" y="45"/>
                  </a:cubicBezTo>
                  <a:close/>
                  <a:moveTo>
                    <a:pt x="758" y="21"/>
                  </a:moveTo>
                  <a:cubicBezTo>
                    <a:pt x="753" y="21"/>
                    <a:pt x="748" y="17"/>
                    <a:pt x="748" y="12"/>
                  </a:cubicBezTo>
                  <a:cubicBezTo>
                    <a:pt x="748" y="6"/>
                    <a:pt x="752" y="2"/>
                    <a:pt x="757" y="1"/>
                  </a:cubicBezTo>
                  <a:cubicBezTo>
                    <a:pt x="784" y="0"/>
                    <a:pt x="811" y="0"/>
                    <a:pt x="838" y="1"/>
                  </a:cubicBezTo>
                  <a:cubicBezTo>
                    <a:pt x="844" y="2"/>
                    <a:pt x="848" y="6"/>
                    <a:pt x="848" y="12"/>
                  </a:cubicBezTo>
                  <a:cubicBezTo>
                    <a:pt x="847" y="17"/>
                    <a:pt x="843" y="22"/>
                    <a:pt x="837" y="21"/>
                  </a:cubicBezTo>
                  <a:cubicBezTo>
                    <a:pt x="811" y="20"/>
                    <a:pt x="784" y="20"/>
                    <a:pt x="758" y="21"/>
                  </a:cubicBezTo>
                  <a:close/>
                </a:path>
              </a:pathLst>
            </a:custGeom>
            <a:solidFill>
              <a:srgbClr val="FFC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1" name="Oval 50"/>
            <p:cNvSpPr>
              <a:spLocks noChangeArrowheads="1"/>
            </p:cNvSpPr>
            <p:nvPr/>
          </p:nvSpPr>
          <p:spPr bwMode="auto">
            <a:xfrm>
              <a:off x="4378042" y="5054831"/>
              <a:ext cx="2073439" cy="92564"/>
            </a:xfrm>
            <a:prstGeom prst="ellipse">
              <a:avLst/>
            </a:prstGeom>
            <a:solidFill>
              <a:srgbClr val="A0A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2" name="Freeform 51"/>
            <p:cNvSpPr>
              <a:spLocks/>
            </p:cNvSpPr>
            <p:nvPr/>
          </p:nvSpPr>
          <p:spPr bwMode="auto">
            <a:xfrm>
              <a:off x="6002951" y="4381427"/>
              <a:ext cx="150418" cy="115705"/>
            </a:xfrm>
            <a:custGeom>
              <a:avLst/>
              <a:gdLst>
                <a:gd name="T0" fmla="*/ 0 w 65"/>
                <a:gd name="T1" fmla="*/ 16 h 50"/>
                <a:gd name="T2" fmla="*/ 31 w 65"/>
                <a:gd name="T3" fmla="*/ 0 h 50"/>
                <a:gd name="T4" fmla="*/ 65 w 65"/>
                <a:gd name="T5" fmla="*/ 33 h 50"/>
                <a:gd name="T6" fmla="*/ 65 w 65"/>
                <a:gd name="T7" fmla="*/ 47 h 50"/>
                <a:gd name="T8" fmla="*/ 58 w 65"/>
                <a:gd name="T9" fmla="*/ 50 h 50"/>
                <a:gd name="T10" fmla="*/ 11 w 65"/>
                <a:gd name="T11" fmla="*/ 34 h 50"/>
                <a:gd name="T12" fmla="*/ 0 w 65"/>
                <a:gd name="T13" fmla="*/ 1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5" h="50">
                  <a:moveTo>
                    <a:pt x="0" y="16"/>
                  </a:moveTo>
                  <a:lnTo>
                    <a:pt x="31" y="0"/>
                  </a:lnTo>
                  <a:lnTo>
                    <a:pt x="65" y="33"/>
                  </a:lnTo>
                  <a:lnTo>
                    <a:pt x="65" y="47"/>
                  </a:lnTo>
                  <a:lnTo>
                    <a:pt x="58" y="50"/>
                  </a:lnTo>
                  <a:lnTo>
                    <a:pt x="11" y="34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20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3" name="Freeform 52"/>
            <p:cNvSpPr>
              <a:spLocks/>
            </p:cNvSpPr>
            <p:nvPr/>
          </p:nvSpPr>
          <p:spPr bwMode="auto">
            <a:xfrm>
              <a:off x="5417483" y="3666368"/>
              <a:ext cx="657206" cy="768283"/>
            </a:xfrm>
            <a:custGeom>
              <a:avLst/>
              <a:gdLst>
                <a:gd name="T0" fmla="*/ 0 w 284"/>
                <a:gd name="T1" fmla="*/ 25 h 332"/>
                <a:gd name="T2" fmla="*/ 257 w 284"/>
                <a:gd name="T3" fmla="*/ 332 h 332"/>
                <a:gd name="T4" fmla="*/ 284 w 284"/>
                <a:gd name="T5" fmla="*/ 310 h 332"/>
                <a:gd name="T6" fmla="*/ 62 w 284"/>
                <a:gd name="T7" fmla="*/ 0 h 332"/>
                <a:gd name="T8" fmla="*/ 0 w 284"/>
                <a:gd name="T9" fmla="*/ 25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4" h="332">
                  <a:moveTo>
                    <a:pt x="0" y="25"/>
                  </a:moveTo>
                  <a:lnTo>
                    <a:pt x="257" y="332"/>
                  </a:lnTo>
                  <a:lnTo>
                    <a:pt x="284" y="310"/>
                  </a:lnTo>
                  <a:lnTo>
                    <a:pt x="62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5B9BD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4" name="Freeform 53"/>
            <p:cNvSpPr>
              <a:spLocks/>
            </p:cNvSpPr>
            <p:nvPr/>
          </p:nvSpPr>
          <p:spPr bwMode="auto">
            <a:xfrm>
              <a:off x="5259717" y="3670996"/>
              <a:ext cx="155046" cy="978868"/>
            </a:xfrm>
            <a:custGeom>
              <a:avLst/>
              <a:gdLst>
                <a:gd name="T0" fmla="*/ 67 w 67"/>
                <a:gd name="T1" fmla="*/ 423 h 423"/>
                <a:gd name="T2" fmla="*/ 67 w 67"/>
                <a:gd name="T3" fmla="*/ 28 h 423"/>
                <a:gd name="T4" fmla="*/ 0 w 67"/>
                <a:gd name="T5" fmla="*/ 0 h 423"/>
                <a:gd name="T6" fmla="*/ 32 w 67"/>
                <a:gd name="T7" fmla="*/ 423 h 423"/>
                <a:gd name="T8" fmla="*/ 67 w 67"/>
                <a:gd name="T9" fmla="*/ 423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423">
                  <a:moveTo>
                    <a:pt x="67" y="423"/>
                  </a:moveTo>
                  <a:lnTo>
                    <a:pt x="67" y="28"/>
                  </a:lnTo>
                  <a:lnTo>
                    <a:pt x="0" y="0"/>
                  </a:lnTo>
                  <a:lnTo>
                    <a:pt x="32" y="423"/>
                  </a:lnTo>
                  <a:lnTo>
                    <a:pt x="67" y="423"/>
                  </a:lnTo>
                  <a:close/>
                </a:path>
              </a:pathLst>
            </a:custGeom>
            <a:solidFill>
              <a:srgbClr val="0072C6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5" name="Freeform 54"/>
            <p:cNvSpPr>
              <a:spLocks/>
            </p:cNvSpPr>
            <p:nvPr/>
          </p:nvSpPr>
          <p:spPr bwMode="auto">
            <a:xfrm>
              <a:off x="4739042" y="3080899"/>
              <a:ext cx="32397" cy="94879"/>
            </a:xfrm>
            <a:custGeom>
              <a:avLst/>
              <a:gdLst>
                <a:gd name="T0" fmla="*/ 9 w 14"/>
                <a:gd name="T1" fmla="*/ 0 h 41"/>
                <a:gd name="T2" fmla="*/ 0 w 14"/>
                <a:gd name="T3" fmla="*/ 40 h 41"/>
                <a:gd name="T4" fmla="*/ 5 w 14"/>
                <a:gd name="T5" fmla="*/ 41 h 41"/>
                <a:gd name="T6" fmla="*/ 14 w 14"/>
                <a:gd name="T7" fmla="*/ 1 h 41"/>
                <a:gd name="T8" fmla="*/ 9 w 14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41">
                  <a:moveTo>
                    <a:pt x="9" y="0"/>
                  </a:moveTo>
                  <a:lnTo>
                    <a:pt x="0" y="40"/>
                  </a:lnTo>
                  <a:lnTo>
                    <a:pt x="5" y="41"/>
                  </a:lnTo>
                  <a:lnTo>
                    <a:pt x="14" y="1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6" name="Freeform 55"/>
            <p:cNvSpPr>
              <a:spLocks/>
            </p:cNvSpPr>
            <p:nvPr/>
          </p:nvSpPr>
          <p:spPr bwMode="auto">
            <a:xfrm>
              <a:off x="6060397" y="3080899"/>
              <a:ext cx="30084" cy="94879"/>
            </a:xfrm>
            <a:custGeom>
              <a:avLst/>
              <a:gdLst>
                <a:gd name="T0" fmla="*/ 5 w 13"/>
                <a:gd name="T1" fmla="*/ 0 h 41"/>
                <a:gd name="T2" fmla="*/ 13 w 13"/>
                <a:gd name="T3" fmla="*/ 40 h 41"/>
                <a:gd name="T4" fmla="*/ 8 w 13"/>
                <a:gd name="T5" fmla="*/ 41 h 41"/>
                <a:gd name="T6" fmla="*/ 0 w 13"/>
                <a:gd name="T7" fmla="*/ 1 h 41"/>
                <a:gd name="T8" fmla="*/ 5 w 13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41">
                  <a:moveTo>
                    <a:pt x="5" y="0"/>
                  </a:moveTo>
                  <a:lnTo>
                    <a:pt x="13" y="40"/>
                  </a:lnTo>
                  <a:lnTo>
                    <a:pt x="8" y="41"/>
                  </a:lnTo>
                  <a:lnTo>
                    <a:pt x="0" y="1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7" name="Oval 28"/>
            <p:cNvSpPr>
              <a:spLocks noChangeArrowheads="1"/>
            </p:cNvSpPr>
            <p:nvPr/>
          </p:nvSpPr>
          <p:spPr bwMode="auto">
            <a:xfrm>
              <a:off x="5206492" y="4696145"/>
              <a:ext cx="416539" cy="41653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8" name="Freeform 29"/>
            <p:cNvSpPr>
              <a:spLocks/>
            </p:cNvSpPr>
            <p:nvPr/>
          </p:nvSpPr>
          <p:spPr bwMode="auto">
            <a:xfrm>
              <a:off x="5206492" y="4883588"/>
              <a:ext cx="416539" cy="229097"/>
            </a:xfrm>
            <a:custGeom>
              <a:avLst/>
              <a:gdLst>
                <a:gd name="T0" fmla="*/ 192 w 383"/>
                <a:gd name="T1" fmla="*/ 210 h 210"/>
                <a:gd name="T2" fmla="*/ 383 w 383"/>
                <a:gd name="T3" fmla="*/ 18 h 210"/>
                <a:gd name="T4" fmla="*/ 382 w 383"/>
                <a:gd name="T5" fmla="*/ 0 h 210"/>
                <a:gd name="T6" fmla="*/ 192 w 383"/>
                <a:gd name="T7" fmla="*/ 173 h 210"/>
                <a:gd name="T8" fmla="*/ 1 w 383"/>
                <a:gd name="T9" fmla="*/ 0 h 210"/>
                <a:gd name="T10" fmla="*/ 0 w 383"/>
                <a:gd name="T11" fmla="*/ 18 h 210"/>
                <a:gd name="T12" fmla="*/ 192 w 383"/>
                <a:gd name="T13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3" h="210">
                  <a:moveTo>
                    <a:pt x="192" y="210"/>
                  </a:moveTo>
                  <a:cubicBezTo>
                    <a:pt x="298" y="210"/>
                    <a:pt x="383" y="124"/>
                    <a:pt x="383" y="18"/>
                  </a:cubicBezTo>
                  <a:cubicBezTo>
                    <a:pt x="383" y="12"/>
                    <a:pt x="383" y="6"/>
                    <a:pt x="382" y="0"/>
                  </a:cubicBezTo>
                  <a:cubicBezTo>
                    <a:pt x="373" y="97"/>
                    <a:pt x="291" y="173"/>
                    <a:pt x="192" y="173"/>
                  </a:cubicBezTo>
                  <a:cubicBezTo>
                    <a:pt x="92" y="173"/>
                    <a:pt x="10" y="97"/>
                    <a:pt x="1" y="0"/>
                  </a:cubicBezTo>
                  <a:cubicBezTo>
                    <a:pt x="0" y="6"/>
                    <a:pt x="0" y="12"/>
                    <a:pt x="0" y="18"/>
                  </a:cubicBezTo>
                  <a:cubicBezTo>
                    <a:pt x="0" y="124"/>
                    <a:pt x="86" y="210"/>
                    <a:pt x="192" y="210"/>
                  </a:cubicBezTo>
                </a:path>
              </a:pathLst>
            </a:custGeom>
            <a:solidFill>
              <a:srgbClr val="ED7D3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9" name="Freeform 30"/>
            <p:cNvSpPr>
              <a:spLocks/>
            </p:cNvSpPr>
            <p:nvPr/>
          </p:nvSpPr>
          <p:spPr bwMode="auto">
            <a:xfrm>
              <a:off x="5299056" y="4649863"/>
              <a:ext cx="113392" cy="131905"/>
            </a:xfrm>
            <a:custGeom>
              <a:avLst/>
              <a:gdLst>
                <a:gd name="T0" fmla="*/ 49 w 49"/>
                <a:gd name="T1" fmla="*/ 0 h 57"/>
                <a:gd name="T2" fmla="*/ 15 w 49"/>
                <a:gd name="T3" fmla="*/ 0 h 57"/>
                <a:gd name="T4" fmla="*/ 0 w 49"/>
                <a:gd name="T5" fmla="*/ 44 h 57"/>
                <a:gd name="T6" fmla="*/ 6 w 49"/>
                <a:gd name="T7" fmla="*/ 57 h 57"/>
                <a:gd name="T8" fmla="*/ 14 w 49"/>
                <a:gd name="T9" fmla="*/ 57 h 57"/>
                <a:gd name="T10" fmla="*/ 49 w 49"/>
                <a:gd name="T11" fmla="*/ 19 h 57"/>
                <a:gd name="T12" fmla="*/ 49 w 49"/>
                <a:gd name="T13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" h="57">
                  <a:moveTo>
                    <a:pt x="49" y="0"/>
                  </a:moveTo>
                  <a:lnTo>
                    <a:pt x="15" y="0"/>
                  </a:lnTo>
                  <a:lnTo>
                    <a:pt x="0" y="44"/>
                  </a:lnTo>
                  <a:lnTo>
                    <a:pt x="6" y="57"/>
                  </a:lnTo>
                  <a:lnTo>
                    <a:pt x="14" y="57"/>
                  </a:lnTo>
                  <a:lnTo>
                    <a:pt x="49" y="19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0020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grpSp>
          <p:nvGrpSpPr>
            <p:cNvPr id="60" name="Group 59"/>
            <p:cNvGrpSpPr>
              <a:grpSpLocks noChangeAspect="1"/>
            </p:cNvGrpSpPr>
            <p:nvPr/>
          </p:nvGrpSpPr>
          <p:grpSpPr>
            <a:xfrm>
              <a:off x="4696944" y="2059194"/>
              <a:ext cx="415996" cy="234364"/>
              <a:chOff x="3370263" y="896938"/>
              <a:chExt cx="450850" cy="254000"/>
            </a:xfrm>
            <a:solidFill>
              <a:srgbClr val="0072C6"/>
            </a:solidFill>
          </p:grpSpPr>
          <p:sp>
            <p:nvSpPr>
              <p:cNvPr id="88" name="Freeform 107"/>
              <p:cNvSpPr>
                <a:spLocks noEditPoints="1"/>
              </p:cNvSpPr>
              <p:nvPr/>
            </p:nvSpPr>
            <p:spPr bwMode="auto">
              <a:xfrm>
                <a:off x="3370263" y="896938"/>
                <a:ext cx="450850" cy="254000"/>
              </a:xfrm>
              <a:custGeom>
                <a:avLst/>
                <a:gdLst>
                  <a:gd name="T0" fmla="*/ 268 w 284"/>
                  <a:gd name="T1" fmla="*/ 0 h 160"/>
                  <a:gd name="T2" fmla="*/ 16 w 284"/>
                  <a:gd name="T3" fmla="*/ 0 h 160"/>
                  <a:gd name="T4" fmla="*/ 16 w 284"/>
                  <a:gd name="T5" fmla="*/ 0 h 160"/>
                  <a:gd name="T6" fmla="*/ 10 w 284"/>
                  <a:gd name="T7" fmla="*/ 2 h 160"/>
                  <a:gd name="T8" fmla="*/ 6 w 284"/>
                  <a:gd name="T9" fmla="*/ 6 h 160"/>
                  <a:gd name="T10" fmla="*/ 2 w 284"/>
                  <a:gd name="T11" fmla="*/ 10 h 160"/>
                  <a:gd name="T12" fmla="*/ 0 w 284"/>
                  <a:gd name="T13" fmla="*/ 16 h 160"/>
                  <a:gd name="T14" fmla="*/ 0 w 284"/>
                  <a:gd name="T15" fmla="*/ 144 h 160"/>
                  <a:gd name="T16" fmla="*/ 0 w 284"/>
                  <a:gd name="T17" fmla="*/ 144 h 160"/>
                  <a:gd name="T18" fmla="*/ 2 w 284"/>
                  <a:gd name="T19" fmla="*/ 150 h 160"/>
                  <a:gd name="T20" fmla="*/ 6 w 284"/>
                  <a:gd name="T21" fmla="*/ 156 h 160"/>
                  <a:gd name="T22" fmla="*/ 10 w 284"/>
                  <a:gd name="T23" fmla="*/ 160 h 160"/>
                  <a:gd name="T24" fmla="*/ 16 w 284"/>
                  <a:gd name="T25" fmla="*/ 160 h 160"/>
                  <a:gd name="T26" fmla="*/ 268 w 284"/>
                  <a:gd name="T27" fmla="*/ 160 h 160"/>
                  <a:gd name="T28" fmla="*/ 268 w 284"/>
                  <a:gd name="T29" fmla="*/ 160 h 160"/>
                  <a:gd name="T30" fmla="*/ 274 w 284"/>
                  <a:gd name="T31" fmla="*/ 160 h 160"/>
                  <a:gd name="T32" fmla="*/ 280 w 284"/>
                  <a:gd name="T33" fmla="*/ 156 h 160"/>
                  <a:gd name="T34" fmla="*/ 282 w 284"/>
                  <a:gd name="T35" fmla="*/ 150 h 160"/>
                  <a:gd name="T36" fmla="*/ 284 w 284"/>
                  <a:gd name="T37" fmla="*/ 144 h 160"/>
                  <a:gd name="T38" fmla="*/ 284 w 284"/>
                  <a:gd name="T39" fmla="*/ 16 h 160"/>
                  <a:gd name="T40" fmla="*/ 284 w 284"/>
                  <a:gd name="T41" fmla="*/ 16 h 160"/>
                  <a:gd name="T42" fmla="*/ 282 w 284"/>
                  <a:gd name="T43" fmla="*/ 10 h 160"/>
                  <a:gd name="T44" fmla="*/ 280 w 284"/>
                  <a:gd name="T45" fmla="*/ 6 h 160"/>
                  <a:gd name="T46" fmla="*/ 274 w 284"/>
                  <a:gd name="T47" fmla="*/ 2 h 160"/>
                  <a:gd name="T48" fmla="*/ 268 w 284"/>
                  <a:gd name="T49" fmla="*/ 0 h 160"/>
                  <a:gd name="T50" fmla="*/ 268 w 284"/>
                  <a:gd name="T51" fmla="*/ 0 h 160"/>
                  <a:gd name="T52" fmla="*/ 256 w 284"/>
                  <a:gd name="T53" fmla="*/ 136 h 160"/>
                  <a:gd name="T54" fmla="*/ 28 w 284"/>
                  <a:gd name="T55" fmla="*/ 136 h 160"/>
                  <a:gd name="T56" fmla="*/ 28 w 284"/>
                  <a:gd name="T57" fmla="*/ 26 h 160"/>
                  <a:gd name="T58" fmla="*/ 256 w 284"/>
                  <a:gd name="T59" fmla="*/ 26 h 160"/>
                  <a:gd name="T60" fmla="*/ 256 w 284"/>
                  <a:gd name="T61" fmla="*/ 136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84" h="160">
                    <a:moveTo>
                      <a:pt x="268" y="0"/>
                    </a:moveTo>
                    <a:lnTo>
                      <a:pt x="16" y="0"/>
                    </a:lnTo>
                    <a:lnTo>
                      <a:pt x="16" y="0"/>
                    </a:lnTo>
                    <a:lnTo>
                      <a:pt x="10" y="2"/>
                    </a:lnTo>
                    <a:lnTo>
                      <a:pt x="6" y="6"/>
                    </a:lnTo>
                    <a:lnTo>
                      <a:pt x="2" y="10"/>
                    </a:lnTo>
                    <a:lnTo>
                      <a:pt x="0" y="16"/>
                    </a:lnTo>
                    <a:lnTo>
                      <a:pt x="0" y="144"/>
                    </a:lnTo>
                    <a:lnTo>
                      <a:pt x="0" y="144"/>
                    </a:lnTo>
                    <a:lnTo>
                      <a:pt x="2" y="150"/>
                    </a:lnTo>
                    <a:lnTo>
                      <a:pt x="6" y="156"/>
                    </a:lnTo>
                    <a:lnTo>
                      <a:pt x="10" y="160"/>
                    </a:lnTo>
                    <a:lnTo>
                      <a:pt x="16" y="160"/>
                    </a:lnTo>
                    <a:lnTo>
                      <a:pt x="268" y="160"/>
                    </a:lnTo>
                    <a:lnTo>
                      <a:pt x="268" y="160"/>
                    </a:lnTo>
                    <a:lnTo>
                      <a:pt x="274" y="160"/>
                    </a:lnTo>
                    <a:lnTo>
                      <a:pt x="280" y="156"/>
                    </a:lnTo>
                    <a:lnTo>
                      <a:pt x="282" y="150"/>
                    </a:lnTo>
                    <a:lnTo>
                      <a:pt x="284" y="144"/>
                    </a:lnTo>
                    <a:lnTo>
                      <a:pt x="284" y="16"/>
                    </a:lnTo>
                    <a:lnTo>
                      <a:pt x="284" y="16"/>
                    </a:lnTo>
                    <a:lnTo>
                      <a:pt x="282" y="10"/>
                    </a:lnTo>
                    <a:lnTo>
                      <a:pt x="280" y="6"/>
                    </a:lnTo>
                    <a:lnTo>
                      <a:pt x="274" y="2"/>
                    </a:lnTo>
                    <a:lnTo>
                      <a:pt x="268" y="0"/>
                    </a:lnTo>
                    <a:lnTo>
                      <a:pt x="268" y="0"/>
                    </a:lnTo>
                    <a:close/>
                    <a:moveTo>
                      <a:pt x="256" y="136"/>
                    </a:moveTo>
                    <a:lnTo>
                      <a:pt x="28" y="136"/>
                    </a:lnTo>
                    <a:lnTo>
                      <a:pt x="28" y="26"/>
                    </a:lnTo>
                    <a:lnTo>
                      <a:pt x="256" y="26"/>
                    </a:lnTo>
                    <a:lnTo>
                      <a:pt x="256" y="136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9" name="Freeform 108"/>
              <p:cNvSpPr>
                <a:spLocks/>
              </p:cNvSpPr>
              <p:nvPr/>
            </p:nvSpPr>
            <p:spPr bwMode="auto">
              <a:xfrm>
                <a:off x="3570288" y="966788"/>
                <a:ext cx="76200" cy="117475"/>
              </a:xfrm>
              <a:custGeom>
                <a:avLst/>
                <a:gdLst>
                  <a:gd name="T0" fmla="*/ 0 w 48"/>
                  <a:gd name="T1" fmla="*/ 0 h 74"/>
                  <a:gd name="T2" fmla="*/ 0 w 48"/>
                  <a:gd name="T3" fmla="*/ 74 h 74"/>
                  <a:gd name="T4" fmla="*/ 48 w 48"/>
                  <a:gd name="T5" fmla="*/ 36 h 74"/>
                  <a:gd name="T6" fmla="*/ 0 w 48"/>
                  <a:gd name="T7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74">
                    <a:moveTo>
                      <a:pt x="0" y="0"/>
                    </a:moveTo>
                    <a:lnTo>
                      <a:pt x="0" y="74"/>
                    </a:lnTo>
                    <a:lnTo>
                      <a:pt x="48" y="3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61" name="Group 60"/>
            <p:cNvGrpSpPr>
              <a:grpSpLocks noChangeAspect="1"/>
            </p:cNvGrpSpPr>
            <p:nvPr/>
          </p:nvGrpSpPr>
          <p:grpSpPr>
            <a:xfrm>
              <a:off x="4173933" y="2731263"/>
              <a:ext cx="337455" cy="204957"/>
              <a:chOff x="4722813" y="836613"/>
              <a:chExt cx="517525" cy="314325"/>
            </a:xfrm>
            <a:solidFill>
              <a:srgbClr val="0072C6"/>
            </a:solidFill>
          </p:grpSpPr>
          <p:sp>
            <p:nvSpPr>
              <p:cNvPr id="85" name="Freeform 104"/>
              <p:cNvSpPr>
                <a:spLocks/>
              </p:cNvSpPr>
              <p:nvPr/>
            </p:nvSpPr>
            <p:spPr bwMode="auto">
              <a:xfrm>
                <a:off x="4792663" y="836613"/>
                <a:ext cx="447675" cy="254000"/>
              </a:xfrm>
              <a:custGeom>
                <a:avLst/>
                <a:gdLst>
                  <a:gd name="T0" fmla="*/ 266 w 282"/>
                  <a:gd name="T1" fmla="*/ 0 h 160"/>
                  <a:gd name="T2" fmla="*/ 14 w 282"/>
                  <a:gd name="T3" fmla="*/ 0 h 160"/>
                  <a:gd name="T4" fmla="*/ 14 w 282"/>
                  <a:gd name="T5" fmla="*/ 0 h 160"/>
                  <a:gd name="T6" fmla="*/ 8 w 282"/>
                  <a:gd name="T7" fmla="*/ 0 h 160"/>
                  <a:gd name="T8" fmla="*/ 4 w 282"/>
                  <a:gd name="T9" fmla="*/ 4 h 160"/>
                  <a:gd name="T10" fmla="*/ 0 w 282"/>
                  <a:gd name="T11" fmla="*/ 8 h 160"/>
                  <a:gd name="T12" fmla="*/ 0 w 282"/>
                  <a:gd name="T13" fmla="*/ 16 h 160"/>
                  <a:gd name="T14" fmla="*/ 0 w 282"/>
                  <a:gd name="T15" fmla="*/ 20 h 160"/>
                  <a:gd name="T16" fmla="*/ 242 w 282"/>
                  <a:gd name="T17" fmla="*/ 20 h 160"/>
                  <a:gd name="T18" fmla="*/ 242 w 282"/>
                  <a:gd name="T19" fmla="*/ 20 h 160"/>
                  <a:gd name="T20" fmla="*/ 248 w 282"/>
                  <a:gd name="T21" fmla="*/ 22 h 160"/>
                  <a:gd name="T22" fmla="*/ 254 w 282"/>
                  <a:gd name="T23" fmla="*/ 24 h 160"/>
                  <a:gd name="T24" fmla="*/ 258 w 282"/>
                  <a:gd name="T25" fmla="*/ 30 h 160"/>
                  <a:gd name="T26" fmla="*/ 258 w 282"/>
                  <a:gd name="T27" fmla="*/ 36 h 160"/>
                  <a:gd name="T28" fmla="*/ 258 w 282"/>
                  <a:gd name="T29" fmla="*/ 160 h 160"/>
                  <a:gd name="T30" fmla="*/ 266 w 282"/>
                  <a:gd name="T31" fmla="*/ 160 h 160"/>
                  <a:gd name="T32" fmla="*/ 266 w 282"/>
                  <a:gd name="T33" fmla="*/ 160 h 160"/>
                  <a:gd name="T34" fmla="*/ 272 w 282"/>
                  <a:gd name="T35" fmla="*/ 158 h 160"/>
                  <a:gd name="T36" fmla="*/ 278 w 282"/>
                  <a:gd name="T37" fmla="*/ 154 h 160"/>
                  <a:gd name="T38" fmla="*/ 282 w 282"/>
                  <a:gd name="T39" fmla="*/ 150 h 160"/>
                  <a:gd name="T40" fmla="*/ 282 w 282"/>
                  <a:gd name="T41" fmla="*/ 144 h 160"/>
                  <a:gd name="T42" fmla="*/ 282 w 282"/>
                  <a:gd name="T43" fmla="*/ 16 h 160"/>
                  <a:gd name="T44" fmla="*/ 282 w 282"/>
                  <a:gd name="T45" fmla="*/ 16 h 160"/>
                  <a:gd name="T46" fmla="*/ 282 w 282"/>
                  <a:gd name="T47" fmla="*/ 8 h 160"/>
                  <a:gd name="T48" fmla="*/ 278 w 282"/>
                  <a:gd name="T49" fmla="*/ 4 h 160"/>
                  <a:gd name="T50" fmla="*/ 272 w 282"/>
                  <a:gd name="T51" fmla="*/ 0 h 160"/>
                  <a:gd name="T52" fmla="*/ 266 w 282"/>
                  <a:gd name="T53" fmla="*/ 0 h 160"/>
                  <a:gd name="T54" fmla="*/ 266 w 282"/>
                  <a:gd name="T55" fmla="*/ 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82" h="160">
                    <a:moveTo>
                      <a:pt x="266" y="0"/>
                    </a:moveTo>
                    <a:lnTo>
                      <a:pt x="14" y="0"/>
                    </a:lnTo>
                    <a:lnTo>
                      <a:pt x="14" y="0"/>
                    </a:lnTo>
                    <a:lnTo>
                      <a:pt x="8" y="0"/>
                    </a:lnTo>
                    <a:lnTo>
                      <a:pt x="4" y="4"/>
                    </a:lnTo>
                    <a:lnTo>
                      <a:pt x="0" y="8"/>
                    </a:lnTo>
                    <a:lnTo>
                      <a:pt x="0" y="16"/>
                    </a:lnTo>
                    <a:lnTo>
                      <a:pt x="0" y="20"/>
                    </a:lnTo>
                    <a:lnTo>
                      <a:pt x="242" y="20"/>
                    </a:lnTo>
                    <a:lnTo>
                      <a:pt x="242" y="20"/>
                    </a:lnTo>
                    <a:lnTo>
                      <a:pt x="248" y="22"/>
                    </a:lnTo>
                    <a:lnTo>
                      <a:pt x="254" y="24"/>
                    </a:lnTo>
                    <a:lnTo>
                      <a:pt x="258" y="30"/>
                    </a:lnTo>
                    <a:lnTo>
                      <a:pt x="258" y="36"/>
                    </a:lnTo>
                    <a:lnTo>
                      <a:pt x="258" y="160"/>
                    </a:lnTo>
                    <a:lnTo>
                      <a:pt x="266" y="160"/>
                    </a:lnTo>
                    <a:lnTo>
                      <a:pt x="266" y="160"/>
                    </a:lnTo>
                    <a:lnTo>
                      <a:pt x="272" y="158"/>
                    </a:lnTo>
                    <a:lnTo>
                      <a:pt x="278" y="154"/>
                    </a:lnTo>
                    <a:lnTo>
                      <a:pt x="282" y="150"/>
                    </a:lnTo>
                    <a:lnTo>
                      <a:pt x="282" y="144"/>
                    </a:lnTo>
                    <a:lnTo>
                      <a:pt x="282" y="16"/>
                    </a:lnTo>
                    <a:lnTo>
                      <a:pt x="282" y="16"/>
                    </a:lnTo>
                    <a:lnTo>
                      <a:pt x="282" y="8"/>
                    </a:lnTo>
                    <a:lnTo>
                      <a:pt x="278" y="4"/>
                    </a:lnTo>
                    <a:lnTo>
                      <a:pt x="272" y="0"/>
                    </a:lnTo>
                    <a:lnTo>
                      <a:pt x="266" y="0"/>
                    </a:lnTo>
                    <a:lnTo>
                      <a:pt x="266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6" name="Freeform 105"/>
              <p:cNvSpPr>
                <a:spLocks noEditPoints="1"/>
              </p:cNvSpPr>
              <p:nvPr/>
            </p:nvSpPr>
            <p:spPr bwMode="auto">
              <a:xfrm>
                <a:off x="4722813" y="896938"/>
                <a:ext cx="447675" cy="254000"/>
              </a:xfrm>
              <a:custGeom>
                <a:avLst/>
                <a:gdLst>
                  <a:gd name="T0" fmla="*/ 266 w 282"/>
                  <a:gd name="T1" fmla="*/ 0 h 160"/>
                  <a:gd name="T2" fmla="*/ 14 w 282"/>
                  <a:gd name="T3" fmla="*/ 0 h 160"/>
                  <a:gd name="T4" fmla="*/ 14 w 282"/>
                  <a:gd name="T5" fmla="*/ 0 h 160"/>
                  <a:gd name="T6" fmla="*/ 8 w 282"/>
                  <a:gd name="T7" fmla="*/ 2 h 160"/>
                  <a:gd name="T8" fmla="*/ 4 w 282"/>
                  <a:gd name="T9" fmla="*/ 6 h 160"/>
                  <a:gd name="T10" fmla="*/ 0 w 282"/>
                  <a:gd name="T11" fmla="*/ 10 h 160"/>
                  <a:gd name="T12" fmla="*/ 0 w 282"/>
                  <a:gd name="T13" fmla="*/ 16 h 160"/>
                  <a:gd name="T14" fmla="*/ 0 w 282"/>
                  <a:gd name="T15" fmla="*/ 144 h 160"/>
                  <a:gd name="T16" fmla="*/ 0 w 282"/>
                  <a:gd name="T17" fmla="*/ 144 h 160"/>
                  <a:gd name="T18" fmla="*/ 0 w 282"/>
                  <a:gd name="T19" fmla="*/ 150 h 160"/>
                  <a:gd name="T20" fmla="*/ 4 w 282"/>
                  <a:gd name="T21" fmla="*/ 156 h 160"/>
                  <a:gd name="T22" fmla="*/ 8 w 282"/>
                  <a:gd name="T23" fmla="*/ 160 h 160"/>
                  <a:gd name="T24" fmla="*/ 14 w 282"/>
                  <a:gd name="T25" fmla="*/ 160 h 160"/>
                  <a:gd name="T26" fmla="*/ 266 w 282"/>
                  <a:gd name="T27" fmla="*/ 160 h 160"/>
                  <a:gd name="T28" fmla="*/ 266 w 282"/>
                  <a:gd name="T29" fmla="*/ 160 h 160"/>
                  <a:gd name="T30" fmla="*/ 272 w 282"/>
                  <a:gd name="T31" fmla="*/ 160 h 160"/>
                  <a:gd name="T32" fmla="*/ 278 w 282"/>
                  <a:gd name="T33" fmla="*/ 156 h 160"/>
                  <a:gd name="T34" fmla="*/ 282 w 282"/>
                  <a:gd name="T35" fmla="*/ 150 h 160"/>
                  <a:gd name="T36" fmla="*/ 282 w 282"/>
                  <a:gd name="T37" fmla="*/ 144 h 160"/>
                  <a:gd name="T38" fmla="*/ 282 w 282"/>
                  <a:gd name="T39" fmla="*/ 16 h 160"/>
                  <a:gd name="T40" fmla="*/ 282 w 282"/>
                  <a:gd name="T41" fmla="*/ 16 h 160"/>
                  <a:gd name="T42" fmla="*/ 282 w 282"/>
                  <a:gd name="T43" fmla="*/ 10 h 160"/>
                  <a:gd name="T44" fmla="*/ 278 w 282"/>
                  <a:gd name="T45" fmla="*/ 6 h 160"/>
                  <a:gd name="T46" fmla="*/ 272 w 282"/>
                  <a:gd name="T47" fmla="*/ 2 h 160"/>
                  <a:gd name="T48" fmla="*/ 266 w 282"/>
                  <a:gd name="T49" fmla="*/ 0 h 160"/>
                  <a:gd name="T50" fmla="*/ 266 w 282"/>
                  <a:gd name="T51" fmla="*/ 0 h 160"/>
                  <a:gd name="T52" fmla="*/ 254 w 282"/>
                  <a:gd name="T53" fmla="*/ 136 h 160"/>
                  <a:gd name="T54" fmla="*/ 28 w 282"/>
                  <a:gd name="T55" fmla="*/ 136 h 160"/>
                  <a:gd name="T56" fmla="*/ 28 w 282"/>
                  <a:gd name="T57" fmla="*/ 26 h 160"/>
                  <a:gd name="T58" fmla="*/ 254 w 282"/>
                  <a:gd name="T59" fmla="*/ 26 h 160"/>
                  <a:gd name="T60" fmla="*/ 254 w 282"/>
                  <a:gd name="T61" fmla="*/ 136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82" h="160">
                    <a:moveTo>
                      <a:pt x="266" y="0"/>
                    </a:moveTo>
                    <a:lnTo>
                      <a:pt x="14" y="0"/>
                    </a:lnTo>
                    <a:lnTo>
                      <a:pt x="14" y="0"/>
                    </a:lnTo>
                    <a:lnTo>
                      <a:pt x="8" y="2"/>
                    </a:lnTo>
                    <a:lnTo>
                      <a:pt x="4" y="6"/>
                    </a:lnTo>
                    <a:lnTo>
                      <a:pt x="0" y="10"/>
                    </a:lnTo>
                    <a:lnTo>
                      <a:pt x="0" y="16"/>
                    </a:lnTo>
                    <a:lnTo>
                      <a:pt x="0" y="144"/>
                    </a:lnTo>
                    <a:lnTo>
                      <a:pt x="0" y="144"/>
                    </a:lnTo>
                    <a:lnTo>
                      <a:pt x="0" y="150"/>
                    </a:lnTo>
                    <a:lnTo>
                      <a:pt x="4" y="156"/>
                    </a:lnTo>
                    <a:lnTo>
                      <a:pt x="8" y="160"/>
                    </a:lnTo>
                    <a:lnTo>
                      <a:pt x="14" y="160"/>
                    </a:lnTo>
                    <a:lnTo>
                      <a:pt x="266" y="160"/>
                    </a:lnTo>
                    <a:lnTo>
                      <a:pt x="266" y="160"/>
                    </a:lnTo>
                    <a:lnTo>
                      <a:pt x="272" y="160"/>
                    </a:lnTo>
                    <a:lnTo>
                      <a:pt x="278" y="156"/>
                    </a:lnTo>
                    <a:lnTo>
                      <a:pt x="282" y="150"/>
                    </a:lnTo>
                    <a:lnTo>
                      <a:pt x="282" y="144"/>
                    </a:lnTo>
                    <a:lnTo>
                      <a:pt x="282" y="16"/>
                    </a:lnTo>
                    <a:lnTo>
                      <a:pt x="282" y="16"/>
                    </a:lnTo>
                    <a:lnTo>
                      <a:pt x="282" y="10"/>
                    </a:lnTo>
                    <a:lnTo>
                      <a:pt x="278" y="6"/>
                    </a:lnTo>
                    <a:lnTo>
                      <a:pt x="272" y="2"/>
                    </a:lnTo>
                    <a:lnTo>
                      <a:pt x="266" y="0"/>
                    </a:lnTo>
                    <a:lnTo>
                      <a:pt x="266" y="0"/>
                    </a:lnTo>
                    <a:close/>
                    <a:moveTo>
                      <a:pt x="254" y="136"/>
                    </a:moveTo>
                    <a:lnTo>
                      <a:pt x="28" y="136"/>
                    </a:lnTo>
                    <a:lnTo>
                      <a:pt x="28" y="26"/>
                    </a:lnTo>
                    <a:lnTo>
                      <a:pt x="254" y="26"/>
                    </a:lnTo>
                    <a:lnTo>
                      <a:pt x="254" y="136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7" name="Freeform 106"/>
              <p:cNvSpPr>
                <a:spLocks/>
              </p:cNvSpPr>
              <p:nvPr/>
            </p:nvSpPr>
            <p:spPr bwMode="auto">
              <a:xfrm>
                <a:off x="4919663" y="966788"/>
                <a:ext cx="76200" cy="117475"/>
              </a:xfrm>
              <a:custGeom>
                <a:avLst/>
                <a:gdLst>
                  <a:gd name="T0" fmla="*/ 0 w 48"/>
                  <a:gd name="T1" fmla="*/ 0 h 74"/>
                  <a:gd name="T2" fmla="*/ 0 w 48"/>
                  <a:gd name="T3" fmla="*/ 74 h 74"/>
                  <a:gd name="T4" fmla="*/ 48 w 48"/>
                  <a:gd name="T5" fmla="*/ 36 h 74"/>
                  <a:gd name="T6" fmla="*/ 0 w 48"/>
                  <a:gd name="T7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74">
                    <a:moveTo>
                      <a:pt x="0" y="0"/>
                    </a:moveTo>
                    <a:lnTo>
                      <a:pt x="0" y="74"/>
                    </a:lnTo>
                    <a:lnTo>
                      <a:pt x="48" y="3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62" name="Freeform 59"/>
            <p:cNvSpPr>
              <a:spLocks noChangeAspect="1" noEditPoints="1"/>
            </p:cNvSpPr>
            <p:nvPr/>
          </p:nvSpPr>
          <p:spPr bwMode="auto">
            <a:xfrm>
              <a:off x="6351773" y="2659837"/>
              <a:ext cx="279320" cy="337291"/>
            </a:xfrm>
            <a:custGeom>
              <a:avLst/>
              <a:gdLst>
                <a:gd name="T0" fmla="*/ 0 w 212"/>
                <a:gd name="T1" fmla="*/ 188 h 256"/>
                <a:gd name="T2" fmla="*/ 106 w 212"/>
                <a:gd name="T3" fmla="*/ 56 h 256"/>
                <a:gd name="T4" fmla="*/ 128 w 212"/>
                <a:gd name="T5" fmla="*/ 90 h 256"/>
                <a:gd name="T6" fmla="*/ 134 w 212"/>
                <a:gd name="T7" fmla="*/ 110 h 256"/>
                <a:gd name="T8" fmla="*/ 134 w 212"/>
                <a:gd name="T9" fmla="*/ 152 h 256"/>
                <a:gd name="T10" fmla="*/ 128 w 212"/>
                <a:gd name="T11" fmla="*/ 170 h 256"/>
                <a:gd name="T12" fmla="*/ 106 w 212"/>
                <a:gd name="T13" fmla="*/ 206 h 256"/>
                <a:gd name="T14" fmla="*/ 104 w 212"/>
                <a:gd name="T15" fmla="*/ 208 h 256"/>
                <a:gd name="T16" fmla="*/ 90 w 212"/>
                <a:gd name="T17" fmla="*/ 200 h 256"/>
                <a:gd name="T18" fmla="*/ 106 w 212"/>
                <a:gd name="T19" fmla="*/ 182 h 256"/>
                <a:gd name="T20" fmla="*/ 120 w 212"/>
                <a:gd name="T21" fmla="*/ 148 h 256"/>
                <a:gd name="T22" fmla="*/ 122 w 212"/>
                <a:gd name="T23" fmla="*/ 130 h 256"/>
                <a:gd name="T24" fmla="*/ 116 w 212"/>
                <a:gd name="T25" fmla="*/ 96 h 256"/>
                <a:gd name="T26" fmla="*/ 94 w 212"/>
                <a:gd name="T27" fmla="*/ 66 h 256"/>
                <a:gd name="T28" fmla="*/ 90 w 212"/>
                <a:gd name="T29" fmla="*/ 62 h 256"/>
                <a:gd name="T30" fmla="*/ 98 w 212"/>
                <a:gd name="T31" fmla="*/ 48 h 256"/>
                <a:gd name="T32" fmla="*/ 106 w 212"/>
                <a:gd name="T33" fmla="*/ 56 h 256"/>
                <a:gd name="T34" fmla="*/ 122 w 212"/>
                <a:gd name="T35" fmla="*/ 222 h 256"/>
                <a:gd name="T36" fmla="*/ 138 w 212"/>
                <a:gd name="T37" fmla="*/ 202 h 256"/>
                <a:gd name="T38" fmla="*/ 150 w 212"/>
                <a:gd name="T39" fmla="*/ 180 h 256"/>
                <a:gd name="T40" fmla="*/ 154 w 212"/>
                <a:gd name="T41" fmla="*/ 168 h 256"/>
                <a:gd name="T42" fmla="*/ 158 w 212"/>
                <a:gd name="T43" fmla="*/ 144 h 256"/>
                <a:gd name="T44" fmla="*/ 160 w 212"/>
                <a:gd name="T45" fmla="*/ 130 h 256"/>
                <a:gd name="T46" fmla="*/ 156 w 212"/>
                <a:gd name="T47" fmla="*/ 106 h 256"/>
                <a:gd name="T48" fmla="*/ 154 w 212"/>
                <a:gd name="T49" fmla="*/ 94 h 256"/>
                <a:gd name="T50" fmla="*/ 144 w 212"/>
                <a:gd name="T51" fmla="*/ 70 h 256"/>
                <a:gd name="T52" fmla="*/ 130 w 212"/>
                <a:gd name="T53" fmla="*/ 48 h 256"/>
                <a:gd name="T54" fmla="*/ 118 w 212"/>
                <a:gd name="T55" fmla="*/ 36 h 256"/>
                <a:gd name="T56" fmla="*/ 128 w 212"/>
                <a:gd name="T57" fmla="*/ 26 h 256"/>
                <a:gd name="T58" fmla="*/ 130 w 212"/>
                <a:gd name="T59" fmla="*/ 28 h 256"/>
                <a:gd name="T60" fmla="*/ 142 w 212"/>
                <a:gd name="T61" fmla="*/ 40 h 256"/>
                <a:gd name="T62" fmla="*/ 158 w 212"/>
                <a:gd name="T63" fmla="*/ 64 h 256"/>
                <a:gd name="T64" fmla="*/ 168 w 212"/>
                <a:gd name="T65" fmla="*/ 90 h 256"/>
                <a:gd name="T66" fmla="*/ 172 w 212"/>
                <a:gd name="T67" fmla="*/ 116 h 256"/>
                <a:gd name="T68" fmla="*/ 172 w 212"/>
                <a:gd name="T69" fmla="*/ 144 h 256"/>
                <a:gd name="T70" fmla="*/ 168 w 212"/>
                <a:gd name="T71" fmla="*/ 172 h 256"/>
                <a:gd name="T72" fmla="*/ 158 w 212"/>
                <a:gd name="T73" fmla="*/ 198 h 256"/>
                <a:gd name="T74" fmla="*/ 142 w 212"/>
                <a:gd name="T75" fmla="*/ 220 h 256"/>
                <a:gd name="T76" fmla="*/ 160 w 212"/>
                <a:gd name="T77" fmla="*/ 2 h 256"/>
                <a:gd name="T78" fmla="*/ 182 w 212"/>
                <a:gd name="T79" fmla="*/ 30 h 256"/>
                <a:gd name="T80" fmla="*/ 200 w 212"/>
                <a:gd name="T81" fmla="*/ 62 h 256"/>
                <a:gd name="T82" fmla="*/ 210 w 212"/>
                <a:gd name="T83" fmla="*/ 96 h 256"/>
                <a:gd name="T84" fmla="*/ 212 w 212"/>
                <a:gd name="T85" fmla="*/ 130 h 256"/>
                <a:gd name="T86" fmla="*/ 210 w 212"/>
                <a:gd name="T87" fmla="*/ 164 h 256"/>
                <a:gd name="T88" fmla="*/ 200 w 212"/>
                <a:gd name="T89" fmla="*/ 198 h 256"/>
                <a:gd name="T90" fmla="*/ 184 w 212"/>
                <a:gd name="T91" fmla="*/ 228 h 256"/>
                <a:gd name="T92" fmla="*/ 162 w 212"/>
                <a:gd name="T93" fmla="*/ 256 h 256"/>
                <a:gd name="T94" fmla="*/ 162 w 212"/>
                <a:gd name="T95" fmla="*/ 236 h 256"/>
                <a:gd name="T96" fmla="*/ 170 w 212"/>
                <a:gd name="T97" fmla="*/ 224 h 256"/>
                <a:gd name="T98" fmla="*/ 186 w 212"/>
                <a:gd name="T99" fmla="*/ 194 h 256"/>
                <a:gd name="T100" fmla="*/ 196 w 212"/>
                <a:gd name="T101" fmla="*/ 162 h 256"/>
                <a:gd name="T102" fmla="*/ 198 w 212"/>
                <a:gd name="T103" fmla="*/ 146 h 256"/>
                <a:gd name="T104" fmla="*/ 198 w 212"/>
                <a:gd name="T105" fmla="*/ 114 h 256"/>
                <a:gd name="T106" fmla="*/ 196 w 212"/>
                <a:gd name="T107" fmla="*/ 98 h 256"/>
                <a:gd name="T108" fmla="*/ 186 w 212"/>
                <a:gd name="T109" fmla="*/ 68 h 256"/>
                <a:gd name="T110" fmla="*/ 178 w 212"/>
                <a:gd name="T111" fmla="*/ 52 h 256"/>
                <a:gd name="T112" fmla="*/ 160 w 212"/>
                <a:gd name="T113" fmla="*/ 24 h 256"/>
                <a:gd name="T114" fmla="*/ 148 w 212"/>
                <a:gd name="T115" fmla="*/ 10 h 256"/>
                <a:gd name="T116" fmla="*/ 158 w 212"/>
                <a:gd name="T117" fmla="*/ 0 h 256"/>
                <a:gd name="T118" fmla="*/ 158 w 212"/>
                <a:gd name="T119" fmla="*/ 2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12" h="256">
                  <a:moveTo>
                    <a:pt x="0" y="74"/>
                  </a:moveTo>
                  <a:lnTo>
                    <a:pt x="74" y="130"/>
                  </a:lnTo>
                  <a:lnTo>
                    <a:pt x="0" y="188"/>
                  </a:lnTo>
                  <a:lnTo>
                    <a:pt x="0" y="74"/>
                  </a:lnTo>
                  <a:close/>
                  <a:moveTo>
                    <a:pt x="106" y="56"/>
                  </a:moveTo>
                  <a:lnTo>
                    <a:pt x="106" y="56"/>
                  </a:lnTo>
                  <a:lnTo>
                    <a:pt x="118" y="72"/>
                  </a:lnTo>
                  <a:lnTo>
                    <a:pt x="118" y="72"/>
                  </a:lnTo>
                  <a:lnTo>
                    <a:pt x="128" y="90"/>
                  </a:lnTo>
                  <a:lnTo>
                    <a:pt x="128" y="90"/>
                  </a:lnTo>
                  <a:lnTo>
                    <a:pt x="134" y="110"/>
                  </a:lnTo>
                  <a:lnTo>
                    <a:pt x="134" y="110"/>
                  </a:lnTo>
                  <a:lnTo>
                    <a:pt x="136" y="130"/>
                  </a:lnTo>
                  <a:lnTo>
                    <a:pt x="136" y="130"/>
                  </a:lnTo>
                  <a:lnTo>
                    <a:pt x="134" y="152"/>
                  </a:lnTo>
                  <a:lnTo>
                    <a:pt x="134" y="152"/>
                  </a:lnTo>
                  <a:lnTo>
                    <a:pt x="128" y="170"/>
                  </a:lnTo>
                  <a:lnTo>
                    <a:pt x="128" y="170"/>
                  </a:lnTo>
                  <a:lnTo>
                    <a:pt x="118" y="190"/>
                  </a:lnTo>
                  <a:lnTo>
                    <a:pt x="118" y="190"/>
                  </a:lnTo>
                  <a:lnTo>
                    <a:pt x="106" y="206"/>
                  </a:lnTo>
                  <a:lnTo>
                    <a:pt x="106" y="206"/>
                  </a:lnTo>
                  <a:lnTo>
                    <a:pt x="104" y="208"/>
                  </a:lnTo>
                  <a:lnTo>
                    <a:pt x="104" y="208"/>
                  </a:lnTo>
                  <a:lnTo>
                    <a:pt x="102" y="208"/>
                  </a:lnTo>
                  <a:lnTo>
                    <a:pt x="90" y="200"/>
                  </a:lnTo>
                  <a:lnTo>
                    <a:pt x="90" y="200"/>
                  </a:lnTo>
                  <a:lnTo>
                    <a:pt x="94" y="196"/>
                  </a:lnTo>
                  <a:lnTo>
                    <a:pt x="94" y="196"/>
                  </a:lnTo>
                  <a:lnTo>
                    <a:pt x="106" y="182"/>
                  </a:lnTo>
                  <a:lnTo>
                    <a:pt x="116" y="166"/>
                  </a:lnTo>
                  <a:lnTo>
                    <a:pt x="116" y="166"/>
                  </a:lnTo>
                  <a:lnTo>
                    <a:pt x="120" y="148"/>
                  </a:lnTo>
                  <a:lnTo>
                    <a:pt x="120" y="148"/>
                  </a:lnTo>
                  <a:lnTo>
                    <a:pt x="122" y="130"/>
                  </a:lnTo>
                  <a:lnTo>
                    <a:pt x="122" y="130"/>
                  </a:lnTo>
                  <a:lnTo>
                    <a:pt x="120" y="114"/>
                  </a:lnTo>
                  <a:lnTo>
                    <a:pt x="116" y="96"/>
                  </a:lnTo>
                  <a:lnTo>
                    <a:pt x="116" y="96"/>
                  </a:lnTo>
                  <a:lnTo>
                    <a:pt x="106" y="80"/>
                  </a:lnTo>
                  <a:lnTo>
                    <a:pt x="106" y="80"/>
                  </a:lnTo>
                  <a:lnTo>
                    <a:pt x="94" y="66"/>
                  </a:lnTo>
                  <a:lnTo>
                    <a:pt x="94" y="66"/>
                  </a:lnTo>
                  <a:lnTo>
                    <a:pt x="90" y="62"/>
                  </a:lnTo>
                  <a:lnTo>
                    <a:pt x="90" y="62"/>
                  </a:lnTo>
                  <a:lnTo>
                    <a:pt x="86" y="58"/>
                  </a:lnTo>
                  <a:lnTo>
                    <a:pt x="98" y="48"/>
                  </a:lnTo>
                  <a:lnTo>
                    <a:pt x="98" y="48"/>
                  </a:lnTo>
                  <a:lnTo>
                    <a:pt x="102" y="52"/>
                  </a:lnTo>
                  <a:lnTo>
                    <a:pt x="102" y="52"/>
                  </a:lnTo>
                  <a:lnTo>
                    <a:pt x="106" y="56"/>
                  </a:lnTo>
                  <a:lnTo>
                    <a:pt x="106" y="56"/>
                  </a:lnTo>
                  <a:close/>
                  <a:moveTo>
                    <a:pt x="120" y="222"/>
                  </a:moveTo>
                  <a:lnTo>
                    <a:pt x="122" y="222"/>
                  </a:lnTo>
                  <a:lnTo>
                    <a:pt x="122" y="222"/>
                  </a:lnTo>
                  <a:lnTo>
                    <a:pt x="130" y="212"/>
                  </a:lnTo>
                  <a:lnTo>
                    <a:pt x="138" y="202"/>
                  </a:lnTo>
                  <a:lnTo>
                    <a:pt x="138" y="202"/>
                  </a:lnTo>
                  <a:lnTo>
                    <a:pt x="144" y="192"/>
                  </a:lnTo>
                  <a:lnTo>
                    <a:pt x="150" y="180"/>
                  </a:lnTo>
                  <a:lnTo>
                    <a:pt x="150" y="180"/>
                  </a:lnTo>
                  <a:lnTo>
                    <a:pt x="154" y="168"/>
                  </a:lnTo>
                  <a:lnTo>
                    <a:pt x="154" y="168"/>
                  </a:lnTo>
                  <a:lnTo>
                    <a:pt x="156" y="156"/>
                  </a:lnTo>
                  <a:lnTo>
                    <a:pt x="156" y="156"/>
                  </a:lnTo>
                  <a:lnTo>
                    <a:pt x="158" y="144"/>
                  </a:lnTo>
                  <a:lnTo>
                    <a:pt x="158" y="144"/>
                  </a:lnTo>
                  <a:lnTo>
                    <a:pt x="160" y="130"/>
                  </a:lnTo>
                  <a:lnTo>
                    <a:pt x="160" y="130"/>
                  </a:lnTo>
                  <a:lnTo>
                    <a:pt x="158" y="118"/>
                  </a:lnTo>
                  <a:lnTo>
                    <a:pt x="158" y="118"/>
                  </a:lnTo>
                  <a:lnTo>
                    <a:pt x="156" y="106"/>
                  </a:lnTo>
                  <a:lnTo>
                    <a:pt x="156" y="106"/>
                  </a:lnTo>
                  <a:lnTo>
                    <a:pt x="154" y="94"/>
                  </a:lnTo>
                  <a:lnTo>
                    <a:pt x="154" y="94"/>
                  </a:lnTo>
                  <a:lnTo>
                    <a:pt x="150" y="82"/>
                  </a:lnTo>
                  <a:lnTo>
                    <a:pt x="150" y="82"/>
                  </a:lnTo>
                  <a:lnTo>
                    <a:pt x="144" y="70"/>
                  </a:lnTo>
                  <a:lnTo>
                    <a:pt x="138" y="60"/>
                  </a:lnTo>
                  <a:lnTo>
                    <a:pt x="138" y="60"/>
                  </a:lnTo>
                  <a:lnTo>
                    <a:pt x="130" y="48"/>
                  </a:lnTo>
                  <a:lnTo>
                    <a:pt x="122" y="40"/>
                  </a:lnTo>
                  <a:lnTo>
                    <a:pt x="122" y="40"/>
                  </a:lnTo>
                  <a:lnTo>
                    <a:pt x="118" y="36"/>
                  </a:lnTo>
                  <a:lnTo>
                    <a:pt x="118" y="36"/>
                  </a:lnTo>
                  <a:lnTo>
                    <a:pt x="116" y="34"/>
                  </a:lnTo>
                  <a:lnTo>
                    <a:pt x="128" y="26"/>
                  </a:lnTo>
                  <a:lnTo>
                    <a:pt x="128" y="26"/>
                  </a:lnTo>
                  <a:lnTo>
                    <a:pt x="130" y="28"/>
                  </a:lnTo>
                  <a:lnTo>
                    <a:pt x="130" y="28"/>
                  </a:lnTo>
                  <a:lnTo>
                    <a:pt x="132" y="30"/>
                  </a:lnTo>
                  <a:lnTo>
                    <a:pt x="132" y="30"/>
                  </a:lnTo>
                  <a:lnTo>
                    <a:pt x="142" y="40"/>
                  </a:lnTo>
                  <a:lnTo>
                    <a:pt x="150" y="52"/>
                  </a:lnTo>
                  <a:lnTo>
                    <a:pt x="150" y="52"/>
                  </a:lnTo>
                  <a:lnTo>
                    <a:pt x="158" y="64"/>
                  </a:lnTo>
                  <a:lnTo>
                    <a:pt x="164" y="76"/>
                  </a:lnTo>
                  <a:lnTo>
                    <a:pt x="164" y="76"/>
                  </a:lnTo>
                  <a:lnTo>
                    <a:pt x="168" y="90"/>
                  </a:lnTo>
                  <a:lnTo>
                    <a:pt x="170" y="104"/>
                  </a:lnTo>
                  <a:lnTo>
                    <a:pt x="170" y="104"/>
                  </a:lnTo>
                  <a:lnTo>
                    <a:pt x="172" y="116"/>
                  </a:lnTo>
                  <a:lnTo>
                    <a:pt x="174" y="130"/>
                  </a:lnTo>
                  <a:lnTo>
                    <a:pt x="174" y="130"/>
                  </a:lnTo>
                  <a:lnTo>
                    <a:pt x="172" y="144"/>
                  </a:lnTo>
                  <a:lnTo>
                    <a:pt x="170" y="158"/>
                  </a:lnTo>
                  <a:lnTo>
                    <a:pt x="170" y="158"/>
                  </a:lnTo>
                  <a:lnTo>
                    <a:pt x="168" y="172"/>
                  </a:lnTo>
                  <a:lnTo>
                    <a:pt x="164" y="184"/>
                  </a:lnTo>
                  <a:lnTo>
                    <a:pt x="164" y="184"/>
                  </a:lnTo>
                  <a:lnTo>
                    <a:pt x="158" y="198"/>
                  </a:lnTo>
                  <a:lnTo>
                    <a:pt x="150" y="210"/>
                  </a:lnTo>
                  <a:lnTo>
                    <a:pt x="150" y="210"/>
                  </a:lnTo>
                  <a:lnTo>
                    <a:pt x="142" y="220"/>
                  </a:lnTo>
                  <a:lnTo>
                    <a:pt x="132" y="232"/>
                  </a:lnTo>
                  <a:lnTo>
                    <a:pt x="120" y="222"/>
                  </a:lnTo>
                  <a:close/>
                  <a:moveTo>
                    <a:pt x="160" y="2"/>
                  </a:moveTo>
                  <a:lnTo>
                    <a:pt x="160" y="2"/>
                  </a:lnTo>
                  <a:lnTo>
                    <a:pt x="172" y="16"/>
                  </a:lnTo>
                  <a:lnTo>
                    <a:pt x="182" y="30"/>
                  </a:lnTo>
                  <a:lnTo>
                    <a:pt x="182" y="30"/>
                  </a:lnTo>
                  <a:lnTo>
                    <a:pt x="192" y="46"/>
                  </a:lnTo>
                  <a:lnTo>
                    <a:pt x="200" y="62"/>
                  </a:lnTo>
                  <a:lnTo>
                    <a:pt x="200" y="62"/>
                  </a:lnTo>
                  <a:lnTo>
                    <a:pt x="206" y="78"/>
                  </a:lnTo>
                  <a:lnTo>
                    <a:pt x="210" y="96"/>
                  </a:lnTo>
                  <a:lnTo>
                    <a:pt x="210" y="96"/>
                  </a:lnTo>
                  <a:lnTo>
                    <a:pt x="212" y="114"/>
                  </a:lnTo>
                  <a:lnTo>
                    <a:pt x="212" y="130"/>
                  </a:lnTo>
                  <a:lnTo>
                    <a:pt x="212" y="130"/>
                  </a:lnTo>
                  <a:lnTo>
                    <a:pt x="212" y="148"/>
                  </a:lnTo>
                  <a:lnTo>
                    <a:pt x="210" y="164"/>
                  </a:lnTo>
                  <a:lnTo>
                    <a:pt x="210" y="164"/>
                  </a:lnTo>
                  <a:lnTo>
                    <a:pt x="206" y="180"/>
                  </a:lnTo>
                  <a:lnTo>
                    <a:pt x="200" y="198"/>
                  </a:lnTo>
                  <a:lnTo>
                    <a:pt x="200" y="198"/>
                  </a:lnTo>
                  <a:lnTo>
                    <a:pt x="194" y="212"/>
                  </a:lnTo>
                  <a:lnTo>
                    <a:pt x="184" y="228"/>
                  </a:lnTo>
                  <a:lnTo>
                    <a:pt x="184" y="228"/>
                  </a:lnTo>
                  <a:lnTo>
                    <a:pt x="174" y="242"/>
                  </a:lnTo>
                  <a:lnTo>
                    <a:pt x="162" y="256"/>
                  </a:lnTo>
                  <a:lnTo>
                    <a:pt x="152" y="248"/>
                  </a:lnTo>
                  <a:lnTo>
                    <a:pt x="152" y="248"/>
                  </a:lnTo>
                  <a:lnTo>
                    <a:pt x="162" y="236"/>
                  </a:lnTo>
                  <a:lnTo>
                    <a:pt x="162" y="236"/>
                  </a:lnTo>
                  <a:lnTo>
                    <a:pt x="170" y="224"/>
                  </a:lnTo>
                  <a:lnTo>
                    <a:pt x="170" y="224"/>
                  </a:lnTo>
                  <a:lnTo>
                    <a:pt x="178" y="210"/>
                  </a:lnTo>
                  <a:lnTo>
                    <a:pt x="186" y="194"/>
                  </a:lnTo>
                  <a:lnTo>
                    <a:pt x="186" y="194"/>
                  </a:lnTo>
                  <a:lnTo>
                    <a:pt x="192" y="178"/>
                  </a:lnTo>
                  <a:lnTo>
                    <a:pt x="192" y="178"/>
                  </a:lnTo>
                  <a:lnTo>
                    <a:pt x="196" y="162"/>
                  </a:lnTo>
                  <a:lnTo>
                    <a:pt x="196" y="162"/>
                  </a:lnTo>
                  <a:lnTo>
                    <a:pt x="198" y="146"/>
                  </a:lnTo>
                  <a:lnTo>
                    <a:pt x="198" y="146"/>
                  </a:lnTo>
                  <a:lnTo>
                    <a:pt x="198" y="130"/>
                  </a:lnTo>
                  <a:lnTo>
                    <a:pt x="198" y="130"/>
                  </a:lnTo>
                  <a:lnTo>
                    <a:pt x="198" y="114"/>
                  </a:lnTo>
                  <a:lnTo>
                    <a:pt x="198" y="114"/>
                  </a:lnTo>
                  <a:lnTo>
                    <a:pt x="196" y="98"/>
                  </a:lnTo>
                  <a:lnTo>
                    <a:pt x="196" y="98"/>
                  </a:lnTo>
                  <a:lnTo>
                    <a:pt x="192" y="82"/>
                  </a:lnTo>
                  <a:lnTo>
                    <a:pt x="192" y="82"/>
                  </a:lnTo>
                  <a:lnTo>
                    <a:pt x="186" y="68"/>
                  </a:lnTo>
                  <a:lnTo>
                    <a:pt x="186" y="68"/>
                  </a:lnTo>
                  <a:lnTo>
                    <a:pt x="178" y="52"/>
                  </a:lnTo>
                  <a:lnTo>
                    <a:pt x="178" y="52"/>
                  </a:lnTo>
                  <a:lnTo>
                    <a:pt x="170" y="38"/>
                  </a:lnTo>
                  <a:lnTo>
                    <a:pt x="170" y="38"/>
                  </a:lnTo>
                  <a:lnTo>
                    <a:pt x="160" y="24"/>
                  </a:lnTo>
                  <a:lnTo>
                    <a:pt x="148" y="12"/>
                  </a:lnTo>
                  <a:lnTo>
                    <a:pt x="148" y="12"/>
                  </a:lnTo>
                  <a:lnTo>
                    <a:pt x="148" y="10"/>
                  </a:lnTo>
                  <a:lnTo>
                    <a:pt x="148" y="10"/>
                  </a:lnTo>
                  <a:lnTo>
                    <a:pt x="148" y="10"/>
                  </a:lnTo>
                  <a:lnTo>
                    <a:pt x="158" y="0"/>
                  </a:lnTo>
                  <a:lnTo>
                    <a:pt x="158" y="0"/>
                  </a:lnTo>
                  <a:lnTo>
                    <a:pt x="158" y="2"/>
                  </a:lnTo>
                  <a:lnTo>
                    <a:pt x="158" y="2"/>
                  </a:lnTo>
                  <a:lnTo>
                    <a:pt x="160" y="2"/>
                  </a:lnTo>
                  <a:lnTo>
                    <a:pt x="160" y="2"/>
                  </a:lnTo>
                  <a:close/>
                </a:path>
              </a:pathLst>
            </a:custGeom>
            <a:solidFill>
              <a:srgbClr val="0072C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63" name="Freeform 131"/>
            <p:cNvSpPr>
              <a:spLocks noChangeAspect="1" noEditPoints="1"/>
            </p:cNvSpPr>
            <p:nvPr/>
          </p:nvSpPr>
          <p:spPr bwMode="auto">
            <a:xfrm>
              <a:off x="4576419" y="3479171"/>
              <a:ext cx="340241" cy="267244"/>
            </a:xfrm>
            <a:custGeom>
              <a:avLst/>
              <a:gdLst>
                <a:gd name="T0" fmla="*/ 62 w 275"/>
                <a:gd name="T1" fmla="*/ 5 h 216"/>
                <a:gd name="T2" fmla="*/ 62 w 275"/>
                <a:gd name="T3" fmla="*/ 212 h 216"/>
                <a:gd name="T4" fmla="*/ 0 w 275"/>
                <a:gd name="T5" fmla="*/ 212 h 216"/>
                <a:gd name="T6" fmla="*/ 0 w 275"/>
                <a:gd name="T7" fmla="*/ 5 h 216"/>
                <a:gd name="T8" fmla="*/ 62 w 275"/>
                <a:gd name="T9" fmla="*/ 5 h 216"/>
                <a:gd name="T10" fmla="*/ 50 w 275"/>
                <a:gd name="T11" fmla="*/ 29 h 216"/>
                <a:gd name="T12" fmla="*/ 12 w 275"/>
                <a:gd name="T13" fmla="*/ 29 h 216"/>
                <a:gd name="T14" fmla="*/ 12 w 275"/>
                <a:gd name="T15" fmla="*/ 41 h 216"/>
                <a:gd name="T16" fmla="*/ 50 w 275"/>
                <a:gd name="T17" fmla="*/ 41 h 216"/>
                <a:gd name="T18" fmla="*/ 50 w 275"/>
                <a:gd name="T19" fmla="*/ 29 h 216"/>
                <a:gd name="T20" fmla="*/ 50 w 275"/>
                <a:gd name="T21" fmla="*/ 53 h 216"/>
                <a:gd name="T22" fmla="*/ 12 w 275"/>
                <a:gd name="T23" fmla="*/ 53 h 216"/>
                <a:gd name="T24" fmla="*/ 12 w 275"/>
                <a:gd name="T25" fmla="*/ 66 h 216"/>
                <a:gd name="T26" fmla="*/ 50 w 275"/>
                <a:gd name="T27" fmla="*/ 66 h 216"/>
                <a:gd name="T28" fmla="*/ 50 w 275"/>
                <a:gd name="T29" fmla="*/ 53 h 216"/>
                <a:gd name="T30" fmla="*/ 134 w 275"/>
                <a:gd name="T31" fmla="*/ 5 h 216"/>
                <a:gd name="T32" fmla="*/ 134 w 275"/>
                <a:gd name="T33" fmla="*/ 212 h 216"/>
                <a:gd name="T34" fmla="*/ 74 w 275"/>
                <a:gd name="T35" fmla="*/ 212 h 216"/>
                <a:gd name="T36" fmla="*/ 74 w 275"/>
                <a:gd name="T37" fmla="*/ 5 h 216"/>
                <a:gd name="T38" fmla="*/ 134 w 275"/>
                <a:gd name="T39" fmla="*/ 5 h 216"/>
                <a:gd name="T40" fmla="*/ 122 w 275"/>
                <a:gd name="T41" fmla="*/ 29 h 216"/>
                <a:gd name="T42" fmla="*/ 86 w 275"/>
                <a:gd name="T43" fmla="*/ 29 h 216"/>
                <a:gd name="T44" fmla="*/ 86 w 275"/>
                <a:gd name="T45" fmla="*/ 41 h 216"/>
                <a:gd name="T46" fmla="*/ 122 w 275"/>
                <a:gd name="T47" fmla="*/ 41 h 216"/>
                <a:gd name="T48" fmla="*/ 122 w 275"/>
                <a:gd name="T49" fmla="*/ 29 h 216"/>
                <a:gd name="T50" fmla="*/ 122 w 275"/>
                <a:gd name="T51" fmla="*/ 53 h 216"/>
                <a:gd name="T52" fmla="*/ 86 w 275"/>
                <a:gd name="T53" fmla="*/ 53 h 216"/>
                <a:gd name="T54" fmla="*/ 86 w 275"/>
                <a:gd name="T55" fmla="*/ 66 h 216"/>
                <a:gd name="T56" fmla="*/ 122 w 275"/>
                <a:gd name="T57" fmla="*/ 66 h 216"/>
                <a:gd name="T58" fmla="*/ 122 w 275"/>
                <a:gd name="T59" fmla="*/ 53 h 216"/>
                <a:gd name="T60" fmla="*/ 275 w 275"/>
                <a:gd name="T61" fmla="*/ 195 h 216"/>
                <a:gd name="T62" fmla="*/ 218 w 275"/>
                <a:gd name="T63" fmla="*/ 216 h 216"/>
                <a:gd name="T64" fmla="*/ 147 w 275"/>
                <a:gd name="T65" fmla="*/ 21 h 216"/>
                <a:gd name="T66" fmla="*/ 204 w 275"/>
                <a:gd name="T67" fmla="*/ 0 h 216"/>
                <a:gd name="T68" fmla="*/ 275 w 275"/>
                <a:gd name="T69" fmla="*/ 195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75" h="216">
                  <a:moveTo>
                    <a:pt x="62" y="5"/>
                  </a:moveTo>
                  <a:lnTo>
                    <a:pt x="62" y="212"/>
                  </a:lnTo>
                  <a:lnTo>
                    <a:pt x="0" y="212"/>
                  </a:lnTo>
                  <a:lnTo>
                    <a:pt x="0" y="5"/>
                  </a:lnTo>
                  <a:lnTo>
                    <a:pt x="62" y="5"/>
                  </a:lnTo>
                  <a:close/>
                  <a:moveTo>
                    <a:pt x="50" y="29"/>
                  </a:moveTo>
                  <a:lnTo>
                    <a:pt x="12" y="29"/>
                  </a:lnTo>
                  <a:lnTo>
                    <a:pt x="12" y="41"/>
                  </a:lnTo>
                  <a:lnTo>
                    <a:pt x="50" y="41"/>
                  </a:lnTo>
                  <a:lnTo>
                    <a:pt x="50" y="29"/>
                  </a:lnTo>
                  <a:close/>
                  <a:moveTo>
                    <a:pt x="50" y="53"/>
                  </a:moveTo>
                  <a:lnTo>
                    <a:pt x="12" y="53"/>
                  </a:lnTo>
                  <a:lnTo>
                    <a:pt x="12" y="66"/>
                  </a:lnTo>
                  <a:lnTo>
                    <a:pt x="50" y="66"/>
                  </a:lnTo>
                  <a:lnTo>
                    <a:pt x="50" y="53"/>
                  </a:lnTo>
                  <a:close/>
                  <a:moveTo>
                    <a:pt x="134" y="5"/>
                  </a:moveTo>
                  <a:lnTo>
                    <a:pt x="134" y="212"/>
                  </a:lnTo>
                  <a:lnTo>
                    <a:pt x="74" y="212"/>
                  </a:lnTo>
                  <a:lnTo>
                    <a:pt x="74" y="5"/>
                  </a:lnTo>
                  <a:lnTo>
                    <a:pt x="134" y="5"/>
                  </a:lnTo>
                  <a:close/>
                  <a:moveTo>
                    <a:pt x="122" y="29"/>
                  </a:moveTo>
                  <a:lnTo>
                    <a:pt x="86" y="29"/>
                  </a:lnTo>
                  <a:lnTo>
                    <a:pt x="86" y="41"/>
                  </a:lnTo>
                  <a:lnTo>
                    <a:pt x="122" y="41"/>
                  </a:lnTo>
                  <a:lnTo>
                    <a:pt x="122" y="29"/>
                  </a:lnTo>
                  <a:close/>
                  <a:moveTo>
                    <a:pt x="122" y="53"/>
                  </a:moveTo>
                  <a:lnTo>
                    <a:pt x="86" y="53"/>
                  </a:lnTo>
                  <a:lnTo>
                    <a:pt x="86" y="66"/>
                  </a:lnTo>
                  <a:lnTo>
                    <a:pt x="122" y="66"/>
                  </a:lnTo>
                  <a:lnTo>
                    <a:pt x="122" y="53"/>
                  </a:lnTo>
                  <a:close/>
                  <a:moveTo>
                    <a:pt x="275" y="195"/>
                  </a:moveTo>
                  <a:lnTo>
                    <a:pt x="218" y="216"/>
                  </a:lnTo>
                  <a:lnTo>
                    <a:pt x="147" y="21"/>
                  </a:lnTo>
                  <a:lnTo>
                    <a:pt x="204" y="0"/>
                  </a:lnTo>
                  <a:lnTo>
                    <a:pt x="275" y="195"/>
                  </a:lnTo>
                  <a:close/>
                </a:path>
              </a:pathLst>
            </a:custGeom>
            <a:solidFill>
              <a:srgbClr val="0072C6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grpSp>
          <p:nvGrpSpPr>
            <p:cNvPr id="64" name="Group 63"/>
            <p:cNvGrpSpPr/>
            <p:nvPr/>
          </p:nvGrpSpPr>
          <p:grpSpPr>
            <a:xfrm>
              <a:off x="5817717" y="1990739"/>
              <a:ext cx="256972" cy="381312"/>
              <a:chOff x="8785977" y="2372203"/>
              <a:chExt cx="482479" cy="715935"/>
            </a:xfrm>
            <a:solidFill>
              <a:srgbClr val="0072C6"/>
            </a:solidFill>
          </p:grpSpPr>
          <p:sp>
            <p:nvSpPr>
              <p:cNvPr id="83" name="Freeform 28"/>
              <p:cNvSpPr>
                <a:spLocks noEditPoints="1"/>
              </p:cNvSpPr>
              <p:nvPr/>
            </p:nvSpPr>
            <p:spPr bwMode="auto">
              <a:xfrm>
                <a:off x="8785977" y="2372203"/>
                <a:ext cx="482479" cy="715935"/>
              </a:xfrm>
              <a:custGeom>
                <a:avLst/>
                <a:gdLst>
                  <a:gd name="T0" fmla="*/ 90 w 93"/>
                  <a:gd name="T1" fmla="*/ 34 h 138"/>
                  <a:gd name="T2" fmla="*/ 86 w 93"/>
                  <a:gd name="T3" fmla="*/ 23 h 138"/>
                  <a:gd name="T4" fmla="*/ 79 w 93"/>
                  <a:gd name="T5" fmla="*/ 13 h 138"/>
                  <a:gd name="T6" fmla="*/ 69 w 93"/>
                  <a:gd name="T7" fmla="*/ 6 h 138"/>
                  <a:gd name="T8" fmla="*/ 58 w 93"/>
                  <a:gd name="T9" fmla="*/ 2 h 138"/>
                  <a:gd name="T10" fmla="*/ 46 w 93"/>
                  <a:gd name="T11" fmla="*/ 0 h 138"/>
                  <a:gd name="T12" fmla="*/ 35 w 93"/>
                  <a:gd name="T13" fmla="*/ 2 h 138"/>
                  <a:gd name="T14" fmla="*/ 24 w 93"/>
                  <a:gd name="T15" fmla="*/ 6 h 138"/>
                  <a:gd name="T16" fmla="*/ 14 w 93"/>
                  <a:gd name="T17" fmla="*/ 13 h 138"/>
                  <a:gd name="T18" fmla="*/ 7 w 93"/>
                  <a:gd name="T19" fmla="*/ 23 h 138"/>
                  <a:gd name="T20" fmla="*/ 2 w 93"/>
                  <a:gd name="T21" fmla="*/ 34 h 138"/>
                  <a:gd name="T22" fmla="*/ 0 w 93"/>
                  <a:gd name="T23" fmla="*/ 46 h 138"/>
                  <a:gd name="T24" fmla="*/ 2 w 93"/>
                  <a:gd name="T25" fmla="*/ 57 h 138"/>
                  <a:gd name="T26" fmla="*/ 7 w 93"/>
                  <a:gd name="T27" fmla="*/ 68 h 138"/>
                  <a:gd name="T28" fmla="*/ 14 w 93"/>
                  <a:gd name="T29" fmla="*/ 79 h 138"/>
                  <a:gd name="T30" fmla="*/ 21 w 93"/>
                  <a:gd name="T31" fmla="*/ 138 h 138"/>
                  <a:gd name="T32" fmla="*/ 71 w 93"/>
                  <a:gd name="T33" fmla="*/ 138 h 138"/>
                  <a:gd name="T34" fmla="*/ 79 w 93"/>
                  <a:gd name="T35" fmla="*/ 79 h 138"/>
                  <a:gd name="T36" fmla="*/ 86 w 93"/>
                  <a:gd name="T37" fmla="*/ 68 h 138"/>
                  <a:gd name="T38" fmla="*/ 90 w 93"/>
                  <a:gd name="T39" fmla="*/ 57 h 138"/>
                  <a:gd name="T40" fmla="*/ 93 w 93"/>
                  <a:gd name="T41" fmla="*/ 46 h 138"/>
                  <a:gd name="T42" fmla="*/ 46 w 93"/>
                  <a:gd name="T43" fmla="*/ 72 h 138"/>
                  <a:gd name="T44" fmla="*/ 41 w 93"/>
                  <a:gd name="T45" fmla="*/ 72 h 138"/>
                  <a:gd name="T46" fmla="*/ 32 w 93"/>
                  <a:gd name="T47" fmla="*/ 67 h 138"/>
                  <a:gd name="T48" fmla="*/ 25 w 93"/>
                  <a:gd name="T49" fmla="*/ 61 h 138"/>
                  <a:gd name="T50" fmla="*/ 21 w 93"/>
                  <a:gd name="T51" fmla="*/ 52 h 138"/>
                  <a:gd name="T52" fmla="*/ 20 w 93"/>
                  <a:gd name="T53" fmla="*/ 47 h 138"/>
                  <a:gd name="T54" fmla="*/ 23 w 93"/>
                  <a:gd name="T55" fmla="*/ 37 h 138"/>
                  <a:gd name="T56" fmla="*/ 28 w 93"/>
                  <a:gd name="T57" fmla="*/ 29 h 138"/>
                  <a:gd name="T58" fmla="*/ 36 w 93"/>
                  <a:gd name="T59" fmla="*/ 23 h 138"/>
                  <a:gd name="T60" fmla="*/ 46 w 93"/>
                  <a:gd name="T61" fmla="*/ 21 h 138"/>
                  <a:gd name="T62" fmla="*/ 52 w 93"/>
                  <a:gd name="T63" fmla="*/ 22 h 138"/>
                  <a:gd name="T64" fmla="*/ 61 w 93"/>
                  <a:gd name="T65" fmla="*/ 26 h 138"/>
                  <a:gd name="T66" fmla="*/ 68 w 93"/>
                  <a:gd name="T67" fmla="*/ 32 h 138"/>
                  <a:gd name="T68" fmla="*/ 71 w 93"/>
                  <a:gd name="T69" fmla="*/ 41 h 138"/>
                  <a:gd name="T70" fmla="*/ 72 w 93"/>
                  <a:gd name="T71" fmla="*/ 47 h 138"/>
                  <a:gd name="T72" fmla="*/ 70 w 93"/>
                  <a:gd name="T73" fmla="*/ 56 h 138"/>
                  <a:gd name="T74" fmla="*/ 64 w 93"/>
                  <a:gd name="T75" fmla="*/ 65 h 138"/>
                  <a:gd name="T76" fmla="*/ 56 w 93"/>
                  <a:gd name="T77" fmla="*/ 70 h 138"/>
                  <a:gd name="T78" fmla="*/ 46 w 93"/>
                  <a:gd name="T79" fmla="*/ 72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93" h="138">
                    <a:moveTo>
                      <a:pt x="80" y="41"/>
                    </a:moveTo>
                    <a:lnTo>
                      <a:pt x="90" y="34"/>
                    </a:lnTo>
                    <a:lnTo>
                      <a:pt x="78" y="32"/>
                    </a:lnTo>
                    <a:lnTo>
                      <a:pt x="86" y="23"/>
                    </a:lnTo>
                    <a:lnTo>
                      <a:pt x="73" y="24"/>
                    </a:lnTo>
                    <a:lnTo>
                      <a:pt x="79" y="13"/>
                    </a:lnTo>
                    <a:lnTo>
                      <a:pt x="68" y="19"/>
                    </a:lnTo>
                    <a:lnTo>
                      <a:pt x="69" y="6"/>
                    </a:lnTo>
                    <a:lnTo>
                      <a:pt x="60" y="14"/>
                    </a:lnTo>
                    <a:lnTo>
                      <a:pt x="58" y="2"/>
                    </a:lnTo>
                    <a:lnTo>
                      <a:pt x="51" y="12"/>
                    </a:lnTo>
                    <a:lnTo>
                      <a:pt x="46" y="0"/>
                    </a:lnTo>
                    <a:lnTo>
                      <a:pt x="42" y="12"/>
                    </a:lnTo>
                    <a:lnTo>
                      <a:pt x="35" y="2"/>
                    </a:lnTo>
                    <a:lnTo>
                      <a:pt x="33" y="14"/>
                    </a:lnTo>
                    <a:lnTo>
                      <a:pt x="24" y="6"/>
                    </a:lnTo>
                    <a:lnTo>
                      <a:pt x="25" y="19"/>
                    </a:lnTo>
                    <a:lnTo>
                      <a:pt x="14" y="13"/>
                    </a:lnTo>
                    <a:lnTo>
                      <a:pt x="19" y="24"/>
                    </a:lnTo>
                    <a:lnTo>
                      <a:pt x="7" y="23"/>
                    </a:lnTo>
                    <a:lnTo>
                      <a:pt x="15" y="32"/>
                    </a:lnTo>
                    <a:lnTo>
                      <a:pt x="2" y="34"/>
                    </a:lnTo>
                    <a:lnTo>
                      <a:pt x="12" y="41"/>
                    </a:lnTo>
                    <a:lnTo>
                      <a:pt x="0" y="46"/>
                    </a:lnTo>
                    <a:lnTo>
                      <a:pt x="12" y="50"/>
                    </a:lnTo>
                    <a:lnTo>
                      <a:pt x="2" y="57"/>
                    </a:lnTo>
                    <a:lnTo>
                      <a:pt x="15" y="59"/>
                    </a:lnTo>
                    <a:lnTo>
                      <a:pt x="7" y="68"/>
                    </a:lnTo>
                    <a:lnTo>
                      <a:pt x="19" y="67"/>
                    </a:lnTo>
                    <a:lnTo>
                      <a:pt x="14" y="79"/>
                    </a:lnTo>
                    <a:lnTo>
                      <a:pt x="21" y="75"/>
                    </a:lnTo>
                    <a:lnTo>
                      <a:pt x="21" y="138"/>
                    </a:lnTo>
                    <a:lnTo>
                      <a:pt x="46" y="113"/>
                    </a:lnTo>
                    <a:lnTo>
                      <a:pt x="71" y="138"/>
                    </a:lnTo>
                    <a:lnTo>
                      <a:pt x="71" y="75"/>
                    </a:lnTo>
                    <a:lnTo>
                      <a:pt x="79" y="79"/>
                    </a:lnTo>
                    <a:lnTo>
                      <a:pt x="73" y="67"/>
                    </a:lnTo>
                    <a:lnTo>
                      <a:pt x="86" y="68"/>
                    </a:lnTo>
                    <a:lnTo>
                      <a:pt x="78" y="59"/>
                    </a:lnTo>
                    <a:lnTo>
                      <a:pt x="90" y="57"/>
                    </a:lnTo>
                    <a:lnTo>
                      <a:pt x="80" y="50"/>
                    </a:lnTo>
                    <a:lnTo>
                      <a:pt x="93" y="46"/>
                    </a:lnTo>
                    <a:lnTo>
                      <a:pt x="80" y="41"/>
                    </a:lnTo>
                    <a:close/>
                    <a:moveTo>
                      <a:pt x="46" y="72"/>
                    </a:moveTo>
                    <a:lnTo>
                      <a:pt x="46" y="72"/>
                    </a:lnTo>
                    <a:lnTo>
                      <a:pt x="41" y="72"/>
                    </a:lnTo>
                    <a:lnTo>
                      <a:pt x="36" y="70"/>
                    </a:lnTo>
                    <a:lnTo>
                      <a:pt x="32" y="67"/>
                    </a:lnTo>
                    <a:lnTo>
                      <a:pt x="28" y="65"/>
                    </a:lnTo>
                    <a:lnTo>
                      <a:pt x="25" y="61"/>
                    </a:lnTo>
                    <a:lnTo>
                      <a:pt x="23" y="56"/>
                    </a:lnTo>
                    <a:lnTo>
                      <a:pt x="21" y="52"/>
                    </a:lnTo>
                    <a:lnTo>
                      <a:pt x="20" y="47"/>
                    </a:lnTo>
                    <a:lnTo>
                      <a:pt x="20" y="47"/>
                    </a:lnTo>
                    <a:lnTo>
                      <a:pt x="21" y="41"/>
                    </a:lnTo>
                    <a:lnTo>
                      <a:pt x="23" y="37"/>
                    </a:lnTo>
                    <a:lnTo>
                      <a:pt x="25" y="32"/>
                    </a:lnTo>
                    <a:lnTo>
                      <a:pt x="28" y="29"/>
                    </a:lnTo>
                    <a:lnTo>
                      <a:pt x="32" y="26"/>
                    </a:lnTo>
                    <a:lnTo>
                      <a:pt x="36" y="23"/>
                    </a:lnTo>
                    <a:lnTo>
                      <a:pt x="41" y="22"/>
                    </a:lnTo>
                    <a:lnTo>
                      <a:pt x="46" y="21"/>
                    </a:lnTo>
                    <a:lnTo>
                      <a:pt x="46" y="21"/>
                    </a:lnTo>
                    <a:lnTo>
                      <a:pt x="52" y="22"/>
                    </a:lnTo>
                    <a:lnTo>
                      <a:pt x="56" y="23"/>
                    </a:lnTo>
                    <a:lnTo>
                      <a:pt x="61" y="26"/>
                    </a:lnTo>
                    <a:lnTo>
                      <a:pt x="64" y="29"/>
                    </a:lnTo>
                    <a:lnTo>
                      <a:pt x="68" y="32"/>
                    </a:lnTo>
                    <a:lnTo>
                      <a:pt x="70" y="37"/>
                    </a:lnTo>
                    <a:lnTo>
                      <a:pt x="71" y="41"/>
                    </a:lnTo>
                    <a:lnTo>
                      <a:pt x="72" y="47"/>
                    </a:lnTo>
                    <a:lnTo>
                      <a:pt x="72" y="47"/>
                    </a:lnTo>
                    <a:lnTo>
                      <a:pt x="71" y="52"/>
                    </a:lnTo>
                    <a:lnTo>
                      <a:pt x="70" y="56"/>
                    </a:lnTo>
                    <a:lnTo>
                      <a:pt x="68" y="61"/>
                    </a:lnTo>
                    <a:lnTo>
                      <a:pt x="64" y="65"/>
                    </a:lnTo>
                    <a:lnTo>
                      <a:pt x="61" y="67"/>
                    </a:lnTo>
                    <a:lnTo>
                      <a:pt x="56" y="70"/>
                    </a:lnTo>
                    <a:lnTo>
                      <a:pt x="52" y="72"/>
                    </a:lnTo>
                    <a:lnTo>
                      <a:pt x="46" y="72"/>
                    </a:lnTo>
                    <a:lnTo>
                      <a:pt x="46" y="7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4" name="Freeform 29"/>
              <p:cNvSpPr>
                <a:spLocks/>
              </p:cNvSpPr>
              <p:nvPr/>
            </p:nvSpPr>
            <p:spPr bwMode="auto">
              <a:xfrm>
                <a:off x="8926053" y="2517465"/>
                <a:ext cx="197141" cy="197141"/>
              </a:xfrm>
              <a:custGeom>
                <a:avLst/>
                <a:gdLst>
                  <a:gd name="T0" fmla="*/ 19 w 38"/>
                  <a:gd name="T1" fmla="*/ 0 h 38"/>
                  <a:gd name="T2" fmla="*/ 19 w 38"/>
                  <a:gd name="T3" fmla="*/ 0 h 38"/>
                  <a:gd name="T4" fmla="*/ 16 w 38"/>
                  <a:gd name="T5" fmla="*/ 0 h 38"/>
                  <a:gd name="T6" fmla="*/ 11 w 38"/>
                  <a:gd name="T7" fmla="*/ 1 h 38"/>
                  <a:gd name="T8" fmla="*/ 9 w 38"/>
                  <a:gd name="T9" fmla="*/ 3 h 38"/>
                  <a:gd name="T10" fmla="*/ 6 w 38"/>
                  <a:gd name="T11" fmla="*/ 6 h 38"/>
                  <a:gd name="T12" fmla="*/ 4 w 38"/>
                  <a:gd name="T13" fmla="*/ 8 h 38"/>
                  <a:gd name="T14" fmla="*/ 1 w 38"/>
                  <a:gd name="T15" fmla="*/ 11 h 38"/>
                  <a:gd name="T16" fmla="*/ 0 w 38"/>
                  <a:gd name="T17" fmla="*/ 15 h 38"/>
                  <a:gd name="T18" fmla="*/ 0 w 38"/>
                  <a:gd name="T19" fmla="*/ 19 h 38"/>
                  <a:gd name="T20" fmla="*/ 0 w 38"/>
                  <a:gd name="T21" fmla="*/ 19 h 38"/>
                  <a:gd name="T22" fmla="*/ 0 w 38"/>
                  <a:gd name="T23" fmla="*/ 22 h 38"/>
                  <a:gd name="T24" fmla="*/ 1 w 38"/>
                  <a:gd name="T25" fmla="*/ 26 h 38"/>
                  <a:gd name="T26" fmla="*/ 4 w 38"/>
                  <a:gd name="T27" fmla="*/ 29 h 38"/>
                  <a:gd name="T28" fmla="*/ 6 w 38"/>
                  <a:gd name="T29" fmla="*/ 33 h 38"/>
                  <a:gd name="T30" fmla="*/ 9 w 38"/>
                  <a:gd name="T31" fmla="*/ 35 h 38"/>
                  <a:gd name="T32" fmla="*/ 11 w 38"/>
                  <a:gd name="T33" fmla="*/ 36 h 38"/>
                  <a:gd name="T34" fmla="*/ 16 w 38"/>
                  <a:gd name="T35" fmla="*/ 37 h 38"/>
                  <a:gd name="T36" fmla="*/ 19 w 38"/>
                  <a:gd name="T37" fmla="*/ 38 h 38"/>
                  <a:gd name="T38" fmla="*/ 19 w 38"/>
                  <a:gd name="T39" fmla="*/ 38 h 38"/>
                  <a:gd name="T40" fmla="*/ 23 w 38"/>
                  <a:gd name="T41" fmla="*/ 37 h 38"/>
                  <a:gd name="T42" fmla="*/ 27 w 38"/>
                  <a:gd name="T43" fmla="*/ 36 h 38"/>
                  <a:gd name="T44" fmla="*/ 29 w 38"/>
                  <a:gd name="T45" fmla="*/ 35 h 38"/>
                  <a:gd name="T46" fmla="*/ 33 w 38"/>
                  <a:gd name="T47" fmla="*/ 33 h 38"/>
                  <a:gd name="T48" fmla="*/ 35 w 38"/>
                  <a:gd name="T49" fmla="*/ 29 h 38"/>
                  <a:gd name="T50" fmla="*/ 37 w 38"/>
                  <a:gd name="T51" fmla="*/ 26 h 38"/>
                  <a:gd name="T52" fmla="*/ 38 w 38"/>
                  <a:gd name="T53" fmla="*/ 22 h 38"/>
                  <a:gd name="T54" fmla="*/ 38 w 38"/>
                  <a:gd name="T55" fmla="*/ 19 h 38"/>
                  <a:gd name="T56" fmla="*/ 38 w 38"/>
                  <a:gd name="T57" fmla="*/ 19 h 38"/>
                  <a:gd name="T58" fmla="*/ 38 w 38"/>
                  <a:gd name="T59" fmla="*/ 15 h 38"/>
                  <a:gd name="T60" fmla="*/ 37 w 38"/>
                  <a:gd name="T61" fmla="*/ 11 h 38"/>
                  <a:gd name="T62" fmla="*/ 35 w 38"/>
                  <a:gd name="T63" fmla="*/ 8 h 38"/>
                  <a:gd name="T64" fmla="*/ 33 w 38"/>
                  <a:gd name="T65" fmla="*/ 6 h 38"/>
                  <a:gd name="T66" fmla="*/ 29 w 38"/>
                  <a:gd name="T67" fmla="*/ 3 h 38"/>
                  <a:gd name="T68" fmla="*/ 27 w 38"/>
                  <a:gd name="T69" fmla="*/ 1 h 38"/>
                  <a:gd name="T70" fmla="*/ 23 w 38"/>
                  <a:gd name="T71" fmla="*/ 0 h 38"/>
                  <a:gd name="T72" fmla="*/ 19 w 38"/>
                  <a:gd name="T73" fmla="*/ 0 h 38"/>
                  <a:gd name="T74" fmla="*/ 19 w 38"/>
                  <a:gd name="T75" fmla="*/ 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8" h="38">
                    <a:moveTo>
                      <a:pt x="19" y="0"/>
                    </a:moveTo>
                    <a:lnTo>
                      <a:pt x="19" y="0"/>
                    </a:lnTo>
                    <a:lnTo>
                      <a:pt x="16" y="0"/>
                    </a:lnTo>
                    <a:lnTo>
                      <a:pt x="11" y="1"/>
                    </a:lnTo>
                    <a:lnTo>
                      <a:pt x="9" y="3"/>
                    </a:lnTo>
                    <a:lnTo>
                      <a:pt x="6" y="6"/>
                    </a:lnTo>
                    <a:lnTo>
                      <a:pt x="4" y="8"/>
                    </a:lnTo>
                    <a:lnTo>
                      <a:pt x="1" y="11"/>
                    </a:lnTo>
                    <a:lnTo>
                      <a:pt x="0" y="15"/>
                    </a:lnTo>
                    <a:lnTo>
                      <a:pt x="0" y="19"/>
                    </a:lnTo>
                    <a:lnTo>
                      <a:pt x="0" y="19"/>
                    </a:lnTo>
                    <a:lnTo>
                      <a:pt x="0" y="22"/>
                    </a:lnTo>
                    <a:lnTo>
                      <a:pt x="1" y="26"/>
                    </a:lnTo>
                    <a:lnTo>
                      <a:pt x="4" y="29"/>
                    </a:lnTo>
                    <a:lnTo>
                      <a:pt x="6" y="33"/>
                    </a:lnTo>
                    <a:lnTo>
                      <a:pt x="9" y="35"/>
                    </a:lnTo>
                    <a:lnTo>
                      <a:pt x="11" y="36"/>
                    </a:lnTo>
                    <a:lnTo>
                      <a:pt x="16" y="37"/>
                    </a:lnTo>
                    <a:lnTo>
                      <a:pt x="19" y="38"/>
                    </a:lnTo>
                    <a:lnTo>
                      <a:pt x="19" y="38"/>
                    </a:lnTo>
                    <a:lnTo>
                      <a:pt x="23" y="37"/>
                    </a:lnTo>
                    <a:lnTo>
                      <a:pt x="27" y="36"/>
                    </a:lnTo>
                    <a:lnTo>
                      <a:pt x="29" y="35"/>
                    </a:lnTo>
                    <a:lnTo>
                      <a:pt x="33" y="33"/>
                    </a:lnTo>
                    <a:lnTo>
                      <a:pt x="35" y="29"/>
                    </a:lnTo>
                    <a:lnTo>
                      <a:pt x="37" y="26"/>
                    </a:lnTo>
                    <a:lnTo>
                      <a:pt x="38" y="22"/>
                    </a:lnTo>
                    <a:lnTo>
                      <a:pt x="38" y="19"/>
                    </a:lnTo>
                    <a:lnTo>
                      <a:pt x="38" y="19"/>
                    </a:lnTo>
                    <a:lnTo>
                      <a:pt x="38" y="15"/>
                    </a:lnTo>
                    <a:lnTo>
                      <a:pt x="37" y="11"/>
                    </a:lnTo>
                    <a:lnTo>
                      <a:pt x="35" y="8"/>
                    </a:lnTo>
                    <a:lnTo>
                      <a:pt x="33" y="6"/>
                    </a:lnTo>
                    <a:lnTo>
                      <a:pt x="29" y="3"/>
                    </a:lnTo>
                    <a:lnTo>
                      <a:pt x="27" y="1"/>
                    </a:lnTo>
                    <a:lnTo>
                      <a:pt x="23" y="0"/>
                    </a:lnTo>
                    <a:lnTo>
                      <a:pt x="19" y="0"/>
                    </a:lnTo>
                    <a:lnTo>
                      <a:pt x="19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65" name="Group 64"/>
            <p:cNvGrpSpPr>
              <a:grpSpLocks noChangeAspect="1"/>
            </p:cNvGrpSpPr>
            <p:nvPr/>
          </p:nvGrpSpPr>
          <p:grpSpPr>
            <a:xfrm>
              <a:off x="5989763" y="3481970"/>
              <a:ext cx="359056" cy="244464"/>
              <a:chOff x="7554913" y="3697288"/>
              <a:chExt cx="596900" cy="406400"/>
            </a:xfrm>
            <a:solidFill>
              <a:srgbClr val="0072C6"/>
            </a:solidFill>
          </p:grpSpPr>
          <p:sp>
            <p:nvSpPr>
              <p:cNvPr id="78" name="Freeform 16"/>
              <p:cNvSpPr>
                <a:spLocks noEditPoints="1"/>
              </p:cNvSpPr>
              <p:nvPr/>
            </p:nvSpPr>
            <p:spPr bwMode="auto">
              <a:xfrm>
                <a:off x="7554913" y="3697288"/>
                <a:ext cx="596900" cy="406400"/>
              </a:xfrm>
              <a:custGeom>
                <a:avLst/>
                <a:gdLst>
                  <a:gd name="T0" fmla="*/ 358 w 376"/>
                  <a:gd name="T1" fmla="*/ 0 h 256"/>
                  <a:gd name="T2" fmla="*/ 18 w 376"/>
                  <a:gd name="T3" fmla="*/ 0 h 256"/>
                  <a:gd name="T4" fmla="*/ 18 w 376"/>
                  <a:gd name="T5" fmla="*/ 0 h 256"/>
                  <a:gd name="T6" fmla="*/ 10 w 376"/>
                  <a:gd name="T7" fmla="*/ 2 h 256"/>
                  <a:gd name="T8" fmla="*/ 4 w 376"/>
                  <a:gd name="T9" fmla="*/ 6 h 256"/>
                  <a:gd name="T10" fmla="*/ 0 w 376"/>
                  <a:gd name="T11" fmla="*/ 12 h 256"/>
                  <a:gd name="T12" fmla="*/ 0 w 376"/>
                  <a:gd name="T13" fmla="*/ 18 h 256"/>
                  <a:gd name="T14" fmla="*/ 0 w 376"/>
                  <a:gd name="T15" fmla="*/ 236 h 256"/>
                  <a:gd name="T16" fmla="*/ 0 w 376"/>
                  <a:gd name="T17" fmla="*/ 236 h 256"/>
                  <a:gd name="T18" fmla="*/ 0 w 376"/>
                  <a:gd name="T19" fmla="*/ 244 h 256"/>
                  <a:gd name="T20" fmla="*/ 4 w 376"/>
                  <a:gd name="T21" fmla="*/ 250 h 256"/>
                  <a:gd name="T22" fmla="*/ 10 w 376"/>
                  <a:gd name="T23" fmla="*/ 254 h 256"/>
                  <a:gd name="T24" fmla="*/ 18 w 376"/>
                  <a:gd name="T25" fmla="*/ 256 h 256"/>
                  <a:gd name="T26" fmla="*/ 358 w 376"/>
                  <a:gd name="T27" fmla="*/ 256 h 256"/>
                  <a:gd name="T28" fmla="*/ 358 w 376"/>
                  <a:gd name="T29" fmla="*/ 256 h 256"/>
                  <a:gd name="T30" fmla="*/ 364 w 376"/>
                  <a:gd name="T31" fmla="*/ 254 h 256"/>
                  <a:gd name="T32" fmla="*/ 370 w 376"/>
                  <a:gd name="T33" fmla="*/ 250 h 256"/>
                  <a:gd name="T34" fmla="*/ 376 w 376"/>
                  <a:gd name="T35" fmla="*/ 244 h 256"/>
                  <a:gd name="T36" fmla="*/ 376 w 376"/>
                  <a:gd name="T37" fmla="*/ 236 h 256"/>
                  <a:gd name="T38" fmla="*/ 376 w 376"/>
                  <a:gd name="T39" fmla="*/ 18 h 256"/>
                  <a:gd name="T40" fmla="*/ 376 w 376"/>
                  <a:gd name="T41" fmla="*/ 18 h 256"/>
                  <a:gd name="T42" fmla="*/ 376 w 376"/>
                  <a:gd name="T43" fmla="*/ 12 h 256"/>
                  <a:gd name="T44" fmla="*/ 370 w 376"/>
                  <a:gd name="T45" fmla="*/ 6 h 256"/>
                  <a:gd name="T46" fmla="*/ 364 w 376"/>
                  <a:gd name="T47" fmla="*/ 2 h 256"/>
                  <a:gd name="T48" fmla="*/ 358 w 376"/>
                  <a:gd name="T49" fmla="*/ 0 h 256"/>
                  <a:gd name="T50" fmla="*/ 358 w 376"/>
                  <a:gd name="T51" fmla="*/ 0 h 256"/>
                  <a:gd name="T52" fmla="*/ 342 w 376"/>
                  <a:gd name="T53" fmla="*/ 224 h 256"/>
                  <a:gd name="T54" fmla="*/ 34 w 376"/>
                  <a:gd name="T55" fmla="*/ 224 h 256"/>
                  <a:gd name="T56" fmla="*/ 34 w 376"/>
                  <a:gd name="T57" fmla="*/ 30 h 256"/>
                  <a:gd name="T58" fmla="*/ 342 w 376"/>
                  <a:gd name="T59" fmla="*/ 30 h 256"/>
                  <a:gd name="T60" fmla="*/ 342 w 376"/>
                  <a:gd name="T61" fmla="*/ 224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376" h="256">
                    <a:moveTo>
                      <a:pt x="358" y="0"/>
                    </a:moveTo>
                    <a:lnTo>
                      <a:pt x="18" y="0"/>
                    </a:lnTo>
                    <a:lnTo>
                      <a:pt x="18" y="0"/>
                    </a:lnTo>
                    <a:lnTo>
                      <a:pt x="10" y="2"/>
                    </a:lnTo>
                    <a:lnTo>
                      <a:pt x="4" y="6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0" y="236"/>
                    </a:lnTo>
                    <a:lnTo>
                      <a:pt x="0" y="236"/>
                    </a:lnTo>
                    <a:lnTo>
                      <a:pt x="0" y="244"/>
                    </a:lnTo>
                    <a:lnTo>
                      <a:pt x="4" y="250"/>
                    </a:lnTo>
                    <a:lnTo>
                      <a:pt x="10" y="254"/>
                    </a:lnTo>
                    <a:lnTo>
                      <a:pt x="18" y="256"/>
                    </a:lnTo>
                    <a:lnTo>
                      <a:pt x="358" y="256"/>
                    </a:lnTo>
                    <a:lnTo>
                      <a:pt x="358" y="256"/>
                    </a:lnTo>
                    <a:lnTo>
                      <a:pt x="364" y="254"/>
                    </a:lnTo>
                    <a:lnTo>
                      <a:pt x="370" y="250"/>
                    </a:lnTo>
                    <a:lnTo>
                      <a:pt x="376" y="244"/>
                    </a:lnTo>
                    <a:lnTo>
                      <a:pt x="376" y="236"/>
                    </a:lnTo>
                    <a:lnTo>
                      <a:pt x="376" y="18"/>
                    </a:lnTo>
                    <a:lnTo>
                      <a:pt x="376" y="18"/>
                    </a:lnTo>
                    <a:lnTo>
                      <a:pt x="376" y="12"/>
                    </a:lnTo>
                    <a:lnTo>
                      <a:pt x="370" y="6"/>
                    </a:lnTo>
                    <a:lnTo>
                      <a:pt x="364" y="2"/>
                    </a:lnTo>
                    <a:lnTo>
                      <a:pt x="358" y="0"/>
                    </a:lnTo>
                    <a:lnTo>
                      <a:pt x="358" y="0"/>
                    </a:lnTo>
                    <a:close/>
                    <a:moveTo>
                      <a:pt x="342" y="224"/>
                    </a:moveTo>
                    <a:lnTo>
                      <a:pt x="34" y="224"/>
                    </a:lnTo>
                    <a:lnTo>
                      <a:pt x="34" y="30"/>
                    </a:lnTo>
                    <a:lnTo>
                      <a:pt x="342" y="30"/>
                    </a:lnTo>
                    <a:lnTo>
                      <a:pt x="342" y="22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9" name="Freeform 17"/>
              <p:cNvSpPr>
                <a:spLocks/>
              </p:cNvSpPr>
              <p:nvPr/>
            </p:nvSpPr>
            <p:spPr bwMode="auto">
              <a:xfrm>
                <a:off x="7910513" y="3805238"/>
                <a:ext cx="117475" cy="187325"/>
              </a:xfrm>
              <a:custGeom>
                <a:avLst/>
                <a:gdLst>
                  <a:gd name="T0" fmla="*/ 18 w 74"/>
                  <a:gd name="T1" fmla="*/ 70 h 118"/>
                  <a:gd name="T2" fmla="*/ 18 w 74"/>
                  <a:gd name="T3" fmla="*/ 118 h 118"/>
                  <a:gd name="T4" fmla="*/ 36 w 74"/>
                  <a:gd name="T5" fmla="*/ 100 h 118"/>
                  <a:gd name="T6" fmla="*/ 56 w 74"/>
                  <a:gd name="T7" fmla="*/ 118 h 118"/>
                  <a:gd name="T8" fmla="*/ 56 w 74"/>
                  <a:gd name="T9" fmla="*/ 70 h 118"/>
                  <a:gd name="T10" fmla="*/ 56 w 74"/>
                  <a:gd name="T11" fmla="*/ 70 h 118"/>
                  <a:gd name="T12" fmla="*/ 62 w 74"/>
                  <a:gd name="T13" fmla="*/ 64 h 118"/>
                  <a:gd name="T14" fmla="*/ 68 w 74"/>
                  <a:gd name="T15" fmla="*/ 56 h 118"/>
                  <a:gd name="T16" fmla="*/ 72 w 74"/>
                  <a:gd name="T17" fmla="*/ 48 h 118"/>
                  <a:gd name="T18" fmla="*/ 74 w 74"/>
                  <a:gd name="T19" fmla="*/ 38 h 118"/>
                  <a:gd name="T20" fmla="*/ 74 w 74"/>
                  <a:gd name="T21" fmla="*/ 38 h 118"/>
                  <a:gd name="T22" fmla="*/ 72 w 74"/>
                  <a:gd name="T23" fmla="*/ 30 h 118"/>
                  <a:gd name="T24" fmla="*/ 70 w 74"/>
                  <a:gd name="T25" fmla="*/ 22 h 118"/>
                  <a:gd name="T26" fmla="*/ 68 w 74"/>
                  <a:gd name="T27" fmla="*/ 16 h 118"/>
                  <a:gd name="T28" fmla="*/ 62 w 74"/>
                  <a:gd name="T29" fmla="*/ 10 h 118"/>
                  <a:gd name="T30" fmla="*/ 58 w 74"/>
                  <a:gd name="T31" fmla="*/ 6 h 118"/>
                  <a:gd name="T32" fmla="*/ 50 w 74"/>
                  <a:gd name="T33" fmla="*/ 2 h 118"/>
                  <a:gd name="T34" fmla="*/ 44 w 74"/>
                  <a:gd name="T35" fmla="*/ 0 h 118"/>
                  <a:gd name="T36" fmla="*/ 36 w 74"/>
                  <a:gd name="T37" fmla="*/ 0 h 118"/>
                  <a:gd name="T38" fmla="*/ 36 w 74"/>
                  <a:gd name="T39" fmla="*/ 0 h 118"/>
                  <a:gd name="T40" fmla="*/ 28 w 74"/>
                  <a:gd name="T41" fmla="*/ 0 h 118"/>
                  <a:gd name="T42" fmla="*/ 22 w 74"/>
                  <a:gd name="T43" fmla="*/ 2 h 118"/>
                  <a:gd name="T44" fmla="*/ 16 w 74"/>
                  <a:gd name="T45" fmla="*/ 6 h 118"/>
                  <a:gd name="T46" fmla="*/ 10 w 74"/>
                  <a:gd name="T47" fmla="*/ 10 h 118"/>
                  <a:gd name="T48" fmla="*/ 6 w 74"/>
                  <a:gd name="T49" fmla="*/ 16 h 118"/>
                  <a:gd name="T50" fmla="*/ 2 w 74"/>
                  <a:gd name="T51" fmla="*/ 22 h 118"/>
                  <a:gd name="T52" fmla="*/ 0 w 74"/>
                  <a:gd name="T53" fmla="*/ 30 h 118"/>
                  <a:gd name="T54" fmla="*/ 0 w 74"/>
                  <a:gd name="T55" fmla="*/ 38 h 118"/>
                  <a:gd name="T56" fmla="*/ 0 w 74"/>
                  <a:gd name="T57" fmla="*/ 38 h 118"/>
                  <a:gd name="T58" fmla="*/ 0 w 74"/>
                  <a:gd name="T59" fmla="*/ 48 h 118"/>
                  <a:gd name="T60" fmla="*/ 4 w 74"/>
                  <a:gd name="T61" fmla="*/ 56 h 118"/>
                  <a:gd name="T62" fmla="*/ 10 w 74"/>
                  <a:gd name="T63" fmla="*/ 64 h 118"/>
                  <a:gd name="T64" fmla="*/ 18 w 74"/>
                  <a:gd name="T65" fmla="*/ 70 h 118"/>
                  <a:gd name="T66" fmla="*/ 18 w 74"/>
                  <a:gd name="T67" fmla="*/ 70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74" h="118">
                    <a:moveTo>
                      <a:pt x="18" y="70"/>
                    </a:moveTo>
                    <a:lnTo>
                      <a:pt x="18" y="118"/>
                    </a:lnTo>
                    <a:lnTo>
                      <a:pt x="36" y="100"/>
                    </a:lnTo>
                    <a:lnTo>
                      <a:pt x="56" y="118"/>
                    </a:lnTo>
                    <a:lnTo>
                      <a:pt x="56" y="70"/>
                    </a:lnTo>
                    <a:lnTo>
                      <a:pt x="56" y="70"/>
                    </a:lnTo>
                    <a:lnTo>
                      <a:pt x="62" y="64"/>
                    </a:lnTo>
                    <a:lnTo>
                      <a:pt x="68" y="56"/>
                    </a:lnTo>
                    <a:lnTo>
                      <a:pt x="72" y="48"/>
                    </a:lnTo>
                    <a:lnTo>
                      <a:pt x="74" y="38"/>
                    </a:lnTo>
                    <a:lnTo>
                      <a:pt x="74" y="38"/>
                    </a:lnTo>
                    <a:lnTo>
                      <a:pt x="72" y="30"/>
                    </a:lnTo>
                    <a:lnTo>
                      <a:pt x="70" y="22"/>
                    </a:lnTo>
                    <a:lnTo>
                      <a:pt x="68" y="16"/>
                    </a:lnTo>
                    <a:lnTo>
                      <a:pt x="62" y="10"/>
                    </a:lnTo>
                    <a:lnTo>
                      <a:pt x="58" y="6"/>
                    </a:lnTo>
                    <a:lnTo>
                      <a:pt x="50" y="2"/>
                    </a:lnTo>
                    <a:lnTo>
                      <a:pt x="44" y="0"/>
                    </a:lnTo>
                    <a:lnTo>
                      <a:pt x="36" y="0"/>
                    </a:lnTo>
                    <a:lnTo>
                      <a:pt x="36" y="0"/>
                    </a:lnTo>
                    <a:lnTo>
                      <a:pt x="28" y="0"/>
                    </a:lnTo>
                    <a:lnTo>
                      <a:pt x="22" y="2"/>
                    </a:lnTo>
                    <a:lnTo>
                      <a:pt x="16" y="6"/>
                    </a:lnTo>
                    <a:lnTo>
                      <a:pt x="10" y="10"/>
                    </a:lnTo>
                    <a:lnTo>
                      <a:pt x="6" y="16"/>
                    </a:lnTo>
                    <a:lnTo>
                      <a:pt x="2" y="22"/>
                    </a:lnTo>
                    <a:lnTo>
                      <a:pt x="0" y="30"/>
                    </a:lnTo>
                    <a:lnTo>
                      <a:pt x="0" y="38"/>
                    </a:lnTo>
                    <a:lnTo>
                      <a:pt x="0" y="38"/>
                    </a:lnTo>
                    <a:lnTo>
                      <a:pt x="0" y="48"/>
                    </a:lnTo>
                    <a:lnTo>
                      <a:pt x="4" y="56"/>
                    </a:lnTo>
                    <a:lnTo>
                      <a:pt x="10" y="64"/>
                    </a:lnTo>
                    <a:lnTo>
                      <a:pt x="18" y="70"/>
                    </a:lnTo>
                    <a:lnTo>
                      <a:pt x="18" y="7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0" name="Rectangle 18"/>
              <p:cNvSpPr>
                <a:spLocks noChangeArrowheads="1"/>
              </p:cNvSpPr>
              <p:nvPr/>
            </p:nvSpPr>
            <p:spPr bwMode="auto">
              <a:xfrm>
                <a:off x="7694613" y="3808413"/>
                <a:ext cx="180975" cy="381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1" name="Rectangle 19"/>
              <p:cNvSpPr>
                <a:spLocks noChangeArrowheads="1"/>
              </p:cNvSpPr>
              <p:nvPr/>
            </p:nvSpPr>
            <p:spPr bwMode="auto">
              <a:xfrm>
                <a:off x="7694613" y="3878263"/>
                <a:ext cx="180975" cy="381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2" name="Rectangle 20"/>
              <p:cNvSpPr>
                <a:spLocks noChangeArrowheads="1"/>
              </p:cNvSpPr>
              <p:nvPr/>
            </p:nvSpPr>
            <p:spPr bwMode="auto">
              <a:xfrm>
                <a:off x="7694613" y="3951288"/>
                <a:ext cx="180975" cy="381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66" name="Group 65"/>
            <p:cNvGrpSpPr/>
            <p:nvPr/>
          </p:nvGrpSpPr>
          <p:grpSpPr>
            <a:xfrm>
              <a:off x="4576010" y="2578029"/>
              <a:ext cx="1719157" cy="1164284"/>
              <a:chOff x="8933043" y="3080582"/>
              <a:chExt cx="1940444" cy="1314148"/>
            </a:xfrm>
          </p:grpSpPr>
          <p:sp>
            <p:nvSpPr>
              <p:cNvPr id="67" name="Freeform 12"/>
              <p:cNvSpPr>
                <a:spLocks/>
              </p:cNvSpPr>
              <p:nvPr/>
            </p:nvSpPr>
            <p:spPr bwMode="auto">
              <a:xfrm>
                <a:off x="10739663" y="3286670"/>
                <a:ext cx="133824" cy="211441"/>
              </a:xfrm>
              <a:custGeom>
                <a:avLst/>
                <a:gdLst>
                  <a:gd name="T0" fmla="*/ 102 w 107"/>
                  <a:gd name="T1" fmla="*/ 60 h 169"/>
                  <a:gd name="T2" fmla="*/ 96 w 107"/>
                  <a:gd name="T3" fmla="*/ 60 h 169"/>
                  <a:gd name="T4" fmla="*/ 101 w 107"/>
                  <a:gd name="T5" fmla="*/ 47 h 169"/>
                  <a:gd name="T6" fmla="*/ 97 w 107"/>
                  <a:gd name="T7" fmla="*/ 37 h 169"/>
                  <a:gd name="T8" fmla="*/ 94 w 107"/>
                  <a:gd name="T9" fmla="*/ 37 h 169"/>
                  <a:gd name="T10" fmla="*/ 98 w 107"/>
                  <a:gd name="T11" fmla="*/ 26 h 169"/>
                  <a:gd name="T12" fmla="*/ 93 w 107"/>
                  <a:gd name="T13" fmla="*/ 14 h 169"/>
                  <a:gd name="T14" fmla="*/ 86 w 107"/>
                  <a:gd name="T15" fmla="*/ 15 h 169"/>
                  <a:gd name="T16" fmla="*/ 86 w 107"/>
                  <a:gd name="T17" fmla="*/ 13 h 169"/>
                  <a:gd name="T18" fmla="*/ 81 w 107"/>
                  <a:gd name="T19" fmla="*/ 1 h 169"/>
                  <a:gd name="T20" fmla="*/ 69 w 107"/>
                  <a:gd name="T21" fmla="*/ 7 h 169"/>
                  <a:gd name="T22" fmla="*/ 50 w 107"/>
                  <a:gd name="T23" fmla="*/ 56 h 169"/>
                  <a:gd name="T24" fmla="*/ 44 w 107"/>
                  <a:gd name="T25" fmla="*/ 49 h 169"/>
                  <a:gd name="T26" fmla="*/ 29 w 107"/>
                  <a:gd name="T27" fmla="*/ 55 h 169"/>
                  <a:gd name="T28" fmla="*/ 28 w 107"/>
                  <a:gd name="T29" fmla="*/ 58 h 169"/>
                  <a:gd name="T30" fmla="*/ 16 w 107"/>
                  <a:gd name="T31" fmla="*/ 89 h 169"/>
                  <a:gd name="T32" fmla="*/ 7 w 107"/>
                  <a:gd name="T33" fmla="*/ 112 h 169"/>
                  <a:gd name="T34" fmla="*/ 7 w 107"/>
                  <a:gd name="T35" fmla="*/ 112 h 169"/>
                  <a:gd name="T36" fmla="*/ 29 w 107"/>
                  <a:gd name="T37" fmla="*/ 161 h 169"/>
                  <a:gd name="T38" fmla="*/ 79 w 107"/>
                  <a:gd name="T39" fmla="*/ 139 h 169"/>
                  <a:gd name="T40" fmla="*/ 79 w 107"/>
                  <a:gd name="T41" fmla="*/ 139 h 169"/>
                  <a:gd name="T42" fmla="*/ 89 w 107"/>
                  <a:gd name="T43" fmla="*/ 114 h 169"/>
                  <a:gd name="T44" fmla="*/ 99 w 107"/>
                  <a:gd name="T45" fmla="*/ 86 h 169"/>
                  <a:gd name="T46" fmla="*/ 106 w 107"/>
                  <a:gd name="T47" fmla="*/ 69 h 169"/>
                  <a:gd name="T48" fmla="*/ 102 w 107"/>
                  <a:gd name="T49" fmla="*/ 60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7" h="169">
                    <a:moveTo>
                      <a:pt x="102" y="60"/>
                    </a:moveTo>
                    <a:cubicBezTo>
                      <a:pt x="100" y="59"/>
                      <a:pt x="98" y="59"/>
                      <a:pt x="96" y="60"/>
                    </a:cubicBezTo>
                    <a:cubicBezTo>
                      <a:pt x="99" y="53"/>
                      <a:pt x="101" y="47"/>
                      <a:pt x="101" y="47"/>
                    </a:cubicBezTo>
                    <a:cubicBezTo>
                      <a:pt x="102" y="43"/>
                      <a:pt x="101" y="39"/>
                      <a:pt x="97" y="37"/>
                    </a:cubicBezTo>
                    <a:cubicBezTo>
                      <a:pt x="96" y="37"/>
                      <a:pt x="95" y="37"/>
                      <a:pt x="94" y="37"/>
                    </a:cubicBezTo>
                    <a:cubicBezTo>
                      <a:pt x="96" y="31"/>
                      <a:pt x="98" y="27"/>
                      <a:pt x="98" y="26"/>
                    </a:cubicBezTo>
                    <a:cubicBezTo>
                      <a:pt x="100" y="21"/>
                      <a:pt x="98" y="16"/>
                      <a:pt x="93" y="14"/>
                    </a:cubicBezTo>
                    <a:cubicBezTo>
                      <a:pt x="90" y="13"/>
                      <a:pt x="88" y="13"/>
                      <a:pt x="86" y="15"/>
                    </a:cubicBezTo>
                    <a:cubicBezTo>
                      <a:pt x="86" y="14"/>
                      <a:pt x="86" y="13"/>
                      <a:pt x="86" y="13"/>
                    </a:cubicBezTo>
                    <a:cubicBezTo>
                      <a:pt x="88" y="8"/>
                      <a:pt x="86" y="3"/>
                      <a:pt x="81" y="1"/>
                    </a:cubicBezTo>
                    <a:cubicBezTo>
                      <a:pt x="76" y="0"/>
                      <a:pt x="71" y="2"/>
                      <a:pt x="69" y="7"/>
                    </a:cubicBezTo>
                    <a:cubicBezTo>
                      <a:pt x="68" y="9"/>
                      <a:pt x="56" y="41"/>
                      <a:pt x="50" y="56"/>
                    </a:cubicBezTo>
                    <a:cubicBezTo>
                      <a:pt x="49" y="53"/>
                      <a:pt x="47" y="50"/>
                      <a:pt x="44" y="49"/>
                    </a:cubicBezTo>
                    <a:cubicBezTo>
                      <a:pt x="38" y="46"/>
                      <a:pt x="31" y="49"/>
                      <a:pt x="29" y="55"/>
                    </a:cubicBezTo>
                    <a:cubicBezTo>
                      <a:pt x="29" y="56"/>
                      <a:pt x="28" y="57"/>
                      <a:pt x="28" y="58"/>
                    </a:cubicBezTo>
                    <a:cubicBezTo>
                      <a:pt x="25" y="67"/>
                      <a:pt x="17" y="86"/>
                      <a:pt x="16" y="89"/>
                    </a:cubicBezTo>
                    <a:cubicBezTo>
                      <a:pt x="7" y="112"/>
                      <a:pt x="7" y="112"/>
                      <a:pt x="7" y="112"/>
                    </a:cubicBezTo>
                    <a:cubicBezTo>
                      <a:pt x="7" y="112"/>
                      <a:pt x="7" y="112"/>
                      <a:pt x="7" y="112"/>
                    </a:cubicBezTo>
                    <a:cubicBezTo>
                      <a:pt x="0" y="132"/>
                      <a:pt x="10" y="154"/>
                      <a:pt x="29" y="161"/>
                    </a:cubicBezTo>
                    <a:cubicBezTo>
                      <a:pt x="49" y="169"/>
                      <a:pt x="71" y="159"/>
                      <a:pt x="79" y="139"/>
                    </a:cubicBezTo>
                    <a:cubicBezTo>
                      <a:pt x="79" y="139"/>
                      <a:pt x="79" y="139"/>
                      <a:pt x="79" y="139"/>
                    </a:cubicBezTo>
                    <a:cubicBezTo>
                      <a:pt x="89" y="114"/>
                      <a:pt x="89" y="114"/>
                      <a:pt x="89" y="114"/>
                    </a:cubicBezTo>
                    <a:cubicBezTo>
                      <a:pt x="89" y="113"/>
                      <a:pt x="95" y="98"/>
                      <a:pt x="99" y="86"/>
                    </a:cubicBezTo>
                    <a:cubicBezTo>
                      <a:pt x="103" y="77"/>
                      <a:pt x="106" y="70"/>
                      <a:pt x="106" y="69"/>
                    </a:cubicBezTo>
                    <a:cubicBezTo>
                      <a:pt x="107" y="65"/>
                      <a:pt x="105" y="61"/>
                      <a:pt x="102" y="60"/>
                    </a:cubicBezTo>
                    <a:close/>
                  </a:path>
                </a:pathLst>
              </a:custGeom>
              <a:solidFill>
                <a:srgbClr val="FCD1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8" name="Freeform 13"/>
              <p:cNvSpPr>
                <a:spLocks/>
              </p:cNvSpPr>
              <p:nvPr/>
            </p:nvSpPr>
            <p:spPr bwMode="auto">
              <a:xfrm>
                <a:off x="8933043" y="3286670"/>
                <a:ext cx="136500" cy="211441"/>
              </a:xfrm>
              <a:custGeom>
                <a:avLst/>
                <a:gdLst>
                  <a:gd name="T0" fmla="*/ 5 w 107"/>
                  <a:gd name="T1" fmla="*/ 60 h 169"/>
                  <a:gd name="T2" fmla="*/ 11 w 107"/>
                  <a:gd name="T3" fmla="*/ 60 h 169"/>
                  <a:gd name="T4" fmla="*/ 6 w 107"/>
                  <a:gd name="T5" fmla="*/ 47 h 169"/>
                  <a:gd name="T6" fmla="*/ 10 w 107"/>
                  <a:gd name="T7" fmla="*/ 37 h 169"/>
                  <a:gd name="T8" fmla="*/ 13 w 107"/>
                  <a:gd name="T9" fmla="*/ 37 h 169"/>
                  <a:gd name="T10" fmla="*/ 9 w 107"/>
                  <a:gd name="T11" fmla="*/ 26 h 169"/>
                  <a:gd name="T12" fmla="*/ 14 w 107"/>
                  <a:gd name="T13" fmla="*/ 14 h 169"/>
                  <a:gd name="T14" fmla="*/ 21 w 107"/>
                  <a:gd name="T15" fmla="*/ 15 h 169"/>
                  <a:gd name="T16" fmla="*/ 21 w 107"/>
                  <a:gd name="T17" fmla="*/ 13 h 169"/>
                  <a:gd name="T18" fmla="*/ 26 w 107"/>
                  <a:gd name="T19" fmla="*/ 1 h 169"/>
                  <a:gd name="T20" fmla="*/ 38 w 107"/>
                  <a:gd name="T21" fmla="*/ 7 h 169"/>
                  <a:gd name="T22" fmla="*/ 57 w 107"/>
                  <a:gd name="T23" fmla="*/ 56 h 169"/>
                  <a:gd name="T24" fmla="*/ 63 w 107"/>
                  <a:gd name="T25" fmla="*/ 49 h 169"/>
                  <a:gd name="T26" fmla="*/ 78 w 107"/>
                  <a:gd name="T27" fmla="*/ 55 h 169"/>
                  <a:gd name="T28" fmla="*/ 79 w 107"/>
                  <a:gd name="T29" fmla="*/ 58 h 169"/>
                  <a:gd name="T30" fmla="*/ 91 w 107"/>
                  <a:gd name="T31" fmla="*/ 89 h 169"/>
                  <a:gd name="T32" fmla="*/ 100 w 107"/>
                  <a:gd name="T33" fmla="*/ 112 h 169"/>
                  <a:gd name="T34" fmla="*/ 100 w 107"/>
                  <a:gd name="T35" fmla="*/ 112 h 169"/>
                  <a:gd name="T36" fmla="*/ 78 w 107"/>
                  <a:gd name="T37" fmla="*/ 161 h 169"/>
                  <a:gd name="T38" fmla="*/ 28 w 107"/>
                  <a:gd name="T39" fmla="*/ 139 h 169"/>
                  <a:gd name="T40" fmla="*/ 28 w 107"/>
                  <a:gd name="T41" fmla="*/ 139 h 169"/>
                  <a:gd name="T42" fmla="*/ 18 w 107"/>
                  <a:gd name="T43" fmla="*/ 114 h 169"/>
                  <a:gd name="T44" fmla="*/ 8 w 107"/>
                  <a:gd name="T45" fmla="*/ 86 h 169"/>
                  <a:gd name="T46" fmla="*/ 1 w 107"/>
                  <a:gd name="T47" fmla="*/ 69 h 169"/>
                  <a:gd name="T48" fmla="*/ 5 w 107"/>
                  <a:gd name="T49" fmla="*/ 60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7" h="169">
                    <a:moveTo>
                      <a:pt x="5" y="60"/>
                    </a:moveTo>
                    <a:cubicBezTo>
                      <a:pt x="7" y="59"/>
                      <a:pt x="9" y="59"/>
                      <a:pt x="11" y="60"/>
                    </a:cubicBezTo>
                    <a:cubicBezTo>
                      <a:pt x="8" y="53"/>
                      <a:pt x="6" y="47"/>
                      <a:pt x="6" y="47"/>
                    </a:cubicBezTo>
                    <a:cubicBezTo>
                      <a:pt x="5" y="43"/>
                      <a:pt x="6" y="39"/>
                      <a:pt x="10" y="37"/>
                    </a:cubicBezTo>
                    <a:cubicBezTo>
                      <a:pt x="11" y="37"/>
                      <a:pt x="12" y="37"/>
                      <a:pt x="13" y="37"/>
                    </a:cubicBezTo>
                    <a:cubicBezTo>
                      <a:pt x="11" y="31"/>
                      <a:pt x="9" y="27"/>
                      <a:pt x="9" y="26"/>
                    </a:cubicBezTo>
                    <a:cubicBezTo>
                      <a:pt x="7" y="21"/>
                      <a:pt x="9" y="16"/>
                      <a:pt x="14" y="14"/>
                    </a:cubicBezTo>
                    <a:cubicBezTo>
                      <a:pt x="17" y="13"/>
                      <a:pt x="19" y="13"/>
                      <a:pt x="21" y="15"/>
                    </a:cubicBezTo>
                    <a:cubicBezTo>
                      <a:pt x="21" y="14"/>
                      <a:pt x="21" y="13"/>
                      <a:pt x="21" y="13"/>
                    </a:cubicBezTo>
                    <a:cubicBezTo>
                      <a:pt x="19" y="8"/>
                      <a:pt x="21" y="3"/>
                      <a:pt x="26" y="1"/>
                    </a:cubicBezTo>
                    <a:cubicBezTo>
                      <a:pt x="31" y="0"/>
                      <a:pt x="36" y="2"/>
                      <a:pt x="38" y="7"/>
                    </a:cubicBezTo>
                    <a:cubicBezTo>
                      <a:pt x="39" y="9"/>
                      <a:pt x="51" y="41"/>
                      <a:pt x="57" y="56"/>
                    </a:cubicBezTo>
                    <a:cubicBezTo>
                      <a:pt x="58" y="53"/>
                      <a:pt x="60" y="50"/>
                      <a:pt x="63" y="49"/>
                    </a:cubicBezTo>
                    <a:cubicBezTo>
                      <a:pt x="69" y="46"/>
                      <a:pt x="76" y="49"/>
                      <a:pt x="78" y="55"/>
                    </a:cubicBezTo>
                    <a:cubicBezTo>
                      <a:pt x="78" y="56"/>
                      <a:pt x="79" y="57"/>
                      <a:pt x="79" y="58"/>
                    </a:cubicBezTo>
                    <a:cubicBezTo>
                      <a:pt x="82" y="67"/>
                      <a:pt x="90" y="86"/>
                      <a:pt x="91" y="89"/>
                    </a:cubicBezTo>
                    <a:cubicBezTo>
                      <a:pt x="100" y="112"/>
                      <a:pt x="100" y="112"/>
                      <a:pt x="100" y="112"/>
                    </a:cubicBezTo>
                    <a:cubicBezTo>
                      <a:pt x="100" y="112"/>
                      <a:pt x="100" y="112"/>
                      <a:pt x="100" y="112"/>
                    </a:cubicBezTo>
                    <a:cubicBezTo>
                      <a:pt x="107" y="132"/>
                      <a:pt x="97" y="154"/>
                      <a:pt x="78" y="161"/>
                    </a:cubicBezTo>
                    <a:cubicBezTo>
                      <a:pt x="58" y="169"/>
                      <a:pt x="36" y="159"/>
                      <a:pt x="28" y="139"/>
                    </a:cubicBezTo>
                    <a:cubicBezTo>
                      <a:pt x="28" y="139"/>
                      <a:pt x="28" y="139"/>
                      <a:pt x="28" y="139"/>
                    </a:cubicBezTo>
                    <a:cubicBezTo>
                      <a:pt x="18" y="114"/>
                      <a:pt x="18" y="114"/>
                      <a:pt x="18" y="114"/>
                    </a:cubicBezTo>
                    <a:cubicBezTo>
                      <a:pt x="18" y="113"/>
                      <a:pt x="12" y="98"/>
                      <a:pt x="8" y="86"/>
                    </a:cubicBezTo>
                    <a:cubicBezTo>
                      <a:pt x="4" y="77"/>
                      <a:pt x="1" y="70"/>
                      <a:pt x="1" y="69"/>
                    </a:cubicBezTo>
                    <a:cubicBezTo>
                      <a:pt x="0" y="65"/>
                      <a:pt x="1" y="61"/>
                      <a:pt x="5" y="60"/>
                    </a:cubicBezTo>
                    <a:close/>
                  </a:path>
                </a:pathLst>
              </a:custGeom>
              <a:solidFill>
                <a:srgbClr val="FCD1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9" name="Freeform 14"/>
              <p:cNvSpPr>
                <a:spLocks/>
              </p:cNvSpPr>
              <p:nvPr/>
            </p:nvSpPr>
            <p:spPr bwMode="auto">
              <a:xfrm>
                <a:off x="8973190" y="3436553"/>
                <a:ext cx="1862826" cy="958177"/>
              </a:xfrm>
              <a:custGeom>
                <a:avLst/>
                <a:gdLst>
                  <a:gd name="T0" fmla="*/ 1400 w 1478"/>
                  <a:gd name="T1" fmla="*/ 0 h 762"/>
                  <a:gd name="T2" fmla="*/ 1292 w 1478"/>
                  <a:gd name="T3" fmla="*/ 133 h 762"/>
                  <a:gd name="T4" fmla="*/ 1072 w 1478"/>
                  <a:gd name="T5" fmla="*/ 178 h 762"/>
                  <a:gd name="T6" fmla="*/ 898 w 1478"/>
                  <a:gd name="T7" fmla="*/ 72 h 762"/>
                  <a:gd name="T8" fmla="*/ 579 w 1478"/>
                  <a:gd name="T9" fmla="*/ 74 h 762"/>
                  <a:gd name="T10" fmla="*/ 406 w 1478"/>
                  <a:gd name="T11" fmla="*/ 178 h 762"/>
                  <a:gd name="T12" fmla="*/ 185 w 1478"/>
                  <a:gd name="T13" fmla="*/ 133 h 762"/>
                  <a:gd name="T14" fmla="*/ 78 w 1478"/>
                  <a:gd name="T15" fmla="*/ 0 h 762"/>
                  <a:gd name="T16" fmla="*/ 0 w 1478"/>
                  <a:gd name="T17" fmla="*/ 31 h 762"/>
                  <a:gd name="T18" fmla="*/ 139 w 1478"/>
                  <a:gd name="T19" fmla="*/ 203 h 762"/>
                  <a:gd name="T20" fmla="*/ 349 w 1478"/>
                  <a:gd name="T21" fmla="*/ 268 h 762"/>
                  <a:gd name="T22" fmla="*/ 422 w 1478"/>
                  <a:gd name="T23" fmla="*/ 261 h 762"/>
                  <a:gd name="T24" fmla="*/ 579 w 1478"/>
                  <a:gd name="T25" fmla="*/ 190 h 762"/>
                  <a:gd name="T26" fmla="*/ 579 w 1478"/>
                  <a:gd name="T27" fmla="*/ 762 h 762"/>
                  <a:gd name="T28" fmla="*/ 898 w 1478"/>
                  <a:gd name="T29" fmla="*/ 762 h 762"/>
                  <a:gd name="T30" fmla="*/ 898 w 1478"/>
                  <a:gd name="T31" fmla="*/ 189 h 762"/>
                  <a:gd name="T32" fmla="*/ 1128 w 1478"/>
                  <a:gd name="T33" fmla="*/ 267 h 762"/>
                  <a:gd name="T34" fmla="*/ 1339 w 1478"/>
                  <a:gd name="T35" fmla="*/ 203 h 762"/>
                  <a:gd name="T36" fmla="*/ 1478 w 1478"/>
                  <a:gd name="T37" fmla="*/ 31 h 762"/>
                  <a:gd name="T38" fmla="*/ 1400 w 1478"/>
                  <a:gd name="T39" fmla="*/ 0 h 7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478" h="762">
                    <a:moveTo>
                      <a:pt x="1400" y="0"/>
                    </a:moveTo>
                    <a:cubicBezTo>
                      <a:pt x="1378" y="54"/>
                      <a:pt x="1341" y="101"/>
                      <a:pt x="1292" y="133"/>
                    </a:cubicBezTo>
                    <a:cubicBezTo>
                      <a:pt x="1227" y="177"/>
                      <a:pt x="1149" y="193"/>
                      <a:pt x="1072" y="178"/>
                    </a:cubicBezTo>
                    <a:cubicBezTo>
                      <a:pt x="1002" y="165"/>
                      <a:pt x="941" y="127"/>
                      <a:pt x="898" y="72"/>
                    </a:cubicBezTo>
                    <a:cubicBezTo>
                      <a:pt x="579" y="74"/>
                      <a:pt x="579" y="74"/>
                      <a:pt x="579" y="74"/>
                    </a:cubicBezTo>
                    <a:cubicBezTo>
                      <a:pt x="535" y="128"/>
                      <a:pt x="475" y="165"/>
                      <a:pt x="406" y="178"/>
                    </a:cubicBezTo>
                    <a:cubicBezTo>
                      <a:pt x="329" y="193"/>
                      <a:pt x="250" y="177"/>
                      <a:pt x="185" y="133"/>
                    </a:cubicBezTo>
                    <a:cubicBezTo>
                      <a:pt x="137" y="101"/>
                      <a:pt x="99" y="54"/>
                      <a:pt x="78" y="0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28" y="101"/>
                      <a:pt x="76" y="161"/>
                      <a:pt x="139" y="203"/>
                    </a:cubicBezTo>
                    <a:cubicBezTo>
                      <a:pt x="202" y="246"/>
                      <a:pt x="274" y="268"/>
                      <a:pt x="349" y="268"/>
                    </a:cubicBezTo>
                    <a:cubicBezTo>
                      <a:pt x="373" y="268"/>
                      <a:pt x="397" y="265"/>
                      <a:pt x="422" y="261"/>
                    </a:cubicBezTo>
                    <a:cubicBezTo>
                      <a:pt x="480" y="249"/>
                      <a:pt x="533" y="225"/>
                      <a:pt x="579" y="190"/>
                    </a:cubicBezTo>
                    <a:cubicBezTo>
                      <a:pt x="579" y="762"/>
                      <a:pt x="579" y="762"/>
                      <a:pt x="579" y="762"/>
                    </a:cubicBezTo>
                    <a:cubicBezTo>
                      <a:pt x="898" y="762"/>
                      <a:pt x="898" y="762"/>
                      <a:pt x="898" y="762"/>
                    </a:cubicBezTo>
                    <a:cubicBezTo>
                      <a:pt x="898" y="189"/>
                      <a:pt x="898" y="189"/>
                      <a:pt x="898" y="189"/>
                    </a:cubicBezTo>
                    <a:cubicBezTo>
                      <a:pt x="964" y="241"/>
                      <a:pt x="1046" y="267"/>
                      <a:pt x="1128" y="267"/>
                    </a:cubicBezTo>
                    <a:cubicBezTo>
                      <a:pt x="1201" y="267"/>
                      <a:pt x="1274" y="247"/>
                      <a:pt x="1339" y="203"/>
                    </a:cubicBezTo>
                    <a:cubicBezTo>
                      <a:pt x="1402" y="161"/>
                      <a:pt x="1450" y="101"/>
                      <a:pt x="1478" y="31"/>
                    </a:cubicBezTo>
                    <a:lnTo>
                      <a:pt x="1400" y="0"/>
                    </a:lnTo>
                    <a:close/>
                  </a:path>
                </a:pathLst>
              </a:custGeom>
              <a:solidFill>
                <a:sysClr val="window" lastClr="FFFFFF">
                  <a:lumMod val="75000"/>
                </a:sys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8973190" y="3436552"/>
                <a:ext cx="1862827" cy="337236"/>
              </a:xfrm>
              <a:custGeom>
                <a:avLst/>
                <a:gdLst>
                  <a:gd name="T0" fmla="*/ 1128 w 1478"/>
                  <a:gd name="T1" fmla="*/ 267 h 268"/>
                  <a:gd name="T2" fmla="*/ 1339 w 1478"/>
                  <a:gd name="T3" fmla="*/ 203 h 268"/>
                  <a:gd name="T4" fmla="*/ 1478 w 1478"/>
                  <a:gd name="T5" fmla="*/ 31 h 268"/>
                  <a:gd name="T6" fmla="*/ 1400 w 1478"/>
                  <a:gd name="T7" fmla="*/ 0 h 268"/>
                  <a:gd name="T8" fmla="*/ 1292 w 1478"/>
                  <a:gd name="T9" fmla="*/ 133 h 268"/>
                  <a:gd name="T10" fmla="*/ 1072 w 1478"/>
                  <a:gd name="T11" fmla="*/ 178 h 268"/>
                  <a:gd name="T12" fmla="*/ 898 w 1478"/>
                  <a:gd name="T13" fmla="*/ 72 h 268"/>
                  <a:gd name="T14" fmla="*/ 579 w 1478"/>
                  <a:gd name="T15" fmla="*/ 74 h 268"/>
                  <a:gd name="T16" fmla="*/ 406 w 1478"/>
                  <a:gd name="T17" fmla="*/ 178 h 268"/>
                  <a:gd name="T18" fmla="*/ 185 w 1478"/>
                  <a:gd name="T19" fmla="*/ 133 h 268"/>
                  <a:gd name="T20" fmla="*/ 78 w 1478"/>
                  <a:gd name="T21" fmla="*/ 0 h 268"/>
                  <a:gd name="T22" fmla="*/ 0 w 1478"/>
                  <a:gd name="T23" fmla="*/ 31 h 268"/>
                  <a:gd name="T24" fmla="*/ 139 w 1478"/>
                  <a:gd name="T25" fmla="*/ 203 h 268"/>
                  <a:gd name="T26" fmla="*/ 349 w 1478"/>
                  <a:gd name="T27" fmla="*/ 268 h 268"/>
                  <a:gd name="T28" fmla="*/ 422 w 1478"/>
                  <a:gd name="T29" fmla="*/ 261 h 268"/>
                  <a:gd name="T30" fmla="*/ 579 w 1478"/>
                  <a:gd name="T31" fmla="*/ 190 h 268"/>
                  <a:gd name="T32" fmla="*/ 579 w 1478"/>
                  <a:gd name="T33" fmla="*/ 199 h 268"/>
                  <a:gd name="T34" fmla="*/ 613 w 1478"/>
                  <a:gd name="T35" fmla="*/ 85 h 268"/>
                  <a:gd name="T36" fmla="*/ 643 w 1478"/>
                  <a:gd name="T37" fmla="*/ 85 h 268"/>
                  <a:gd name="T38" fmla="*/ 713 w 1478"/>
                  <a:gd name="T39" fmla="*/ 135 h 268"/>
                  <a:gd name="T40" fmla="*/ 778 w 1478"/>
                  <a:gd name="T41" fmla="*/ 85 h 268"/>
                  <a:gd name="T42" fmla="*/ 835 w 1478"/>
                  <a:gd name="T43" fmla="*/ 85 h 268"/>
                  <a:gd name="T44" fmla="*/ 913 w 1478"/>
                  <a:gd name="T45" fmla="*/ 200 h 268"/>
                  <a:gd name="T46" fmla="*/ 1128 w 1478"/>
                  <a:gd name="T47" fmla="*/ 267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478" h="268">
                    <a:moveTo>
                      <a:pt x="1128" y="267"/>
                    </a:moveTo>
                    <a:cubicBezTo>
                      <a:pt x="1201" y="267"/>
                      <a:pt x="1274" y="247"/>
                      <a:pt x="1339" y="203"/>
                    </a:cubicBezTo>
                    <a:cubicBezTo>
                      <a:pt x="1402" y="161"/>
                      <a:pt x="1450" y="101"/>
                      <a:pt x="1478" y="31"/>
                    </a:cubicBezTo>
                    <a:cubicBezTo>
                      <a:pt x="1400" y="0"/>
                      <a:pt x="1400" y="0"/>
                      <a:pt x="1400" y="0"/>
                    </a:cubicBezTo>
                    <a:cubicBezTo>
                      <a:pt x="1378" y="54"/>
                      <a:pt x="1341" y="101"/>
                      <a:pt x="1292" y="133"/>
                    </a:cubicBezTo>
                    <a:cubicBezTo>
                      <a:pt x="1227" y="177"/>
                      <a:pt x="1149" y="193"/>
                      <a:pt x="1072" y="178"/>
                    </a:cubicBezTo>
                    <a:cubicBezTo>
                      <a:pt x="1002" y="165"/>
                      <a:pt x="941" y="127"/>
                      <a:pt x="898" y="72"/>
                    </a:cubicBezTo>
                    <a:cubicBezTo>
                      <a:pt x="579" y="74"/>
                      <a:pt x="579" y="74"/>
                      <a:pt x="579" y="74"/>
                    </a:cubicBezTo>
                    <a:cubicBezTo>
                      <a:pt x="535" y="128"/>
                      <a:pt x="475" y="165"/>
                      <a:pt x="406" y="178"/>
                    </a:cubicBezTo>
                    <a:cubicBezTo>
                      <a:pt x="329" y="193"/>
                      <a:pt x="250" y="177"/>
                      <a:pt x="185" y="133"/>
                    </a:cubicBezTo>
                    <a:cubicBezTo>
                      <a:pt x="137" y="101"/>
                      <a:pt x="99" y="54"/>
                      <a:pt x="78" y="0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28" y="101"/>
                      <a:pt x="76" y="161"/>
                      <a:pt x="139" y="203"/>
                    </a:cubicBezTo>
                    <a:cubicBezTo>
                      <a:pt x="202" y="246"/>
                      <a:pt x="274" y="268"/>
                      <a:pt x="349" y="268"/>
                    </a:cubicBezTo>
                    <a:cubicBezTo>
                      <a:pt x="373" y="268"/>
                      <a:pt x="397" y="265"/>
                      <a:pt x="422" y="261"/>
                    </a:cubicBezTo>
                    <a:cubicBezTo>
                      <a:pt x="480" y="249"/>
                      <a:pt x="533" y="225"/>
                      <a:pt x="579" y="190"/>
                    </a:cubicBezTo>
                    <a:cubicBezTo>
                      <a:pt x="579" y="199"/>
                      <a:pt x="579" y="199"/>
                      <a:pt x="579" y="199"/>
                    </a:cubicBezTo>
                    <a:cubicBezTo>
                      <a:pt x="613" y="85"/>
                      <a:pt x="613" y="85"/>
                      <a:pt x="613" y="85"/>
                    </a:cubicBezTo>
                    <a:cubicBezTo>
                      <a:pt x="643" y="85"/>
                      <a:pt x="643" y="85"/>
                      <a:pt x="643" y="85"/>
                    </a:cubicBezTo>
                    <a:cubicBezTo>
                      <a:pt x="713" y="135"/>
                      <a:pt x="713" y="135"/>
                      <a:pt x="713" y="135"/>
                    </a:cubicBezTo>
                    <a:cubicBezTo>
                      <a:pt x="778" y="85"/>
                      <a:pt x="778" y="85"/>
                      <a:pt x="778" y="85"/>
                    </a:cubicBezTo>
                    <a:cubicBezTo>
                      <a:pt x="835" y="85"/>
                      <a:pt x="835" y="85"/>
                      <a:pt x="835" y="85"/>
                    </a:cubicBezTo>
                    <a:cubicBezTo>
                      <a:pt x="913" y="200"/>
                      <a:pt x="913" y="200"/>
                      <a:pt x="913" y="200"/>
                    </a:cubicBezTo>
                    <a:cubicBezTo>
                      <a:pt x="976" y="244"/>
                      <a:pt x="1052" y="267"/>
                      <a:pt x="1128" y="267"/>
                    </a:cubicBezTo>
                    <a:close/>
                  </a:path>
                </a:pathLst>
              </a:custGeom>
              <a:solidFill>
                <a:srgbClr val="0072C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1" name="Freeform 35"/>
              <p:cNvSpPr>
                <a:spLocks/>
              </p:cNvSpPr>
              <p:nvPr/>
            </p:nvSpPr>
            <p:spPr bwMode="auto">
              <a:xfrm>
                <a:off x="9481720" y="3080582"/>
                <a:ext cx="291736" cy="291736"/>
              </a:xfrm>
              <a:custGeom>
                <a:avLst/>
                <a:gdLst>
                  <a:gd name="T0" fmla="*/ 92 w 232"/>
                  <a:gd name="T1" fmla="*/ 232 h 232"/>
                  <a:gd name="T2" fmla="*/ 139 w 232"/>
                  <a:gd name="T3" fmla="*/ 0 h 232"/>
                  <a:gd name="T4" fmla="*/ 92 w 232"/>
                  <a:gd name="T5" fmla="*/ 232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2" h="232">
                    <a:moveTo>
                      <a:pt x="92" y="232"/>
                    </a:moveTo>
                    <a:cubicBezTo>
                      <a:pt x="92" y="232"/>
                      <a:pt x="0" y="92"/>
                      <a:pt x="139" y="0"/>
                    </a:cubicBezTo>
                    <a:cubicBezTo>
                      <a:pt x="139" y="0"/>
                      <a:pt x="232" y="139"/>
                      <a:pt x="92" y="232"/>
                    </a:cubicBezTo>
                    <a:close/>
                  </a:path>
                </a:pathLst>
              </a:custGeom>
              <a:solidFill>
                <a:srgbClr val="E811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2" name="Freeform 36"/>
              <p:cNvSpPr>
                <a:spLocks/>
              </p:cNvSpPr>
              <p:nvPr/>
            </p:nvSpPr>
            <p:spPr bwMode="auto">
              <a:xfrm>
                <a:off x="9444250" y="3152847"/>
                <a:ext cx="278353" cy="278353"/>
              </a:xfrm>
              <a:custGeom>
                <a:avLst/>
                <a:gdLst>
                  <a:gd name="T0" fmla="*/ 153 w 220"/>
                  <a:gd name="T1" fmla="*/ 221 h 221"/>
                  <a:gd name="T2" fmla="*/ 67 w 220"/>
                  <a:gd name="T3" fmla="*/ 0 h 221"/>
                  <a:gd name="T4" fmla="*/ 153 w 220"/>
                  <a:gd name="T5" fmla="*/ 221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0" h="221">
                    <a:moveTo>
                      <a:pt x="153" y="221"/>
                    </a:moveTo>
                    <a:cubicBezTo>
                      <a:pt x="153" y="221"/>
                      <a:pt x="0" y="153"/>
                      <a:pt x="67" y="0"/>
                    </a:cubicBezTo>
                    <a:cubicBezTo>
                      <a:pt x="67" y="0"/>
                      <a:pt x="220" y="68"/>
                      <a:pt x="153" y="221"/>
                    </a:cubicBezTo>
                    <a:close/>
                  </a:path>
                </a:pathLst>
              </a:custGeom>
              <a:solidFill>
                <a:srgbClr val="E811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3" name="Freeform 37"/>
              <p:cNvSpPr>
                <a:spLocks/>
              </p:cNvSpPr>
              <p:nvPr/>
            </p:nvSpPr>
            <p:spPr bwMode="auto">
              <a:xfrm>
                <a:off x="9529897" y="3292023"/>
                <a:ext cx="270324" cy="283706"/>
              </a:xfrm>
              <a:custGeom>
                <a:avLst/>
                <a:gdLst>
                  <a:gd name="T0" fmla="*/ 216 w 216"/>
                  <a:gd name="T1" fmla="*/ 156 h 224"/>
                  <a:gd name="T2" fmla="*/ 0 w 216"/>
                  <a:gd name="T3" fmla="*/ 61 h 224"/>
                  <a:gd name="T4" fmla="*/ 216 w 216"/>
                  <a:gd name="T5" fmla="*/ 156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" h="224">
                    <a:moveTo>
                      <a:pt x="216" y="156"/>
                    </a:moveTo>
                    <a:cubicBezTo>
                      <a:pt x="206" y="160"/>
                      <a:pt x="63" y="224"/>
                      <a:pt x="0" y="61"/>
                    </a:cubicBezTo>
                    <a:cubicBezTo>
                      <a:pt x="0" y="61"/>
                      <a:pt x="156" y="0"/>
                      <a:pt x="216" y="156"/>
                    </a:cubicBezTo>
                    <a:close/>
                  </a:path>
                </a:pathLst>
              </a:custGeom>
              <a:solidFill>
                <a:srgbClr val="E811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4" name="Freeform 38"/>
              <p:cNvSpPr>
                <a:spLocks/>
              </p:cNvSpPr>
              <p:nvPr/>
            </p:nvSpPr>
            <p:spPr bwMode="auto">
              <a:xfrm>
                <a:off x="9596809" y="3281317"/>
                <a:ext cx="222147" cy="187353"/>
              </a:xfrm>
              <a:custGeom>
                <a:avLst/>
                <a:gdLst>
                  <a:gd name="T0" fmla="*/ 83 w 83"/>
                  <a:gd name="T1" fmla="*/ 31 h 70"/>
                  <a:gd name="T2" fmla="*/ 65 w 83"/>
                  <a:gd name="T3" fmla="*/ 70 h 70"/>
                  <a:gd name="T4" fmla="*/ 0 w 83"/>
                  <a:gd name="T5" fmla="*/ 39 h 70"/>
                  <a:gd name="T6" fmla="*/ 18 w 83"/>
                  <a:gd name="T7" fmla="*/ 0 h 70"/>
                  <a:gd name="T8" fmla="*/ 83 w 83"/>
                  <a:gd name="T9" fmla="*/ 31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" h="70">
                    <a:moveTo>
                      <a:pt x="83" y="31"/>
                    </a:moveTo>
                    <a:lnTo>
                      <a:pt x="65" y="70"/>
                    </a:lnTo>
                    <a:lnTo>
                      <a:pt x="0" y="39"/>
                    </a:lnTo>
                    <a:lnTo>
                      <a:pt x="18" y="0"/>
                    </a:lnTo>
                    <a:lnTo>
                      <a:pt x="83" y="31"/>
                    </a:lnTo>
                    <a:close/>
                  </a:path>
                </a:pathLst>
              </a:custGeom>
              <a:solidFill>
                <a:srgbClr val="E811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5" name="Freeform 39"/>
              <p:cNvSpPr>
                <a:spLocks/>
              </p:cNvSpPr>
              <p:nvPr/>
            </p:nvSpPr>
            <p:spPr bwMode="auto">
              <a:xfrm>
                <a:off x="9626250" y="3171582"/>
                <a:ext cx="372030" cy="414853"/>
              </a:xfrm>
              <a:custGeom>
                <a:avLst/>
                <a:gdLst>
                  <a:gd name="T0" fmla="*/ 17 w 296"/>
                  <a:gd name="T1" fmla="*/ 0 h 330"/>
                  <a:gd name="T2" fmla="*/ 15 w 296"/>
                  <a:gd name="T3" fmla="*/ 73 h 330"/>
                  <a:gd name="T4" fmla="*/ 0 w 296"/>
                  <a:gd name="T5" fmla="*/ 90 h 330"/>
                  <a:gd name="T6" fmla="*/ 84 w 296"/>
                  <a:gd name="T7" fmla="*/ 125 h 330"/>
                  <a:gd name="T8" fmla="*/ 90 w 296"/>
                  <a:gd name="T9" fmla="*/ 129 h 330"/>
                  <a:gd name="T10" fmla="*/ 109 w 296"/>
                  <a:gd name="T11" fmla="*/ 146 h 330"/>
                  <a:gd name="T12" fmla="*/ 101 w 296"/>
                  <a:gd name="T13" fmla="*/ 163 h 330"/>
                  <a:gd name="T14" fmla="*/ 88 w 296"/>
                  <a:gd name="T15" fmla="*/ 155 h 330"/>
                  <a:gd name="T16" fmla="*/ 61 w 296"/>
                  <a:gd name="T17" fmla="*/ 161 h 330"/>
                  <a:gd name="T18" fmla="*/ 67 w 296"/>
                  <a:gd name="T19" fmla="*/ 189 h 330"/>
                  <a:gd name="T20" fmla="*/ 89 w 296"/>
                  <a:gd name="T21" fmla="*/ 203 h 330"/>
                  <a:gd name="T22" fmla="*/ 122 w 296"/>
                  <a:gd name="T23" fmla="*/ 223 h 330"/>
                  <a:gd name="T24" fmla="*/ 132 w 296"/>
                  <a:gd name="T25" fmla="*/ 291 h 330"/>
                  <a:gd name="T26" fmla="*/ 201 w 296"/>
                  <a:gd name="T27" fmla="*/ 330 h 330"/>
                  <a:gd name="T28" fmla="*/ 248 w 296"/>
                  <a:gd name="T29" fmla="*/ 205 h 330"/>
                  <a:gd name="T30" fmla="*/ 282 w 296"/>
                  <a:gd name="T31" fmla="*/ 176 h 330"/>
                  <a:gd name="T32" fmla="*/ 296 w 296"/>
                  <a:gd name="T33" fmla="*/ 153 h 330"/>
                  <a:gd name="T34" fmla="*/ 208 w 296"/>
                  <a:gd name="T35" fmla="*/ 89 h 330"/>
                  <a:gd name="T36" fmla="*/ 223 w 296"/>
                  <a:gd name="T37" fmla="*/ 64 h 330"/>
                  <a:gd name="T38" fmla="*/ 17 w 296"/>
                  <a:gd name="T39" fmla="*/ 0 h 3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96" h="330">
                    <a:moveTo>
                      <a:pt x="17" y="0"/>
                    </a:moveTo>
                    <a:cubicBezTo>
                      <a:pt x="30" y="20"/>
                      <a:pt x="30" y="48"/>
                      <a:pt x="15" y="73"/>
                    </a:cubicBezTo>
                    <a:cubicBezTo>
                      <a:pt x="10" y="79"/>
                      <a:pt x="6" y="85"/>
                      <a:pt x="0" y="90"/>
                    </a:cubicBezTo>
                    <a:cubicBezTo>
                      <a:pt x="27" y="95"/>
                      <a:pt x="56" y="107"/>
                      <a:pt x="84" y="125"/>
                    </a:cubicBezTo>
                    <a:cubicBezTo>
                      <a:pt x="86" y="126"/>
                      <a:pt x="88" y="127"/>
                      <a:pt x="90" y="129"/>
                    </a:cubicBezTo>
                    <a:cubicBezTo>
                      <a:pt x="101" y="139"/>
                      <a:pt x="109" y="146"/>
                      <a:pt x="109" y="146"/>
                    </a:cubicBezTo>
                    <a:cubicBezTo>
                      <a:pt x="106" y="152"/>
                      <a:pt x="104" y="158"/>
                      <a:pt x="101" y="163"/>
                    </a:cubicBezTo>
                    <a:cubicBezTo>
                      <a:pt x="96" y="160"/>
                      <a:pt x="91" y="156"/>
                      <a:pt x="88" y="155"/>
                    </a:cubicBezTo>
                    <a:cubicBezTo>
                      <a:pt x="79" y="149"/>
                      <a:pt x="67" y="152"/>
                      <a:pt x="61" y="161"/>
                    </a:cubicBezTo>
                    <a:cubicBezTo>
                      <a:pt x="55" y="171"/>
                      <a:pt x="58" y="183"/>
                      <a:pt x="67" y="189"/>
                    </a:cubicBezTo>
                    <a:cubicBezTo>
                      <a:pt x="71" y="191"/>
                      <a:pt x="85" y="200"/>
                      <a:pt x="89" y="203"/>
                    </a:cubicBezTo>
                    <a:cubicBezTo>
                      <a:pt x="90" y="203"/>
                      <a:pt x="122" y="223"/>
                      <a:pt x="122" y="223"/>
                    </a:cubicBezTo>
                    <a:cubicBezTo>
                      <a:pt x="122" y="239"/>
                      <a:pt x="132" y="291"/>
                      <a:pt x="132" y="291"/>
                    </a:cubicBezTo>
                    <a:cubicBezTo>
                      <a:pt x="201" y="330"/>
                      <a:pt x="201" y="330"/>
                      <a:pt x="201" y="330"/>
                    </a:cubicBezTo>
                    <a:cubicBezTo>
                      <a:pt x="248" y="205"/>
                      <a:pt x="248" y="205"/>
                      <a:pt x="248" y="205"/>
                    </a:cubicBezTo>
                    <a:cubicBezTo>
                      <a:pt x="260" y="195"/>
                      <a:pt x="273" y="191"/>
                      <a:pt x="282" y="176"/>
                    </a:cubicBezTo>
                    <a:cubicBezTo>
                      <a:pt x="287" y="168"/>
                      <a:pt x="293" y="162"/>
                      <a:pt x="296" y="153"/>
                    </a:cubicBezTo>
                    <a:cubicBezTo>
                      <a:pt x="208" y="89"/>
                      <a:pt x="208" y="89"/>
                      <a:pt x="208" y="89"/>
                    </a:cubicBezTo>
                    <a:cubicBezTo>
                      <a:pt x="223" y="64"/>
                      <a:pt x="223" y="64"/>
                      <a:pt x="223" y="64"/>
                    </a:cubicBez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FCD1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6" name="Freeform 40"/>
              <p:cNvSpPr>
                <a:spLocks/>
              </p:cNvSpPr>
              <p:nvPr/>
            </p:nvSpPr>
            <p:spPr bwMode="auto">
              <a:xfrm>
                <a:off x="9778809" y="3259906"/>
                <a:ext cx="18735" cy="18735"/>
              </a:xfrm>
              <a:custGeom>
                <a:avLst/>
                <a:gdLst>
                  <a:gd name="T0" fmla="*/ 11 w 15"/>
                  <a:gd name="T1" fmla="*/ 2 h 16"/>
                  <a:gd name="T2" fmla="*/ 13 w 15"/>
                  <a:gd name="T3" fmla="*/ 12 h 16"/>
                  <a:gd name="T4" fmla="*/ 4 w 15"/>
                  <a:gd name="T5" fmla="*/ 14 h 16"/>
                  <a:gd name="T6" fmla="*/ 2 w 15"/>
                  <a:gd name="T7" fmla="*/ 5 h 16"/>
                  <a:gd name="T8" fmla="*/ 11 w 15"/>
                  <a:gd name="T9" fmla="*/ 2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16">
                    <a:moveTo>
                      <a:pt x="11" y="2"/>
                    </a:moveTo>
                    <a:cubicBezTo>
                      <a:pt x="14" y="4"/>
                      <a:pt x="15" y="9"/>
                      <a:pt x="13" y="12"/>
                    </a:cubicBezTo>
                    <a:cubicBezTo>
                      <a:pt x="11" y="15"/>
                      <a:pt x="7" y="16"/>
                      <a:pt x="4" y="14"/>
                    </a:cubicBezTo>
                    <a:cubicBezTo>
                      <a:pt x="1" y="12"/>
                      <a:pt x="0" y="8"/>
                      <a:pt x="2" y="5"/>
                    </a:cubicBezTo>
                    <a:cubicBezTo>
                      <a:pt x="4" y="1"/>
                      <a:pt x="8" y="0"/>
                      <a:pt x="11" y="2"/>
                    </a:cubicBezTo>
                    <a:close/>
                  </a:path>
                </a:pathLst>
              </a:custGeom>
              <a:solidFill>
                <a:srgbClr val="002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7" name="Freeform 41"/>
              <p:cNvSpPr>
                <a:spLocks/>
              </p:cNvSpPr>
              <p:nvPr/>
            </p:nvSpPr>
            <p:spPr bwMode="auto">
              <a:xfrm>
                <a:off x="9816280" y="3356259"/>
                <a:ext cx="179324" cy="230177"/>
              </a:xfrm>
              <a:custGeom>
                <a:avLst/>
                <a:gdLst>
                  <a:gd name="T0" fmla="*/ 130 w 142"/>
                  <a:gd name="T1" fmla="*/ 0 h 184"/>
                  <a:gd name="T2" fmla="*/ 46 w 142"/>
                  <a:gd name="T3" fmla="*/ 69 h 184"/>
                  <a:gd name="T4" fmla="*/ 0 w 142"/>
                  <a:gd name="T5" fmla="*/ 59 h 184"/>
                  <a:gd name="T6" fmla="*/ 26 w 142"/>
                  <a:gd name="T7" fmla="*/ 171 h 184"/>
                  <a:gd name="T8" fmla="*/ 50 w 142"/>
                  <a:gd name="T9" fmla="*/ 184 h 184"/>
                  <a:gd name="T10" fmla="*/ 103 w 142"/>
                  <a:gd name="T11" fmla="*/ 137 h 184"/>
                  <a:gd name="T12" fmla="*/ 99 w 142"/>
                  <a:gd name="T13" fmla="*/ 75 h 184"/>
                  <a:gd name="T14" fmla="*/ 128 w 142"/>
                  <a:gd name="T15" fmla="*/ 38 h 184"/>
                  <a:gd name="T16" fmla="*/ 129 w 142"/>
                  <a:gd name="T17" fmla="*/ 33 h 184"/>
                  <a:gd name="T18" fmla="*/ 132 w 142"/>
                  <a:gd name="T19" fmla="*/ 31 h 184"/>
                  <a:gd name="T20" fmla="*/ 142 w 142"/>
                  <a:gd name="T21" fmla="*/ 7 h 184"/>
                  <a:gd name="T22" fmla="*/ 130 w 142"/>
                  <a:gd name="T23" fmla="*/ 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2" h="184">
                    <a:moveTo>
                      <a:pt x="130" y="0"/>
                    </a:moveTo>
                    <a:cubicBezTo>
                      <a:pt x="46" y="69"/>
                      <a:pt x="46" y="69"/>
                      <a:pt x="46" y="69"/>
                    </a:cubicBezTo>
                    <a:cubicBezTo>
                      <a:pt x="0" y="59"/>
                      <a:pt x="0" y="59"/>
                      <a:pt x="0" y="59"/>
                    </a:cubicBezTo>
                    <a:cubicBezTo>
                      <a:pt x="26" y="171"/>
                      <a:pt x="26" y="171"/>
                      <a:pt x="26" y="171"/>
                    </a:cubicBezTo>
                    <a:cubicBezTo>
                      <a:pt x="50" y="184"/>
                      <a:pt x="50" y="184"/>
                      <a:pt x="50" y="184"/>
                    </a:cubicBezTo>
                    <a:cubicBezTo>
                      <a:pt x="103" y="137"/>
                      <a:pt x="103" y="137"/>
                      <a:pt x="103" y="137"/>
                    </a:cubicBezTo>
                    <a:cubicBezTo>
                      <a:pt x="99" y="75"/>
                      <a:pt x="99" y="75"/>
                      <a:pt x="99" y="75"/>
                    </a:cubicBezTo>
                    <a:cubicBezTo>
                      <a:pt x="110" y="64"/>
                      <a:pt x="120" y="52"/>
                      <a:pt x="128" y="38"/>
                    </a:cubicBezTo>
                    <a:cubicBezTo>
                      <a:pt x="128" y="36"/>
                      <a:pt x="128" y="35"/>
                      <a:pt x="129" y="33"/>
                    </a:cubicBezTo>
                    <a:cubicBezTo>
                      <a:pt x="130" y="32"/>
                      <a:pt x="131" y="32"/>
                      <a:pt x="132" y="31"/>
                    </a:cubicBezTo>
                    <a:cubicBezTo>
                      <a:pt x="136" y="23"/>
                      <a:pt x="139" y="15"/>
                      <a:pt x="142" y="7"/>
                    </a:cubicBezTo>
                    <a:lnTo>
                      <a:pt x="130" y="0"/>
                    </a:lnTo>
                    <a:close/>
                  </a:path>
                </a:pathLst>
              </a:custGeom>
              <a:solidFill>
                <a:srgbClr val="FFB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p:grpSp>
      </p:grpSp>
      <p:pic>
        <p:nvPicPr>
          <p:cNvPr id="46" name="Picture 45">
            <a:extLst>
              <a:ext uri="{FF2B5EF4-FFF2-40B4-BE49-F238E27FC236}">
                <a16:creationId xmlns:a16="http://schemas.microsoft.com/office/drawing/2014/main" id="{38A98A4B-C8C9-42E1-A8C9-BA7A06A5B64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2576" y="218942"/>
            <a:ext cx="2743200" cy="340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152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non-bullet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58569" y="1344828"/>
            <a:ext cx="5557834" cy="2003747"/>
          </a:xfrm>
        </p:spPr>
        <p:txBody>
          <a:bodyPr wrap="square">
            <a:spAutoFit/>
          </a:bodyPr>
          <a:lstStyle>
            <a:lvl1pPr marL="0" indent="0">
              <a:spcBef>
                <a:spcPts val="588"/>
              </a:spcBef>
              <a:buClr>
                <a:schemeClr val="tx1"/>
              </a:buClr>
              <a:buFont typeface="Wingdings" pitchFamily="2" charset="2"/>
              <a:buNone/>
              <a:defRPr sz="2745" spc="-29" baseline="0">
                <a:solidFill>
                  <a:srgbClr val="0072C6"/>
                </a:solidFill>
                <a:latin typeface="+mj-lt"/>
              </a:defRPr>
            </a:lvl1pPr>
            <a:lvl2pPr marL="0" indent="0">
              <a:spcBef>
                <a:spcPts val="588"/>
              </a:spcBef>
              <a:buNone/>
              <a:defRPr sz="1961"/>
            </a:lvl2pPr>
            <a:lvl3pPr marL="227209" indent="0">
              <a:spcBef>
                <a:spcPts val="588"/>
              </a:spcBef>
              <a:buNone/>
              <a:tabLst/>
              <a:defRPr sz="1961"/>
            </a:lvl3pPr>
            <a:lvl4pPr marL="451306" indent="0">
              <a:spcBef>
                <a:spcPts val="588"/>
              </a:spcBef>
              <a:buNone/>
              <a:defRPr/>
            </a:lvl4pPr>
            <a:lvl5pPr marL="672290" indent="0">
              <a:spcBef>
                <a:spcPts val="588"/>
              </a:spcBef>
              <a:buNone/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274974" y="1344828"/>
            <a:ext cx="5557834" cy="2003747"/>
          </a:xfrm>
        </p:spPr>
        <p:txBody>
          <a:bodyPr wrap="square">
            <a:spAutoFit/>
          </a:bodyPr>
          <a:lstStyle>
            <a:lvl1pPr marL="0" indent="0">
              <a:spcBef>
                <a:spcPts val="588"/>
              </a:spcBef>
              <a:buClr>
                <a:schemeClr val="tx1"/>
              </a:buClr>
              <a:buFont typeface="Wingdings" pitchFamily="2" charset="2"/>
              <a:buNone/>
              <a:defRPr sz="2745" spc="-29" baseline="0">
                <a:solidFill>
                  <a:srgbClr val="0072C6"/>
                </a:solidFill>
                <a:latin typeface="+mj-lt"/>
              </a:defRPr>
            </a:lvl1pPr>
            <a:lvl2pPr marL="0" indent="0">
              <a:spcBef>
                <a:spcPts val="588"/>
              </a:spcBef>
              <a:buNone/>
              <a:defRPr sz="1961"/>
            </a:lvl2pPr>
            <a:lvl3pPr marL="227209" indent="0">
              <a:spcBef>
                <a:spcPts val="588"/>
              </a:spcBef>
              <a:buNone/>
              <a:tabLst/>
              <a:defRPr sz="1961"/>
            </a:lvl3pPr>
            <a:lvl4pPr marL="451306" indent="0">
              <a:spcBef>
                <a:spcPts val="588"/>
              </a:spcBef>
              <a:buNone/>
              <a:defRPr/>
            </a:lvl4pPr>
            <a:lvl5pPr marL="672290" indent="0">
              <a:spcBef>
                <a:spcPts val="588"/>
              </a:spcBef>
              <a:buNone/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643980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58570" y="1344828"/>
            <a:ext cx="5557834" cy="2003747"/>
          </a:xfrm>
        </p:spPr>
        <p:txBody>
          <a:bodyPr wrap="square">
            <a:spAutoFit/>
          </a:bodyPr>
          <a:lstStyle>
            <a:lvl1pPr marL="0" indent="0">
              <a:spcBef>
                <a:spcPts val="588"/>
              </a:spcBef>
              <a:buClr>
                <a:schemeClr val="tx2"/>
              </a:buClr>
              <a:buFont typeface="Arial" pitchFamily="34" charset="0"/>
              <a:buNone/>
              <a:defRPr sz="2745" spc="-29" baseline="0">
                <a:solidFill>
                  <a:srgbClr val="0072C6"/>
                </a:solidFill>
                <a:latin typeface="+mj-lt"/>
              </a:defRPr>
            </a:lvl1pPr>
            <a:lvl2pPr marL="224097" indent="-224097">
              <a:spcBef>
                <a:spcPts val="588"/>
              </a:spcBef>
              <a:defRPr sz="1961"/>
            </a:lvl2pPr>
            <a:lvl3pPr marL="448193" indent="-224097">
              <a:spcBef>
                <a:spcPts val="588"/>
              </a:spcBef>
              <a:tabLst/>
              <a:defRPr sz="1961"/>
            </a:lvl3pPr>
            <a:lvl4pPr marL="672290" indent="-224097">
              <a:spcBef>
                <a:spcPts val="588"/>
              </a:spcBef>
              <a:defRPr sz="1961"/>
            </a:lvl4pPr>
            <a:lvl5pPr marL="896386" indent="-224097">
              <a:spcBef>
                <a:spcPts val="588"/>
              </a:spcBef>
              <a:tabLst/>
              <a:defRPr sz="1961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274974" y="1344828"/>
            <a:ext cx="5557834" cy="2003747"/>
          </a:xfrm>
        </p:spPr>
        <p:txBody>
          <a:bodyPr wrap="square">
            <a:spAutoFit/>
          </a:bodyPr>
          <a:lstStyle>
            <a:lvl1pPr marL="0" indent="0">
              <a:spcBef>
                <a:spcPts val="588"/>
              </a:spcBef>
              <a:buClr>
                <a:schemeClr val="tx2"/>
              </a:buClr>
              <a:buFont typeface="Arial" pitchFamily="34" charset="0"/>
              <a:buNone/>
              <a:defRPr sz="2745" spc="-29" baseline="0">
                <a:solidFill>
                  <a:srgbClr val="0072C6"/>
                </a:solidFill>
                <a:latin typeface="+mj-lt"/>
              </a:defRPr>
            </a:lvl1pPr>
            <a:lvl2pPr marL="224097" indent="-224097">
              <a:spcBef>
                <a:spcPts val="588"/>
              </a:spcBef>
              <a:defRPr sz="1961"/>
            </a:lvl2pPr>
            <a:lvl3pPr marL="448193" indent="-224097">
              <a:spcBef>
                <a:spcPts val="588"/>
              </a:spcBef>
              <a:tabLst/>
              <a:defRPr sz="1961"/>
            </a:lvl3pPr>
            <a:lvl4pPr marL="672290" indent="-224097">
              <a:spcBef>
                <a:spcPts val="588"/>
              </a:spcBef>
              <a:defRPr sz="1961"/>
            </a:lvl4pPr>
            <a:lvl5pPr marL="896386" indent="-224097">
              <a:spcBef>
                <a:spcPts val="588"/>
              </a:spcBef>
              <a:tabLst/>
              <a:defRPr sz="1961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537589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19089439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570" y="358621"/>
            <a:ext cx="11474238" cy="8068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58570" y="1165517"/>
            <a:ext cx="11474238" cy="806897"/>
          </a:xfrm>
        </p:spPr>
        <p:txBody>
          <a:bodyPr/>
          <a:lstStyle>
            <a:lvl1pPr marL="0" indent="0">
              <a:buNone/>
              <a:defRPr sz="2745" spc="-29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subhead style</a:t>
            </a:r>
          </a:p>
        </p:txBody>
      </p:sp>
    </p:spTree>
    <p:extLst>
      <p:ext uri="{BB962C8B-B14F-4D97-AF65-F5344CB8AC3E}">
        <p14:creationId xmlns:p14="http://schemas.microsoft.com/office/powerpoint/2010/main" val="3033693157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subhead with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4"/>
          <p:cNvSpPr>
            <a:spLocks noGrp="1" noChangeAspect="1"/>
          </p:cNvSpPr>
          <p:nvPr>
            <p:ph type="body" sz="quarter" idx="17"/>
          </p:nvPr>
        </p:nvSpPr>
        <p:spPr>
          <a:xfrm>
            <a:off x="4571767" y="2510345"/>
            <a:ext cx="2061777" cy="2062070"/>
          </a:xfrm>
          <a:solidFill>
            <a:schemeClr val="accent4"/>
          </a:solidFill>
        </p:spPr>
        <p:txBody>
          <a:bodyPr lIns="365760" rIns="365760" anchor="ctr"/>
          <a:lstStyle>
            <a:lvl1pPr marL="0" indent="0" algn="ctr">
              <a:lnSpc>
                <a:spcPct val="100000"/>
              </a:lnSpc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Text Placeholder 4"/>
          <p:cNvSpPr>
            <a:spLocks noGrp="1" noChangeAspect="1"/>
          </p:cNvSpPr>
          <p:nvPr>
            <p:ph type="body" sz="quarter" idx="18"/>
          </p:nvPr>
        </p:nvSpPr>
        <p:spPr>
          <a:xfrm>
            <a:off x="2509990" y="2510345"/>
            <a:ext cx="2061777" cy="2062070"/>
          </a:xfrm>
          <a:solidFill>
            <a:schemeClr val="accent3"/>
          </a:solidFill>
        </p:spPr>
        <p:txBody>
          <a:bodyPr lIns="365760" rIns="365760" anchor="ctr"/>
          <a:lstStyle>
            <a:lvl1pPr marL="0" indent="0" algn="ctr">
              <a:lnSpc>
                <a:spcPct val="100000"/>
              </a:lnSpc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 noChangeAspect="1"/>
          </p:cNvSpPr>
          <p:nvPr>
            <p:ph type="body" sz="quarter" idx="19"/>
          </p:nvPr>
        </p:nvSpPr>
        <p:spPr>
          <a:xfrm>
            <a:off x="448212" y="2510345"/>
            <a:ext cx="2061777" cy="2062070"/>
          </a:xfrm>
          <a:solidFill>
            <a:schemeClr val="accent1"/>
          </a:solidFill>
        </p:spPr>
        <p:txBody>
          <a:bodyPr lIns="365760" rIns="365760" anchor="ctr"/>
          <a:lstStyle>
            <a:lvl1pPr marL="0" indent="0" algn="ctr">
              <a:lnSpc>
                <a:spcPct val="100000"/>
              </a:lnSpc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570" y="358621"/>
            <a:ext cx="11474238" cy="8068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58570" y="1165517"/>
            <a:ext cx="11474238" cy="806897"/>
          </a:xfrm>
        </p:spPr>
        <p:txBody>
          <a:bodyPr/>
          <a:lstStyle>
            <a:lvl1pPr marL="0" indent="0">
              <a:buNone/>
              <a:defRPr sz="2745" spc="-29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subhead style</a:t>
            </a:r>
          </a:p>
        </p:txBody>
      </p:sp>
      <p:sp>
        <p:nvSpPr>
          <p:cNvPr id="7" name="Text Placeholder 4"/>
          <p:cNvSpPr>
            <a:spLocks noGrp="1" noChangeAspect="1"/>
          </p:cNvSpPr>
          <p:nvPr>
            <p:ph type="body" sz="quarter" idx="20"/>
          </p:nvPr>
        </p:nvSpPr>
        <p:spPr>
          <a:xfrm>
            <a:off x="6633544" y="2510345"/>
            <a:ext cx="2061777" cy="2062070"/>
          </a:xfrm>
          <a:solidFill>
            <a:schemeClr val="accent5"/>
          </a:solidFill>
        </p:spPr>
        <p:txBody>
          <a:bodyPr lIns="365760" rIns="365760" anchor="ctr"/>
          <a:lstStyle>
            <a:lvl1pPr marL="0" indent="0" algn="ctr">
              <a:lnSpc>
                <a:spcPct val="100000"/>
              </a:lnSpc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8668" y="4952827"/>
            <a:ext cx="8752592" cy="1905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28726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570" y="358621"/>
            <a:ext cx="5378549" cy="15241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095689" y="0"/>
            <a:ext cx="6095689" cy="685862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358569" y="2062070"/>
            <a:ext cx="5378549" cy="1850186"/>
          </a:xfrm>
        </p:spPr>
        <p:txBody>
          <a:bodyPr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19380348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hoto layout Altern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4259" y="358621"/>
            <a:ext cx="5378549" cy="15241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95689" cy="685862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454259" y="2062070"/>
            <a:ext cx="5378549" cy="1850186"/>
          </a:xfrm>
        </p:spPr>
        <p:txBody>
          <a:bodyPr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9491179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llustrat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377" cy="685862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4745" y="3429311"/>
            <a:ext cx="7201599" cy="3436783"/>
          </a:xfrm>
          <a:prstGeom prst="rect">
            <a:avLst/>
          </a:prstGeom>
        </p:spPr>
      </p:pic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C2B990E7-DC49-49A7-A565-BA0C11909E9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9240" y="2048468"/>
            <a:ext cx="9860674" cy="1126462"/>
          </a:xfrm>
          <a:noFill/>
        </p:spPr>
        <p:txBody>
          <a:bodyPr lIns="182880" tIns="146304" rIns="182880" bIns="146304">
            <a:spAutoFit/>
          </a:bodyPr>
          <a:lstStyle>
            <a:lvl1pPr marL="0" indent="0">
              <a:spcBef>
                <a:spcPts val="0"/>
              </a:spcBef>
              <a:buNone/>
              <a:defRPr sz="6000" spc="0" baseline="0">
                <a:solidFill>
                  <a:srgbClr val="002060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Lab Title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A6DC4C6-E8C0-427F-880F-8ACEDB2681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76" y="1188720"/>
            <a:ext cx="8079084" cy="849463"/>
          </a:xfrm>
          <a:noFill/>
        </p:spPr>
        <p:txBody>
          <a:bodyPr wrap="square" tIns="91440" bIns="91440" anchor="t" anchorCtr="0">
            <a:spAutoFit/>
          </a:bodyPr>
          <a:lstStyle>
            <a:lvl1pPr>
              <a:defRPr sz="4800" spc="-98" baseline="0"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Quiz title</a:t>
            </a:r>
          </a:p>
        </p:txBody>
      </p:sp>
    </p:spTree>
    <p:extLst>
      <p:ext uri="{BB962C8B-B14F-4D97-AF65-F5344CB8AC3E}">
        <p14:creationId xmlns:p14="http://schemas.microsoft.com/office/powerpoint/2010/main" val="3978976058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illustration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377" cy="685862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3197" y="717242"/>
            <a:ext cx="7619611" cy="603538"/>
          </a:xfrm>
        </p:spPr>
        <p:txBody>
          <a:bodyPr>
            <a:spAutoFit/>
          </a:bodyPr>
          <a:lstStyle>
            <a:lvl1pPr algn="r">
              <a:lnSpc>
                <a:spcPct val="100000"/>
              </a:lnSpc>
              <a:defRPr sz="2745" spc="-29" baseline="0">
                <a:solidFill>
                  <a:schemeClr val="tx1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749" y="3204861"/>
            <a:ext cx="7316971" cy="2988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11001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title accent color 1">
    <p:bg>
      <p:bgPr>
        <a:solidFill>
          <a:srgbClr val="0072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8570" y="1075863"/>
            <a:ext cx="7171399" cy="1158793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058" spc="-78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15691081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8635870" y="0"/>
            <a:ext cx="3556129" cy="6858000"/>
          </a:xfrm>
          <a:prstGeom prst="rect">
            <a:avLst/>
          </a:prstGeom>
          <a:solidFill>
            <a:srgbClr val="EEEEEE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79285" tIns="143428" rIns="179285" bIns="14342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1410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353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69239" y="2720520"/>
            <a:ext cx="8270507" cy="896552"/>
          </a:xfrm>
          <a:noFill/>
        </p:spPr>
        <p:txBody>
          <a:bodyPr lIns="91440" tIns="91440" rIns="91440" bIns="91440">
            <a:noAutofit/>
          </a:bodyPr>
          <a:lstStyle>
            <a:lvl1pPr marL="0" indent="0">
              <a:spcBef>
                <a:spcPts val="0"/>
              </a:spcBef>
              <a:buNone/>
              <a:defRPr sz="2745" spc="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69238" y="1644658"/>
            <a:ext cx="8270507" cy="1075862"/>
          </a:xfrm>
          <a:noFill/>
        </p:spPr>
        <p:txBody>
          <a:bodyPr lIns="91440" tIns="91440" rIns="91440" bIns="91440" anchor="t" anchorCtr="0"/>
          <a:lstStyle>
            <a:lvl1pPr>
              <a:defRPr sz="5882" spc="-78" baseline="0">
                <a:solidFill>
                  <a:srgbClr val="0072C6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343940" y="6043943"/>
            <a:ext cx="1613565" cy="345696"/>
          </a:xfrm>
          <a:prstGeom prst="rect">
            <a:avLst/>
          </a:prstGeom>
        </p:spPr>
      </p:pic>
      <p:grpSp>
        <p:nvGrpSpPr>
          <p:cNvPr id="49" name="Group 48"/>
          <p:cNvGrpSpPr/>
          <p:nvPr/>
        </p:nvGrpSpPr>
        <p:grpSpPr>
          <a:xfrm>
            <a:off x="9076073" y="1662045"/>
            <a:ext cx="2750426" cy="3533909"/>
            <a:chOff x="4173933" y="1990739"/>
            <a:chExt cx="2457160" cy="3156656"/>
          </a:xfrm>
        </p:grpSpPr>
        <p:sp>
          <p:nvSpPr>
            <p:cNvPr id="50" name="Freeform 8"/>
            <p:cNvSpPr>
              <a:spLocks noEditPoints="1"/>
            </p:cNvSpPr>
            <p:nvPr/>
          </p:nvSpPr>
          <p:spPr bwMode="auto">
            <a:xfrm>
              <a:off x="4825097" y="2367213"/>
              <a:ext cx="1197063" cy="1195470"/>
            </a:xfrm>
            <a:custGeom>
              <a:avLst/>
              <a:gdLst>
                <a:gd name="T0" fmla="*/ 670 w 1598"/>
                <a:gd name="T1" fmla="*/ 1577 h 1597"/>
                <a:gd name="T2" fmla="*/ 760 w 1598"/>
                <a:gd name="T3" fmla="*/ 1597 h 1597"/>
                <a:gd name="T4" fmla="*/ 917 w 1598"/>
                <a:gd name="T5" fmla="*/ 1569 h 1597"/>
                <a:gd name="T6" fmla="*/ 839 w 1598"/>
                <a:gd name="T7" fmla="*/ 1597 h 1597"/>
                <a:gd name="T8" fmla="*/ 516 w 1598"/>
                <a:gd name="T9" fmla="*/ 1535 h 1597"/>
                <a:gd name="T10" fmla="*/ 602 w 1598"/>
                <a:gd name="T11" fmla="*/ 1573 h 1597"/>
                <a:gd name="T12" fmla="*/ 1070 w 1598"/>
                <a:gd name="T13" fmla="*/ 1529 h 1597"/>
                <a:gd name="T14" fmla="*/ 997 w 1598"/>
                <a:gd name="T15" fmla="*/ 1573 h 1597"/>
                <a:gd name="T16" fmla="*/ 374 w 1598"/>
                <a:gd name="T17" fmla="*/ 1463 h 1597"/>
                <a:gd name="T18" fmla="*/ 452 w 1598"/>
                <a:gd name="T19" fmla="*/ 1517 h 1597"/>
                <a:gd name="T20" fmla="*/ 1211 w 1598"/>
                <a:gd name="T21" fmla="*/ 1460 h 1597"/>
                <a:gd name="T22" fmla="*/ 1147 w 1598"/>
                <a:gd name="T23" fmla="*/ 1517 h 1597"/>
                <a:gd name="T24" fmla="*/ 249 w 1598"/>
                <a:gd name="T25" fmla="*/ 1364 h 1597"/>
                <a:gd name="T26" fmla="*/ 317 w 1598"/>
                <a:gd name="T27" fmla="*/ 1433 h 1597"/>
                <a:gd name="T28" fmla="*/ 1336 w 1598"/>
                <a:gd name="T29" fmla="*/ 1363 h 1597"/>
                <a:gd name="T30" fmla="*/ 1282 w 1598"/>
                <a:gd name="T31" fmla="*/ 1432 h 1597"/>
                <a:gd name="T32" fmla="*/ 146 w 1598"/>
                <a:gd name="T33" fmla="*/ 1242 h 1597"/>
                <a:gd name="T34" fmla="*/ 201 w 1598"/>
                <a:gd name="T35" fmla="*/ 1323 h 1597"/>
                <a:gd name="T36" fmla="*/ 1438 w 1598"/>
                <a:gd name="T37" fmla="*/ 1244 h 1597"/>
                <a:gd name="T38" fmla="*/ 1398 w 1598"/>
                <a:gd name="T39" fmla="*/ 1323 h 1597"/>
                <a:gd name="T40" fmla="*/ 71 w 1598"/>
                <a:gd name="T41" fmla="*/ 1102 h 1597"/>
                <a:gd name="T42" fmla="*/ 110 w 1598"/>
                <a:gd name="T43" fmla="*/ 1192 h 1597"/>
                <a:gd name="T44" fmla="*/ 1515 w 1598"/>
                <a:gd name="T45" fmla="*/ 1106 h 1597"/>
                <a:gd name="T46" fmla="*/ 1489 w 1598"/>
                <a:gd name="T47" fmla="*/ 1192 h 1597"/>
                <a:gd name="T48" fmla="*/ 25 w 1598"/>
                <a:gd name="T49" fmla="*/ 949 h 1597"/>
                <a:gd name="T50" fmla="*/ 47 w 1598"/>
                <a:gd name="T51" fmla="*/ 1046 h 1597"/>
                <a:gd name="T52" fmla="*/ 1562 w 1598"/>
                <a:gd name="T53" fmla="*/ 956 h 1597"/>
                <a:gd name="T54" fmla="*/ 1552 w 1598"/>
                <a:gd name="T55" fmla="*/ 1045 h 1597"/>
                <a:gd name="T56" fmla="*/ 10 w 1598"/>
                <a:gd name="T57" fmla="*/ 790 h 1597"/>
                <a:gd name="T58" fmla="*/ 16 w 1598"/>
                <a:gd name="T59" fmla="*/ 890 h 1597"/>
                <a:gd name="T60" fmla="*/ 1574 w 1598"/>
                <a:gd name="T61" fmla="*/ 878 h 1597"/>
                <a:gd name="T62" fmla="*/ 1598 w 1598"/>
                <a:gd name="T63" fmla="*/ 797 h 1597"/>
                <a:gd name="T64" fmla="*/ 14 w 1598"/>
                <a:gd name="T65" fmla="*/ 730 h 1597"/>
                <a:gd name="T66" fmla="*/ 28 w 1598"/>
                <a:gd name="T67" fmla="*/ 631 h 1597"/>
                <a:gd name="T68" fmla="*/ 1584 w 1598"/>
                <a:gd name="T69" fmla="*/ 727 h 1597"/>
                <a:gd name="T70" fmla="*/ 1581 w 1598"/>
                <a:gd name="T71" fmla="*/ 637 h 1597"/>
                <a:gd name="T72" fmla="*/ 46 w 1598"/>
                <a:gd name="T73" fmla="*/ 574 h 1597"/>
                <a:gd name="T74" fmla="*/ 78 w 1598"/>
                <a:gd name="T75" fmla="*/ 480 h 1597"/>
                <a:gd name="T76" fmla="*/ 1551 w 1598"/>
                <a:gd name="T77" fmla="*/ 571 h 1597"/>
                <a:gd name="T78" fmla="*/ 1533 w 1598"/>
                <a:gd name="T79" fmla="*/ 482 h 1597"/>
                <a:gd name="T80" fmla="*/ 109 w 1598"/>
                <a:gd name="T81" fmla="*/ 427 h 1597"/>
                <a:gd name="T82" fmla="*/ 157 w 1598"/>
                <a:gd name="T83" fmla="*/ 341 h 1597"/>
                <a:gd name="T84" fmla="*/ 1488 w 1598"/>
                <a:gd name="T85" fmla="*/ 425 h 1597"/>
                <a:gd name="T86" fmla="*/ 1454 w 1598"/>
                <a:gd name="T87" fmla="*/ 341 h 1597"/>
                <a:gd name="T88" fmla="*/ 200 w 1598"/>
                <a:gd name="T89" fmla="*/ 296 h 1597"/>
                <a:gd name="T90" fmla="*/ 262 w 1598"/>
                <a:gd name="T91" fmla="*/ 221 h 1597"/>
                <a:gd name="T92" fmla="*/ 1396 w 1598"/>
                <a:gd name="T93" fmla="*/ 294 h 1597"/>
                <a:gd name="T94" fmla="*/ 1348 w 1598"/>
                <a:gd name="T95" fmla="*/ 219 h 1597"/>
                <a:gd name="T96" fmla="*/ 315 w 1598"/>
                <a:gd name="T97" fmla="*/ 186 h 1597"/>
                <a:gd name="T98" fmla="*/ 389 w 1598"/>
                <a:gd name="T99" fmla="*/ 125 h 1597"/>
                <a:gd name="T100" fmla="*/ 1281 w 1598"/>
                <a:gd name="T101" fmla="*/ 184 h 1597"/>
                <a:gd name="T102" fmla="*/ 1220 w 1598"/>
                <a:gd name="T103" fmla="*/ 120 h 1597"/>
                <a:gd name="T104" fmla="*/ 451 w 1598"/>
                <a:gd name="T105" fmla="*/ 101 h 1597"/>
                <a:gd name="T106" fmla="*/ 533 w 1598"/>
                <a:gd name="T107" fmla="*/ 56 h 1597"/>
                <a:gd name="T108" fmla="*/ 1145 w 1598"/>
                <a:gd name="T109" fmla="*/ 100 h 1597"/>
                <a:gd name="T110" fmla="*/ 1075 w 1598"/>
                <a:gd name="T111" fmla="*/ 49 h 1597"/>
                <a:gd name="T112" fmla="*/ 600 w 1598"/>
                <a:gd name="T113" fmla="*/ 46 h 1597"/>
                <a:gd name="T114" fmla="*/ 688 w 1598"/>
                <a:gd name="T115" fmla="*/ 18 h 1597"/>
                <a:gd name="T116" fmla="*/ 995 w 1598"/>
                <a:gd name="T117" fmla="*/ 45 h 1597"/>
                <a:gd name="T118" fmla="*/ 919 w 1598"/>
                <a:gd name="T119" fmla="*/ 9 h 1597"/>
                <a:gd name="T120" fmla="*/ 758 w 1598"/>
                <a:gd name="T121" fmla="*/ 21 h 1597"/>
                <a:gd name="T122" fmla="*/ 848 w 1598"/>
                <a:gd name="T123" fmla="*/ 12 h 1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8" h="1597">
                  <a:moveTo>
                    <a:pt x="760" y="1597"/>
                  </a:moveTo>
                  <a:cubicBezTo>
                    <a:pt x="759" y="1597"/>
                    <a:pt x="759" y="1597"/>
                    <a:pt x="759" y="1597"/>
                  </a:cubicBezTo>
                  <a:cubicBezTo>
                    <a:pt x="732" y="1595"/>
                    <a:pt x="705" y="1593"/>
                    <a:pt x="679" y="1589"/>
                  </a:cubicBezTo>
                  <a:cubicBezTo>
                    <a:pt x="673" y="1588"/>
                    <a:pt x="669" y="1583"/>
                    <a:pt x="670" y="1577"/>
                  </a:cubicBezTo>
                  <a:cubicBezTo>
                    <a:pt x="671" y="1572"/>
                    <a:pt x="676" y="1568"/>
                    <a:pt x="682" y="1569"/>
                  </a:cubicBezTo>
                  <a:cubicBezTo>
                    <a:pt x="707" y="1573"/>
                    <a:pt x="734" y="1575"/>
                    <a:pt x="760" y="1577"/>
                  </a:cubicBezTo>
                  <a:cubicBezTo>
                    <a:pt x="766" y="1577"/>
                    <a:pt x="770" y="1582"/>
                    <a:pt x="770" y="1587"/>
                  </a:cubicBezTo>
                  <a:cubicBezTo>
                    <a:pt x="769" y="1592"/>
                    <a:pt x="765" y="1597"/>
                    <a:pt x="760" y="1597"/>
                  </a:cubicBezTo>
                  <a:close/>
                  <a:moveTo>
                    <a:pt x="839" y="1597"/>
                  </a:moveTo>
                  <a:cubicBezTo>
                    <a:pt x="834" y="1597"/>
                    <a:pt x="830" y="1592"/>
                    <a:pt x="829" y="1587"/>
                  </a:cubicBezTo>
                  <a:cubicBezTo>
                    <a:pt x="829" y="1582"/>
                    <a:pt x="833" y="1577"/>
                    <a:pt x="839" y="1577"/>
                  </a:cubicBezTo>
                  <a:cubicBezTo>
                    <a:pt x="865" y="1575"/>
                    <a:pt x="892" y="1573"/>
                    <a:pt x="917" y="1569"/>
                  </a:cubicBezTo>
                  <a:cubicBezTo>
                    <a:pt x="923" y="1568"/>
                    <a:pt x="928" y="1572"/>
                    <a:pt x="929" y="1577"/>
                  </a:cubicBezTo>
                  <a:cubicBezTo>
                    <a:pt x="930" y="1583"/>
                    <a:pt x="926" y="1588"/>
                    <a:pt x="920" y="1588"/>
                  </a:cubicBezTo>
                  <a:cubicBezTo>
                    <a:pt x="894" y="1592"/>
                    <a:pt x="867" y="1595"/>
                    <a:pt x="840" y="1597"/>
                  </a:cubicBezTo>
                  <a:lnTo>
                    <a:pt x="839" y="1597"/>
                  </a:lnTo>
                  <a:close/>
                  <a:moveTo>
                    <a:pt x="602" y="1573"/>
                  </a:moveTo>
                  <a:cubicBezTo>
                    <a:pt x="601" y="1573"/>
                    <a:pt x="600" y="1573"/>
                    <a:pt x="599" y="1572"/>
                  </a:cubicBezTo>
                  <a:cubicBezTo>
                    <a:pt x="573" y="1566"/>
                    <a:pt x="547" y="1558"/>
                    <a:pt x="522" y="1548"/>
                  </a:cubicBezTo>
                  <a:cubicBezTo>
                    <a:pt x="517" y="1546"/>
                    <a:pt x="514" y="1541"/>
                    <a:pt x="516" y="1535"/>
                  </a:cubicBezTo>
                  <a:cubicBezTo>
                    <a:pt x="518" y="1530"/>
                    <a:pt x="524" y="1528"/>
                    <a:pt x="529" y="1530"/>
                  </a:cubicBezTo>
                  <a:cubicBezTo>
                    <a:pt x="554" y="1539"/>
                    <a:pt x="579" y="1547"/>
                    <a:pt x="604" y="1553"/>
                  </a:cubicBezTo>
                  <a:cubicBezTo>
                    <a:pt x="610" y="1554"/>
                    <a:pt x="613" y="1560"/>
                    <a:pt x="612" y="1565"/>
                  </a:cubicBezTo>
                  <a:cubicBezTo>
                    <a:pt x="610" y="1570"/>
                    <a:pt x="606" y="1573"/>
                    <a:pt x="602" y="1573"/>
                  </a:cubicBezTo>
                  <a:close/>
                  <a:moveTo>
                    <a:pt x="997" y="1573"/>
                  </a:moveTo>
                  <a:cubicBezTo>
                    <a:pt x="993" y="1573"/>
                    <a:pt x="989" y="1570"/>
                    <a:pt x="987" y="1565"/>
                  </a:cubicBezTo>
                  <a:cubicBezTo>
                    <a:pt x="986" y="1560"/>
                    <a:pt x="989" y="1554"/>
                    <a:pt x="995" y="1553"/>
                  </a:cubicBezTo>
                  <a:cubicBezTo>
                    <a:pt x="1020" y="1546"/>
                    <a:pt x="1045" y="1538"/>
                    <a:pt x="1070" y="1529"/>
                  </a:cubicBezTo>
                  <a:cubicBezTo>
                    <a:pt x="1075" y="1527"/>
                    <a:pt x="1081" y="1530"/>
                    <a:pt x="1083" y="1535"/>
                  </a:cubicBezTo>
                  <a:cubicBezTo>
                    <a:pt x="1085" y="1540"/>
                    <a:pt x="1082" y="1546"/>
                    <a:pt x="1077" y="1548"/>
                  </a:cubicBezTo>
                  <a:cubicBezTo>
                    <a:pt x="1052" y="1557"/>
                    <a:pt x="1026" y="1565"/>
                    <a:pt x="1000" y="1572"/>
                  </a:cubicBezTo>
                  <a:cubicBezTo>
                    <a:pt x="999" y="1572"/>
                    <a:pt x="998" y="1573"/>
                    <a:pt x="997" y="1573"/>
                  </a:cubicBezTo>
                  <a:close/>
                  <a:moveTo>
                    <a:pt x="452" y="1517"/>
                  </a:moveTo>
                  <a:cubicBezTo>
                    <a:pt x="451" y="1517"/>
                    <a:pt x="449" y="1517"/>
                    <a:pt x="448" y="1516"/>
                  </a:cubicBezTo>
                  <a:cubicBezTo>
                    <a:pt x="424" y="1505"/>
                    <a:pt x="400" y="1491"/>
                    <a:pt x="377" y="1477"/>
                  </a:cubicBezTo>
                  <a:cubicBezTo>
                    <a:pt x="372" y="1474"/>
                    <a:pt x="371" y="1468"/>
                    <a:pt x="374" y="1463"/>
                  </a:cubicBezTo>
                  <a:cubicBezTo>
                    <a:pt x="377" y="1459"/>
                    <a:pt x="383" y="1457"/>
                    <a:pt x="388" y="1460"/>
                  </a:cubicBezTo>
                  <a:cubicBezTo>
                    <a:pt x="410" y="1474"/>
                    <a:pt x="433" y="1487"/>
                    <a:pt x="457" y="1498"/>
                  </a:cubicBezTo>
                  <a:cubicBezTo>
                    <a:pt x="462" y="1501"/>
                    <a:pt x="464" y="1507"/>
                    <a:pt x="461" y="1512"/>
                  </a:cubicBezTo>
                  <a:cubicBezTo>
                    <a:pt x="459" y="1515"/>
                    <a:pt x="456" y="1517"/>
                    <a:pt x="452" y="1517"/>
                  </a:cubicBezTo>
                  <a:close/>
                  <a:moveTo>
                    <a:pt x="1147" y="1517"/>
                  </a:moveTo>
                  <a:cubicBezTo>
                    <a:pt x="1143" y="1517"/>
                    <a:pt x="1139" y="1515"/>
                    <a:pt x="1138" y="1511"/>
                  </a:cubicBezTo>
                  <a:cubicBezTo>
                    <a:pt x="1135" y="1506"/>
                    <a:pt x="1137" y="1501"/>
                    <a:pt x="1142" y="1498"/>
                  </a:cubicBezTo>
                  <a:cubicBezTo>
                    <a:pt x="1166" y="1487"/>
                    <a:pt x="1189" y="1474"/>
                    <a:pt x="1211" y="1460"/>
                  </a:cubicBezTo>
                  <a:cubicBezTo>
                    <a:pt x="1216" y="1457"/>
                    <a:pt x="1222" y="1458"/>
                    <a:pt x="1225" y="1463"/>
                  </a:cubicBezTo>
                  <a:cubicBezTo>
                    <a:pt x="1228" y="1468"/>
                    <a:pt x="1226" y="1474"/>
                    <a:pt x="1222" y="1477"/>
                  </a:cubicBezTo>
                  <a:cubicBezTo>
                    <a:pt x="1199" y="1491"/>
                    <a:pt x="1175" y="1504"/>
                    <a:pt x="1151" y="1516"/>
                  </a:cubicBezTo>
                  <a:cubicBezTo>
                    <a:pt x="1150" y="1517"/>
                    <a:pt x="1148" y="1517"/>
                    <a:pt x="1147" y="1517"/>
                  </a:cubicBezTo>
                  <a:close/>
                  <a:moveTo>
                    <a:pt x="317" y="1433"/>
                  </a:moveTo>
                  <a:cubicBezTo>
                    <a:pt x="315" y="1433"/>
                    <a:pt x="313" y="1432"/>
                    <a:pt x="311" y="1431"/>
                  </a:cubicBezTo>
                  <a:cubicBezTo>
                    <a:pt x="289" y="1414"/>
                    <a:pt x="269" y="1397"/>
                    <a:pt x="249" y="1378"/>
                  </a:cubicBezTo>
                  <a:cubicBezTo>
                    <a:pt x="245" y="1374"/>
                    <a:pt x="245" y="1368"/>
                    <a:pt x="249" y="1364"/>
                  </a:cubicBezTo>
                  <a:cubicBezTo>
                    <a:pt x="253" y="1360"/>
                    <a:pt x="259" y="1360"/>
                    <a:pt x="263" y="1364"/>
                  </a:cubicBezTo>
                  <a:cubicBezTo>
                    <a:pt x="282" y="1382"/>
                    <a:pt x="302" y="1399"/>
                    <a:pt x="323" y="1415"/>
                  </a:cubicBezTo>
                  <a:cubicBezTo>
                    <a:pt x="327" y="1418"/>
                    <a:pt x="328" y="1425"/>
                    <a:pt x="325" y="1429"/>
                  </a:cubicBezTo>
                  <a:cubicBezTo>
                    <a:pt x="323" y="1432"/>
                    <a:pt x="320" y="1433"/>
                    <a:pt x="317" y="1433"/>
                  </a:cubicBezTo>
                  <a:close/>
                  <a:moveTo>
                    <a:pt x="1282" y="1432"/>
                  </a:moveTo>
                  <a:cubicBezTo>
                    <a:pt x="1279" y="1432"/>
                    <a:pt x="1276" y="1431"/>
                    <a:pt x="1274" y="1429"/>
                  </a:cubicBezTo>
                  <a:cubicBezTo>
                    <a:pt x="1271" y="1424"/>
                    <a:pt x="1271" y="1418"/>
                    <a:pt x="1276" y="1415"/>
                  </a:cubicBezTo>
                  <a:cubicBezTo>
                    <a:pt x="1297" y="1399"/>
                    <a:pt x="1317" y="1381"/>
                    <a:pt x="1336" y="1363"/>
                  </a:cubicBezTo>
                  <a:cubicBezTo>
                    <a:pt x="1340" y="1359"/>
                    <a:pt x="1346" y="1360"/>
                    <a:pt x="1350" y="1364"/>
                  </a:cubicBezTo>
                  <a:cubicBezTo>
                    <a:pt x="1354" y="1368"/>
                    <a:pt x="1353" y="1374"/>
                    <a:pt x="1349" y="1378"/>
                  </a:cubicBezTo>
                  <a:cubicBezTo>
                    <a:pt x="1330" y="1396"/>
                    <a:pt x="1309" y="1414"/>
                    <a:pt x="1288" y="1430"/>
                  </a:cubicBezTo>
                  <a:cubicBezTo>
                    <a:pt x="1286" y="1432"/>
                    <a:pt x="1284" y="1432"/>
                    <a:pt x="1282" y="1432"/>
                  </a:cubicBezTo>
                  <a:close/>
                  <a:moveTo>
                    <a:pt x="201" y="1323"/>
                  </a:moveTo>
                  <a:cubicBezTo>
                    <a:pt x="198" y="1323"/>
                    <a:pt x="196" y="1322"/>
                    <a:pt x="194" y="1320"/>
                  </a:cubicBezTo>
                  <a:cubicBezTo>
                    <a:pt x="176" y="1299"/>
                    <a:pt x="159" y="1278"/>
                    <a:pt x="144" y="1256"/>
                  </a:cubicBezTo>
                  <a:cubicBezTo>
                    <a:pt x="141" y="1251"/>
                    <a:pt x="142" y="1245"/>
                    <a:pt x="146" y="1242"/>
                  </a:cubicBezTo>
                  <a:cubicBezTo>
                    <a:pt x="151" y="1239"/>
                    <a:pt x="157" y="1240"/>
                    <a:pt x="160" y="1244"/>
                  </a:cubicBezTo>
                  <a:cubicBezTo>
                    <a:pt x="175" y="1266"/>
                    <a:pt x="192" y="1287"/>
                    <a:pt x="209" y="1307"/>
                  </a:cubicBezTo>
                  <a:cubicBezTo>
                    <a:pt x="212" y="1311"/>
                    <a:pt x="212" y="1317"/>
                    <a:pt x="208" y="1321"/>
                  </a:cubicBezTo>
                  <a:cubicBezTo>
                    <a:pt x="206" y="1322"/>
                    <a:pt x="203" y="1323"/>
                    <a:pt x="201" y="1323"/>
                  </a:cubicBezTo>
                  <a:close/>
                  <a:moveTo>
                    <a:pt x="1398" y="1323"/>
                  </a:moveTo>
                  <a:cubicBezTo>
                    <a:pt x="1395" y="1323"/>
                    <a:pt x="1393" y="1322"/>
                    <a:pt x="1391" y="1320"/>
                  </a:cubicBezTo>
                  <a:cubicBezTo>
                    <a:pt x="1387" y="1317"/>
                    <a:pt x="1386" y="1310"/>
                    <a:pt x="1390" y="1306"/>
                  </a:cubicBezTo>
                  <a:cubicBezTo>
                    <a:pt x="1407" y="1286"/>
                    <a:pt x="1423" y="1265"/>
                    <a:pt x="1438" y="1244"/>
                  </a:cubicBezTo>
                  <a:cubicBezTo>
                    <a:pt x="1441" y="1239"/>
                    <a:pt x="1448" y="1238"/>
                    <a:pt x="1452" y="1241"/>
                  </a:cubicBezTo>
                  <a:cubicBezTo>
                    <a:pt x="1457" y="1244"/>
                    <a:pt x="1458" y="1251"/>
                    <a:pt x="1455" y="1255"/>
                  </a:cubicBezTo>
                  <a:cubicBezTo>
                    <a:pt x="1439" y="1277"/>
                    <a:pt x="1423" y="1299"/>
                    <a:pt x="1405" y="1319"/>
                  </a:cubicBezTo>
                  <a:cubicBezTo>
                    <a:pt x="1403" y="1321"/>
                    <a:pt x="1400" y="1323"/>
                    <a:pt x="1398" y="1323"/>
                  </a:cubicBezTo>
                  <a:close/>
                  <a:moveTo>
                    <a:pt x="110" y="1192"/>
                  </a:moveTo>
                  <a:cubicBezTo>
                    <a:pt x="106" y="1192"/>
                    <a:pt x="103" y="1191"/>
                    <a:pt x="101" y="1187"/>
                  </a:cubicBezTo>
                  <a:cubicBezTo>
                    <a:pt x="88" y="1164"/>
                    <a:pt x="76" y="1139"/>
                    <a:pt x="65" y="1115"/>
                  </a:cubicBezTo>
                  <a:cubicBezTo>
                    <a:pt x="63" y="1110"/>
                    <a:pt x="65" y="1104"/>
                    <a:pt x="71" y="1102"/>
                  </a:cubicBezTo>
                  <a:cubicBezTo>
                    <a:pt x="76" y="1099"/>
                    <a:pt x="81" y="1102"/>
                    <a:pt x="84" y="1107"/>
                  </a:cubicBezTo>
                  <a:cubicBezTo>
                    <a:pt x="94" y="1131"/>
                    <a:pt x="106" y="1155"/>
                    <a:pt x="119" y="1177"/>
                  </a:cubicBezTo>
                  <a:cubicBezTo>
                    <a:pt x="121" y="1182"/>
                    <a:pt x="119" y="1188"/>
                    <a:pt x="115" y="1191"/>
                  </a:cubicBezTo>
                  <a:cubicBezTo>
                    <a:pt x="113" y="1192"/>
                    <a:pt x="111" y="1192"/>
                    <a:pt x="110" y="1192"/>
                  </a:cubicBezTo>
                  <a:close/>
                  <a:moveTo>
                    <a:pt x="1489" y="1192"/>
                  </a:moveTo>
                  <a:cubicBezTo>
                    <a:pt x="1487" y="1192"/>
                    <a:pt x="1485" y="1191"/>
                    <a:pt x="1484" y="1190"/>
                  </a:cubicBezTo>
                  <a:cubicBezTo>
                    <a:pt x="1479" y="1188"/>
                    <a:pt x="1477" y="1182"/>
                    <a:pt x="1480" y="1177"/>
                  </a:cubicBezTo>
                  <a:cubicBezTo>
                    <a:pt x="1493" y="1154"/>
                    <a:pt x="1505" y="1130"/>
                    <a:pt x="1515" y="1106"/>
                  </a:cubicBezTo>
                  <a:cubicBezTo>
                    <a:pt x="1517" y="1101"/>
                    <a:pt x="1523" y="1099"/>
                    <a:pt x="1528" y="1101"/>
                  </a:cubicBezTo>
                  <a:cubicBezTo>
                    <a:pt x="1533" y="1103"/>
                    <a:pt x="1535" y="1109"/>
                    <a:pt x="1533" y="1114"/>
                  </a:cubicBezTo>
                  <a:cubicBezTo>
                    <a:pt x="1523" y="1139"/>
                    <a:pt x="1511" y="1163"/>
                    <a:pt x="1498" y="1186"/>
                  </a:cubicBezTo>
                  <a:cubicBezTo>
                    <a:pt x="1496" y="1190"/>
                    <a:pt x="1492" y="1192"/>
                    <a:pt x="1489" y="1192"/>
                  </a:cubicBezTo>
                  <a:close/>
                  <a:moveTo>
                    <a:pt x="47" y="1046"/>
                  </a:moveTo>
                  <a:cubicBezTo>
                    <a:pt x="42" y="1046"/>
                    <a:pt x="38" y="1043"/>
                    <a:pt x="37" y="1039"/>
                  </a:cubicBezTo>
                  <a:cubicBezTo>
                    <a:pt x="29" y="1013"/>
                    <a:pt x="22" y="987"/>
                    <a:pt x="17" y="961"/>
                  </a:cubicBezTo>
                  <a:cubicBezTo>
                    <a:pt x="16" y="955"/>
                    <a:pt x="19" y="950"/>
                    <a:pt x="25" y="949"/>
                  </a:cubicBezTo>
                  <a:cubicBezTo>
                    <a:pt x="30" y="948"/>
                    <a:pt x="35" y="951"/>
                    <a:pt x="36" y="957"/>
                  </a:cubicBezTo>
                  <a:cubicBezTo>
                    <a:pt x="42" y="982"/>
                    <a:pt x="48" y="1008"/>
                    <a:pt x="56" y="1033"/>
                  </a:cubicBezTo>
                  <a:cubicBezTo>
                    <a:pt x="58" y="1038"/>
                    <a:pt x="55" y="1044"/>
                    <a:pt x="50" y="1045"/>
                  </a:cubicBezTo>
                  <a:cubicBezTo>
                    <a:pt x="49" y="1046"/>
                    <a:pt x="48" y="1046"/>
                    <a:pt x="47" y="1046"/>
                  </a:cubicBezTo>
                  <a:close/>
                  <a:moveTo>
                    <a:pt x="1552" y="1045"/>
                  </a:moveTo>
                  <a:cubicBezTo>
                    <a:pt x="1551" y="1045"/>
                    <a:pt x="1550" y="1045"/>
                    <a:pt x="1549" y="1045"/>
                  </a:cubicBezTo>
                  <a:cubicBezTo>
                    <a:pt x="1543" y="1043"/>
                    <a:pt x="1541" y="1037"/>
                    <a:pt x="1542" y="1032"/>
                  </a:cubicBezTo>
                  <a:cubicBezTo>
                    <a:pt x="1550" y="1007"/>
                    <a:pt x="1557" y="981"/>
                    <a:pt x="1562" y="956"/>
                  </a:cubicBezTo>
                  <a:cubicBezTo>
                    <a:pt x="1563" y="950"/>
                    <a:pt x="1568" y="947"/>
                    <a:pt x="1574" y="948"/>
                  </a:cubicBezTo>
                  <a:cubicBezTo>
                    <a:pt x="1579" y="949"/>
                    <a:pt x="1583" y="954"/>
                    <a:pt x="1582" y="960"/>
                  </a:cubicBezTo>
                  <a:cubicBezTo>
                    <a:pt x="1576" y="986"/>
                    <a:pt x="1569" y="1012"/>
                    <a:pt x="1561" y="1038"/>
                  </a:cubicBezTo>
                  <a:cubicBezTo>
                    <a:pt x="1560" y="1042"/>
                    <a:pt x="1556" y="1045"/>
                    <a:pt x="1552" y="1045"/>
                  </a:cubicBezTo>
                  <a:close/>
                  <a:moveTo>
                    <a:pt x="15" y="890"/>
                  </a:moveTo>
                  <a:cubicBezTo>
                    <a:pt x="9" y="890"/>
                    <a:pt x="5" y="886"/>
                    <a:pt x="5" y="881"/>
                  </a:cubicBezTo>
                  <a:cubicBezTo>
                    <a:pt x="2" y="854"/>
                    <a:pt x="1" y="827"/>
                    <a:pt x="0" y="800"/>
                  </a:cubicBezTo>
                  <a:cubicBezTo>
                    <a:pt x="0" y="794"/>
                    <a:pt x="5" y="790"/>
                    <a:pt x="10" y="790"/>
                  </a:cubicBezTo>
                  <a:cubicBezTo>
                    <a:pt x="10" y="790"/>
                    <a:pt x="10" y="790"/>
                    <a:pt x="10" y="790"/>
                  </a:cubicBezTo>
                  <a:cubicBezTo>
                    <a:pt x="16" y="790"/>
                    <a:pt x="20" y="794"/>
                    <a:pt x="20" y="800"/>
                  </a:cubicBezTo>
                  <a:cubicBezTo>
                    <a:pt x="21" y="826"/>
                    <a:pt x="22" y="853"/>
                    <a:pt x="24" y="879"/>
                  </a:cubicBezTo>
                  <a:cubicBezTo>
                    <a:pt x="25" y="884"/>
                    <a:pt x="21" y="889"/>
                    <a:pt x="16" y="890"/>
                  </a:cubicBezTo>
                  <a:lnTo>
                    <a:pt x="15" y="890"/>
                  </a:lnTo>
                  <a:close/>
                  <a:moveTo>
                    <a:pt x="1584" y="889"/>
                  </a:moveTo>
                  <a:cubicBezTo>
                    <a:pt x="1583" y="889"/>
                    <a:pt x="1583" y="889"/>
                    <a:pt x="1583" y="889"/>
                  </a:cubicBezTo>
                  <a:cubicBezTo>
                    <a:pt x="1577" y="888"/>
                    <a:pt x="1573" y="883"/>
                    <a:pt x="1574" y="878"/>
                  </a:cubicBezTo>
                  <a:cubicBezTo>
                    <a:pt x="1576" y="852"/>
                    <a:pt x="1578" y="825"/>
                    <a:pt x="1578" y="799"/>
                  </a:cubicBezTo>
                  <a:cubicBezTo>
                    <a:pt x="1578" y="797"/>
                    <a:pt x="1578" y="797"/>
                    <a:pt x="1578" y="797"/>
                  </a:cubicBezTo>
                  <a:cubicBezTo>
                    <a:pt x="1578" y="792"/>
                    <a:pt x="1582" y="787"/>
                    <a:pt x="1588" y="787"/>
                  </a:cubicBezTo>
                  <a:cubicBezTo>
                    <a:pt x="1593" y="787"/>
                    <a:pt x="1598" y="792"/>
                    <a:pt x="1598" y="797"/>
                  </a:cubicBezTo>
                  <a:cubicBezTo>
                    <a:pt x="1598" y="799"/>
                    <a:pt x="1598" y="799"/>
                    <a:pt x="1598" y="799"/>
                  </a:cubicBezTo>
                  <a:cubicBezTo>
                    <a:pt x="1598" y="826"/>
                    <a:pt x="1596" y="853"/>
                    <a:pt x="1594" y="880"/>
                  </a:cubicBezTo>
                  <a:cubicBezTo>
                    <a:pt x="1593" y="885"/>
                    <a:pt x="1589" y="889"/>
                    <a:pt x="1584" y="889"/>
                  </a:cubicBezTo>
                  <a:close/>
                  <a:moveTo>
                    <a:pt x="14" y="730"/>
                  </a:moveTo>
                  <a:cubicBezTo>
                    <a:pt x="13" y="730"/>
                    <a:pt x="13" y="730"/>
                    <a:pt x="13" y="730"/>
                  </a:cubicBezTo>
                  <a:cubicBezTo>
                    <a:pt x="8" y="730"/>
                    <a:pt x="4" y="725"/>
                    <a:pt x="4" y="719"/>
                  </a:cubicBezTo>
                  <a:cubicBezTo>
                    <a:pt x="7" y="692"/>
                    <a:pt x="11" y="665"/>
                    <a:pt x="16" y="639"/>
                  </a:cubicBezTo>
                  <a:cubicBezTo>
                    <a:pt x="18" y="634"/>
                    <a:pt x="23" y="630"/>
                    <a:pt x="28" y="631"/>
                  </a:cubicBezTo>
                  <a:cubicBezTo>
                    <a:pt x="34" y="632"/>
                    <a:pt x="37" y="638"/>
                    <a:pt x="36" y="643"/>
                  </a:cubicBezTo>
                  <a:cubicBezTo>
                    <a:pt x="31" y="669"/>
                    <a:pt x="27" y="695"/>
                    <a:pt x="24" y="721"/>
                  </a:cubicBezTo>
                  <a:cubicBezTo>
                    <a:pt x="24" y="726"/>
                    <a:pt x="19" y="730"/>
                    <a:pt x="14" y="730"/>
                  </a:cubicBezTo>
                  <a:close/>
                  <a:moveTo>
                    <a:pt x="1584" y="727"/>
                  </a:moveTo>
                  <a:cubicBezTo>
                    <a:pt x="1578" y="727"/>
                    <a:pt x="1574" y="724"/>
                    <a:pt x="1574" y="718"/>
                  </a:cubicBezTo>
                  <a:cubicBezTo>
                    <a:pt x="1571" y="692"/>
                    <a:pt x="1567" y="666"/>
                    <a:pt x="1562" y="641"/>
                  </a:cubicBezTo>
                  <a:cubicBezTo>
                    <a:pt x="1560" y="635"/>
                    <a:pt x="1564" y="630"/>
                    <a:pt x="1569" y="629"/>
                  </a:cubicBezTo>
                  <a:cubicBezTo>
                    <a:pt x="1575" y="628"/>
                    <a:pt x="1580" y="631"/>
                    <a:pt x="1581" y="637"/>
                  </a:cubicBezTo>
                  <a:cubicBezTo>
                    <a:pt x="1587" y="663"/>
                    <a:pt x="1591" y="690"/>
                    <a:pt x="1593" y="716"/>
                  </a:cubicBezTo>
                  <a:cubicBezTo>
                    <a:pt x="1594" y="722"/>
                    <a:pt x="1590" y="727"/>
                    <a:pt x="1585" y="727"/>
                  </a:cubicBezTo>
                  <a:lnTo>
                    <a:pt x="1584" y="727"/>
                  </a:lnTo>
                  <a:close/>
                  <a:moveTo>
                    <a:pt x="46" y="574"/>
                  </a:moveTo>
                  <a:cubicBezTo>
                    <a:pt x="45" y="574"/>
                    <a:pt x="44" y="574"/>
                    <a:pt x="43" y="573"/>
                  </a:cubicBezTo>
                  <a:cubicBezTo>
                    <a:pt x="38" y="572"/>
                    <a:pt x="35" y="566"/>
                    <a:pt x="37" y="561"/>
                  </a:cubicBezTo>
                  <a:cubicBezTo>
                    <a:pt x="45" y="535"/>
                    <a:pt x="54" y="510"/>
                    <a:pt x="65" y="485"/>
                  </a:cubicBezTo>
                  <a:cubicBezTo>
                    <a:pt x="67" y="480"/>
                    <a:pt x="73" y="477"/>
                    <a:pt x="78" y="480"/>
                  </a:cubicBezTo>
                  <a:cubicBezTo>
                    <a:pt x="83" y="482"/>
                    <a:pt x="85" y="488"/>
                    <a:pt x="83" y="493"/>
                  </a:cubicBezTo>
                  <a:cubicBezTo>
                    <a:pt x="73" y="517"/>
                    <a:pt x="63" y="542"/>
                    <a:pt x="56" y="567"/>
                  </a:cubicBezTo>
                  <a:cubicBezTo>
                    <a:pt x="54" y="571"/>
                    <a:pt x="50" y="574"/>
                    <a:pt x="46" y="574"/>
                  </a:cubicBezTo>
                  <a:close/>
                  <a:moveTo>
                    <a:pt x="1551" y="571"/>
                  </a:moveTo>
                  <a:cubicBezTo>
                    <a:pt x="1547" y="571"/>
                    <a:pt x="1543" y="569"/>
                    <a:pt x="1542" y="564"/>
                  </a:cubicBezTo>
                  <a:cubicBezTo>
                    <a:pt x="1534" y="539"/>
                    <a:pt x="1525" y="514"/>
                    <a:pt x="1514" y="490"/>
                  </a:cubicBezTo>
                  <a:cubicBezTo>
                    <a:pt x="1512" y="485"/>
                    <a:pt x="1514" y="479"/>
                    <a:pt x="1519" y="477"/>
                  </a:cubicBezTo>
                  <a:cubicBezTo>
                    <a:pt x="1524" y="475"/>
                    <a:pt x="1530" y="477"/>
                    <a:pt x="1533" y="482"/>
                  </a:cubicBezTo>
                  <a:cubicBezTo>
                    <a:pt x="1543" y="507"/>
                    <a:pt x="1553" y="533"/>
                    <a:pt x="1561" y="558"/>
                  </a:cubicBezTo>
                  <a:cubicBezTo>
                    <a:pt x="1562" y="564"/>
                    <a:pt x="1560" y="569"/>
                    <a:pt x="1554" y="571"/>
                  </a:cubicBezTo>
                  <a:cubicBezTo>
                    <a:pt x="1553" y="571"/>
                    <a:pt x="1552" y="571"/>
                    <a:pt x="1551" y="571"/>
                  </a:cubicBezTo>
                  <a:close/>
                  <a:moveTo>
                    <a:pt x="109" y="427"/>
                  </a:moveTo>
                  <a:cubicBezTo>
                    <a:pt x="107" y="427"/>
                    <a:pt x="106" y="427"/>
                    <a:pt x="104" y="426"/>
                  </a:cubicBezTo>
                  <a:cubicBezTo>
                    <a:pt x="99" y="423"/>
                    <a:pt x="98" y="417"/>
                    <a:pt x="100" y="412"/>
                  </a:cubicBezTo>
                  <a:cubicBezTo>
                    <a:pt x="113" y="389"/>
                    <a:pt x="128" y="366"/>
                    <a:pt x="143" y="344"/>
                  </a:cubicBezTo>
                  <a:cubicBezTo>
                    <a:pt x="146" y="339"/>
                    <a:pt x="152" y="338"/>
                    <a:pt x="157" y="341"/>
                  </a:cubicBezTo>
                  <a:cubicBezTo>
                    <a:pt x="161" y="344"/>
                    <a:pt x="163" y="350"/>
                    <a:pt x="159" y="355"/>
                  </a:cubicBezTo>
                  <a:cubicBezTo>
                    <a:pt x="144" y="377"/>
                    <a:pt x="130" y="399"/>
                    <a:pt x="118" y="422"/>
                  </a:cubicBezTo>
                  <a:cubicBezTo>
                    <a:pt x="116" y="425"/>
                    <a:pt x="112" y="427"/>
                    <a:pt x="109" y="427"/>
                  </a:cubicBezTo>
                  <a:close/>
                  <a:moveTo>
                    <a:pt x="1488" y="425"/>
                  </a:moveTo>
                  <a:cubicBezTo>
                    <a:pt x="1484" y="425"/>
                    <a:pt x="1481" y="423"/>
                    <a:pt x="1479" y="420"/>
                  </a:cubicBezTo>
                  <a:cubicBezTo>
                    <a:pt x="1466" y="397"/>
                    <a:pt x="1452" y="374"/>
                    <a:pt x="1437" y="353"/>
                  </a:cubicBezTo>
                  <a:cubicBezTo>
                    <a:pt x="1434" y="348"/>
                    <a:pt x="1435" y="342"/>
                    <a:pt x="1440" y="339"/>
                  </a:cubicBezTo>
                  <a:cubicBezTo>
                    <a:pt x="1444" y="336"/>
                    <a:pt x="1451" y="337"/>
                    <a:pt x="1454" y="341"/>
                  </a:cubicBezTo>
                  <a:cubicBezTo>
                    <a:pt x="1469" y="363"/>
                    <a:pt x="1484" y="387"/>
                    <a:pt x="1497" y="410"/>
                  </a:cubicBezTo>
                  <a:cubicBezTo>
                    <a:pt x="1499" y="415"/>
                    <a:pt x="1498" y="421"/>
                    <a:pt x="1493" y="424"/>
                  </a:cubicBezTo>
                  <a:cubicBezTo>
                    <a:pt x="1491" y="424"/>
                    <a:pt x="1490" y="425"/>
                    <a:pt x="1488" y="425"/>
                  </a:cubicBezTo>
                  <a:close/>
                  <a:moveTo>
                    <a:pt x="200" y="296"/>
                  </a:moveTo>
                  <a:cubicBezTo>
                    <a:pt x="198" y="296"/>
                    <a:pt x="195" y="295"/>
                    <a:pt x="194" y="294"/>
                  </a:cubicBezTo>
                  <a:cubicBezTo>
                    <a:pt x="189" y="290"/>
                    <a:pt x="189" y="284"/>
                    <a:pt x="192" y="280"/>
                  </a:cubicBezTo>
                  <a:cubicBezTo>
                    <a:pt x="210" y="259"/>
                    <a:pt x="229" y="239"/>
                    <a:pt x="248" y="221"/>
                  </a:cubicBezTo>
                  <a:cubicBezTo>
                    <a:pt x="252" y="217"/>
                    <a:pt x="258" y="217"/>
                    <a:pt x="262" y="221"/>
                  </a:cubicBezTo>
                  <a:cubicBezTo>
                    <a:pt x="266" y="225"/>
                    <a:pt x="266" y="232"/>
                    <a:pt x="262" y="235"/>
                  </a:cubicBezTo>
                  <a:cubicBezTo>
                    <a:pt x="243" y="253"/>
                    <a:pt x="225" y="273"/>
                    <a:pt x="208" y="293"/>
                  </a:cubicBezTo>
                  <a:cubicBezTo>
                    <a:pt x="206" y="295"/>
                    <a:pt x="203" y="296"/>
                    <a:pt x="200" y="296"/>
                  </a:cubicBezTo>
                  <a:close/>
                  <a:moveTo>
                    <a:pt x="1396" y="294"/>
                  </a:moveTo>
                  <a:cubicBezTo>
                    <a:pt x="1394" y="294"/>
                    <a:pt x="1391" y="293"/>
                    <a:pt x="1389" y="291"/>
                  </a:cubicBezTo>
                  <a:cubicBezTo>
                    <a:pt x="1372" y="271"/>
                    <a:pt x="1353" y="252"/>
                    <a:pt x="1334" y="234"/>
                  </a:cubicBezTo>
                  <a:cubicBezTo>
                    <a:pt x="1330" y="230"/>
                    <a:pt x="1330" y="223"/>
                    <a:pt x="1334" y="219"/>
                  </a:cubicBezTo>
                  <a:cubicBezTo>
                    <a:pt x="1338" y="215"/>
                    <a:pt x="1344" y="215"/>
                    <a:pt x="1348" y="219"/>
                  </a:cubicBezTo>
                  <a:cubicBezTo>
                    <a:pt x="1368" y="238"/>
                    <a:pt x="1387" y="257"/>
                    <a:pt x="1404" y="278"/>
                  </a:cubicBezTo>
                  <a:cubicBezTo>
                    <a:pt x="1408" y="282"/>
                    <a:pt x="1407" y="288"/>
                    <a:pt x="1403" y="292"/>
                  </a:cubicBezTo>
                  <a:cubicBezTo>
                    <a:pt x="1401" y="293"/>
                    <a:pt x="1399" y="294"/>
                    <a:pt x="1396" y="294"/>
                  </a:cubicBezTo>
                  <a:close/>
                  <a:moveTo>
                    <a:pt x="315" y="186"/>
                  </a:moveTo>
                  <a:cubicBezTo>
                    <a:pt x="313" y="186"/>
                    <a:pt x="310" y="185"/>
                    <a:pt x="308" y="182"/>
                  </a:cubicBezTo>
                  <a:cubicBezTo>
                    <a:pt x="304" y="178"/>
                    <a:pt x="305" y="172"/>
                    <a:pt x="309" y="168"/>
                  </a:cubicBezTo>
                  <a:cubicBezTo>
                    <a:pt x="331" y="152"/>
                    <a:pt x="353" y="136"/>
                    <a:pt x="376" y="122"/>
                  </a:cubicBezTo>
                  <a:cubicBezTo>
                    <a:pt x="380" y="119"/>
                    <a:pt x="386" y="120"/>
                    <a:pt x="389" y="125"/>
                  </a:cubicBezTo>
                  <a:cubicBezTo>
                    <a:pt x="392" y="130"/>
                    <a:pt x="391" y="136"/>
                    <a:pt x="386" y="139"/>
                  </a:cubicBezTo>
                  <a:cubicBezTo>
                    <a:pt x="364" y="153"/>
                    <a:pt x="342" y="168"/>
                    <a:pt x="322" y="184"/>
                  </a:cubicBezTo>
                  <a:cubicBezTo>
                    <a:pt x="320" y="185"/>
                    <a:pt x="318" y="186"/>
                    <a:pt x="315" y="186"/>
                  </a:cubicBezTo>
                  <a:close/>
                  <a:moveTo>
                    <a:pt x="1281" y="184"/>
                  </a:moveTo>
                  <a:cubicBezTo>
                    <a:pt x="1279" y="184"/>
                    <a:pt x="1276" y="184"/>
                    <a:pt x="1275" y="182"/>
                  </a:cubicBezTo>
                  <a:cubicBezTo>
                    <a:pt x="1254" y="166"/>
                    <a:pt x="1232" y="151"/>
                    <a:pt x="1210" y="137"/>
                  </a:cubicBezTo>
                  <a:cubicBezTo>
                    <a:pt x="1205" y="134"/>
                    <a:pt x="1204" y="128"/>
                    <a:pt x="1207" y="124"/>
                  </a:cubicBezTo>
                  <a:cubicBezTo>
                    <a:pt x="1209" y="119"/>
                    <a:pt x="1216" y="117"/>
                    <a:pt x="1220" y="120"/>
                  </a:cubicBezTo>
                  <a:cubicBezTo>
                    <a:pt x="1243" y="135"/>
                    <a:pt x="1265" y="150"/>
                    <a:pt x="1287" y="167"/>
                  </a:cubicBezTo>
                  <a:cubicBezTo>
                    <a:pt x="1291" y="170"/>
                    <a:pt x="1292" y="176"/>
                    <a:pt x="1289" y="181"/>
                  </a:cubicBezTo>
                  <a:cubicBezTo>
                    <a:pt x="1287" y="183"/>
                    <a:pt x="1284" y="184"/>
                    <a:pt x="1281" y="184"/>
                  </a:cubicBezTo>
                  <a:close/>
                  <a:moveTo>
                    <a:pt x="451" y="101"/>
                  </a:moveTo>
                  <a:cubicBezTo>
                    <a:pt x="447" y="101"/>
                    <a:pt x="443" y="99"/>
                    <a:pt x="442" y="96"/>
                  </a:cubicBezTo>
                  <a:cubicBezTo>
                    <a:pt x="439" y="91"/>
                    <a:pt x="441" y="85"/>
                    <a:pt x="446" y="82"/>
                  </a:cubicBezTo>
                  <a:cubicBezTo>
                    <a:pt x="470" y="70"/>
                    <a:pt x="495" y="60"/>
                    <a:pt x="521" y="50"/>
                  </a:cubicBezTo>
                  <a:cubicBezTo>
                    <a:pt x="526" y="48"/>
                    <a:pt x="531" y="51"/>
                    <a:pt x="533" y="56"/>
                  </a:cubicBezTo>
                  <a:cubicBezTo>
                    <a:pt x="535" y="61"/>
                    <a:pt x="533" y="67"/>
                    <a:pt x="527" y="69"/>
                  </a:cubicBezTo>
                  <a:cubicBezTo>
                    <a:pt x="503" y="78"/>
                    <a:pt x="479" y="89"/>
                    <a:pt x="455" y="100"/>
                  </a:cubicBezTo>
                  <a:cubicBezTo>
                    <a:pt x="454" y="101"/>
                    <a:pt x="452" y="101"/>
                    <a:pt x="451" y="101"/>
                  </a:cubicBezTo>
                  <a:close/>
                  <a:moveTo>
                    <a:pt x="1145" y="100"/>
                  </a:moveTo>
                  <a:cubicBezTo>
                    <a:pt x="1144" y="100"/>
                    <a:pt x="1142" y="100"/>
                    <a:pt x="1141" y="99"/>
                  </a:cubicBezTo>
                  <a:cubicBezTo>
                    <a:pt x="1117" y="88"/>
                    <a:pt x="1093" y="77"/>
                    <a:pt x="1068" y="68"/>
                  </a:cubicBezTo>
                  <a:cubicBezTo>
                    <a:pt x="1063" y="66"/>
                    <a:pt x="1060" y="60"/>
                    <a:pt x="1062" y="55"/>
                  </a:cubicBezTo>
                  <a:cubicBezTo>
                    <a:pt x="1064" y="50"/>
                    <a:pt x="1070" y="47"/>
                    <a:pt x="1075" y="49"/>
                  </a:cubicBezTo>
                  <a:cubicBezTo>
                    <a:pt x="1100" y="59"/>
                    <a:pt x="1125" y="69"/>
                    <a:pt x="1150" y="81"/>
                  </a:cubicBezTo>
                  <a:cubicBezTo>
                    <a:pt x="1155" y="84"/>
                    <a:pt x="1157" y="90"/>
                    <a:pt x="1154" y="95"/>
                  </a:cubicBezTo>
                  <a:cubicBezTo>
                    <a:pt x="1152" y="98"/>
                    <a:pt x="1149" y="100"/>
                    <a:pt x="1145" y="100"/>
                  </a:cubicBezTo>
                  <a:close/>
                  <a:moveTo>
                    <a:pt x="600" y="46"/>
                  </a:moveTo>
                  <a:cubicBezTo>
                    <a:pt x="596" y="46"/>
                    <a:pt x="592" y="43"/>
                    <a:pt x="591" y="38"/>
                  </a:cubicBezTo>
                  <a:cubicBezTo>
                    <a:pt x="589" y="33"/>
                    <a:pt x="592" y="27"/>
                    <a:pt x="598" y="26"/>
                  </a:cubicBezTo>
                  <a:cubicBezTo>
                    <a:pt x="624" y="19"/>
                    <a:pt x="650" y="14"/>
                    <a:pt x="677" y="10"/>
                  </a:cubicBezTo>
                  <a:cubicBezTo>
                    <a:pt x="682" y="9"/>
                    <a:pt x="687" y="13"/>
                    <a:pt x="688" y="18"/>
                  </a:cubicBezTo>
                  <a:cubicBezTo>
                    <a:pt x="689" y="23"/>
                    <a:pt x="685" y="29"/>
                    <a:pt x="680" y="29"/>
                  </a:cubicBezTo>
                  <a:cubicBezTo>
                    <a:pt x="654" y="33"/>
                    <a:pt x="628" y="39"/>
                    <a:pt x="603" y="45"/>
                  </a:cubicBezTo>
                  <a:cubicBezTo>
                    <a:pt x="602" y="46"/>
                    <a:pt x="601" y="46"/>
                    <a:pt x="600" y="46"/>
                  </a:cubicBezTo>
                  <a:close/>
                  <a:moveTo>
                    <a:pt x="995" y="45"/>
                  </a:moveTo>
                  <a:cubicBezTo>
                    <a:pt x="995" y="45"/>
                    <a:pt x="994" y="45"/>
                    <a:pt x="993" y="45"/>
                  </a:cubicBezTo>
                  <a:cubicBezTo>
                    <a:pt x="968" y="38"/>
                    <a:pt x="942" y="33"/>
                    <a:pt x="916" y="29"/>
                  </a:cubicBezTo>
                  <a:cubicBezTo>
                    <a:pt x="910" y="28"/>
                    <a:pt x="906" y="23"/>
                    <a:pt x="907" y="18"/>
                  </a:cubicBezTo>
                  <a:cubicBezTo>
                    <a:pt x="908" y="12"/>
                    <a:pt x="913" y="8"/>
                    <a:pt x="919" y="9"/>
                  </a:cubicBezTo>
                  <a:cubicBezTo>
                    <a:pt x="945" y="13"/>
                    <a:pt x="972" y="19"/>
                    <a:pt x="998" y="25"/>
                  </a:cubicBezTo>
                  <a:cubicBezTo>
                    <a:pt x="1003" y="27"/>
                    <a:pt x="1007" y="32"/>
                    <a:pt x="1005" y="37"/>
                  </a:cubicBezTo>
                  <a:cubicBezTo>
                    <a:pt x="1004" y="42"/>
                    <a:pt x="1000" y="45"/>
                    <a:pt x="995" y="45"/>
                  </a:cubicBezTo>
                  <a:close/>
                  <a:moveTo>
                    <a:pt x="758" y="21"/>
                  </a:moveTo>
                  <a:cubicBezTo>
                    <a:pt x="753" y="21"/>
                    <a:pt x="748" y="17"/>
                    <a:pt x="748" y="12"/>
                  </a:cubicBezTo>
                  <a:cubicBezTo>
                    <a:pt x="748" y="6"/>
                    <a:pt x="752" y="2"/>
                    <a:pt x="757" y="1"/>
                  </a:cubicBezTo>
                  <a:cubicBezTo>
                    <a:pt x="784" y="0"/>
                    <a:pt x="811" y="0"/>
                    <a:pt x="838" y="1"/>
                  </a:cubicBezTo>
                  <a:cubicBezTo>
                    <a:pt x="844" y="2"/>
                    <a:pt x="848" y="6"/>
                    <a:pt x="848" y="12"/>
                  </a:cubicBezTo>
                  <a:cubicBezTo>
                    <a:pt x="847" y="17"/>
                    <a:pt x="843" y="22"/>
                    <a:pt x="837" y="21"/>
                  </a:cubicBezTo>
                  <a:cubicBezTo>
                    <a:pt x="811" y="20"/>
                    <a:pt x="784" y="20"/>
                    <a:pt x="758" y="21"/>
                  </a:cubicBezTo>
                  <a:close/>
                </a:path>
              </a:pathLst>
            </a:custGeom>
            <a:solidFill>
              <a:srgbClr val="FFC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1" name="Oval 50"/>
            <p:cNvSpPr>
              <a:spLocks noChangeArrowheads="1"/>
            </p:cNvSpPr>
            <p:nvPr/>
          </p:nvSpPr>
          <p:spPr bwMode="auto">
            <a:xfrm>
              <a:off x="4378042" y="5054831"/>
              <a:ext cx="2073439" cy="92564"/>
            </a:xfrm>
            <a:prstGeom prst="ellipse">
              <a:avLst/>
            </a:prstGeom>
            <a:solidFill>
              <a:srgbClr val="A0A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2" name="Freeform 51"/>
            <p:cNvSpPr>
              <a:spLocks/>
            </p:cNvSpPr>
            <p:nvPr/>
          </p:nvSpPr>
          <p:spPr bwMode="auto">
            <a:xfrm>
              <a:off x="6002951" y="4381427"/>
              <a:ext cx="150418" cy="115705"/>
            </a:xfrm>
            <a:custGeom>
              <a:avLst/>
              <a:gdLst>
                <a:gd name="T0" fmla="*/ 0 w 65"/>
                <a:gd name="T1" fmla="*/ 16 h 50"/>
                <a:gd name="T2" fmla="*/ 31 w 65"/>
                <a:gd name="T3" fmla="*/ 0 h 50"/>
                <a:gd name="T4" fmla="*/ 65 w 65"/>
                <a:gd name="T5" fmla="*/ 33 h 50"/>
                <a:gd name="T6" fmla="*/ 65 w 65"/>
                <a:gd name="T7" fmla="*/ 47 h 50"/>
                <a:gd name="T8" fmla="*/ 58 w 65"/>
                <a:gd name="T9" fmla="*/ 50 h 50"/>
                <a:gd name="T10" fmla="*/ 11 w 65"/>
                <a:gd name="T11" fmla="*/ 34 h 50"/>
                <a:gd name="T12" fmla="*/ 0 w 65"/>
                <a:gd name="T13" fmla="*/ 1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5" h="50">
                  <a:moveTo>
                    <a:pt x="0" y="16"/>
                  </a:moveTo>
                  <a:lnTo>
                    <a:pt x="31" y="0"/>
                  </a:lnTo>
                  <a:lnTo>
                    <a:pt x="65" y="33"/>
                  </a:lnTo>
                  <a:lnTo>
                    <a:pt x="65" y="47"/>
                  </a:lnTo>
                  <a:lnTo>
                    <a:pt x="58" y="50"/>
                  </a:lnTo>
                  <a:lnTo>
                    <a:pt x="11" y="34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20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3" name="Freeform 52"/>
            <p:cNvSpPr>
              <a:spLocks/>
            </p:cNvSpPr>
            <p:nvPr/>
          </p:nvSpPr>
          <p:spPr bwMode="auto">
            <a:xfrm>
              <a:off x="5417483" y="3666368"/>
              <a:ext cx="657206" cy="768283"/>
            </a:xfrm>
            <a:custGeom>
              <a:avLst/>
              <a:gdLst>
                <a:gd name="T0" fmla="*/ 0 w 284"/>
                <a:gd name="T1" fmla="*/ 25 h 332"/>
                <a:gd name="T2" fmla="*/ 257 w 284"/>
                <a:gd name="T3" fmla="*/ 332 h 332"/>
                <a:gd name="T4" fmla="*/ 284 w 284"/>
                <a:gd name="T5" fmla="*/ 310 h 332"/>
                <a:gd name="T6" fmla="*/ 62 w 284"/>
                <a:gd name="T7" fmla="*/ 0 h 332"/>
                <a:gd name="T8" fmla="*/ 0 w 284"/>
                <a:gd name="T9" fmla="*/ 25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4" h="332">
                  <a:moveTo>
                    <a:pt x="0" y="25"/>
                  </a:moveTo>
                  <a:lnTo>
                    <a:pt x="257" y="332"/>
                  </a:lnTo>
                  <a:lnTo>
                    <a:pt x="284" y="310"/>
                  </a:lnTo>
                  <a:lnTo>
                    <a:pt x="62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5B9BD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4" name="Freeform 53"/>
            <p:cNvSpPr>
              <a:spLocks/>
            </p:cNvSpPr>
            <p:nvPr/>
          </p:nvSpPr>
          <p:spPr bwMode="auto">
            <a:xfrm>
              <a:off x="5259717" y="3670996"/>
              <a:ext cx="155046" cy="978868"/>
            </a:xfrm>
            <a:custGeom>
              <a:avLst/>
              <a:gdLst>
                <a:gd name="T0" fmla="*/ 67 w 67"/>
                <a:gd name="T1" fmla="*/ 423 h 423"/>
                <a:gd name="T2" fmla="*/ 67 w 67"/>
                <a:gd name="T3" fmla="*/ 28 h 423"/>
                <a:gd name="T4" fmla="*/ 0 w 67"/>
                <a:gd name="T5" fmla="*/ 0 h 423"/>
                <a:gd name="T6" fmla="*/ 32 w 67"/>
                <a:gd name="T7" fmla="*/ 423 h 423"/>
                <a:gd name="T8" fmla="*/ 67 w 67"/>
                <a:gd name="T9" fmla="*/ 423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423">
                  <a:moveTo>
                    <a:pt x="67" y="423"/>
                  </a:moveTo>
                  <a:lnTo>
                    <a:pt x="67" y="28"/>
                  </a:lnTo>
                  <a:lnTo>
                    <a:pt x="0" y="0"/>
                  </a:lnTo>
                  <a:lnTo>
                    <a:pt x="32" y="423"/>
                  </a:lnTo>
                  <a:lnTo>
                    <a:pt x="67" y="423"/>
                  </a:lnTo>
                  <a:close/>
                </a:path>
              </a:pathLst>
            </a:custGeom>
            <a:solidFill>
              <a:srgbClr val="0072C6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5" name="Freeform 54"/>
            <p:cNvSpPr>
              <a:spLocks/>
            </p:cNvSpPr>
            <p:nvPr/>
          </p:nvSpPr>
          <p:spPr bwMode="auto">
            <a:xfrm>
              <a:off x="4739042" y="3080899"/>
              <a:ext cx="32397" cy="94879"/>
            </a:xfrm>
            <a:custGeom>
              <a:avLst/>
              <a:gdLst>
                <a:gd name="T0" fmla="*/ 9 w 14"/>
                <a:gd name="T1" fmla="*/ 0 h 41"/>
                <a:gd name="T2" fmla="*/ 0 w 14"/>
                <a:gd name="T3" fmla="*/ 40 h 41"/>
                <a:gd name="T4" fmla="*/ 5 w 14"/>
                <a:gd name="T5" fmla="*/ 41 h 41"/>
                <a:gd name="T6" fmla="*/ 14 w 14"/>
                <a:gd name="T7" fmla="*/ 1 h 41"/>
                <a:gd name="T8" fmla="*/ 9 w 14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41">
                  <a:moveTo>
                    <a:pt x="9" y="0"/>
                  </a:moveTo>
                  <a:lnTo>
                    <a:pt x="0" y="40"/>
                  </a:lnTo>
                  <a:lnTo>
                    <a:pt x="5" y="41"/>
                  </a:lnTo>
                  <a:lnTo>
                    <a:pt x="14" y="1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6" name="Freeform 55"/>
            <p:cNvSpPr>
              <a:spLocks/>
            </p:cNvSpPr>
            <p:nvPr/>
          </p:nvSpPr>
          <p:spPr bwMode="auto">
            <a:xfrm>
              <a:off x="6060397" y="3080899"/>
              <a:ext cx="30084" cy="94879"/>
            </a:xfrm>
            <a:custGeom>
              <a:avLst/>
              <a:gdLst>
                <a:gd name="T0" fmla="*/ 5 w 13"/>
                <a:gd name="T1" fmla="*/ 0 h 41"/>
                <a:gd name="T2" fmla="*/ 13 w 13"/>
                <a:gd name="T3" fmla="*/ 40 h 41"/>
                <a:gd name="T4" fmla="*/ 8 w 13"/>
                <a:gd name="T5" fmla="*/ 41 h 41"/>
                <a:gd name="T6" fmla="*/ 0 w 13"/>
                <a:gd name="T7" fmla="*/ 1 h 41"/>
                <a:gd name="T8" fmla="*/ 5 w 13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41">
                  <a:moveTo>
                    <a:pt x="5" y="0"/>
                  </a:moveTo>
                  <a:lnTo>
                    <a:pt x="13" y="40"/>
                  </a:lnTo>
                  <a:lnTo>
                    <a:pt x="8" y="41"/>
                  </a:lnTo>
                  <a:lnTo>
                    <a:pt x="0" y="1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7" name="Oval 28"/>
            <p:cNvSpPr>
              <a:spLocks noChangeArrowheads="1"/>
            </p:cNvSpPr>
            <p:nvPr/>
          </p:nvSpPr>
          <p:spPr bwMode="auto">
            <a:xfrm>
              <a:off x="5206492" y="4696145"/>
              <a:ext cx="416539" cy="41653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8" name="Freeform 29"/>
            <p:cNvSpPr>
              <a:spLocks/>
            </p:cNvSpPr>
            <p:nvPr/>
          </p:nvSpPr>
          <p:spPr bwMode="auto">
            <a:xfrm>
              <a:off x="5206492" y="4883588"/>
              <a:ext cx="416539" cy="229097"/>
            </a:xfrm>
            <a:custGeom>
              <a:avLst/>
              <a:gdLst>
                <a:gd name="T0" fmla="*/ 192 w 383"/>
                <a:gd name="T1" fmla="*/ 210 h 210"/>
                <a:gd name="T2" fmla="*/ 383 w 383"/>
                <a:gd name="T3" fmla="*/ 18 h 210"/>
                <a:gd name="T4" fmla="*/ 382 w 383"/>
                <a:gd name="T5" fmla="*/ 0 h 210"/>
                <a:gd name="T6" fmla="*/ 192 w 383"/>
                <a:gd name="T7" fmla="*/ 173 h 210"/>
                <a:gd name="T8" fmla="*/ 1 w 383"/>
                <a:gd name="T9" fmla="*/ 0 h 210"/>
                <a:gd name="T10" fmla="*/ 0 w 383"/>
                <a:gd name="T11" fmla="*/ 18 h 210"/>
                <a:gd name="T12" fmla="*/ 192 w 383"/>
                <a:gd name="T13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3" h="210">
                  <a:moveTo>
                    <a:pt x="192" y="210"/>
                  </a:moveTo>
                  <a:cubicBezTo>
                    <a:pt x="298" y="210"/>
                    <a:pt x="383" y="124"/>
                    <a:pt x="383" y="18"/>
                  </a:cubicBezTo>
                  <a:cubicBezTo>
                    <a:pt x="383" y="12"/>
                    <a:pt x="383" y="6"/>
                    <a:pt x="382" y="0"/>
                  </a:cubicBezTo>
                  <a:cubicBezTo>
                    <a:pt x="373" y="97"/>
                    <a:pt x="291" y="173"/>
                    <a:pt x="192" y="173"/>
                  </a:cubicBezTo>
                  <a:cubicBezTo>
                    <a:pt x="92" y="173"/>
                    <a:pt x="10" y="97"/>
                    <a:pt x="1" y="0"/>
                  </a:cubicBezTo>
                  <a:cubicBezTo>
                    <a:pt x="0" y="6"/>
                    <a:pt x="0" y="12"/>
                    <a:pt x="0" y="18"/>
                  </a:cubicBezTo>
                  <a:cubicBezTo>
                    <a:pt x="0" y="124"/>
                    <a:pt x="86" y="210"/>
                    <a:pt x="192" y="210"/>
                  </a:cubicBezTo>
                </a:path>
              </a:pathLst>
            </a:custGeom>
            <a:solidFill>
              <a:srgbClr val="ED7D3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9" name="Freeform 30"/>
            <p:cNvSpPr>
              <a:spLocks/>
            </p:cNvSpPr>
            <p:nvPr/>
          </p:nvSpPr>
          <p:spPr bwMode="auto">
            <a:xfrm>
              <a:off x="5299056" y="4649863"/>
              <a:ext cx="113392" cy="131905"/>
            </a:xfrm>
            <a:custGeom>
              <a:avLst/>
              <a:gdLst>
                <a:gd name="T0" fmla="*/ 49 w 49"/>
                <a:gd name="T1" fmla="*/ 0 h 57"/>
                <a:gd name="T2" fmla="*/ 15 w 49"/>
                <a:gd name="T3" fmla="*/ 0 h 57"/>
                <a:gd name="T4" fmla="*/ 0 w 49"/>
                <a:gd name="T5" fmla="*/ 44 h 57"/>
                <a:gd name="T6" fmla="*/ 6 w 49"/>
                <a:gd name="T7" fmla="*/ 57 h 57"/>
                <a:gd name="T8" fmla="*/ 14 w 49"/>
                <a:gd name="T9" fmla="*/ 57 h 57"/>
                <a:gd name="T10" fmla="*/ 49 w 49"/>
                <a:gd name="T11" fmla="*/ 19 h 57"/>
                <a:gd name="T12" fmla="*/ 49 w 49"/>
                <a:gd name="T13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" h="57">
                  <a:moveTo>
                    <a:pt x="49" y="0"/>
                  </a:moveTo>
                  <a:lnTo>
                    <a:pt x="15" y="0"/>
                  </a:lnTo>
                  <a:lnTo>
                    <a:pt x="0" y="44"/>
                  </a:lnTo>
                  <a:lnTo>
                    <a:pt x="6" y="57"/>
                  </a:lnTo>
                  <a:lnTo>
                    <a:pt x="14" y="57"/>
                  </a:lnTo>
                  <a:lnTo>
                    <a:pt x="49" y="19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0020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grpSp>
          <p:nvGrpSpPr>
            <p:cNvPr id="60" name="Group 59"/>
            <p:cNvGrpSpPr>
              <a:grpSpLocks noChangeAspect="1"/>
            </p:cNvGrpSpPr>
            <p:nvPr/>
          </p:nvGrpSpPr>
          <p:grpSpPr>
            <a:xfrm>
              <a:off x="4696944" y="2059194"/>
              <a:ext cx="415996" cy="234364"/>
              <a:chOff x="3370263" y="896938"/>
              <a:chExt cx="450850" cy="254000"/>
            </a:xfrm>
            <a:solidFill>
              <a:srgbClr val="0072C6"/>
            </a:solidFill>
          </p:grpSpPr>
          <p:sp>
            <p:nvSpPr>
              <p:cNvPr id="88" name="Freeform 107"/>
              <p:cNvSpPr>
                <a:spLocks noEditPoints="1"/>
              </p:cNvSpPr>
              <p:nvPr/>
            </p:nvSpPr>
            <p:spPr bwMode="auto">
              <a:xfrm>
                <a:off x="3370263" y="896938"/>
                <a:ext cx="450850" cy="254000"/>
              </a:xfrm>
              <a:custGeom>
                <a:avLst/>
                <a:gdLst>
                  <a:gd name="T0" fmla="*/ 268 w 284"/>
                  <a:gd name="T1" fmla="*/ 0 h 160"/>
                  <a:gd name="T2" fmla="*/ 16 w 284"/>
                  <a:gd name="T3" fmla="*/ 0 h 160"/>
                  <a:gd name="T4" fmla="*/ 16 w 284"/>
                  <a:gd name="T5" fmla="*/ 0 h 160"/>
                  <a:gd name="T6" fmla="*/ 10 w 284"/>
                  <a:gd name="T7" fmla="*/ 2 h 160"/>
                  <a:gd name="T8" fmla="*/ 6 w 284"/>
                  <a:gd name="T9" fmla="*/ 6 h 160"/>
                  <a:gd name="T10" fmla="*/ 2 w 284"/>
                  <a:gd name="T11" fmla="*/ 10 h 160"/>
                  <a:gd name="T12" fmla="*/ 0 w 284"/>
                  <a:gd name="T13" fmla="*/ 16 h 160"/>
                  <a:gd name="T14" fmla="*/ 0 w 284"/>
                  <a:gd name="T15" fmla="*/ 144 h 160"/>
                  <a:gd name="T16" fmla="*/ 0 w 284"/>
                  <a:gd name="T17" fmla="*/ 144 h 160"/>
                  <a:gd name="T18" fmla="*/ 2 w 284"/>
                  <a:gd name="T19" fmla="*/ 150 h 160"/>
                  <a:gd name="T20" fmla="*/ 6 w 284"/>
                  <a:gd name="T21" fmla="*/ 156 h 160"/>
                  <a:gd name="T22" fmla="*/ 10 w 284"/>
                  <a:gd name="T23" fmla="*/ 160 h 160"/>
                  <a:gd name="T24" fmla="*/ 16 w 284"/>
                  <a:gd name="T25" fmla="*/ 160 h 160"/>
                  <a:gd name="T26" fmla="*/ 268 w 284"/>
                  <a:gd name="T27" fmla="*/ 160 h 160"/>
                  <a:gd name="T28" fmla="*/ 268 w 284"/>
                  <a:gd name="T29" fmla="*/ 160 h 160"/>
                  <a:gd name="T30" fmla="*/ 274 w 284"/>
                  <a:gd name="T31" fmla="*/ 160 h 160"/>
                  <a:gd name="T32" fmla="*/ 280 w 284"/>
                  <a:gd name="T33" fmla="*/ 156 h 160"/>
                  <a:gd name="T34" fmla="*/ 282 w 284"/>
                  <a:gd name="T35" fmla="*/ 150 h 160"/>
                  <a:gd name="T36" fmla="*/ 284 w 284"/>
                  <a:gd name="T37" fmla="*/ 144 h 160"/>
                  <a:gd name="T38" fmla="*/ 284 w 284"/>
                  <a:gd name="T39" fmla="*/ 16 h 160"/>
                  <a:gd name="T40" fmla="*/ 284 w 284"/>
                  <a:gd name="T41" fmla="*/ 16 h 160"/>
                  <a:gd name="T42" fmla="*/ 282 w 284"/>
                  <a:gd name="T43" fmla="*/ 10 h 160"/>
                  <a:gd name="T44" fmla="*/ 280 w 284"/>
                  <a:gd name="T45" fmla="*/ 6 h 160"/>
                  <a:gd name="T46" fmla="*/ 274 w 284"/>
                  <a:gd name="T47" fmla="*/ 2 h 160"/>
                  <a:gd name="T48" fmla="*/ 268 w 284"/>
                  <a:gd name="T49" fmla="*/ 0 h 160"/>
                  <a:gd name="T50" fmla="*/ 268 w 284"/>
                  <a:gd name="T51" fmla="*/ 0 h 160"/>
                  <a:gd name="T52" fmla="*/ 256 w 284"/>
                  <a:gd name="T53" fmla="*/ 136 h 160"/>
                  <a:gd name="T54" fmla="*/ 28 w 284"/>
                  <a:gd name="T55" fmla="*/ 136 h 160"/>
                  <a:gd name="T56" fmla="*/ 28 w 284"/>
                  <a:gd name="T57" fmla="*/ 26 h 160"/>
                  <a:gd name="T58" fmla="*/ 256 w 284"/>
                  <a:gd name="T59" fmla="*/ 26 h 160"/>
                  <a:gd name="T60" fmla="*/ 256 w 284"/>
                  <a:gd name="T61" fmla="*/ 136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84" h="160">
                    <a:moveTo>
                      <a:pt x="268" y="0"/>
                    </a:moveTo>
                    <a:lnTo>
                      <a:pt x="16" y="0"/>
                    </a:lnTo>
                    <a:lnTo>
                      <a:pt x="16" y="0"/>
                    </a:lnTo>
                    <a:lnTo>
                      <a:pt x="10" y="2"/>
                    </a:lnTo>
                    <a:lnTo>
                      <a:pt x="6" y="6"/>
                    </a:lnTo>
                    <a:lnTo>
                      <a:pt x="2" y="10"/>
                    </a:lnTo>
                    <a:lnTo>
                      <a:pt x="0" y="16"/>
                    </a:lnTo>
                    <a:lnTo>
                      <a:pt x="0" y="144"/>
                    </a:lnTo>
                    <a:lnTo>
                      <a:pt x="0" y="144"/>
                    </a:lnTo>
                    <a:lnTo>
                      <a:pt x="2" y="150"/>
                    </a:lnTo>
                    <a:lnTo>
                      <a:pt x="6" y="156"/>
                    </a:lnTo>
                    <a:lnTo>
                      <a:pt x="10" y="160"/>
                    </a:lnTo>
                    <a:lnTo>
                      <a:pt x="16" y="160"/>
                    </a:lnTo>
                    <a:lnTo>
                      <a:pt x="268" y="160"/>
                    </a:lnTo>
                    <a:lnTo>
                      <a:pt x="268" y="160"/>
                    </a:lnTo>
                    <a:lnTo>
                      <a:pt x="274" y="160"/>
                    </a:lnTo>
                    <a:lnTo>
                      <a:pt x="280" y="156"/>
                    </a:lnTo>
                    <a:lnTo>
                      <a:pt x="282" y="150"/>
                    </a:lnTo>
                    <a:lnTo>
                      <a:pt x="284" y="144"/>
                    </a:lnTo>
                    <a:lnTo>
                      <a:pt x="284" y="16"/>
                    </a:lnTo>
                    <a:lnTo>
                      <a:pt x="284" y="16"/>
                    </a:lnTo>
                    <a:lnTo>
                      <a:pt x="282" y="10"/>
                    </a:lnTo>
                    <a:lnTo>
                      <a:pt x="280" y="6"/>
                    </a:lnTo>
                    <a:lnTo>
                      <a:pt x="274" y="2"/>
                    </a:lnTo>
                    <a:lnTo>
                      <a:pt x="268" y="0"/>
                    </a:lnTo>
                    <a:lnTo>
                      <a:pt x="268" y="0"/>
                    </a:lnTo>
                    <a:close/>
                    <a:moveTo>
                      <a:pt x="256" y="136"/>
                    </a:moveTo>
                    <a:lnTo>
                      <a:pt x="28" y="136"/>
                    </a:lnTo>
                    <a:lnTo>
                      <a:pt x="28" y="26"/>
                    </a:lnTo>
                    <a:lnTo>
                      <a:pt x="256" y="26"/>
                    </a:lnTo>
                    <a:lnTo>
                      <a:pt x="256" y="136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9" name="Freeform 108"/>
              <p:cNvSpPr>
                <a:spLocks/>
              </p:cNvSpPr>
              <p:nvPr/>
            </p:nvSpPr>
            <p:spPr bwMode="auto">
              <a:xfrm>
                <a:off x="3570288" y="966788"/>
                <a:ext cx="76200" cy="117475"/>
              </a:xfrm>
              <a:custGeom>
                <a:avLst/>
                <a:gdLst>
                  <a:gd name="T0" fmla="*/ 0 w 48"/>
                  <a:gd name="T1" fmla="*/ 0 h 74"/>
                  <a:gd name="T2" fmla="*/ 0 w 48"/>
                  <a:gd name="T3" fmla="*/ 74 h 74"/>
                  <a:gd name="T4" fmla="*/ 48 w 48"/>
                  <a:gd name="T5" fmla="*/ 36 h 74"/>
                  <a:gd name="T6" fmla="*/ 0 w 48"/>
                  <a:gd name="T7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74">
                    <a:moveTo>
                      <a:pt x="0" y="0"/>
                    </a:moveTo>
                    <a:lnTo>
                      <a:pt x="0" y="74"/>
                    </a:lnTo>
                    <a:lnTo>
                      <a:pt x="48" y="3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61" name="Group 60"/>
            <p:cNvGrpSpPr>
              <a:grpSpLocks noChangeAspect="1"/>
            </p:cNvGrpSpPr>
            <p:nvPr/>
          </p:nvGrpSpPr>
          <p:grpSpPr>
            <a:xfrm>
              <a:off x="4173933" y="2731263"/>
              <a:ext cx="337455" cy="204957"/>
              <a:chOff x="4722813" y="836613"/>
              <a:chExt cx="517525" cy="314325"/>
            </a:xfrm>
            <a:solidFill>
              <a:srgbClr val="0072C6"/>
            </a:solidFill>
          </p:grpSpPr>
          <p:sp>
            <p:nvSpPr>
              <p:cNvPr id="85" name="Freeform 104"/>
              <p:cNvSpPr>
                <a:spLocks/>
              </p:cNvSpPr>
              <p:nvPr/>
            </p:nvSpPr>
            <p:spPr bwMode="auto">
              <a:xfrm>
                <a:off x="4792663" y="836613"/>
                <a:ext cx="447675" cy="254000"/>
              </a:xfrm>
              <a:custGeom>
                <a:avLst/>
                <a:gdLst>
                  <a:gd name="T0" fmla="*/ 266 w 282"/>
                  <a:gd name="T1" fmla="*/ 0 h 160"/>
                  <a:gd name="T2" fmla="*/ 14 w 282"/>
                  <a:gd name="T3" fmla="*/ 0 h 160"/>
                  <a:gd name="T4" fmla="*/ 14 w 282"/>
                  <a:gd name="T5" fmla="*/ 0 h 160"/>
                  <a:gd name="T6" fmla="*/ 8 w 282"/>
                  <a:gd name="T7" fmla="*/ 0 h 160"/>
                  <a:gd name="T8" fmla="*/ 4 w 282"/>
                  <a:gd name="T9" fmla="*/ 4 h 160"/>
                  <a:gd name="T10" fmla="*/ 0 w 282"/>
                  <a:gd name="T11" fmla="*/ 8 h 160"/>
                  <a:gd name="T12" fmla="*/ 0 w 282"/>
                  <a:gd name="T13" fmla="*/ 16 h 160"/>
                  <a:gd name="T14" fmla="*/ 0 w 282"/>
                  <a:gd name="T15" fmla="*/ 20 h 160"/>
                  <a:gd name="T16" fmla="*/ 242 w 282"/>
                  <a:gd name="T17" fmla="*/ 20 h 160"/>
                  <a:gd name="T18" fmla="*/ 242 w 282"/>
                  <a:gd name="T19" fmla="*/ 20 h 160"/>
                  <a:gd name="T20" fmla="*/ 248 w 282"/>
                  <a:gd name="T21" fmla="*/ 22 h 160"/>
                  <a:gd name="T22" fmla="*/ 254 w 282"/>
                  <a:gd name="T23" fmla="*/ 24 h 160"/>
                  <a:gd name="T24" fmla="*/ 258 w 282"/>
                  <a:gd name="T25" fmla="*/ 30 h 160"/>
                  <a:gd name="T26" fmla="*/ 258 w 282"/>
                  <a:gd name="T27" fmla="*/ 36 h 160"/>
                  <a:gd name="T28" fmla="*/ 258 w 282"/>
                  <a:gd name="T29" fmla="*/ 160 h 160"/>
                  <a:gd name="T30" fmla="*/ 266 w 282"/>
                  <a:gd name="T31" fmla="*/ 160 h 160"/>
                  <a:gd name="T32" fmla="*/ 266 w 282"/>
                  <a:gd name="T33" fmla="*/ 160 h 160"/>
                  <a:gd name="T34" fmla="*/ 272 w 282"/>
                  <a:gd name="T35" fmla="*/ 158 h 160"/>
                  <a:gd name="T36" fmla="*/ 278 w 282"/>
                  <a:gd name="T37" fmla="*/ 154 h 160"/>
                  <a:gd name="T38" fmla="*/ 282 w 282"/>
                  <a:gd name="T39" fmla="*/ 150 h 160"/>
                  <a:gd name="T40" fmla="*/ 282 w 282"/>
                  <a:gd name="T41" fmla="*/ 144 h 160"/>
                  <a:gd name="T42" fmla="*/ 282 w 282"/>
                  <a:gd name="T43" fmla="*/ 16 h 160"/>
                  <a:gd name="T44" fmla="*/ 282 w 282"/>
                  <a:gd name="T45" fmla="*/ 16 h 160"/>
                  <a:gd name="T46" fmla="*/ 282 w 282"/>
                  <a:gd name="T47" fmla="*/ 8 h 160"/>
                  <a:gd name="T48" fmla="*/ 278 w 282"/>
                  <a:gd name="T49" fmla="*/ 4 h 160"/>
                  <a:gd name="T50" fmla="*/ 272 w 282"/>
                  <a:gd name="T51" fmla="*/ 0 h 160"/>
                  <a:gd name="T52" fmla="*/ 266 w 282"/>
                  <a:gd name="T53" fmla="*/ 0 h 160"/>
                  <a:gd name="T54" fmla="*/ 266 w 282"/>
                  <a:gd name="T55" fmla="*/ 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82" h="160">
                    <a:moveTo>
                      <a:pt x="266" y="0"/>
                    </a:moveTo>
                    <a:lnTo>
                      <a:pt x="14" y="0"/>
                    </a:lnTo>
                    <a:lnTo>
                      <a:pt x="14" y="0"/>
                    </a:lnTo>
                    <a:lnTo>
                      <a:pt x="8" y="0"/>
                    </a:lnTo>
                    <a:lnTo>
                      <a:pt x="4" y="4"/>
                    </a:lnTo>
                    <a:lnTo>
                      <a:pt x="0" y="8"/>
                    </a:lnTo>
                    <a:lnTo>
                      <a:pt x="0" y="16"/>
                    </a:lnTo>
                    <a:lnTo>
                      <a:pt x="0" y="20"/>
                    </a:lnTo>
                    <a:lnTo>
                      <a:pt x="242" y="20"/>
                    </a:lnTo>
                    <a:lnTo>
                      <a:pt x="242" y="20"/>
                    </a:lnTo>
                    <a:lnTo>
                      <a:pt x="248" y="22"/>
                    </a:lnTo>
                    <a:lnTo>
                      <a:pt x="254" y="24"/>
                    </a:lnTo>
                    <a:lnTo>
                      <a:pt x="258" y="30"/>
                    </a:lnTo>
                    <a:lnTo>
                      <a:pt x="258" y="36"/>
                    </a:lnTo>
                    <a:lnTo>
                      <a:pt x="258" y="160"/>
                    </a:lnTo>
                    <a:lnTo>
                      <a:pt x="266" y="160"/>
                    </a:lnTo>
                    <a:lnTo>
                      <a:pt x="266" y="160"/>
                    </a:lnTo>
                    <a:lnTo>
                      <a:pt x="272" y="158"/>
                    </a:lnTo>
                    <a:lnTo>
                      <a:pt x="278" y="154"/>
                    </a:lnTo>
                    <a:lnTo>
                      <a:pt x="282" y="150"/>
                    </a:lnTo>
                    <a:lnTo>
                      <a:pt x="282" y="144"/>
                    </a:lnTo>
                    <a:lnTo>
                      <a:pt x="282" y="16"/>
                    </a:lnTo>
                    <a:lnTo>
                      <a:pt x="282" y="16"/>
                    </a:lnTo>
                    <a:lnTo>
                      <a:pt x="282" y="8"/>
                    </a:lnTo>
                    <a:lnTo>
                      <a:pt x="278" y="4"/>
                    </a:lnTo>
                    <a:lnTo>
                      <a:pt x="272" y="0"/>
                    </a:lnTo>
                    <a:lnTo>
                      <a:pt x="266" y="0"/>
                    </a:lnTo>
                    <a:lnTo>
                      <a:pt x="266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6" name="Freeform 105"/>
              <p:cNvSpPr>
                <a:spLocks noEditPoints="1"/>
              </p:cNvSpPr>
              <p:nvPr/>
            </p:nvSpPr>
            <p:spPr bwMode="auto">
              <a:xfrm>
                <a:off x="4722813" y="896938"/>
                <a:ext cx="447675" cy="254000"/>
              </a:xfrm>
              <a:custGeom>
                <a:avLst/>
                <a:gdLst>
                  <a:gd name="T0" fmla="*/ 266 w 282"/>
                  <a:gd name="T1" fmla="*/ 0 h 160"/>
                  <a:gd name="T2" fmla="*/ 14 w 282"/>
                  <a:gd name="T3" fmla="*/ 0 h 160"/>
                  <a:gd name="T4" fmla="*/ 14 w 282"/>
                  <a:gd name="T5" fmla="*/ 0 h 160"/>
                  <a:gd name="T6" fmla="*/ 8 w 282"/>
                  <a:gd name="T7" fmla="*/ 2 h 160"/>
                  <a:gd name="T8" fmla="*/ 4 w 282"/>
                  <a:gd name="T9" fmla="*/ 6 h 160"/>
                  <a:gd name="T10" fmla="*/ 0 w 282"/>
                  <a:gd name="T11" fmla="*/ 10 h 160"/>
                  <a:gd name="T12" fmla="*/ 0 w 282"/>
                  <a:gd name="T13" fmla="*/ 16 h 160"/>
                  <a:gd name="T14" fmla="*/ 0 w 282"/>
                  <a:gd name="T15" fmla="*/ 144 h 160"/>
                  <a:gd name="T16" fmla="*/ 0 w 282"/>
                  <a:gd name="T17" fmla="*/ 144 h 160"/>
                  <a:gd name="T18" fmla="*/ 0 w 282"/>
                  <a:gd name="T19" fmla="*/ 150 h 160"/>
                  <a:gd name="T20" fmla="*/ 4 w 282"/>
                  <a:gd name="T21" fmla="*/ 156 h 160"/>
                  <a:gd name="T22" fmla="*/ 8 w 282"/>
                  <a:gd name="T23" fmla="*/ 160 h 160"/>
                  <a:gd name="T24" fmla="*/ 14 w 282"/>
                  <a:gd name="T25" fmla="*/ 160 h 160"/>
                  <a:gd name="T26" fmla="*/ 266 w 282"/>
                  <a:gd name="T27" fmla="*/ 160 h 160"/>
                  <a:gd name="T28" fmla="*/ 266 w 282"/>
                  <a:gd name="T29" fmla="*/ 160 h 160"/>
                  <a:gd name="T30" fmla="*/ 272 w 282"/>
                  <a:gd name="T31" fmla="*/ 160 h 160"/>
                  <a:gd name="T32" fmla="*/ 278 w 282"/>
                  <a:gd name="T33" fmla="*/ 156 h 160"/>
                  <a:gd name="T34" fmla="*/ 282 w 282"/>
                  <a:gd name="T35" fmla="*/ 150 h 160"/>
                  <a:gd name="T36" fmla="*/ 282 w 282"/>
                  <a:gd name="T37" fmla="*/ 144 h 160"/>
                  <a:gd name="T38" fmla="*/ 282 w 282"/>
                  <a:gd name="T39" fmla="*/ 16 h 160"/>
                  <a:gd name="T40" fmla="*/ 282 w 282"/>
                  <a:gd name="T41" fmla="*/ 16 h 160"/>
                  <a:gd name="T42" fmla="*/ 282 w 282"/>
                  <a:gd name="T43" fmla="*/ 10 h 160"/>
                  <a:gd name="T44" fmla="*/ 278 w 282"/>
                  <a:gd name="T45" fmla="*/ 6 h 160"/>
                  <a:gd name="T46" fmla="*/ 272 w 282"/>
                  <a:gd name="T47" fmla="*/ 2 h 160"/>
                  <a:gd name="T48" fmla="*/ 266 w 282"/>
                  <a:gd name="T49" fmla="*/ 0 h 160"/>
                  <a:gd name="T50" fmla="*/ 266 w 282"/>
                  <a:gd name="T51" fmla="*/ 0 h 160"/>
                  <a:gd name="T52" fmla="*/ 254 w 282"/>
                  <a:gd name="T53" fmla="*/ 136 h 160"/>
                  <a:gd name="T54" fmla="*/ 28 w 282"/>
                  <a:gd name="T55" fmla="*/ 136 h 160"/>
                  <a:gd name="T56" fmla="*/ 28 w 282"/>
                  <a:gd name="T57" fmla="*/ 26 h 160"/>
                  <a:gd name="T58" fmla="*/ 254 w 282"/>
                  <a:gd name="T59" fmla="*/ 26 h 160"/>
                  <a:gd name="T60" fmla="*/ 254 w 282"/>
                  <a:gd name="T61" fmla="*/ 136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82" h="160">
                    <a:moveTo>
                      <a:pt x="266" y="0"/>
                    </a:moveTo>
                    <a:lnTo>
                      <a:pt x="14" y="0"/>
                    </a:lnTo>
                    <a:lnTo>
                      <a:pt x="14" y="0"/>
                    </a:lnTo>
                    <a:lnTo>
                      <a:pt x="8" y="2"/>
                    </a:lnTo>
                    <a:lnTo>
                      <a:pt x="4" y="6"/>
                    </a:lnTo>
                    <a:lnTo>
                      <a:pt x="0" y="10"/>
                    </a:lnTo>
                    <a:lnTo>
                      <a:pt x="0" y="16"/>
                    </a:lnTo>
                    <a:lnTo>
                      <a:pt x="0" y="144"/>
                    </a:lnTo>
                    <a:lnTo>
                      <a:pt x="0" y="144"/>
                    </a:lnTo>
                    <a:lnTo>
                      <a:pt x="0" y="150"/>
                    </a:lnTo>
                    <a:lnTo>
                      <a:pt x="4" y="156"/>
                    </a:lnTo>
                    <a:lnTo>
                      <a:pt x="8" y="160"/>
                    </a:lnTo>
                    <a:lnTo>
                      <a:pt x="14" y="160"/>
                    </a:lnTo>
                    <a:lnTo>
                      <a:pt x="266" y="160"/>
                    </a:lnTo>
                    <a:lnTo>
                      <a:pt x="266" y="160"/>
                    </a:lnTo>
                    <a:lnTo>
                      <a:pt x="272" y="160"/>
                    </a:lnTo>
                    <a:lnTo>
                      <a:pt x="278" y="156"/>
                    </a:lnTo>
                    <a:lnTo>
                      <a:pt x="282" y="150"/>
                    </a:lnTo>
                    <a:lnTo>
                      <a:pt x="282" y="144"/>
                    </a:lnTo>
                    <a:lnTo>
                      <a:pt x="282" y="16"/>
                    </a:lnTo>
                    <a:lnTo>
                      <a:pt x="282" y="16"/>
                    </a:lnTo>
                    <a:lnTo>
                      <a:pt x="282" y="10"/>
                    </a:lnTo>
                    <a:lnTo>
                      <a:pt x="278" y="6"/>
                    </a:lnTo>
                    <a:lnTo>
                      <a:pt x="272" y="2"/>
                    </a:lnTo>
                    <a:lnTo>
                      <a:pt x="266" y="0"/>
                    </a:lnTo>
                    <a:lnTo>
                      <a:pt x="266" y="0"/>
                    </a:lnTo>
                    <a:close/>
                    <a:moveTo>
                      <a:pt x="254" y="136"/>
                    </a:moveTo>
                    <a:lnTo>
                      <a:pt x="28" y="136"/>
                    </a:lnTo>
                    <a:lnTo>
                      <a:pt x="28" y="26"/>
                    </a:lnTo>
                    <a:lnTo>
                      <a:pt x="254" y="26"/>
                    </a:lnTo>
                    <a:lnTo>
                      <a:pt x="254" y="136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7" name="Freeform 106"/>
              <p:cNvSpPr>
                <a:spLocks/>
              </p:cNvSpPr>
              <p:nvPr/>
            </p:nvSpPr>
            <p:spPr bwMode="auto">
              <a:xfrm>
                <a:off x="4919663" y="966788"/>
                <a:ext cx="76200" cy="117475"/>
              </a:xfrm>
              <a:custGeom>
                <a:avLst/>
                <a:gdLst>
                  <a:gd name="T0" fmla="*/ 0 w 48"/>
                  <a:gd name="T1" fmla="*/ 0 h 74"/>
                  <a:gd name="T2" fmla="*/ 0 w 48"/>
                  <a:gd name="T3" fmla="*/ 74 h 74"/>
                  <a:gd name="T4" fmla="*/ 48 w 48"/>
                  <a:gd name="T5" fmla="*/ 36 h 74"/>
                  <a:gd name="T6" fmla="*/ 0 w 48"/>
                  <a:gd name="T7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74">
                    <a:moveTo>
                      <a:pt x="0" y="0"/>
                    </a:moveTo>
                    <a:lnTo>
                      <a:pt x="0" y="74"/>
                    </a:lnTo>
                    <a:lnTo>
                      <a:pt x="48" y="3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62" name="Freeform 59"/>
            <p:cNvSpPr>
              <a:spLocks noChangeAspect="1" noEditPoints="1"/>
            </p:cNvSpPr>
            <p:nvPr/>
          </p:nvSpPr>
          <p:spPr bwMode="auto">
            <a:xfrm>
              <a:off x="6351773" y="2659837"/>
              <a:ext cx="279320" cy="337291"/>
            </a:xfrm>
            <a:custGeom>
              <a:avLst/>
              <a:gdLst>
                <a:gd name="T0" fmla="*/ 0 w 212"/>
                <a:gd name="T1" fmla="*/ 188 h 256"/>
                <a:gd name="T2" fmla="*/ 106 w 212"/>
                <a:gd name="T3" fmla="*/ 56 h 256"/>
                <a:gd name="T4" fmla="*/ 128 w 212"/>
                <a:gd name="T5" fmla="*/ 90 h 256"/>
                <a:gd name="T6" fmla="*/ 134 w 212"/>
                <a:gd name="T7" fmla="*/ 110 h 256"/>
                <a:gd name="T8" fmla="*/ 134 w 212"/>
                <a:gd name="T9" fmla="*/ 152 h 256"/>
                <a:gd name="T10" fmla="*/ 128 w 212"/>
                <a:gd name="T11" fmla="*/ 170 h 256"/>
                <a:gd name="T12" fmla="*/ 106 w 212"/>
                <a:gd name="T13" fmla="*/ 206 h 256"/>
                <a:gd name="T14" fmla="*/ 104 w 212"/>
                <a:gd name="T15" fmla="*/ 208 h 256"/>
                <a:gd name="T16" fmla="*/ 90 w 212"/>
                <a:gd name="T17" fmla="*/ 200 h 256"/>
                <a:gd name="T18" fmla="*/ 106 w 212"/>
                <a:gd name="T19" fmla="*/ 182 h 256"/>
                <a:gd name="T20" fmla="*/ 120 w 212"/>
                <a:gd name="T21" fmla="*/ 148 h 256"/>
                <a:gd name="T22" fmla="*/ 122 w 212"/>
                <a:gd name="T23" fmla="*/ 130 h 256"/>
                <a:gd name="T24" fmla="*/ 116 w 212"/>
                <a:gd name="T25" fmla="*/ 96 h 256"/>
                <a:gd name="T26" fmla="*/ 94 w 212"/>
                <a:gd name="T27" fmla="*/ 66 h 256"/>
                <a:gd name="T28" fmla="*/ 90 w 212"/>
                <a:gd name="T29" fmla="*/ 62 h 256"/>
                <a:gd name="T30" fmla="*/ 98 w 212"/>
                <a:gd name="T31" fmla="*/ 48 h 256"/>
                <a:gd name="T32" fmla="*/ 106 w 212"/>
                <a:gd name="T33" fmla="*/ 56 h 256"/>
                <a:gd name="T34" fmla="*/ 122 w 212"/>
                <a:gd name="T35" fmla="*/ 222 h 256"/>
                <a:gd name="T36" fmla="*/ 138 w 212"/>
                <a:gd name="T37" fmla="*/ 202 h 256"/>
                <a:gd name="T38" fmla="*/ 150 w 212"/>
                <a:gd name="T39" fmla="*/ 180 h 256"/>
                <a:gd name="T40" fmla="*/ 154 w 212"/>
                <a:gd name="T41" fmla="*/ 168 h 256"/>
                <a:gd name="T42" fmla="*/ 158 w 212"/>
                <a:gd name="T43" fmla="*/ 144 h 256"/>
                <a:gd name="T44" fmla="*/ 160 w 212"/>
                <a:gd name="T45" fmla="*/ 130 h 256"/>
                <a:gd name="T46" fmla="*/ 156 w 212"/>
                <a:gd name="T47" fmla="*/ 106 h 256"/>
                <a:gd name="T48" fmla="*/ 154 w 212"/>
                <a:gd name="T49" fmla="*/ 94 h 256"/>
                <a:gd name="T50" fmla="*/ 144 w 212"/>
                <a:gd name="T51" fmla="*/ 70 h 256"/>
                <a:gd name="T52" fmla="*/ 130 w 212"/>
                <a:gd name="T53" fmla="*/ 48 h 256"/>
                <a:gd name="T54" fmla="*/ 118 w 212"/>
                <a:gd name="T55" fmla="*/ 36 h 256"/>
                <a:gd name="T56" fmla="*/ 128 w 212"/>
                <a:gd name="T57" fmla="*/ 26 h 256"/>
                <a:gd name="T58" fmla="*/ 130 w 212"/>
                <a:gd name="T59" fmla="*/ 28 h 256"/>
                <a:gd name="T60" fmla="*/ 142 w 212"/>
                <a:gd name="T61" fmla="*/ 40 h 256"/>
                <a:gd name="T62" fmla="*/ 158 w 212"/>
                <a:gd name="T63" fmla="*/ 64 h 256"/>
                <a:gd name="T64" fmla="*/ 168 w 212"/>
                <a:gd name="T65" fmla="*/ 90 h 256"/>
                <a:gd name="T66" fmla="*/ 172 w 212"/>
                <a:gd name="T67" fmla="*/ 116 h 256"/>
                <a:gd name="T68" fmla="*/ 172 w 212"/>
                <a:gd name="T69" fmla="*/ 144 h 256"/>
                <a:gd name="T70" fmla="*/ 168 w 212"/>
                <a:gd name="T71" fmla="*/ 172 h 256"/>
                <a:gd name="T72" fmla="*/ 158 w 212"/>
                <a:gd name="T73" fmla="*/ 198 h 256"/>
                <a:gd name="T74" fmla="*/ 142 w 212"/>
                <a:gd name="T75" fmla="*/ 220 h 256"/>
                <a:gd name="T76" fmla="*/ 160 w 212"/>
                <a:gd name="T77" fmla="*/ 2 h 256"/>
                <a:gd name="T78" fmla="*/ 182 w 212"/>
                <a:gd name="T79" fmla="*/ 30 h 256"/>
                <a:gd name="T80" fmla="*/ 200 w 212"/>
                <a:gd name="T81" fmla="*/ 62 h 256"/>
                <a:gd name="T82" fmla="*/ 210 w 212"/>
                <a:gd name="T83" fmla="*/ 96 h 256"/>
                <a:gd name="T84" fmla="*/ 212 w 212"/>
                <a:gd name="T85" fmla="*/ 130 h 256"/>
                <a:gd name="T86" fmla="*/ 210 w 212"/>
                <a:gd name="T87" fmla="*/ 164 h 256"/>
                <a:gd name="T88" fmla="*/ 200 w 212"/>
                <a:gd name="T89" fmla="*/ 198 h 256"/>
                <a:gd name="T90" fmla="*/ 184 w 212"/>
                <a:gd name="T91" fmla="*/ 228 h 256"/>
                <a:gd name="T92" fmla="*/ 162 w 212"/>
                <a:gd name="T93" fmla="*/ 256 h 256"/>
                <a:gd name="T94" fmla="*/ 162 w 212"/>
                <a:gd name="T95" fmla="*/ 236 h 256"/>
                <a:gd name="T96" fmla="*/ 170 w 212"/>
                <a:gd name="T97" fmla="*/ 224 h 256"/>
                <a:gd name="T98" fmla="*/ 186 w 212"/>
                <a:gd name="T99" fmla="*/ 194 h 256"/>
                <a:gd name="T100" fmla="*/ 196 w 212"/>
                <a:gd name="T101" fmla="*/ 162 h 256"/>
                <a:gd name="T102" fmla="*/ 198 w 212"/>
                <a:gd name="T103" fmla="*/ 146 h 256"/>
                <a:gd name="T104" fmla="*/ 198 w 212"/>
                <a:gd name="T105" fmla="*/ 114 h 256"/>
                <a:gd name="T106" fmla="*/ 196 w 212"/>
                <a:gd name="T107" fmla="*/ 98 h 256"/>
                <a:gd name="T108" fmla="*/ 186 w 212"/>
                <a:gd name="T109" fmla="*/ 68 h 256"/>
                <a:gd name="T110" fmla="*/ 178 w 212"/>
                <a:gd name="T111" fmla="*/ 52 h 256"/>
                <a:gd name="T112" fmla="*/ 160 w 212"/>
                <a:gd name="T113" fmla="*/ 24 h 256"/>
                <a:gd name="T114" fmla="*/ 148 w 212"/>
                <a:gd name="T115" fmla="*/ 10 h 256"/>
                <a:gd name="T116" fmla="*/ 158 w 212"/>
                <a:gd name="T117" fmla="*/ 0 h 256"/>
                <a:gd name="T118" fmla="*/ 158 w 212"/>
                <a:gd name="T119" fmla="*/ 2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12" h="256">
                  <a:moveTo>
                    <a:pt x="0" y="74"/>
                  </a:moveTo>
                  <a:lnTo>
                    <a:pt x="74" y="130"/>
                  </a:lnTo>
                  <a:lnTo>
                    <a:pt x="0" y="188"/>
                  </a:lnTo>
                  <a:lnTo>
                    <a:pt x="0" y="74"/>
                  </a:lnTo>
                  <a:close/>
                  <a:moveTo>
                    <a:pt x="106" y="56"/>
                  </a:moveTo>
                  <a:lnTo>
                    <a:pt x="106" y="56"/>
                  </a:lnTo>
                  <a:lnTo>
                    <a:pt x="118" y="72"/>
                  </a:lnTo>
                  <a:lnTo>
                    <a:pt x="118" y="72"/>
                  </a:lnTo>
                  <a:lnTo>
                    <a:pt x="128" y="90"/>
                  </a:lnTo>
                  <a:lnTo>
                    <a:pt x="128" y="90"/>
                  </a:lnTo>
                  <a:lnTo>
                    <a:pt x="134" y="110"/>
                  </a:lnTo>
                  <a:lnTo>
                    <a:pt x="134" y="110"/>
                  </a:lnTo>
                  <a:lnTo>
                    <a:pt x="136" y="130"/>
                  </a:lnTo>
                  <a:lnTo>
                    <a:pt x="136" y="130"/>
                  </a:lnTo>
                  <a:lnTo>
                    <a:pt x="134" y="152"/>
                  </a:lnTo>
                  <a:lnTo>
                    <a:pt x="134" y="152"/>
                  </a:lnTo>
                  <a:lnTo>
                    <a:pt x="128" y="170"/>
                  </a:lnTo>
                  <a:lnTo>
                    <a:pt x="128" y="170"/>
                  </a:lnTo>
                  <a:lnTo>
                    <a:pt x="118" y="190"/>
                  </a:lnTo>
                  <a:lnTo>
                    <a:pt x="118" y="190"/>
                  </a:lnTo>
                  <a:lnTo>
                    <a:pt x="106" y="206"/>
                  </a:lnTo>
                  <a:lnTo>
                    <a:pt x="106" y="206"/>
                  </a:lnTo>
                  <a:lnTo>
                    <a:pt x="104" y="208"/>
                  </a:lnTo>
                  <a:lnTo>
                    <a:pt x="104" y="208"/>
                  </a:lnTo>
                  <a:lnTo>
                    <a:pt x="102" y="208"/>
                  </a:lnTo>
                  <a:lnTo>
                    <a:pt x="90" y="200"/>
                  </a:lnTo>
                  <a:lnTo>
                    <a:pt x="90" y="200"/>
                  </a:lnTo>
                  <a:lnTo>
                    <a:pt x="94" y="196"/>
                  </a:lnTo>
                  <a:lnTo>
                    <a:pt x="94" y="196"/>
                  </a:lnTo>
                  <a:lnTo>
                    <a:pt x="106" y="182"/>
                  </a:lnTo>
                  <a:lnTo>
                    <a:pt x="116" y="166"/>
                  </a:lnTo>
                  <a:lnTo>
                    <a:pt x="116" y="166"/>
                  </a:lnTo>
                  <a:lnTo>
                    <a:pt x="120" y="148"/>
                  </a:lnTo>
                  <a:lnTo>
                    <a:pt x="120" y="148"/>
                  </a:lnTo>
                  <a:lnTo>
                    <a:pt x="122" y="130"/>
                  </a:lnTo>
                  <a:lnTo>
                    <a:pt x="122" y="130"/>
                  </a:lnTo>
                  <a:lnTo>
                    <a:pt x="120" y="114"/>
                  </a:lnTo>
                  <a:lnTo>
                    <a:pt x="116" y="96"/>
                  </a:lnTo>
                  <a:lnTo>
                    <a:pt x="116" y="96"/>
                  </a:lnTo>
                  <a:lnTo>
                    <a:pt x="106" y="80"/>
                  </a:lnTo>
                  <a:lnTo>
                    <a:pt x="106" y="80"/>
                  </a:lnTo>
                  <a:lnTo>
                    <a:pt x="94" y="66"/>
                  </a:lnTo>
                  <a:lnTo>
                    <a:pt x="94" y="66"/>
                  </a:lnTo>
                  <a:lnTo>
                    <a:pt x="90" y="62"/>
                  </a:lnTo>
                  <a:lnTo>
                    <a:pt x="90" y="62"/>
                  </a:lnTo>
                  <a:lnTo>
                    <a:pt x="86" y="58"/>
                  </a:lnTo>
                  <a:lnTo>
                    <a:pt x="98" y="48"/>
                  </a:lnTo>
                  <a:lnTo>
                    <a:pt x="98" y="48"/>
                  </a:lnTo>
                  <a:lnTo>
                    <a:pt x="102" y="52"/>
                  </a:lnTo>
                  <a:lnTo>
                    <a:pt x="102" y="52"/>
                  </a:lnTo>
                  <a:lnTo>
                    <a:pt x="106" y="56"/>
                  </a:lnTo>
                  <a:lnTo>
                    <a:pt x="106" y="56"/>
                  </a:lnTo>
                  <a:close/>
                  <a:moveTo>
                    <a:pt x="120" y="222"/>
                  </a:moveTo>
                  <a:lnTo>
                    <a:pt x="122" y="222"/>
                  </a:lnTo>
                  <a:lnTo>
                    <a:pt x="122" y="222"/>
                  </a:lnTo>
                  <a:lnTo>
                    <a:pt x="130" y="212"/>
                  </a:lnTo>
                  <a:lnTo>
                    <a:pt x="138" y="202"/>
                  </a:lnTo>
                  <a:lnTo>
                    <a:pt x="138" y="202"/>
                  </a:lnTo>
                  <a:lnTo>
                    <a:pt x="144" y="192"/>
                  </a:lnTo>
                  <a:lnTo>
                    <a:pt x="150" y="180"/>
                  </a:lnTo>
                  <a:lnTo>
                    <a:pt x="150" y="180"/>
                  </a:lnTo>
                  <a:lnTo>
                    <a:pt x="154" y="168"/>
                  </a:lnTo>
                  <a:lnTo>
                    <a:pt x="154" y="168"/>
                  </a:lnTo>
                  <a:lnTo>
                    <a:pt x="156" y="156"/>
                  </a:lnTo>
                  <a:lnTo>
                    <a:pt x="156" y="156"/>
                  </a:lnTo>
                  <a:lnTo>
                    <a:pt x="158" y="144"/>
                  </a:lnTo>
                  <a:lnTo>
                    <a:pt x="158" y="144"/>
                  </a:lnTo>
                  <a:lnTo>
                    <a:pt x="160" y="130"/>
                  </a:lnTo>
                  <a:lnTo>
                    <a:pt x="160" y="130"/>
                  </a:lnTo>
                  <a:lnTo>
                    <a:pt x="158" y="118"/>
                  </a:lnTo>
                  <a:lnTo>
                    <a:pt x="158" y="118"/>
                  </a:lnTo>
                  <a:lnTo>
                    <a:pt x="156" y="106"/>
                  </a:lnTo>
                  <a:lnTo>
                    <a:pt x="156" y="106"/>
                  </a:lnTo>
                  <a:lnTo>
                    <a:pt x="154" y="94"/>
                  </a:lnTo>
                  <a:lnTo>
                    <a:pt x="154" y="94"/>
                  </a:lnTo>
                  <a:lnTo>
                    <a:pt x="150" y="82"/>
                  </a:lnTo>
                  <a:lnTo>
                    <a:pt x="150" y="82"/>
                  </a:lnTo>
                  <a:lnTo>
                    <a:pt x="144" y="70"/>
                  </a:lnTo>
                  <a:lnTo>
                    <a:pt x="138" y="60"/>
                  </a:lnTo>
                  <a:lnTo>
                    <a:pt x="138" y="60"/>
                  </a:lnTo>
                  <a:lnTo>
                    <a:pt x="130" y="48"/>
                  </a:lnTo>
                  <a:lnTo>
                    <a:pt x="122" y="40"/>
                  </a:lnTo>
                  <a:lnTo>
                    <a:pt x="122" y="40"/>
                  </a:lnTo>
                  <a:lnTo>
                    <a:pt x="118" y="36"/>
                  </a:lnTo>
                  <a:lnTo>
                    <a:pt x="118" y="36"/>
                  </a:lnTo>
                  <a:lnTo>
                    <a:pt x="116" y="34"/>
                  </a:lnTo>
                  <a:lnTo>
                    <a:pt x="128" y="26"/>
                  </a:lnTo>
                  <a:lnTo>
                    <a:pt x="128" y="26"/>
                  </a:lnTo>
                  <a:lnTo>
                    <a:pt x="130" y="28"/>
                  </a:lnTo>
                  <a:lnTo>
                    <a:pt x="130" y="28"/>
                  </a:lnTo>
                  <a:lnTo>
                    <a:pt x="132" y="30"/>
                  </a:lnTo>
                  <a:lnTo>
                    <a:pt x="132" y="30"/>
                  </a:lnTo>
                  <a:lnTo>
                    <a:pt x="142" y="40"/>
                  </a:lnTo>
                  <a:lnTo>
                    <a:pt x="150" y="52"/>
                  </a:lnTo>
                  <a:lnTo>
                    <a:pt x="150" y="52"/>
                  </a:lnTo>
                  <a:lnTo>
                    <a:pt x="158" y="64"/>
                  </a:lnTo>
                  <a:lnTo>
                    <a:pt x="164" y="76"/>
                  </a:lnTo>
                  <a:lnTo>
                    <a:pt x="164" y="76"/>
                  </a:lnTo>
                  <a:lnTo>
                    <a:pt x="168" y="90"/>
                  </a:lnTo>
                  <a:lnTo>
                    <a:pt x="170" y="104"/>
                  </a:lnTo>
                  <a:lnTo>
                    <a:pt x="170" y="104"/>
                  </a:lnTo>
                  <a:lnTo>
                    <a:pt x="172" y="116"/>
                  </a:lnTo>
                  <a:lnTo>
                    <a:pt x="174" y="130"/>
                  </a:lnTo>
                  <a:lnTo>
                    <a:pt x="174" y="130"/>
                  </a:lnTo>
                  <a:lnTo>
                    <a:pt x="172" y="144"/>
                  </a:lnTo>
                  <a:lnTo>
                    <a:pt x="170" y="158"/>
                  </a:lnTo>
                  <a:lnTo>
                    <a:pt x="170" y="158"/>
                  </a:lnTo>
                  <a:lnTo>
                    <a:pt x="168" y="172"/>
                  </a:lnTo>
                  <a:lnTo>
                    <a:pt x="164" y="184"/>
                  </a:lnTo>
                  <a:lnTo>
                    <a:pt x="164" y="184"/>
                  </a:lnTo>
                  <a:lnTo>
                    <a:pt x="158" y="198"/>
                  </a:lnTo>
                  <a:lnTo>
                    <a:pt x="150" y="210"/>
                  </a:lnTo>
                  <a:lnTo>
                    <a:pt x="150" y="210"/>
                  </a:lnTo>
                  <a:lnTo>
                    <a:pt x="142" y="220"/>
                  </a:lnTo>
                  <a:lnTo>
                    <a:pt x="132" y="232"/>
                  </a:lnTo>
                  <a:lnTo>
                    <a:pt x="120" y="222"/>
                  </a:lnTo>
                  <a:close/>
                  <a:moveTo>
                    <a:pt x="160" y="2"/>
                  </a:moveTo>
                  <a:lnTo>
                    <a:pt x="160" y="2"/>
                  </a:lnTo>
                  <a:lnTo>
                    <a:pt x="172" y="16"/>
                  </a:lnTo>
                  <a:lnTo>
                    <a:pt x="182" y="30"/>
                  </a:lnTo>
                  <a:lnTo>
                    <a:pt x="182" y="30"/>
                  </a:lnTo>
                  <a:lnTo>
                    <a:pt x="192" y="46"/>
                  </a:lnTo>
                  <a:lnTo>
                    <a:pt x="200" y="62"/>
                  </a:lnTo>
                  <a:lnTo>
                    <a:pt x="200" y="62"/>
                  </a:lnTo>
                  <a:lnTo>
                    <a:pt x="206" y="78"/>
                  </a:lnTo>
                  <a:lnTo>
                    <a:pt x="210" y="96"/>
                  </a:lnTo>
                  <a:lnTo>
                    <a:pt x="210" y="96"/>
                  </a:lnTo>
                  <a:lnTo>
                    <a:pt x="212" y="114"/>
                  </a:lnTo>
                  <a:lnTo>
                    <a:pt x="212" y="130"/>
                  </a:lnTo>
                  <a:lnTo>
                    <a:pt x="212" y="130"/>
                  </a:lnTo>
                  <a:lnTo>
                    <a:pt x="212" y="148"/>
                  </a:lnTo>
                  <a:lnTo>
                    <a:pt x="210" y="164"/>
                  </a:lnTo>
                  <a:lnTo>
                    <a:pt x="210" y="164"/>
                  </a:lnTo>
                  <a:lnTo>
                    <a:pt x="206" y="180"/>
                  </a:lnTo>
                  <a:lnTo>
                    <a:pt x="200" y="198"/>
                  </a:lnTo>
                  <a:lnTo>
                    <a:pt x="200" y="198"/>
                  </a:lnTo>
                  <a:lnTo>
                    <a:pt x="194" y="212"/>
                  </a:lnTo>
                  <a:lnTo>
                    <a:pt x="184" y="228"/>
                  </a:lnTo>
                  <a:lnTo>
                    <a:pt x="184" y="228"/>
                  </a:lnTo>
                  <a:lnTo>
                    <a:pt x="174" y="242"/>
                  </a:lnTo>
                  <a:lnTo>
                    <a:pt x="162" y="256"/>
                  </a:lnTo>
                  <a:lnTo>
                    <a:pt x="152" y="248"/>
                  </a:lnTo>
                  <a:lnTo>
                    <a:pt x="152" y="248"/>
                  </a:lnTo>
                  <a:lnTo>
                    <a:pt x="162" y="236"/>
                  </a:lnTo>
                  <a:lnTo>
                    <a:pt x="162" y="236"/>
                  </a:lnTo>
                  <a:lnTo>
                    <a:pt x="170" y="224"/>
                  </a:lnTo>
                  <a:lnTo>
                    <a:pt x="170" y="224"/>
                  </a:lnTo>
                  <a:lnTo>
                    <a:pt x="178" y="210"/>
                  </a:lnTo>
                  <a:lnTo>
                    <a:pt x="186" y="194"/>
                  </a:lnTo>
                  <a:lnTo>
                    <a:pt x="186" y="194"/>
                  </a:lnTo>
                  <a:lnTo>
                    <a:pt x="192" y="178"/>
                  </a:lnTo>
                  <a:lnTo>
                    <a:pt x="192" y="178"/>
                  </a:lnTo>
                  <a:lnTo>
                    <a:pt x="196" y="162"/>
                  </a:lnTo>
                  <a:lnTo>
                    <a:pt x="196" y="162"/>
                  </a:lnTo>
                  <a:lnTo>
                    <a:pt x="198" y="146"/>
                  </a:lnTo>
                  <a:lnTo>
                    <a:pt x="198" y="146"/>
                  </a:lnTo>
                  <a:lnTo>
                    <a:pt x="198" y="130"/>
                  </a:lnTo>
                  <a:lnTo>
                    <a:pt x="198" y="130"/>
                  </a:lnTo>
                  <a:lnTo>
                    <a:pt x="198" y="114"/>
                  </a:lnTo>
                  <a:lnTo>
                    <a:pt x="198" y="114"/>
                  </a:lnTo>
                  <a:lnTo>
                    <a:pt x="196" y="98"/>
                  </a:lnTo>
                  <a:lnTo>
                    <a:pt x="196" y="98"/>
                  </a:lnTo>
                  <a:lnTo>
                    <a:pt x="192" y="82"/>
                  </a:lnTo>
                  <a:lnTo>
                    <a:pt x="192" y="82"/>
                  </a:lnTo>
                  <a:lnTo>
                    <a:pt x="186" y="68"/>
                  </a:lnTo>
                  <a:lnTo>
                    <a:pt x="186" y="68"/>
                  </a:lnTo>
                  <a:lnTo>
                    <a:pt x="178" y="52"/>
                  </a:lnTo>
                  <a:lnTo>
                    <a:pt x="178" y="52"/>
                  </a:lnTo>
                  <a:lnTo>
                    <a:pt x="170" y="38"/>
                  </a:lnTo>
                  <a:lnTo>
                    <a:pt x="170" y="38"/>
                  </a:lnTo>
                  <a:lnTo>
                    <a:pt x="160" y="24"/>
                  </a:lnTo>
                  <a:lnTo>
                    <a:pt x="148" y="12"/>
                  </a:lnTo>
                  <a:lnTo>
                    <a:pt x="148" y="12"/>
                  </a:lnTo>
                  <a:lnTo>
                    <a:pt x="148" y="10"/>
                  </a:lnTo>
                  <a:lnTo>
                    <a:pt x="148" y="10"/>
                  </a:lnTo>
                  <a:lnTo>
                    <a:pt x="148" y="10"/>
                  </a:lnTo>
                  <a:lnTo>
                    <a:pt x="158" y="0"/>
                  </a:lnTo>
                  <a:lnTo>
                    <a:pt x="158" y="0"/>
                  </a:lnTo>
                  <a:lnTo>
                    <a:pt x="158" y="2"/>
                  </a:lnTo>
                  <a:lnTo>
                    <a:pt x="158" y="2"/>
                  </a:lnTo>
                  <a:lnTo>
                    <a:pt x="160" y="2"/>
                  </a:lnTo>
                  <a:lnTo>
                    <a:pt x="160" y="2"/>
                  </a:lnTo>
                  <a:close/>
                </a:path>
              </a:pathLst>
            </a:custGeom>
            <a:solidFill>
              <a:srgbClr val="0072C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63" name="Freeform 131"/>
            <p:cNvSpPr>
              <a:spLocks noChangeAspect="1" noEditPoints="1"/>
            </p:cNvSpPr>
            <p:nvPr/>
          </p:nvSpPr>
          <p:spPr bwMode="auto">
            <a:xfrm>
              <a:off x="4576419" y="3479171"/>
              <a:ext cx="340241" cy="267244"/>
            </a:xfrm>
            <a:custGeom>
              <a:avLst/>
              <a:gdLst>
                <a:gd name="T0" fmla="*/ 62 w 275"/>
                <a:gd name="T1" fmla="*/ 5 h 216"/>
                <a:gd name="T2" fmla="*/ 62 w 275"/>
                <a:gd name="T3" fmla="*/ 212 h 216"/>
                <a:gd name="T4" fmla="*/ 0 w 275"/>
                <a:gd name="T5" fmla="*/ 212 h 216"/>
                <a:gd name="T6" fmla="*/ 0 w 275"/>
                <a:gd name="T7" fmla="*/ 5 h 216"/>
                <a:gd name="T8" fmla="*/ 62 w 275"/>
                <a:gd name="T9" fmla="*/ 5 h 216"/>
                <a:gd name="T10" fmla="*/ 50 w 275"/>
                <a:gd name="T11" fmla="*/ 29 h 216"/>
                <a:gd name="T12" fmla="*/ 12 w 275"/>
                <a:gd name="T13" fmla="*/ 29 h 216"/>
                <a:gd name="T14" fmla="*/ 12 w 275"/>
                <a:gd name="T15" fmla="*/ 41 h 216"/>
                <a:gd name="T16" fmla="*/ 50 w 275"/>
                <a:gd name="T17" fmla="*/ 41 h 216"/>
                <a:gd name="T18" fmla="*/ 50 w 275"/>
                <a:gd name="T19" fmla="*/ 29 h 216"/>
                <a:gd name="T20" fmla="*/ 50 w 275"/>
                <a:gd name="T21" fmla="*/ 53 h 216"/>
                <a:gd name="T22" fmla="*/ 12 w 275"/>
                <a:gd name="T23" fmla="*/ 53 h 216"/>
                <a:gd name="T24" fmla="*/ 12 w 275"/>
                <a:gd name="T25" fmla="*/ 66 h 216"/>
                <a:gd name="T26" fmla="*/ 50 w 275"/>
                <a:gd name="T27" fmla="*/ 66 h 216"/>
                <a:gd name="T28" fmla="*/ 50 w 275"/>
                <a:gd name="T29" fmla="*/ 53 h 216"/>
                <a:gd name="T30" fmla="*/ 134 w 275"/>
                <a:gd name="T31" fmla="*/ 5 h 216"/>
                <a:gd name="T32" fmla="*/ 134 w 275"/>
                <a:gd name="T33" fmla="*/ 212 h 216"/>
                <a:gd name="T34" fmla="*/ 74 w 275"/>
                <a:gd name="T35" fmla="*/ 212 h 216"/>
                <a:gd name="T36" fmla="*/ 74 w 275"/>
                <a:gd name="T37" fmla="*/ 5 h 216"/>
                <a:gd name="T38" fmla="*/ 134 w 275"/>
                <a:gd name="T39" fmla="*/ 5 h 216"/>
                <a:gd name="T40" fmla="*/ 122 w 275"/>
                <a:gd name="T41" fmla="*/ 29 h 216"/>
                <a:gd name="T42" fmla="*/ 86 w 275"/>
                <a:gd name="T43" fmla="*/ 29 h 216"/>
                <a:gd name="T44" fmla="*/ 86 w 275"/>
                <a:gd name="T45" fmla="*/ 41 h 216"/>
                <a:gd name="T46" fmla="*/ 122 w 275"/>
                <a:gd name="T47" fmla="*/ 41 h 216"/>
                <a:gd name="T48" fmla="*/ 122 w 275"/>
                <a:gd name="T49" fmla="*/ 29 h 216"/>
                <a:gd name="T50" fmla="*/ 122 w 275"/>
                <a:gd name="T51" fmla="*/ 53 h 216"/>
                <a:gd name="T52" fmla="*/ 86 w 275"/>
                <a:gd name="T53" fmla="*/ 53 h 216"/>
                <a:gd name="T54" fmla="*/ 86 w 275"/>
                <a:gd name="T55" fmla="*/ 66 h 216"/>
                <a:gd name="T56" fmla="*/ 122 w 275"/>
                <a:gd name="T57" fmla="*/ 66 h 216"/>
                <a:gd name="T58" fmla="*/ 122 w 275"/>
                <a:gd name="T59" fmla="*/ 53 h 216"/>
                <a:gd name="T60" fmla="*/ 275 w 275"/>
                <a:gd name="T61" fmla="*/ 195 h 216"/>
                <a:gd name="T62" fmla="*/ 218 w 275"/>
                <a:gd name="T63" fmla="*/ 216 h 216"/>
                <a:gd name="T64" fmla="*/ 147 w 275"/>
                <a:gd name="T65" fmla="*/ 21 h 216"/>
                <a:gd name="T66" fmla="*/ 204 w 275"/>
                <a:gd name="T67" fmla="*/ 0 h 216"/>
                <a:gd name="T68" fmla="*/ 275 w 275"/>
                <a:gd name="T69" fmla="*/ 195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75" h="216">
                  <a:moveTo>
                    <a:pt x="62" y="5"/>
                  </a:moveTo>
                  <a:lnTo>
                    <a:pt x="62" y="212"/>
                  </a:lnTo>
                  <a:lnTo>
                    <a:pt x="0" y="212"/>
                  </a:lnTo>
                  <a:lnTo>
                    <a:pt x="0" y="5"/>
                  </a:lnTo>
                  <a:lnTo>
                    <a:pt x="62" y="5"/>
                  </a:lnTo>
                  <a:close/>
                  <a:moveTo>
                    <a:pt x="50" y="29"/>
                  </a:moveTo>
                  <a:lnTo>
                    <a:pt x="12" y="29"/>
                  </a:lnTo>
                  <a:lnTo>
                    <a:pt x="12" y="41"/>
                  </a:lnTo>
                  <a:lnTo>
                    <a:pt x="50" y="41"/>
                  </a:lnTo>
                  <a:lnTo>
                    <a:pt x="50" y="29"/>
                  </a:lnTo>
                  <a:close/>
                  <a:moveTo>
                    <a:pt x="50" y="53"/>
                  </a:moveTo>
                  <a:lnTo>
                    <a:pt x="12" y="53"/>
                  </a:lnTo>
                  <a:lnTo>
                    <a:pt x="12" y="66"/>
                  </a:lnTo>
                  <a:lnTo>
                    <a:pt x="50" y="66"/>
                  </a:lnTo>
                  <a:lnTo>
                    <a:pt x="50" y="53"/>
                  </a:lnTo>
                  <a:close/>
                  <a:moveTo>
                    <a:pt x="134" y="5"/>
                  </a:moveTo>
                  <a:lnTo>
                    <a:pt x="134" y="212"/>
                  </a:lnTo>
                  <a:lnTo>
                    <a:pt x="74" y="212"/>
                  </a:lnTo>
                  <a:lnTo>
                    <a:pt x="74" y="5"/>
                  </a:lnTo>
                  <a:lnTo>
                    <a:pt x="134" y="5"/>
                  </a:lnTo>
                  <a:close/>
                  <a:moveTo>
                    <a:pt x="122" y="29"/>
                  </a:moveTo>
                  <a:lnTo>
                    <a:pt x="86" y="29"/>
                  </a:lnTo>
                  <a:lnTo>
                    <a:pt x="86" y="41"/>
                  </a:lnTo>
                  <a:lnTo>
                    <a:pt x="122" y="41"/>
                  </a:lnTo>
                  <a:lnTo>
                    <a:pt x="122" y="29"/>
                  </a:lnTo>
                  <a:close/>
                  <a:moveTo>
                    <a:pt x="122" y="53"/>
                  </a:moveTo>
                  <a:lnTo>
                    <a:pt x="86" y="53"/>
                  </a:lnTo>
                  <a:lnTo>
                    <a:pt x="86" y="66"/>
                  </a:lnTo>
                  <a:lnTo>
                    <a:pt x="122" y="66"/>
                  </a:lnTo>
                  <a:lnTo>
                    <a:pt x="122" y="53"/>
                  </a:lnTo>
                  <a:close/>
                  <a:moveTo>
                    <a:pt x="275" y="195"/>
                  </a:moveTo>
                  <a:lnTo>
                    <a:pt x="218" y="216"/>
                  </a:lnTo>
                  <a:lnTo>
                    <a:pt x="147" y="21"/>
                  </a:lnTo>
                  <a:lnTo>
                    <a:pt x="204" y="0"/>
                  </a:lnTo>
                  <a:lnTo>
                    <a:pt x="275" y="195"/>
                  </a:lnTo>
                  <a:close/>
                </a:path>
              </a:pathLst>
            </a:custGeom>
            <a:solidFill>
              <a:srgbClr val="0072C6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grpSp>
          <p:nvGrpSpPr>
            <p:cNvPr id="64" name="Group 63"/>
            <p:cNvGrpSpPr/>
            <p:nvPr/>
          </p:nvGrpSpPr>
          <p:grpSpPr>
            <a:xfrm>
              <a:off x="5817717" y="1990739"/>
              <a:ext cx="256972" cy="381312"/>
              <a:chOff x="8785977" y="2372203"/>
              <a:chExt cx="482479" cy="715935"/>
            </a:xfrm>
            <a:solidFill>
              <a:srgbClr val="0072C6"/>
            </a:solidFill>
          </p:grpSpPr>
          <p:sp>
            <p:nvSpPr>
              <p:cNvPr id="83" name="Freeform 28"/>
              <p:cNvSpPr>
                <a:spLocks noEditPoints="1"/>
              </p:cNvSpPr>
              <p:nvPr/>
            </p:nvSpPr>
            <p:spPr bwMode="auto">
              <a:xfrm>
                <a:off x="8785977" y="2372203"/>
                <a:ext cx="482479" cy="715935"/>
              </a:xfrm>
              <a:custGeom>
                <a:avLst/>
                <a:gdLst>
                  <a:gd name="T0" fmla="*/ 90 w 93"/>
                  <a:gd name="T1" fmla="*/ 34 h 138"/>
                  <a:gd name="T2" fmla="*/ 86 w 93"/>
                  <a:gd name="T3" fmla="*/ 23 h 138"/>
                  <a:gd name="T4" fmla="*/ 79 w 93"/>
                  <a:gd name="T5" fmla="*/ 13 h 138"/>
                  <a:gd name="T6" fmla="*/ 69 w 93"/>
                  <a:gd name="T7" fmla="*/ 6 h 138"/>
                  <a:gd name="T8" fmla="*/ 58 w 93"/>
                  <a:gd name="T9" fmla="*/ 2 h 138"/>
                  <a:gd name="T10" fmla="*/ 46 w 93"/>
                  <a:gd name="T11" fmla="*/ 0 h 138"/>
                  <a:gd name="T12" fmla="*/ 35 w 93"/>
                  <a:gd name="T13" fmla="*/ 2 h 138"/>
                  <a:gd name="T14" fmla="*/ 24 w 93"/>
                  <a:gd name="T15" fmla="*/ 6 h 138"/>
                  <a:gd name="T16" fmla="*/ 14 w 93"/>
                  <a:gd name="T17" fmla="*/ 13 h 138"/>
                  <a:gd name="T18" fmla="*/ 7 w 93"/>
                  <a:gd name="T19" fmla="*/ 23 h 138"/>
                  <a:gd name="T20" fmla="*/ 2 w 93"/>
                  <a:gd name="T21" fmla="*/ 34 h 138"/>
                  <a:gd name="T22" fmla="*/ 0 w 93"/>
                  <a:gd name="T23" fmla="*/ 46 h 138"/>
                  <a:gd name="T24" fmla="*/ 2 w 93"/>
                  <a:gd name="T25" fmla="*/ 57 h 138"/>
                  <a:gd name="T26" fmla="*/ 7 w 93"/>
                  <a:gd name="T27" fmla="*/ 68 h 138"/>
                  <a:gd name="T28" fmla="*/ 14 w 93"/>
                  <a:gd name="T29" fmla="*/ 79 h 138"/>
                  <a:gd name="T30" fmla="*/ 21 w 93"/>
                  <a:gd name="T31" fmla="*/ 138 h 138"/>
                  <a:gd name="T32" fmla="*/ 71 w 93"/>
                  <a:gd name="T33" fmla="*/ 138 h 138"/>
                  <a:gd name="T34" fmla="*/ 79 w 93"/>
                  <a:gd name="T35" fmla="*/ 79 h 138"/>
                  <a:gd name="T36" fmla="*/ 86 w 93"/>
                  <a:gd name="T37" fmla="*/ 68 h 138"/>
                  <a:gd name="T38" fmla="*/ 90 w 93"/>
                  <a:gd name="T39" fmla="*/ 57 h 138"/>
                  <a:gd name="T40" fmla="*/ 93 w 93"/>
                  <a:gd name="T41" fmla="*/ 46 h 138"/>
                  <a:gd name="T42" fmla="*/ 46 w 93"/>
                  <a:gd name="T43" fmla="*/ 72 h 138"/>
                  <a:gd name="T44" fmla="*/ 41 w 93"/>
                  <a:gd name="T45" fmla="*/ 72 h 138"/>
                  <a:gd name="T46" fmla="*/ 32 w 93"/>
                  <a:gd name="T47" fmla="*/ 67 h 138"/>
                  <a:gd name="T48" fmla="*/ 25 w 93"/>
                  <a:gd name="T49" fmla="*/ 61 h 138"/>
                  <a:gd name="T50" fmla="*/ 21 w 93"/>
                  <a:gd name="T51" fmla="*/ 52 h 138"/>
                  <a:gd name="T52" fmla="*/ 20 w 93"/>
                  <a:gd name="T53" fmla="*/ 47 h 138"/>
                  <a:gd name="T54" fmla="*/ 23 w 93"/>
                  <a:gd name="T55" fmla="*/ 37 h 138"/>
                  <a:gd name="T56" fmla="*/ 28 w 93"/>
                  <a:gd name="T57" fmla="*/ 29 h 138"/>
                  <a:gd name="T58" fmla="*/ 36 w 93"/>
                  <a:gd name="T59" fmla="*/ 23 h 138"/>
                  <a:gd name="T60" fmla="*/ 46 w 93"/>
                  <a:gd name="T61" fmla="*/ 21 h 138"/>
                  <a:gd name="T62" fmla="*/ 52 w 93"/>
                  <a:gd name="T63" fmla="*/ 22 h 138"/>
                  <a:gd name="T64" fmla="*/ 61 w 93"/>
                  <a:gd name="T65" fmla="*/ 26 h 138"/>
                  <a:gd name="T66" fmla="*/ 68 w 93"/>
                  <a:gd name="T67" fmla="*/ 32 h 138"/>
                  <a:gd name="T68" fmla="*/ 71 w 93"/>
                  <a:gd name="T69" fmla="*/ 41 h 138"/>
                  <a:gd name="T70" fmla="*/ 72 w 93"/>
                  <a:gd name="T71" fmla="*/ 47 h 138"/>
                  <a:gd name="T72" fmla="*/ 70 w 93"/>
                  <a:gd name="T73" fmla="*/ 56 h 138"/>
                  <a:gd name="T74" fmla="*/ 64 w 93"/>
                  <a:gd name="T75" fmla="*/ 65 h 138"/>
                  <a:gd name="T76" fmla="*/ 56 w 93"/>
                  <a:gd name="T77" fmla="*/ 70 h 138"/>
                  <a:gd name="T78" fmla="*/ 46 w 93"/>
                  <a:gd name="T79" fmla="*/ 72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93" h="138">
                    <a:moveTo>
                      <a:pt x="80" y="41"/>
                    </a:moveTo>
                    <a:lnTo>
                      <a:pt x="90" y="34"/>
                    </a:lnTo>
                    <a:lnTo>
                      <a:pt x="78" y="32"/>
                    </a:lnTo>
                    <a:lnTo>
                      <a:pt x="86" y="23"/>
                    </a:lnTo>
                    <a:lnTo>
                      <a:pt x="73" y="24"/>
                    </a:lnTo>
                    <a:lnTo>
                      <a:pt x="79" y="13"/>
                    </a:lnTo>
                    <a:lnTo>
                      <a:pt x="68" y="19"/>
                    </a:lnTo>
                    <a:lnTo>
                      <a:pt x="69" y="6"/>
                    </a:lnTo>
                    <a:lnTo>
                      <a:pt x="60" y="14"/>
                    </a:lnTo>
                    <a:lnTo>
                      <a:pt x="58" y="2"/>
                    </a:lnTo>
                    <a:lnTo>
                      <a:pt x="51" y="12"/>
                    </a:lnTo>
                    <a:lnTo>
                      <a:pt x="46" y="0"/>
                    </a:lnTo>
                    <a:lnTo>
                      <a:pt x="42" y="12"/>
                    </a:lnTo>
                    <a:lnTo>
                      <a:pt x="35" y="2"/>
                    </a:lnTo>
                    <a:lnTo>
                      <a:pt x="33" y="14"/>
                    </a:lnTo>
                    <a:lnTo>
                      <a:pt x="24" y="6"/>
                    </a:lnTo>
                    <a:lnTo>
                      <a:pt x="25" y="19"/>
                    </a:lnTo>
                    <a:lnTo>
                      <a:pt x="14" y="13"/>
                    </a:lnTo>
                    <a:lnTo>
                      <a:pt x="19" y="24"/>
                    </a:lnTo>
                    <a:lnTo>
                      <a:pt x="7" y="23"/>
                    </a:lnTo>
                    <a:lnTo>
                      <a:pt x="15" y="32"/>
                    </a:lnTo>
                    <a:lnTo>
                      <a:pt x="2" y="34"/>
                    </a:lnTo>
                    <a:lnTo>
                      <a:pt x="12" y="41"/>
                    </a:lnTo>
                    <a:lnTo>
                      <a:pt x="0" y="46"/>
                    </a:lnTo>
                    <a:lnTo>
                      <a:pt x="12" y="50"/>
                    </a:lnTo>
                    <a:lnTo>
                      <a:pt x="2" y="57"/>
                    </a:lnTo>
                    <a:lnTo>
                      <a:pt x="15" y="59"/>
                    </a:lnTo>
                    <a:lnTo>
                      <a:pt x="7" y="68"/>
                    </a:lnTo>
                    <a:lnTo>
                      <a:pt x="19" y="67"/>
                    </a:lnTo>
                    <a:lnTo>
                      <a:pt x="14" y="79"/>
                    </a:lnTo>
                    <a:lnTo>
                      <a:pt x="21" y="75"/>
                    </a:lnTo>
                    <a:lnTo>
                      <a:pt x="21" y="138"/>
                    </a:lnTo>
                    <a:lnTo>
                      <a:pt x="46" y="113"/>
                    </a:lnTo>
                    <a:lnTo>
                      <a:pt x="71" y="138"/>
                    </a:lnTo>
                    <a:lnTo>
                      <a:pt x="71" y="75"/>
                    </a:lnTo>
                    <a:lnTo>
                      <a:pt x="79" y="79"/>
                    </a:lnTo>
                    <a:lnTo>
                      <a:pt x="73" y="67"/>
                    </a:lnTo>
                    <a:lnTo>
                      <a:pt x="86" y="68"/>
                    </a:lnTo>
                    <a:lnTo>
                      <a:pt x="78" y="59"/>
                    </a:lnTo>
                    <a:lnTo>
                      <a:pt x="90" y="57"/>
                    </a:lnTo>
                    <a:lnTo>
                      <a:pt x="80" y="50"/>
                    </a:lnTo>
                    <a:lnTo>
                      <a:pt x="93" y="46"/>
                    </a:lnTo>
                    <a:lnTo>
                      <a:pt x="80" y="41"/>
                    </a:lnTo>
                    <a:close/>
                    <a:moveTo>
                      <a:pt x="46" y="72"/>
                    </a:moveTo>
                    <a:lnTo>
                      <a:pt x="46" y="72"/>
                    </a:lnTo>
                    <a:lnTo>
                      <a:pt x="41" y="72"/>
                    </a:lnTo>
                    <a:lnTo>
                      <a:pt x="36" y="70"/>
                    </a:lnTo>
                    <a:lnTo>
                      <a:pt x="32" y="67"/>
                    </a:lnTo>
                    <a:lnTo>
                      <a:pt x="28" y="65"/>
                    </a:lnTo>
                    <a:lnTo>
                      <a:pt x="25" y="61"/>
                    </a:lnTo>
                    <a:lnTo>
                      <a:pt x="23" y="56"/>
                    </a:lnTo>
                    <a:lnTo>
                      <a:pt x="21" y="52"/>
                    </a:lnTo>
                    <a:lnTo>
                      <a:pt x="20" y="47"/>
                    </a:lnTo>
                    <a:lnTo>
                      <a:pt x="20" y="47"/>
                    </a:lnTo>
                    <a:lnTo>
                      <a:pt x="21" y="41"/>
                    </a:lnTo>
                    <a:lnTo>
                      <a:pt x="23" y="37"/>
                    </a:lnTo>
                    <a:lnTo>
                      <a:pt x="25" y="32"/>
                    </a:lnTo>
                    <a:lnTo>
                      <a:pt x="28" y="29"/>
                    </a:lnTo>
                    <a:lnTo>
                      <a:pt x="32" y="26"/>
                    </a:lnTo>
                    <a:lnTo>
                      <a:pt x="36" y="23"/>
                    </a:lnTo>
                    <a:lnTo>
                      <a:pt x="41" y="22"/>
                    </a:lnTo>
                    <a:lnTo>
                      <a:pt x="46" y="21"/>
                    </a:lnTo>
                    <a:lnTo>
                      <a:pt x="46" y="21"/>
                    </a:lnTo>
                    <a:lnTo>
                      <a:pt x="52" y="22"/>
                    </a:lnTo>
                    <a:lnTo>
                      <a:pt x="56" y="23"/>
                    </a:lnTo>
                    <a:lnTo>
                      <a:pt x="61" y="26"/>
                    </a:lnTo>
                    <a:lnTo>
                      <a:pt x="64" y="29"/>
                    </a:lnTo>
                    <a:lnTo>
                      <a:pt x="68" y="32"/>
                    </a:lnTo>
                    <a:lnTo>
                      <a:pt x="70" y="37"/>
                    </a:lnTo>
                    <a:lnTo>
                      <a:pt x="71" y="41"/>
                    </a:lnTo>
                    <a:lnTo>
                      <a:pt x="72" y="47"/>
                    </a:lnTo>
                    <a:lnTo>
                      <a:pt x="72" y="47"/>
                    </a:lnTo>
                    <a:lnTo>
                      <a:pt x="71" y="52"/>
                    </a:lnTo>
                    <a:lnTo>
                      <a:pt x="70" y="56"/>
                    </a:lnTo>
                    <a:lnTo>
                      <a:pt x="68" y="61"/>
                    </a:lnTo>
                    <a:lnTo>
                      <a:pt x="64" y="65"/>
                    </a:lnTo>
                    <a:lnTo>
                      <a:pt x="61" y="67"/>
                    </a:lnTo>
                    <a:lnTo>
                      <a:pt x="56" y="70"/>
                    </a:lnTo>
                    <a:lnTo>
                      <a:pt x="52" y="72"/>
                    </a:lnTo>
                    <a:lnTo>
                      <a:pt x="46" y="72"/>
                    </a:lnTo>
                    <a:lnTo>
                      <a:pt x="46" y="7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4" name="Freeform 29"/>
              <p:cNvSpPr>
                <a:spLocks/>
              </p:cNvSpPr>
              <p:nvPr/>
            </p:nvSpPr>
            <p:spPr bwMode="auto">
              <a:xfrm>
                <a:off x="8926053" y="2517465"/>
                <a:ext cx="197141" cy="197141"/>
              </a:xfrm>
              <a:custGeom>
                <a:avLst/>
                <a:gdLst>
                  <a:gd name="T0" fmla="*/ 19 w 38"/>
                  <a:gd name="T1" fmla="*/ 0 h 38"/>
                  <a:gd name="T2" fmla="*/ 19 w 38"/>
                  <a:gd name="T3" fmla="*/ 0 h 38"/>
                  <a:gd name="T4" fmla="*/ 16 w 38"/>
                  <a:gd name="T5" fmla="*/ 0 h 38"/>
                  <a:gd name="T6" fmla="*/ 11 w 38"/>
                  <a:gd name="T7" fmla="*/ 1 h 38"/>
                  <a:gd name="T8" fmla="*/ 9 w 38"/>
                  <a:gd name="T9" fmla="*/ 3 h 38"/>
                  <a:gd name="T10" fmla="*/ 6 w 38"/>
                  <a:gd name="T11" fmla="*/ 6 h 38"/>
                  <a:gd name="T12" fmla="*/ 4 w 38"/>
                  <a:gd name="T13" fmla="*/ 8 h 38"/>
                  <a:gd name="T14" fmla="*/ 1 w 38"/>
                  <a:gd name="T15" fmla="*/ 11 h 38"/>
                  <a:gd name="T16" fmla="*/ 0 w 38"/>
                  <a:gd name="T17" fmla="*/ 15 h 38"/>
                  <a:gd name="T18" fmla="*/ 0 w 38"/>
                  <a:gd name="T19" fmla="*/ 19 h 38"/>
                  <a:gd name="T20" fmla="*/ 0 w 38"/>
                  <a:gd name="T21" fmla="*/ 19 h 38"/>
                  <a:gd name="T22" fmla="*/ 0 w 38"/>
                  <a:gd name="T23" fmla="*/ 22 h 38"/>
                  <a:gd name="T24" fmla="*/ 1 w 38"/>
                  <a:gd name="T25" fmla="*/ 26 h 38"/>
                  <a:gd name="T26" fmla="*/ 4 w 38"/>
                  <a:gd name="T27" fmla="*/ 29 h 38"/>
                  <a:gd name="T28" fmla="*/ 6 w 38"/>
                  <a:gd name="T29" fmla="*/ 33 h 38"/>
                  <a:gd name="T30" fmla="*/ 9 w 38"/>
                  <a:gd name="T31" fmla="*/ 35 h 38"/>
                  <a:gd name="T32" fmla="*/ 11 w 38"/>
                  <a:gd name="T33" fmla="*/ 36 h 38"/>
                  <a:gd name="T34" fmla="*/ 16 w 38"/>
                  <a:gd name="T35" fmla="*/ 37 h 38"/>
                  <a:gd name="T36" fmla="*/ 19 w 38"/>
                  <a:gd name="T37" fmla="*/ 38 h 38"/>
                  <a:gd name="T38" fmla="*/ 19 w 38"/>
                  <a:gd name="T39" fmla="*/ 38 h 38"/>
                  <a:gd name="T40" fmla="*/ 23 w 38"/>
                  <a:gd name="T41" fmla="*/ 37 h 38"/>
                  <a:gd name="T42" fmla="*/ 27 w 38"/>
                  <a:gd name="T43" fmla="*/ 36 h 38"/>
                  <a:gd name="T44" fmla="*/ 29 w 38"/>
                  <a:gd name="T45" fmla="*/ 35 h 38"/>
                  <a:gd name="T46" fmla="*/ 33 w 38"/>
                  <a:gd name="T47" fmla="*/ 33 h 38"/>
                  <a:gd name="T48" fmla="*/ 35 w 38"/>
                  <a:gd name="T49" fmla="*/ 29 h 38"/>
                  <a:gd name="T50" fmla="*/ 37 w 38"/>
                  <a:gd name="T51" fmla="*/ 26 h 38"/>
                  <a:gd name="T52" fmla="*/ 38 w 38"/>
                  <a:gd name="T53" fmla="*/ 22 h 38"/>
                  <a:gd name="T54" fmla="*/ 38 w 38"/>
                  <a:gd name="T55" fmla="*/ 19 h 38"/>
                  <a:gd name="T56" fmla="*/ 38 w 38"/>
                  <a:gd name="T57" fmla="*/ 19 h 38"/>
                  <a:gd name="T58" fmla="*/ 38 w 38"/>
                  <a:gd name="T59" fmla="*/ 15 h 38"/>
                  <a:gd name="T60" fmla="*/ 37 w 38"/>
                  <a:gd name="T61" fmla="*/ 11 h 38"/>
                  <a:gd name="T62" fmla="*/ 35 w 38"/>
                  <a:gd name="T63" fmla="*/ 8 h 38"/>
                  <a:gd name="T64" fmla="*/ 33 w 38"/>
                  <a:gd name="T65" fmla="*/ 6 h 38"/>
                  <a:gd name="T66" fmla="*/ 29 w 38"/>
                  <a:gd name="T67" fmla="*/ 3 h 38"/>
                  <a:gd name="T68" fmla="*/ 27 w 38"/>
                  <a:gd name="T69" fmla="*/ 1 h 38"/>
                  <a:gd name="T70" fmla="*/ 23 w 38"/>
                  <a:gd name="T71" fmla="*/ 0 h 38"/>
                  <a:gd name="T72" fmla="*/ 19 w 38"/>
                  <a:gd name="T73" fmla="*/ 0 h 38"/>
                  <a:gd name="T74" fmla="*/ 19 w 38"/>
                  <a:gd name="T75" fmla="*/ 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8" h="38">
                    <a:moveTo>
                      <a:pt x="19" y="0"/>
                    </a:moveTo>
                    <a:lnTo>
                      <a:pt x="19" y="0"/>
                    </a:lnTo>
                    <a:lnTo>
                      <a:pt x="16" y="0"/>
                    </a:lnTo>
                    <a:lnTo>
                      <a:pt x="11" y="1"/>
                    </a:lnTo>
                    <a:lnTo>
                      <a:pt x="9" y="3"/>
                    </a:lnTo>
                    <a:lnTo>
                      <a:pt x="6" y="6"/>
                    </a:lnTo>
                    <a:lnTo>
                      <a:pt x="4" y="8"/>
                    </a:lnTo>
                    <a:lnTo>
                      <a:pt x="1" y="11"/>
                    </a:lnTo>
                    <a:lnTo>
                      <a:pt x="0" y="15"/>
                    </a:lnTo>
                    <a:lnTo>
                      <a:pt x="0" y="19"/>
                    </a:lnTo>
                    <a:lnTo>
                      <a:pt x="0" y="19"/>
                    </a:lnTo>
                    <a:lnTo>
                      <a:pt x="0" y="22"/>
                    </a:lnTo>
                    <a:lnTo>
                      <a:pt x="1" y="26"/>
                    </a:lnTo>
                    <a:lnTo>
                      <a:pt x="4" y="29"/>
                    </a:lnTo>
                    <a:lnTo>
                      <a:pt x="6" y="33"/>
                    </a:lnTo>
                    <a:lnTo>
                      <a:pt x="9" y="35"/>
                    </a:lnTo>
                    <a:lnTo>
                      <a:pt x="11" y="36"/>
                    </a:lnTo>
                    <a:lnTo>
                      <a:pt x="16" y="37"/>
                    </a:lnTo>
                    <a:lnTo>
                      <a:pt x="19" y="38"/>
                    </a:lnTo>
                    <a:lnTo>
                      <a:pt x="19" y="38"/>
                    </a:lnTo>
                    <a:lnTo>
                      <a:pt x="23" y="37"/>
                    </a:lnTo>
                    <a:lnTo>
                      <a:pt x="27" y="36"/>
                    </a:lnTo>
                    <a:lnTo>
                      <a:pt x="29" y="35"/>
                    </a:lnTo>
                    <a:lnTo>
                      <a:pt x="33" y="33"/>
                    </a:lnTo>
                    <a:lnTo>
                      <a:pt x="35" y="29"/>
                    </a:lnTo>
                    <a:lnTo>
                      <a:pt x="37" y="26"/>
                    </a:lnTo>
                    <a:lnTo>
                      <a:pt x="38" y="22"/>
                    </a:lnTo>
                    <a:lnTo>
                      <a:pt x="38" y="19"/>
                    </a:lnTo>
                    <a:lnTo>
                      <a:pt x="38" y="19"/>
                    </a:lnTo>
                    <a:lnTo>
                      <a:pt x="38" y="15"/>
                    </a:lnTo>
                    <a:lnTo>
                      <a:pt x="37" y="11"/>
                    </a:lnTo>
                    <a:lnTo>
                      <a:pt x="35" y="8"/>
                    </a:lnTo>
                    <a:lnTo>
                      <a:pt x="33" y="6"/>
                    </a:lnTo>
                    <a:lnTo>
                      <a:pt x="29" y="3"/>
                    </a:lnTo>
                    <a:lnTo>
                      <a:pt x="27" y="1"/>
                    </a:lnTo>
                    <a:lnTo>
                      <a:pt x="23" y="0"/>
                    </a:lnTo>
                    <a:lnTo>
                      <a:pt x="19" y="0"/>
                    </a:lnTo>
                    <a:lnTo>
                      <a:pt x="19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65" name="Group 64"/>
            <p:cNvGrpSpPr>
              <a:grpSpLocks noChangeAspect="1"/>
            </p:cNvGrpSpPr>
            <p:nvPr/>
          </p:nvGrpSpPr>
          <p:grpSpPr>
            <a:xfrm>
              <a:off x="5989763" y="3481970"/>
              <a:ext cx="359056" cy="244464"/>
              <a:chOff x="7554913" y="3697288"/>
              <a:chExt cx="596900" cy="406400"/>
            </a:xfrm>
            <a:solidFill>
              <a:srgbClr val="0072C6"/>
            </a:solidFill>
          </p:grpSpPr>
          <p:sp>
            <p:nvSpPr>
              <p:cNvPr id="78" name="Freeform 16"/>
              <p:cNvSpPr>
                <a:spLocks noEditPoints="1"/>
              </p:cNvSpPr>
              <p:nvPr/>
            </p:nvSpPr>
            <p:spPr bwMode="auto">
              <a:xfrm>
                <a:off x="7554913" y="3697288"/>
                <a:ext cx="596900" cy="406400"/>
              </a:xfrm>
              <a:custGeom>
                <a:avLst/>
                <a:gdLst>
                  <a:gd name="T0" fmla="*/ 358 w 376"/>
                  <a:gd name="T1" fmla="*/ 0 h 256"/>
                  <a:gd name="T2" fmla="*/ 18 w 376"/>
                  <a:gd name="T3" fmla="*/ 0 h 256"/>
                  <a:gd name="T4" fmla="*/ 18 w 376"/>
                  <a:gd name="T5" fmla="*/ 0 h 256"/>
                  <a:gd name="T6" fmla="*/ 10 w 376"/>
                  <a:gd name="T7" fmla="*/ 2 h 256"/>
                  <a:gd name="T8" fmla="*/ 4 w 376"/>
                  <a:gd name="T9" fmla="*/ 6 h 256"/>
                  <a:gd name="T10" fmla="*/ 0 w 376"/>
                  <a:gd name="T11" fmla="*/ 12 h 256"/>
                  <a:gd name="T12" fmla="*/ 0 w 376"/>
                  <a:gd name="T13" fmla="*/ 18 h 256"/>
                  <a:gd name="T14" fmla="*/ 0 w 376"/>
                  <a:gd name="T15" fmla="*/ 236 h 256"/>
                  <a:gd name="T16" fmla="*/ 0 w 376"/>
                  <a:gd name="T17" fmla="*/ 236 h 256"/>
                  <a:gd name="T18" fmla="*/ 0 w 376"/>
                  <a:gd name="T19" fmla="*/ 244 h 256"/>
                  <a:gd name="T20" fmla="*/ 4 w 376"/>
                  <a:gd name="T21" fmla="*/ 250 h 256"/>
                  <a:gd name="T22" fmla="*/ 10 w 376"/>
                  <a:gd name="T23" fmla="*/ 254 h 256"/>
                  <a:gd name="T24" fmla="*/ 18 w 376"/>
                  <a:gd name="T25" fmla="*/ 256 h 256"/>
                  <a:gd name="T26" fmla="*/ 358 w 376"/>
                  <a:gd name="T27" fmla="*/ 256 h 256"/>
                  <a:gd name="T28" fmla="*/ 358 w 376"/>
                  <a:gd name="T29" fmla="*/ 256 h 256"/>
                  <a:gd name="T30" fmla="*/ 364 w 376"/>
                  <a:gd name="T31" fmla="*/ 254 h 256"/>
                  <a:gd name="T32" fmla="*/ 370 w 376"/>
                  <a:gd name="T33" fmla="*/ 250 h 256"/>
                  <a:gd name="T34" fmla="*/ 376 w 376"/>
                  <a:gd name="T35" fmla="*/ 244 h 256"/>
                  <a:gd name="T36" fmla="*/ 376 w 376"/>
                  <a:gd name="T37" fmla="*/ 236 h 256"/>
                  <a:gd name="T38" fmla="*/ 376 w 376"/>
                  <a:gd name="T39" fmla="*/ 18 h 256"/>
                  <a:gd name="T40" fmla="*/ 376 w 376"/>
                  <a:gd name="T41" fmla="*/ 18 h 256"/>
                  <a:gd name="T42" fmla="*/ 376 w 376"/>
                  <a:gd name="T43" fmla="*/ 12 h 256"/>
                  <a:gd name="T44" fmla="*/ 370 w 376"/>
                  <a:gd name="T45" fmla="*/ 6 h 256"/>
                  <a:gd name="T46" fmla="*/ 364 w 376"/>
                  <a:gd name="T47" fmla="*/ 2 h 256"/>
                  <a:gd name="T48" fmla="*/ 358 w 376"/>
                  <a:gd name="T49" fmla="*/ 0 h 256"/>
                  <a:gd name="T50" fmla="*/ 358 w 376"/>
                  <a:gd name="T51" fmla="*/ 0 h 256"/>
                  <a:gd name="T52" fmla="*/ 342 w 376"/>
                  <a:gd name="T53" fmla="*/ 224 h 256"/>
                  <a:gd name="T54" fmla="*/ 34 w 376"/>
                  <a:gd name="T55" fmla="*/ 224 h 256"/>
                  <a:gd name="T56" fmla="*/ 34 w 376"/>
                  <a:gd name="T57" fmla="*/ 30 h 256"/>
                  <a:gd name="T58" fmla="*/ 342 w 376"/>
                  <a:gd name="T59" fmla="*/ 30 h 256"/>
                  <a:gd name="T60" fmla="*/ 342 w 376"/>
                  <a:gd name="T61" fmla="*/ 224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376" h="256">
                    <a:moveTo>
                      <a:pt x="358" y="0"/>
                    </a:moveTo>
                    <a:lnTo>
                      <a:pt x="18" y="0"/>
                    </a:lnTo>
                    <a:lnTo>
                      <a:pt x="18" y="0"/>
                    </a:lnTo>
                    <a:lnTo>
                      <a:pt x="10" y="2"/>
                    </a:lnTo>
                    <a:lnTo>
                      <a:pt x="4" y="6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0" y="236"/>
                    </a:lnTo>
                    <a:lnTo>
                      <a:pt x="0" y="236"/>
                    </a:lnTo>
                    <a:lnTo>
                      <a:pt x="0" y="244"/>
                    </a:lnTo>
                    <a:lnTo>
                      <a:pt x="4" y="250"/>
                    </a:lnTo>
                    <a:lnTo>
                      <a:pt x="10" y="254"/>
                    </a:lnTo>
                    <a:lnTo>
                      <a:pt x="18" y="256"/>
                    </a:lnTo>
                    <a:lnTo>
                      <a:pt x="358" y="256"/>
                    </a:lnTo>
                    <a:lnTo>
                      <a:pt x="358" y="256"/>
                    </a:lnTo>
                    <a:lnTo>
                      <a:pt x="364" y="254"/>
                    </a:lnTo>
                    <a:lnTo>
                      <a:pt x="370" y="250"/>
                    </a:lnTo>
                    <a:lnTo>
                      <a:pt x="376" y="244"/>
                    </a:lnTo>
                    <a:lnTo>
                      <a:pt x="376" y="236"/>
                    </a:lnTo>
                    <a:lnTo>
                      <a:pt x="376" y="18"/>
                    </a:lnTo>
                    <a:lnTo>
                      <a:pt x="376" y="18"/>
                    </a:lnTo>
                    <a:lnTo>
                      <a:pt x="376" y="12"/>
                    </a:lnTo>
                    <a:lnTo>
                      <a:pt x="370" y="6"/>
                    </a:lnTo>
                    <a:lnTo>
                      <a:pt x="364" y="2"/>
                    </a:lnTo>
                    <a:lnTo>
                      <a:pt x="358" y="0"/>
                    </a:lnTo>
                    <a:lnTo>
                      <a:pt x="358" y="0"/>
                    </a:lnTo>
                    <a:close/>
                    <a:moveTo>
                      <a:pt x="342" y="224"/>
                    </a:moveTo>
                    <a:lnTo>
                      <a:pt x="34" y="224"/>
                    </a:lnTo>
                    <a:lnTo>
                      <a:pt x="34" y="30"/>
                    </a:lnTo>
                    <a:lnTo>
                      <a:pt x="342" y="30"/>
                    </a:lnTo>
                    <a:lnTo>
                      <a:pt x="342" y="22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9" name="Freeform 17"/>
              <p:cNvSpPr>
                <a:spLocks/>
              </p:cNvSpPr>
              <p:nvPr/>
            </p:nvSpPr>
            <p:spPr bwMode="auto">
              <a:xfrm>
                <a:off x="7910513" y="3805238"/>
                <a:ext cx="117475" cy="187325"/>
              </a:xfrm>
              <a:custGeom>
                <a:avLst/>
                <a:gdLst>
                  <a:gd name="T0" fmla="*/ 18 w 74"/>
                  <a:gd name="T1" fmla="*/ 70 h 118"/>
                  <a:gd name="T2" fmla="*/ 18 w 74"/>
                  <a:gd name="T3" fmla="*/ 118 h 118"/>
                  <a:gd name="T4" fmla="*/ 36 w 74"/>
                  <a:gd name="T5" fmla="*/ 100 h 118"/>
                  <a:gd name="T6" fmla="*/ 56 w 74"/>
                  <a:gd name="T7" fmla="*/ 118 h 118"/>
                  <a:gd name="T8" fmla="*/ 56 w 74"/>
                  <a:gd name="T9" fmla="*/ 70 h 118"/>
                  <a:gd name="T10" fmla="*/ 56 w 74"/>
                  <a:gd name="T11" fmla="*/ 70 h 118"/>
                  <a:gd name="T12" fmla="*/ 62 w 74"/>
                  <a:gd name="T13" fmla="*/ 64 h 118"/>
                  <a:gd name="T14" fmla="*/ 68 w 74"/>
                  <a:gd name="T15" fmla="*/ 56 h 118"/>
                  <a:gd name="T16" fmla="*/ 72 w 74"/>
                  <a:gd name="T17" fmla="*/ 48 h 118"/>
                  <a:gd name="T18" fmla="*/ 74 w 74"/>
                  <a:gd name="T19" fmla="*/ 38 h 118"/>
                  <a:gd name="T20" fmla="*/ 74 w 74"/>
                  <a:gd name="T21" fmla="*/ 38 h 118"/>
                  <a:gd name="T22" fmla="*/ 72 w 74"/>
                  <a:gd name="T23" fmla="*/ 30 h 118"/>
                  <a:gd name="T24" fmla="*/ 70 w 74"/>
                  <a:gd name="T25" fmla="*/ 22 h 118"/>
                  <a:gd name="T26" fmla="*/ 68 w 74"/>
                  <a:gd name="T27" fmla="*/ 16 h 118"/>
                  <a:gd name="T28" fmla="*/ 62 w 74"/>
                  <a:gd name="T29" fmla="*/ 10 h 118"/>
                  <a:gd name="T30" fmla="*/ 58 w 74"/>
                  <a:gd name="T31" fmla="*/ 6 h 118"/>
                  <a:gd name="T32" fmla="*/ 50 w 74"/>
                  <a:gd name="T33" fmla="*/ 2 h 118"/>
                  <a:gd name="T34" fmla="*/ 44 w 74"/>
                  <a:gd name="T35" fmla="*/ 0 h 118"/>
                  <a:gd name="T36" fmla="*/ 36 w 74"/>
                  <a:gd name="T37" fmla="*/ 0 h 118"/>
                  <a:gd name="T38" fmla="*/ 36 w 74"/>
                  <a:gd name="T39" fmla="*/ 0 h 118"/>
                  <a:gd name="T40" fmla="*/ 28 w 74"/>
                  <a:gd name="T41" fmla="*/ 0 h 118"/>
                  <a:gd name="T42" fmla="*/ 22 w 74"/>
                  <a:gd name="T43" fmla="*/ 2 h 118"/>
                  <a:gd name="T44" fmla="*/ 16 w 74"/>
                  <a:gd name="T45" fmla="*/ 6 h 118"/>
                  <a:gd name="T46" fmla="*/ 10 w 74"/>
                  <a:gd name="T47" fmla="*/ 10 h 118"/>
                  <a:gd name="T48" fmla="*/ 6 w 74"/>
                  <a:gd name="T49" fmla="*/ 16 h 118"/>
                  <a:gd name="T50" fmla="*/ 2 w 74"/>
                  <a:gd name="T51" fmla="*/ 22 h 118"/>
                  <a:gd name="T52" fmla="*/ 0 w 74"/>
                  <a:gd name="T53" fmla="*/ 30 h 118"/>
                  <a:gd name="T54" fmla="*/ 0 w 74"/>
                  <a:gd name="T55" fmla="*/ 38 h 118"/>
                  <a:gd name="T56" fmla="*/ 0 w 74"/>
                  <a:gd name="T57" fmla="*/ 38 h 118"/>
                  <a:gd name="T58" fmla="*/ 0 w 74"/>
                  <a:gd name="T59" fmla="*/ 48 h 118"/>
                  <a:gd name="T60" fmla="*/ 4 w 74"/>
                  <a:gd name="T61" fmla="*/ 56 h 118"/>
                  <a:gd name="T62" fmla="*/ 10 w 74"/>
                  <a:gd name="T63" fmla="*/ 64 h 118"/>
                  <a:gd name="T64" fmla="*/ 18 w 74"/>
                  <a:gd name="T65" fmla="*/ 70 h 118"/>
                  <a:gd name="T66" fmla="*/ 18 w 74"/>
                  <a:gd name="T67" fmla="*/ 70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74" h="118">
                    <a:moveTo>
                      <a:pt x="18" y="70"/>
                    </a:moveTo>
                    <a:lnTo>
                      <a:pt x="18" y="118"/>
                    </a:lnTo>
                    <a:lnTo>
                      <a:pt x="36" y="100"/>
                    </a:lnTo>
                    <a:lnTo>
                      <a:pt x="56" y="118"/>
                    </a:lnTo>
                    <a:lnTo>
                      <a:pt x="56" y="70"/>
                    </a:lnTo>
                    <a:lnTo>
                      <a:pt x="56" y="70"/>
                    </a:lnTo>
                    <a:lnTo>
                      <a:pt x="62" y="64"/>
                    </a:lnTo>
                    <a:lnTo>
                      <a:pt x="68" y="56"/>
                    </a:lnTo>
                    <a:lnTo>
                      <a:pt x="72" y="48"/>
                    </a:lnTo>
                    <a:lnTo>
                      <a:pt x="74" y="38"/>
                    </a:lnTo>
                    <a:lnTo>
                      <a:pt x="74" y="38"/>
                    </a:lnTo>
                    <a:lnTo>
                      <a:pt x="72" y="30"/>
                    </a:lnTo>
                    <a:lnTo>
                      <a:pt x="70" y="22"/>
                    </a:lnTo>
                    <a:lnTo>
                      <a:pt x="68" y="16"/>
                    </a:lnTo>
                    <a:lnTo>
                      <a:pt x="62" y="10"/>
                    </a:lnTo>
                    <a:lnTo>
                      <a:pt x="58" y="6"/>
                    </a:lnTo>
                    <a:lnTo>
                      <a:pt x="50" y="2"/>
                    </a:lnTo>
                    <a:lnTo>
                      <a:pt x="44" y="0"/>
                    </a:lnTo>
                    <a:lnTo>
                      <a:pt x="36" y="0"/>
                    </a:lnTo>
                    <a:lnTo>
                      <a:pt x="36" y="0"/>
                    </a:lnTo>
                    <a:lnTo>
                      <a:pt x="28" y="0"/>
                    </a:lnTo>
                    <a:lnTo>
                      <a:pt x="22" y="2"/>
                    </a:lnTo>
                    <a:lnTo>
                      <a:pt x="16" y="6"/>
                    </a:lnTo>
                    <a:lnTo>
                      <a:pt x="10" y="10"/>
                    </a:lnTo>
                    <a:lnTo>
                      <a:pt x="6" y="16"/>
                    </a:lnTo>
                    <a:lnTo>
                      <a:pt x="2" y="22"/>
                    </a:lnTo>
                    <a:lnTo>
                      <a:pt x="0" y="30"/>
                    </a:lnTo>
                    <a:lnTo>
                      <a:pt x="0" y="38"/>
                    </a:lnTo>
                    <a:lnTo>
                      <a:pt x="0" y="38"/>
                    </a:lnTo>
                    <a:lnTo>
                      <a:pt x="0" y="48"/>
                    </a:lnTo>
                    <a:lnTo>
                      <a:pt x="4" y="56"/>
                    </a:lnTo>
                    <a:lnTo>
                      <a:pt x="10" y="64"/>
                    </a:lnTo>
                    <a:lnTo>
                      <a:pt x="18" y="70"/>
                    </a:lnTo>
                    <a:lnTo>
                      <a:pt x="18" y="7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0" name="Rectangle 18"/>
              <p:cNvSpPr>
                <a:spLocks noChangeArrowheads="1"/>
              </p:cNvSpPr>
              <p:nvPr/>
            </p:nvSpPr>
            <p:spPr bwMode="auto">
              <a:xfrm>
                <a:off x="7694613" y="3808413"/>
                <a:ext cx="180975" cy="381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1" name="Rectangle 19"/>
              <p:cNvSpPr>
                <a:spLocks noChangeArrowheads="1"/>
              </p:cNvSpPr>
              <p:nvPr/>
            </p:nvSpPr>
            <p:spPr bwMode="auto">
              <a:xfrm>
                <a:off x="7694613" y="3878263"/>
                <a:ext cx="180975" cy="381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2" name="Rectangle 20"/>
              <p:cNvSpPr>
                <a:spLocks noChangeArrowheads="1"/>
              </p:cNvSpPr>
              <p:nvPr/>
            </p:nvSpPr>
            <p:spPr bwMode="auto">
              <a:xfrm>
                <a:off x="7694613" y="3951288"/>
                <a:ext cx="180975" cy="381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66" name="Group 65"/>
            <p:cNvGrpSpPr/>
            <p:nvPr/>
          </p:nvGrpSpPr>
          <p:grpSpPr>
            <a:xfrm>
              <a:off x="4576010" y="2578029"/>
              <a:ext cx="1719157" cy="1164284"/>
              <a:chOff x="8933043" y="3080582"/>
              <a:chExt cx="1940444" cy="1314148"/>
            </a:xfrm>
          </p:grpSpPr>
          <p:sp>
            <p:nvSpPr>
              <p:cNvPr id="67" name="Freeform 12"/>
              <p:cNvSpPr>
                <a:spLocks/>
              </p:cNvSpPr>
              <p:nvPr/>
            </p:nvSpPr>
            <p:spPr bwMode="auto">
              <a:xfrm>
                <a:off x="10739663" y="3286670"/>
                <a:ext cx="133824" cy="211441"/>
              </a:xfrm>
              <a:custGeom>
                <a:avLst/>
                <a:gdLst>
                  <a:gd name="T0" fmla="*/ 102 w 107"/>
                  <a:gd name="T1" fmla="*/ 60 h 169"/>
                  <a:gd name="T2" fmla="*/ 96 w 107"/>
                  <a:gd name="T3" fmla="*/ 60 h 169"/>
                  <a:gd name="T4" fmla="*/ 101 w 107"/>
                  <a:gd name="T5" fmla="*/ 47 h 169"/>
                  <a:gd name="T6" fmla="*/ 97 w 107"/>
                  <a:gd name="T7" fmla="*/ 37 h 169"/>
                  <a:gd name="T8" fmla="*/ 94 w 107"/>
                  <a:gd name="T9" fmla="*/ 37 h 169"/>
                  <a:gd name="T10" fmla="*/ 98 w 107"/>
                  <a:gd name="T11" fmla="*/ 26 h 169"/>
                  <a:gd name="T12" fmla="*/ 93 w 107"/>
                  <a:gd name="T13" fmla="*/ 14 h 169"/>
                  <a:gd name="T14" fmla="*/ 86 w 107"/>
                  <a:gd name="T15" fmla="*/ 15 h 169"/>
                  <a:gd name="T16" fmla="*/ 86 w 107"/>
                  <a:gd name="T17" fmla="*/ 13 h 169"/>
                  <a:gd name="T18" fmla="*/ 81 w 107"/>
                  <a:gd name="T19" fmla="*/ 1 h 169"/>
                  <a:gd name="T20" fmla="*/ 69 w 107"/>
                  <a:gd name="T21" fmla="*/ 7 h 169"/>
                  <a:gd name="T22" fmla="*/ 50 w 107"/>
                  <a:gd name="T23" fmla="*/ 56 h 169"/>
                  <a:gd name="T24" fmla="*/ 44 w 107"/>
                  <a:gd name="T25" fmla="*/ 49 h 169"/>
                  <a:gd name="T26" fmla="*/ 29 w 107"/>
                  <a:gd name="T27" fmla="*/ 55 h 169"/>
                  <a:gd name="T28" fmla="*/ 28 w 107"/>
                  <a:gd name="T29" fmla="*/ 58 h 169"/>
                  <a:gd name="T30" fmla="*/ 16 w 107"/>
                  <a:gd name="T31" fmla="*/ 89 h 169"/>
                  <a:gd name="T32" fmla="*/ 7 w 107"/>
                  <a:gd name="T33" fmla="*/ 112 h 169"/>
                  <a:gd name="T34" fmla="*/ 7 w 107"/>
                  <a:gd name="T35" fmla="*/ 112 h 169"/>
                  <a:gd name="T36" fmla="*/ 29 w 107"/>
                  <a:gd name="T37" fmla="*/ 161 h 169"/>
                  <a:gd name="T38" fmla="*/ 79 w 107"/>
                  <a:gd name="T39" fmla="*/ 139 h 169"/>
                  <a:gd name="T40" fmla="*/ 79 w 107"/>
                  <a:gd name="T41" fmla="*/ 139 h 169"/>
                  <a:gd name="T42" fmla="*/ 89 w 107"/>
                  <a:gd name="T43" fmla="*/ 114 h 169"/>
                  <a:gd name="T44" fmla="*/ 99 w 107"/>
                  <a:gd name="T45" fmla="*/ 86 h 169"/>
                  <a:gd name="T46" fmla="*/ 106 w 107"/>
                  <a:gd name="T47" fmla="*/ 69 h 169"/>
                  <a:gd name="T48" fmla="*/ 102 w 107"/>
                  <a:gd name="T49" fmla="*/ 60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7" h="169">
                    <a:moveTo>
                      <a:pt x="102" y="60"/>
                    </a:moveTo>
                    <a:cubicBezTo>
                      <a:pt x="100" y="59"/>
                      <a:pt x="98" y="59"/>
                      <a:pt x="96" y="60"/>
                    </a:cubicBezTo>
                    <a:cubicBezTo>
                      <a:pt x="99" y="53"/>
                      <a:pt x="101" y="47"/>
                      <a:pt x="101" y="47"/>
                    </a:cubicBezTo>
                    <a:cubicBezTo>
                      <a:pt x="102" y="43"/>
                      <a:pt x="101" y="39"/>
                      <a:pt x="97" y="37"/>
                    </a:cubicBezTo>
                    <a:cubicBezTo>
                      <a:pt x="96" y="37"/>
                      <a:pt x="95" y="37"/>
                      <a:pt x="94" y="37"/>
                    </a:cubicBezTo>
                    <a:cubicBezTo>
                      <a:pt x="96" y="31"/>
                      <a:pt x="98" y="27"/>
                      <a:pt x="98" y="26"/>
                    </a:cubicBezTo>
                    <a:cubicBezTo>
                      <a:pt x="100" y="21"/>
                      <a:pt x="98" y="16"/>
                      <a:pt x="93" y="14"/>
                    </a:cubicBezTo>
                    <a:cubicBezTo>
                      <a:pt x="90" y="13"/>
                      <a:pt x="88" y="13"/>
                      <a:pt x="86" y="15"/>
                    </a:cubicBezTo>
                    <a:cubicBezTo>
                      <a:pt x="86" y="14"/>
                      <a:pt x="86" y="13"/>
                      <a:pt x="86" y="13"/>
                    </a:cubicBezTo>
                    <a:cubicBezTo>
                      <a:pt x="88" y="8"/>
                      <a:pt x="86" y="3"/>
                      <a:pt x="81" y="1"/>
                    </a:cubicBezTo>
                    <a:cubicBezTo>
                      <a:pt x="76" y="0"/>
                      <a:pt x="71" y="2"/>
                      <a:pt x="69" y="7"/>
                    </a:cubicBezTo>
                    <a:cubicBezTo>
                      <a:pt x="68" y="9"/>
                      <a:pt x="56" y="41"/>
                      <a:pt x="50" y="56"/>
                    </a:cubicBezTo>
                    <a:cubicBezTo>
                      <a:pt x="49" y="53"/>
                      <a:pt x="47" y="50"/>
                      <a:pt x="44" y="49"/>
                    </a:cubicBezTo>
                    <a:cubicBezTo>
                      <a:pt x="38" y="46"/>
                      <a:pt x="31" y="49"/>
                      <a:pt x="29" y="55"/>
                    </a:cubicBezTo>
                    <a:cubicBezTo>
                      <a:pt x="29" y="56"/>
                      <a:pt x="28" y="57"/>
                      <a:pt x="28" y="58"/>
                    </a:cubicBezTo>
                    <a:cubicBezTo>
                      <a:pt x="25" y="67"/>
                      <a:pt x="17" y="86"/>
                      <a:pt x="16" y="89"/>
                    </a:cubicBezTo>
                    <a:cubicBezTo>
                      <a:pt x="7" y="112"/>
                      <a:pt x="7" y="112"/>
                      <a:pt x="7" y="112"/>
                    </a:cubicBezTo>
                    <a:cubicBezTo>
                      <a:pt x="7" y="112"/>
                      <a:pt x="7" y="112"/>
                      <a:pt x="7" y="112"/>
                    </a:cubicBezTo>
                    <a:cubicBezTo>
                      <a:pt x="0" y="132"/>
                      <a:pt x="10" y="154"/>
                      <a:pt x="29" y="161"/>
                    </a:cubicBezTo>
                    <a:cubicBezTo>
                      <a:pt x="49" y="169"/>
                      <a:pt x="71" y="159"/>
                      <a:pt x="79" y="139"/>
                    </a:cubicBezTo>
                    <a:cubicBezTo>
                      <a:pt x="79" y="139"/>
                      <a:pt x="79" y="139"/>
                      <a:pt x="79" y="139"/>
                    </a:cubicBezTo>
                    <a:cubicBezTo>
                      <a:pt x="89" y="114"/>
                      <a:pt x="89" y="114"/>
                      <a:pt x="89" y="114"/>
                    </a:cubicBezTo>
                    <a:cubicBezTo>
                      <a:pt x="89" y="113"/>
                      <a:pt x="95" y="98"/>
                      <a:pt x="99" y="86"/>
                    </a:cubicBezTo>
                    <a:cubicBezTo>
                      <a:pt x="103" y="77"/>
                      <a:pt x="106" y="70"/>
                      <a:pt x="106" y="69"/>
                    </a:cubicBezTo>
                    <a:cubicBezTo>
                      <a:pt x="107" y="65"/>
                      <a:pt x="105" y="61"/>
                      <a:pt x="102" y="60"/>
                    </a:cubicBezTo>
                    <a:close/>
                  </a:path>
                </a:pathLst>
              </a:custGeom>
              <a:solidFill>
                <a:srgbClr val="FCD1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8" name="Freeform 13"/>
              <p:cNvSpPr>
                <a:spLocks/>
              </p:cNvSpPr>
              <p:nvPr/>
            </p:nvSpPr>
            <p:spPr bwMode="auto">
              <a:xfrm>
                <a:off x="8933043" y="3286670"/>
                <a:ext cx="136500" cy="211441"/>
              </a:xfrm>
              <a:custGeom>
                <a:avLst/>
                <a:gdLst>
                  <a:gd name="T0" fmla="*/ 5 w 107"/>
                  <a:gd name="T1" fmla="*/ 60 h 169"/>
                  <a:gd name="T2" fmla="*/ 11 w 107"/>
                  <a:gd name="T3" fmla="*/ 60 h 169"/>
                  <a:gd name="T4" fmla="*/ 6 w 107"/>
                  <a:gd name="T5" fmla="*/ 47 h 169"/>
                  <a:gd name="T6" fmla="*/ 10 w 107"/>
                  <a:gd name="T7" fmla="*/ 37 h 169"/>
                  <a:gd name="T8" fmla="*/ 13 w 107"/>
                  <a:gd name="T9" fmla="*/ 37 h 169"/>
                  <a:gd name="T10" fmla="*/ 9 w 107"/>
                  <a:gd name="T11" fmla="*/ 26 h 169"/>
                  <a:gd name="T12" fmla="*/ 14 w 107"/>
                  <a:gd name="T13" fmla="*/ 14 h 169"/>
                  <a:gd name="T14" fmla="*/ 21 w 107"/>
                  <a:gd name="T15" fmla="*/ 15 h 169"/>
                  <a:gd name="T16" fmla="*/ 21 w 107"/>
                  <a:gd name="T17" fmla="*/ 13 h 169"/>
                  <a:gd name="T18" fmla="*/ 26 w 107"/>
                  <a:gd name="T19" fmla="*/ 1 h 169"/>
                  <a:gd name="T20" fmla="*/ 38 w 107"/>
                  <a:gd name="T21" fmla="*/ 7 h 169"/>
                  <a:gd name="T22" fmla="*/ 57 w 107"/>
                  <a:gd name="T23" fmla="*/ 56 h 169"/>
                  <a:gd name="T24" fmla="*/ 63 w 107"/>
                  <a:gd name="T25" fmla="*/ 49 h 169"/>
                  <a:gd name="T26" fmla="*/ 78 w 107"/>
                  <a:gd name="T27" fmla="*/ 55 h 169"/>
                  <a:gd name="T28" fmla="*/ 79 w 107"/>
                  <a:gd name="T29" fmla="*/ 58 h 169"/>
                  <a:gd name="T30" fmla="*/ 91 w 107"/>
                  <a:gd name="T31" fmla="*/ 89 h 169"/>
                  <a:gd name="T32" fmla="*/ 100 w 107"/>
                  <a:gd name="T33" fmla="*/ 112 h 169"/>
                  <a:gd name="T34" fmla="*/ 100 w 107"/>
                  <a:gd name="T35" fmla="*/ 112 h 169"/>
                  <a:gd name="T36" fmla="*/ 78 w 107"/>
                  <a:gd name="T37" fmla="*/ 161 h 169"/>
                  <a:gd name="T38" fmla="*/ 28 w 107"/>
                  <a:gd name="T39" fmla="*/ 139 h 169"/>
                  <a:gd name="T40" fmla="*/ 28 w 107"/>
                  <a:gd name="T41" fmla="*/ 139 h 169"/>
                  <a:gd name="T42" fmla="*/ 18 w 107"/>
                  <a:gd name="T43" fmla="*/ 114 h 169"/>
                  <a:gd name="T44" fmla="*/ 8 w 107"/>
                  <a:gd name="T45" fmla="*/ 86 h 169"/>
                  <a:gd name="T46" fmla="*/ 1 w 107"/>
                  <a:gd name="T47" fmla="*/ 69 h 169"/>
                  <a:gd name="T48" fmla="*/ 5 w 107"/>
                  <a:gd name="T49" fmla="*/ 60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7" h="169">
                    <a:moveTo>
                      <a:pt x="5" y="60"/>
                    </a:moveTo>
                    <a:cubicBezTo>
                      <a:pt x="7" y="59"/>
                      <a:pt x="9" y="59"/>
                      <a:pt x="11" y="60"/>
                    </a:cubicBezTo>
                    <a:cubicBezTo>
                      <a:pt x="8" y="53"/>
                      <a:pt x="6" y="47"/>
                      <a:pt x="6" y="47"/>
                    </a:cubicBezTo>
                    <a:cubicBezTo>
                      <a:pt x="5" y="43"/>
                      <a:pt x="6" y="39"/>
                      <a:pt x="10" y="37"/>
                    </a:cubicBezTo>
                    <a:cubicBezTo>
                      <a:pt x="11" y="37"/>
                      <a:pt x="12" y="37"/>
                      <a:pt x="13" y="37"/>
                    </a:cubicBezTo>
                    <a:cubicBezTo>
                      <a:pt x="11" y="31"/>
                      <a:pt x="9" y="27"/>
                      <a:pt x="9" y="26"/>
                    </a:cubicBezTo>
                    <a:cubicBezTo>
                      <a:pt x="7" y="21"/>
                      <a:pt x="9" y="16"/>
                      <a:pt x="14" y="14"/>
                    </a:cubicBezTo>
                    <a:cubicBezTo>
                      <a:pt x="17" y="13"/>
                      <a:pt x="19" y="13"/>
                      <a:pt x="21" y="15"/>
                    </a:cubicBezTo>
                    <a:cubicBezTo>
                      <a:pt x="21" y="14"/>
                      <a:pt x="21" y="13"/>
                      <a:pt x="21" y="13"/>
                    </a:cubicBezTo>
                    <a:cubicBezTo>
                      <a:pt x="19" y="8"/>
                      <a:pt x="21" y="3"/>
                      <a:pt x="26" y="1"/>
                    </a:cubicBezTo>
                    <a:cubicBezTo>
                      <a:pt x="31" y="0"/>
                      <a:pt x="36" y="2"/>
                      <a:pt x="38" y="7"/>
                    </a:cubicBezTo>
                    <a:cubicBezTo>
                      <a:pt x="39" y="9"/>
                      <a:pt x="51" y="41"/>
                      <a:pt x="57" y="56"/>
                    </a:cubicBezTo>
                    <a:cubicBezTo>
                      <a:pt x="58" y="53"/>
                      <a:pt x="60" y="50"/>
                      <a:pt x="63" y="49"/>
                    </a:cubicBezTo>
                    <a:cubicBezTo>
                      <a:pt x="69" y="46"/>
                      <a:pt x="76" y="49"/>
                      <a:pt x="78" y="55"/>
                    </a:cubicBezTo>
                    <a:cubicBezTo>
                      <a:pt x="78" y="56"/>
                      <a:pt x="79" y="57"/>
                      <a:pt x="79" y="58"/>
                    </a:cubicBezTo>
                    <a:cubicBezTo>
                      <a:pt x="82" y="67"/>
                      <a:pt x="90" y="86"/>
                      <a:pt x="91" y="89"/>
                    </a:cubicBezTo>
                    <a:cubicBezTo>
                      <a:pt x="100" y="112"/>
                      <a:pt x="100" y="112"/>
                      <a:pt x="100" y="112"/>
                    </a:cubicBezTo>
                    <a:cubicBezTo>
                      <a:pt x="100" y="112"/>
                      <a:pt x="100" y="112"/>
                      <a:pt x="100" y="112"/>
                    </a:cubicBezTo>
                    <a:cubicBezTo>
                      <a:pt x="107" y="132"/>
                      <a:pt x="97" y="154"/>
                      <a:pt x="78" y="161"/>
                    </a:cubicBezTo>
                    <a:cubicBezTo>
                      <a:pt x="58" y="169"/>
                      <a:pt x="36" y="159"/>
                      <a:pt x="28" y="139"/>
                    </a:cubicBezTo>
                    <a:cubicBezTo>
                      <a:pt x="28" y="139"/>
                      <a:pt x="28" y="139"/>
                      <a:pt x="28" y="139"/>
                    </a:cubicBezTo>
                    <a:cubicBezTo>
                      <a:pt x="18" y="114"/>
                      <a:pt x="18" y="114"/>
                      <a:pt x="18" y="114"/>
                    </a:cubicBezTo>
                    <a:cubicBezTo>
                      <a:pt x="18" y="113"/>
                      <a:pt x="12" y="98"/>
                      <a:pt x="8" y="86"/>
                    </a:cubicBezTo>
                    <a:cubicBezTo>
                      <a:pt x="4" y="77"/>
                      <a:pt x="1" y="70"/>
                      <a:pt x="1" y="69"/>
                    </a:cubicBezTo>
                    <a:cubicBezTo>
                      <a:pt x="0" y="65"/>
                      <a:pt x="1" y="61"/>
                      <a:pt x="5" y="60"/>
                    </a:cubicBezTo>
                    <a:close/>
                  </a:path>
                </a:pathLst>
              </a:custGeom>
              <a:solidFill>
                <a:srgbClr val="FCD1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9" name="Freeform 14"/>
              <p:cNvSpPr>
                <a:spLocks/>
              </p:cNvSpPr>
              <p:nvPr/>
            </p:nvSpPr>
            <p:spPr bwMode="auto">
              <a:xfrm>
                <a:off x="8973190" y="3436553"/>
                <a:ext cx="1862826" cy="958177"/>
              </a:xfrm>
              <a:custGeom>
                <a:avLst/>
                <a:gdLst>
                  <a:gd name="T0" fmla="*/ 1400 w 1478"/>
                  <a:gd name="T1" fmla="*/ 0 h 762"/>
                  <a:gd name="T2" fmla="*/ 1292 w 1478"/>
                  <a:gd name="T3" fmla="*/ 133 h 762"/>
                  <a:gd name="T4" fmla="*/ 1072 w 1478"/>
                  <a:gd name="T5" fmla="*/ 178 h 762"/>
                  <a:gd name="T6" fmla="*/ 898 w 1478"/>
                  <a:gd name="T7" fmla="*/ 72 h 762"/>
                  <a:gd name="T8" fmla="*/ 579 w 1478"/>
                  <a:gd name="T9" fmla="*/ 74 h 762"/>
                  <a:gd name="T10" fmla="*/ 406 w 1478"/>
                  <a:gd name="T11" fmla="*/ 178 h 762"/>
                  <a:gd name="T12" fmla="*/ 185 w 1478"/>
                  <a:gd name="T13" fmla="*/ 133 h 762"/>
                  <a:gd name="T14" fmla="*/ 78 w 1478"/>
                  <a:gd name="T15" fmla="*/ 0 h 762"/>
                  <a:gd name="T16" fmla="*/ 0 w 1478"/>
                  <a:gd name="T17" fmla="*/ 31 h 762"/>
                  <a:gd name="T18" fmla="*/ 139 w 1478"/>
                  <a:gd name="T19" fmla="*/ 203 h 762"/>
                  <a:gd name="T20" fmla="*/ 349 w 1478"/>
                  <a:gd name="T21" fmla="*/ 268 h 762"/>
                  <a:gd name="T22" fmla="*/ 422 w 1478"/>
                  <a:gd name="T23" fmla="*/ 261 h 762"/>
                  <a:gd name="T24" fmla="*/ 579 w 1478"/>
                  <a:gd name="T25" fmla="*/ 190 h 762"/>
                  <a:gd name="T26" fmla="*/ 579 w 1478"/>
                  <a:gd name="T27" fmla="*/ 762 h 762"/>
                  <a:gd name="T28" fmla="*/ 898 w 1478"/>
                  <a:gd name="T29" fmla="*/ 762 h 762"/>
                  <a:gd name="T30" fmla="*/ 898 w 1478"/>
                  <a:gd name="T31" fmla="*/ 189 h 762"/>
                  <a:gd name="T32" fmla="*/ 1128 w 1478"/>
                  <a:gd name="T33" fmla="*/ 267 h 762"/>
                  <a:gd name="T34" fmla="*/ 1339 w 1478"/>
                  <a:gd name="T35" fmla="*/ 203 h 762"/>
                  <a:gd name="T36" fmla="*/ 1478 w 1478"/>
                  <a:gd name="T37" fmla="*/ 31 h 762"/>
                  <a:gd name="T38" fmla="*/ 1400 w 1478"/>
                  <a:gd name="T39" fmla="*/ 0 h 7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478" h="762">
                    <a:moveTo>
                      <a:pt x="1400" y="0"/>
                    </a:moveTo>
                    <a:cubicBezTo>
                      <a:pt x="1378" y="54"/>
                      <a:pt x="1341" y="101"/>
                      <a:pt x="1292" y="133"/>
                    </a:cubicBezTo>
                    <a:cubicBezTo>
                      <a:pt x="1227" y="177"/>
                      <a:pt x="1149" y="193"/>
                      <a:pt x="1072" y="178"/>
                    </a:cubicBezTo>
                    <a:cubicBezTo>
                      <a:pt x="1002" y="165"/>
                      <a:pt x="941" y="127"/>
                      <a:pt x="898" y="72"/>
                    </a:cubicBezTo>
                    <a:cubicBezTo>
                      <a:pt x="579" y="74"/>
                      <a:pt x="579" y="74"/>
                      <a:pt x="579" y="74"/>
                    </a:cubicBezTo>
                    <a:cubicBezTo>
                      <a:pt x="535" y="128"/>
                      <a:pt x="475" y="165"/>
                      <a:pt x="406" y="178"/>
                    </a:cubicBezTo>
                    <a:cubicBezTo>
                      <a:pt x="329" y="193"/>
                      <a:pt x="250" y="177"/>
                      <a:pt x="185" y="133"/>
                    </a:cubicBezTo>
                    <a:cubicBezTo>
                      <a:pt x="137" y="101"/>
                      <a:pt x="99" y="54"/>
                      <a:pt x="78" y="0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28" y="101"/>
                      <a:pt x="76" y="161"/>
                      <a:pt x="139" y="203"/>
                    </a:cubicBezTo>
                    <a:cubicBezTo>
                      <a:pt x="202" y="246"/>
                      <a:pt x="274" y="268"/>
                      <a:pt x="349" y="268"/>
                    </a:cubicBezTo>
                    <a:cubicBezTo>
                      <a:pt x="373" y="268"/>
                      <a:pt x="397" y="265"/>
                      <a:pt x="422" y="261"/>
                    </a:cubicBezTo>
                    <a:cubicBezTo>
                      <a:pt x="480" y="249"/>
                      <a:pt x="533" y="225"/>
                      <a:pt x="579" y="190"/>
                    </a:cubicBezTo>
                    <a:cubicBezTo>
                      <a:pt x="579" y="762"/>
                      <a:pt x="579" y="762"/>
                      <a:pt x="579" y="762"/>
                    </a:cubicBezTo>
                    <a:cubicBezTo>
                      <a:pt x="898" y="762"/>
                      <a:pt x="898" y="762"/>
                      <a:pt x="898" y="762"/>
                    </a:cubicBezTo>
                    <a:cubicBezTo>
                      <a:pt x="898" y="189"/>
                      <a:pt x="898" y="189"/>
                      <a:pt x="898" y="189"/>
                    </a:cubicBezTo>
                    <a:cubicBezTo>
                      <a:pt x="964" y="241"/>
                      <a:pt x="1046" y="267"/>
                      <a:pt x="1128" y="267"/>
                    </a:cubicBezTo>
                    <a:cubicBezTo>
                      <a:pt x="1201" y="267"/>
                      <a:pt x="1274" y="247"/>
                      <a:pt x="1339" y="203"/>
                    </a:cubicBezTo>
                    <a:cubicBezTo>
                      <a:pt x="1402" y="161"/>
                      <a:pt x="1450" y="101"/>
                      <a:pt x="1478" y="31"/>
                    </a:cubicBezTo>
                    <a:lnTo>
                      <a:pt x="1400" y="0"/>
                    </a:lnTo>
                    <a:close/>
                  </a:path>
                </a:pathLst>
              </a:custGeom>
              <a:solidFill>
                <a:sysClr val="window" lastClr="FFFFFF">
                  <a:lumMod val="75000"/>
                </a:sys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8973190" y="3436552"/>
                <a:ext cx="1862827" cy="337236"/>
              </a:xfrm>
              <a:custGeom>
                <a:avLst/>
                <a:gdLst>
                  <a:gd name="T0" fmla="*/ 1128 w 1478"/>
                  <a:gd name="T1" fmla="*/ 267 h 268"/>
                  <a:gd name="T2" fmla="*/ 1339 w 1478"/>
                  <a:gd name="T3" fmla="*/ 203 h 268"/>
                  <a:gd name="T4" fmla="*/ 1478 w 1478"/>
                  <a:gd name="T5" fmla="*/ 31 h 268"/>
                  <a:gd name="T6" fmla="*/ 1400 w 1478"/>
                  <a:gd name="T7" fmla="*/ 0 h 268"/>
                  <a:gd name="T8" fmla="*/ 1292 w 1478"/>
                  <a:gd name="T9" fmla="*/ 133 h 268"/>
                  <a:gd name="T10" fmla="*/ 1072 w 1478"/>
                  <a:gd name="T11" fmla="*/ 178 h 268"/>
                  <a:gd name="T12" fmla="*/ 898 w 1478"/>
                  <a:gd name="T13" fmla="*/ 72 h 268"/>
                  <a:gd name="T14" fmla="*/ 579 w 1478"/>
                  <a:gd name="T15" fmla="*/ 74 h 268"/>
                  <a:gd name="T16" fmla="*/ 406 w 1478"/>
                  <a:gd name="T17" fmla="*/ 178 h 268"/>
                  <a:gd name="T18" fmla="*/ 185 w 1478"/>
                  <a:gd name="T19" fmla="*/ 133 h 268"/>
                  <a:gd name="T20" fmla="*/ 78 w 1478"/>
                  <a:gd name="T21" fmla="*/ 0 h 268"/>
                  <a:gd name="T22" fmla="*/ 0 w 1478"/>
                  <a:gd name="T23" fmla="*/ 31 h 268"/>
                  <a:gd name="T24" fmla="*/ 139 w 1478"/>
                  <a:gd name="T25" fmla="*/ 203 h 268"/>
                  <a:gd name="T26" fmla="*/ 349 w 1478"/>
                  <a:gd name="T27" fmla="*/ 268 h 268"/>
                  <a:gd name="T28" fmla="*/ 422 w 1478"/>
                  <a:gd name="T29" fmla="*/ 261 h 268"/>
                  <a:gd name="T30" fmla="*/ 579 w 1478"/>
                  <a:gd name="T31" fmla="*/ 190 h 268"/>
                  <a:gd name="T32" fmla="*/ 579 w 1478"/>
                  <a:gd name="T33" fmla="*/ 199 h 268"/>
                  <a:gd name="T34" fmla="*/ 613 w 1478"/>
                  <a:gd name="T35" fmla="*/ 85 h 268"/>
                  <a:gd name="T36" fmla="*/ 643 w 1478"/>
                  <a:gd name="T37" fmla="*/ 85 h 268"/>
                  <a:gd name="T38" fmla="*/ 713 w 1478"/>
                  <a:gd name="T39" fmla="*/ 135 h 268"/>
                  <a:gd name="T40" fmla="*/ 778 w 1478"/>
                  <a:gd name="T41" fmla="*/ 85 h 268"/>
                  <a:gd name="T42" fmla="*/ 835 w 1478"/>
                  <a:gd name="T43" fmla="*/ 85 h 268"/>
                  <a:gd name="T44" fmla="*/ 913 w 1478"/>
                  <a:gd name="T45" fmla="*/ 200 h 268"/>
                  <a:gd name="T46" fmla="*/ 1128 w 1478"/>
                  <a:gd name="T47" fmla="*/ 267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478" h="268">
                    <a:moveTo>
                      <a:pt x="1128" y="267"/>
                    </a:moveTo>
                    <a:cubicBezTo>
                      <a:pt x="1201" y="267"/>
                      <a:pt x="1274" y="247"/>
                      <a:pt x="1339" y="203"/>
                    </a:cubicBezTo>
                    <a:cubicBezTo>
                      <a:pt x="1402" y="161"/>
                      <a:pt x="1450" y="101"/>
                      <a:pt x="1478" y="31"/>
                    </a:cubicBezTo>
                    <a:cubicBezTo>
                      <a:pt x="1400" y="0"/>
                      <a:pt x="1400" y="0"/>
                      <a:pt x="1400" y="0"/>
                    </a:cubicBezTo>
                    <a:cubicBezTo>
                      <a:pt x="1378" y="54"/>
                      <a:pt x="1341" y="101"/>
                      <a:pt x="1292" y="133"/>
                    </a:cubicBezTo>
                    <a:cubicBezTo>
                      <a:pt x="1227" y="177"/>
                      <a:pt x="1149" y="193"/>
                      <a:pt x="1072" y="178"/>
                    </a:cubicBezTo>
                    <a:cubicBezTo>
                      <a:pt x="1002" y="165"/>
                      <a:pt x="941" y="127"/>
                      <a:pt x="898" y="72"/>
                    </a:cubicBezTo>
                    <a:cubicBezTo>
                      <a:pt x="579" y="74"/>
                      <a:pt x="579" y="74"/>
                      <a:pt x="579" y="74"/>
                    </a:cubicBezTo>
                    <a:cubicBezTo>
                      <a:pt x="535" y="128"/>
                      <a:pt x="475" y="165"/>
                      <a:pt x="406" y="178"/>
                    </a:cubicBezTo>
                    <a:cubicBezTo>
                      <a:pt x="329" y="193"/>
                      <a:pt x="250" y="177"/>
                      <a:pt x="185" y="133"/>
                    </a:cubicBezTo>
                    <a:cubicBezTo>
                      <a:pt x="137" y="101"/>
                      <a:pt x="99" y="54"/>
                      <a:pt x="78" y="0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28" y="101"/>
                      <a:pt x="76" y="161"/>
                      <a:pt x="139" y="203"/>
                    </a:cubicBezTo>
                    <a:cubicBezTo>
                      <a:pt x="202" y="246"/>
                      <a:pt x="274" y="268"/>
                      <a:pt x="349" y="268"/>
                    </a:cubicBezTo>
                    <a:cubicBezTo>
                      <a:pt x="373" y="268"/>
                      <a:pt x="397" y="265"/>
                      <a:pt x="422" y="261"/>
                    </a:cubicBezTo>
                    <a:cubicBezTo>
                      <a:pt x="480" y="249"/>
                      <a:pt x="533" y="225"/>
                      <a:pt x="579" y="190"/>
                    </a:cubicBezTo>
                    <a:cubicBezTo>
                      <a:pt x="579" y="199"/>
                      <a:pt x="579" y="199"/>
                      <a:pt x="579" y="199"/>
                    </a:cubicBezTo>
                    <a:cubicBezTo>
                      <a:pt x="613" y="85"/>
                      <a:pt x="613" y="85"/>
                      <a:pt x="613" y="85"/>
                    </a:cubicBezTo>
                    <a:cubicBezTo>
                      <a:pt x="643" y="85"/>
                      <a:pt x="643" y="85"/>
                      <a:pt x="643" y="85"/>
                    </a:cubicBezTo>
                    <a:cubicBezTo>
                      <a:pt x="713" y="135"/>
                      <a:pt x="713" y="135"/>
                      <a:pt x="713" y="135"/>
                    </a:cubicBezTo>
                    <a:cubicBezTo>
                      <a:pt x="778" y="85"/>
                      <a:pt x="778" y="85"/>
                      <a:pt x="778" y="85"/>
                    </a:cubicBezTo>
                    <a:cubicBezTo>
                      <a:pt x="835" y="85"/>
                      <a:pt x="835" y="85"/>
                      <a:pt x="835" y="85"/>
                    </a:cubicBezTo>
                    <a:cubicBezTo>
                      <a:pt x="913" y="200"/>
                      <a:pt x="913" y="200"/>
                      <a:pt x="913" y="200"/>
                    </a:cubicBezTo>
                    <a:cubicBezTo>
                      <a:pt x="976" y="244"/>
                      <a:pt x="1052" y="267"/>
                      <a:pt x="1128" y="267"/>
                    </a:cubicBezTo>
                    <a:close/>
                  </a:path>
                </a:pathLst>
              </a:custGeom>
              <a:solidFill>
                <a:srgbClr val="0072C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1" name="Freeform 35"/>
              <p:cNvSpPr>
                <a:spLocks/>
              </p:cNvSpPr>
              <p:nvPr/>
            </p:nvSpPr>
            <p:spPr bwMode="auto">
              <a:xfrm>
                <a:off x="9481720" y="3080582"/>
                <a:ext cx="291736" cy="291736"/>
              </a:xfrm>
              <a:custGeom>
                <a:avLst/>
                <a:gdLst>
                  <a:gd name="T0" fmla="*/ 92 w 232"/>
                  <a:gd name="T1" fmla="*/ 232 h 232"/>
                  <a:gd name="T2" fmla="*/ 139 w 232"/>
                  <a:gd name="T3" fmla="*/ 0 h 232"/>
                  <a:gd name="T4" fmla="*/ 92 w 232"/>
                  <a:gd name="T5" fmla="*/ 232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2" h="232">
                    <a:moveTo>
                      <a:pt x="92" y="232"/>
                    </a:moveTo>
                    <a:cubicBezTo>
                      <a:pt x="92" y="232"/>
                      <a:pt x="0" y="92"/>
                      <a:pt x="139" y="0"/>
                    </a:cubicBezTo>
                    <a:cubicBezTo>
                      <a:pt x="139" y="0"/>
                      <a:pt x="232" y="139"/>
                      <a:pt x="92" y="232"/>
                    </a:cubicBezTo>
                    <a:close/>
                  </a:path>
                </a:pathLst>
              </a:custGeom>
              <a:solidFill>
                <a:srgbClr val="E811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2" name="Freeform 36"/>
              <p:cNvSpPr>
                <a:spLocks/>
              </p:cNvSpPr>
              <p:nvPr/>
            </p:nvSpPr>
            <p:spPr bwMode="auto">
              <a:xfrm>
                <a:off x="9444250" y="3152847"/>
                <a:ext cx="278353" cy="278353"/>
              </a:xfrm>
              <a:custGeom>
                <a:avLst/>
                <a:gdLst>
                  <a:gd name="T0" fmla="*/ 153 w 220"/>
                  <a:gd name="T1" fmla="*/ 221 h 221"/>
                  <a:gd name="T2" fmla="*/ 67 w 220"/>
                  <a:gd name="T3" fmla="*/ 0 h 221"/>
                  <a:gd name="T4" fmla="*/ 153 w 220"/>
                  <a:gd name="T5" fmla="*/ 221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0" h="221">
                    <a:moveTo>
                      <a:pt x="153" y="221"/>
                    </a:moveTo>
                    <a:cubicBezTo>
                      <a:pt x="153" y="221"/>
                      <a:pt x="0" y="153"/>
                      <a:pt x="67" y="0"/>
                    </a:cubicBezTo>
                    <a:cubicBezTo>
                      <a:pt x="67" y="0"/>
                      <a:pt x="220" y="68"/>
                      <a:pt x="153" y="221"/>
                    </a:cubicBezTo>
                    <a:close/>
                  </a:path>
                </a:pathLst>
              </a:custGeom>
              <a:solidFill>
                <a:srgbClr val="E811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3" name="Freeform 37"/>
              <p:cNvSpPr>
                <a:spLocks/>
              </p:cNvSpPr>
              <p:nvPr/>
            </p:nvSpPr>
            <p:spPr bwMode="auto">
              <a:xfrm>
                <a:off x="9529897" y="3292023"/>
                <a:ext cx="270324" cy="283706"/>
              </a:xfrm>
              <a:custGeom>
                <a:avLst/>
                <a:gdLst>
                  <a:gd name="T0" fmla="*/ 216 w 216"/>
                  <a:gd name="T1" fmla="*/ 156 h 224"/>
                  <a:gd name="T2" fmla="*/ 0 w 216"/>
                  <a:gd name="T3" fmla="*/ 61 h 224"/>
                  <a:gd name="T4" fmla="*/ 216 w 216"/>
                  <a:gd name="T5" fmla="*/ 156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" h="224">
                    <a:moveTo>
                      <a:pt x="216" y="156"/>
                    </a:moveTo>
                    <a:cubicBezTo>
                      <a:pt x="206" y="160"/>
                      <a:pt x="63" y="224"/>
                      <a:pt x="0" y="61"/>
                    </a:cubicBezTo>
                    <a:cubicBezTo>
                      <a:pt x="0" y="61"/>
                      <a:pt x="156" y="0"/>
                      <a:pt x="216" y="156"/>
                    </a:cubicBezTo>
                    <a:close/>
                  </a:path>
                </a:pathLst>
              </a:custGeom>
              <a:solidFill>
                <a:srgbClr val="E811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4" name="Freeform 38"/>
              <p:cNvSpPr>
                <a:spLocks/>
              </p:cNvSpPr>
              <p:nvPr/>
            </p:nvSpPr>
            <p:spPr bwMode="auto">
              <a:xfrm>
                <a:off x="9596809" y="3281317"/>
                <a:ext cx="222147" cy="187353"/>
              </a:xfrm>
              <a:custGeom>
                <a:avLst/>
                <a:gdLst>
                  <a:gd name="T0" fmla="*/ 83 w 83"/>
                  <a:gd name="T1" fmla="*/ 31 h 70"/>
                  <a:gd name="T2" fmla="*/ 65 w 83"/>
                  <a:gd name="T3" fmla="*/ 70 h 70"/>
                  <a:gd name="T4" fmla="*/ 0 w 83"/>
                  <a:gd name="T5" fmla="*/ 39 h 70"/>
                  <a:gd name="T6" fmla="*/ 18 w 83"/>
                  <a:gd name="T7" fmla="*/ 0 h 70"/>
                  <a:gd name="T8" fmla="*/ 83 w 83"/>
                  <a:gd name="T9" fmla="*/ 31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" h="70">
                    <a:moveTo>
                      <a:pt x="83" y="31"/>
                    </a:moveTo>
                    <a:lnTo>
                      <a:pt x="65" y="70"/>
                    </a:lnTo>
                    <a:lnTo>
                      <a:pt x="0" y="39"/>
                    </a:lnTo>
                    <a:lnTo>
                      <a:pt x="18" y="0"/>
                    </a:lnTo>
                    <a:lnTo>
                      <a:pt x="83" y="31"/>
                    </a:lnTo>
                    <a:close/>
                  </a:path>
                </a:pathLst>
              </a:custGeom>
              <a:solidFill>
                <a:srgbClr val="E811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5" name="Freeform 39"/>
              <p:cNvSpPr>
                <a:spLocks/>
              </p:cNvSpPr>
              <p:nvPr/>
            </p:nvSpPr>
            <p:spPr bwMode="auto">
              <a:xfrm>
                <a:off x="9626250" y="3171582"/>
                <a:ext cx="372030" cy="414853"/>
              </a:xfrm>
              <a:custGeom>
                <a:avLst/>
                <a:gdLst>
                  <a:gd name="T0" fmla="*/ 17 w 296"/>
                  <a:gd name="T1" fmla="*/ 0 h 330"/>
                  <a:gd name="T2" fmla="*/ 15 w 296"/>
                  <a:gd name="T3" fmla="*/ 73 h 330"/>
                  <a:gd name="T4" fmla="*/ 0 w 296"/>
                  <a:gd name="T5" fmla="*/ 90 h 330"/>
                  <a:gd name="T6" fmla="*/ 84 w 296"/>
                  <a:gd name="T7" fmla="*/ 125 h 330"/>
                  <a:gd name="T8" fmla="*/ 90 w 296"/>
                  <a:gd name="T9" fmla="*/ 129 h 330"/>
                  <a:gd name="T10" fmla="*/ 109 w 296"/>
                  <a:gd name="T11" fmla="*/ 146 h 330"/>
                  <a:gd name="T12" fmla="*/ 101 w 296"/>
                  <a:gd name="T13" fmla="*/ 163 h 330"/>
                  <a:gd name="T14" fmla="*/ 88 w 296"/>
                  <a:gd name="T15" fmla="*/ 155 h 330"/>
                  <a:gd name="T16" fmla="*/ 61 w 296"/>
                  <a:gd name="T17" fmla="*/ 161 h 330"/>
                  <a:gd name="T18" fmla="*/ 67 w 296"/>
                  <a:gd name="T19" fmla="*/ 189 h 330"/>
                  <a:gd name="T20" fmla="*/ 89 w 296"/>
                  <a:gd name="T21" fmla="*/ 203 h 330"/>
                  <a:gd name="T22" fmla="*/ 122 w 296"/>
                  <a:gd name="T23" fmla="*/ 223 h 330"/>
                  <a:gd name="T24" fmla="*/ 132 w 296"/>
                  <a:gd name="T25" fmla="*/ 291 h 330"/>
                  <a:gd name="T26" fmla="*/ 201 w 296"/>
                  <a:gd name="T27" fmla="*/ 330 h 330"/>
                  <a:gd name="T28" fmla="*/ 248 w 296"/>
                  <a:gd name="T29" fmla="*/ 205 h 330"/>
                  <a:gd name="T30" fmla="*/ 282 w 296"/>
                  <a:gd name="T31" fmla="*/ 176 h 330"/>
                  <a:gd name="T32" fmla="*/ 296 w 296"/>
                  <a:gd name="T33" fmla="*/ 153 h 330"/>
                  <a:gd name="T34" fmla="*/ 208 w 296"/>
                  <a:gd name="T35" fmla="*/ 89 h 330"/>
                  <a:gd name="T36" fmla="*/ 223 w 296"/>
                  <a:gd name="T37" fmla="*/ 64 h 330"/>
                  <a:gd name="T38" fmla="*/ 17 w 296"/>
                  <a:gd name="T39" fmla="*/ 0 h 3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96" h="330">
                    <a:moveTo>
                      <a:pt x="17" y="0"/>
                    </a:moveTo>
                    <a:cubicBezTo>
                      <a:pt x="30" y="20"/>
                      <a:pt x="30" y="48"/>
                      <a:pt x="15" y="73"/>
                    </a:cubicBezTo>
                    <a:cubicBezTo>
                      <a:pt x="10" y="79"/>
                      <a:pt x="6" y="85"/>
                      <a:pt x="0" y="90"/>
                    </a:cubicBezTo>
                    <a:cubicBezTo>
                      <a:pt x="27" y="95"/>
                      <a:pt x="56" y="107"/>
                      <a:pt x="84" y="125"/>
                    </a:cubicBezTo>
                    <a:cubicBezTo>
                      <a:pt x="86" y="126"/>
                      <a:pt x="88" y="127"/>
                      <a:pt x="90" y="129"/>
                    </a:cubicBezTo>
                    <a:cubicBezTo>
                      <a:pt x="101" y="139"/>
                      <a:pt x="109" y="146"/>
                      <a:pt x="109" y="146"/>
                    </a:cubicBezTo>
                    <a:cubicBezTo>
                      <a:pt x="106" y="152"/>
                      <a:pt x="104" y="158"/>
                      <a:pt x="101" y="163"/>
                    </a:cubicBezTo>
                    <a:cubicBezTo>
                      <a:pt x="96" y="160"/>
                      <a:pt x="91" y="156"/>
                      <a:pt x="88" y="155"/>
                    </a:cubicBezTo>
                    <a:cubicBezTo>
                      <a:pt x="79" y="149"/>
                      <a:pt x="67" y="152"/>
                      <a:pt x="61" y="161"/>
                    </a:cubicBezTo>
                    <a:cubicBezTo>
                      <a:pt x="55" y="171"/>
                      <a:pt x="58" y="183"/>
                      <a:pt x="67" y="189"/>
                    </a:cubicBezTo>
                    <a:cubicBezTo>
                      <a:pt x="71" y="191"/>
                      <a:pt x="85" y="200"/>
                      <a:pt x="89" y="203"/>
                    </a:cubicBezTo>
                    <a:cubicBezTo>
                      <a:pt x="90" y="203"/>
                      <a:pt x="122" y="223"/>
                      <a:pt x="122" y="223"/>
                    </a:cubicBezTo>
                    <a:cubicBezTo>
                      <a:pt x="122" y="239"/>
                      <a:pt x="132" y="291"/>
                      <a:pt x="132" y="291"/>
                    </a:cubicBezTo>
                    <a:cubicBezTo>
                      <a:pt x="201" y="330"/>
                      <a:pt x="201" y="330"/>
                      <a:pt x="201" y="330"/>
                    </a:cubicBezTo>
                    <a:cubicBezTo>
                      <a:pt x="248" y="205"/>
                      <a:pt x="248" y="205"/>
                      <a:pt x="248" y="205"/>
                    </a:cubicBezTo>
                    <a:cubicBezTo>
                      <a:pt x="260" y="195"/>
                      <a:pt x="273" y="191"/>
                      <a:pt x="282" y="176"/>
                    </a:cubicBezTo>
                    <a:cubicBezTo>
                      <a:pt x="287" y="168"/>
                      <a:pt x="293" y="162"/>
                      <a:pt x="296" y="153"/>
                    </a:cubicBezTo>
                    <a:cubicBezTo>
                      <a:pt x="208" y="89"/>
                      <a:pt x="208" y="89"/>
                      <a:pt x="208" y="89"/>
                    </a:cubicBezTo>
                    <a:cubicBezTo>
                      <a:pt x="223" y="64"/>
                      <a:pt x="223" y="64"/>
                      <a:pt x="223" y="64"/>
                    </a:cubicBez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FCD1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6" name="Freeform 40"/>
              <p:cNvSpPr>
                <a:spLocks/>
              </p:cNvSpPr>
              <p:nvPr/>
            </p:nvSpPr>
            <p:spPr bwMode="auto">
              <a:xfrm>
                <a:off x="9778809" y="3259906"/>
                <a:ext cx="18735" cy="18735"/>
              </a:xfrm>
              <a:custGeom>
                <a:avLst/>
                <a:gdLst>
                  <a:gd name="T0" fmla="*/ 11 w 15"/>
                  <a:gd name="T1" fmla="*/ 2 h 16"/>
                  <a:gd name="T2" fmla="*/ 13 w 15"/>
                  <a:gd name="T3" fmla="*/ 12 h 16"/>
                  <a:gd name="T4" fmla="*/ 4 w 15"/>
                  <a:gd name="T5" fmla="*/ 14 h 16"/>
                  <a:gd name="T6" fmla="*/ 2 w 15"/>
                  <a:gd name="T7" fmla="*/ 5 h 16"/>
                  <a:gd name="T8" fmla="*/ 11 w 15"/>
                  <a:gd name="T9" fmla="*/ 2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16">
                    <a:moveTo>
                      <a:pt x="11" y="2"/>
                    </a:moveTo>
                    <a:cubicBezTo>
                      <a:pt x="14" y="4"/>
                      <a:pt x="15" y="9"/>
                      <a:pt x="13" y="12"/>
                    </a:cubicBezTo>
                    <a:cubicBezTo>
                      <a:pt x="11" y="15"/>
                      <a:pt x="7" y="16"/>
                      <a:pt x="4" y="14"/>
                    </a:cubicBezTo>
                    <a:cubicBezTo>
                      <a:pt x="1" y="12"/>
                      <a:pt x="0" y="8"/>
                      <a:pt x="2" y="5"/>
                    </a:cubicBezTo>
                    <a:cubicBezTo>
                      <a:pt x="4" y="1"/>
                      <a:pt x="8" y="0"/>
                      <a:pt x="11" y="2"/>
                    </a:cubicBezTo>
                    <a:close/>
                  </a:path>
                </a:pathLst>
              </a:custGeom>
              <a:solidFill>
                <a:srgbClr val="002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7" name="Freeform 41"/>
              <p:cNvSpPr>
                <a:spLocks/>
              </p:cNvSpPr>
              <p:nvPr/>
            </p:nvSpPr>
            <p:spPr bwMode="auto">
              <a:xfrm>
                <a:off x="9816280" y="3356259"/>
                <a:ext cx="179324" cy="230177"/>
              </a:xfrm>
              <a:custGeom>
                <a:avLst/>
                <a:gdLst>
                  <a:gd name="T0" fmla="*/ 130 w 142"/>
                  <a:gd name="T1" fmla="*/ 0 h 184"/>
                  <a:gd name="T2" fmla="*/ 46 w 142"/>
                  <a:gd name="T3" fmla="*/ 69 h 184"/>
                  <a:gd name="T4" fmla="*/ 0 w 142"/>
                  <a:gd name="T5" fmla="*/ 59 h 184"/>
                  <a:gd name="T6" fmla="*/ 26 w 142"/>
                  <a:gd name="T7" fmla="*/ 171 h 184"/>
                  <a:gd name="T8" fmla="*/ 50 w 142"/>
                  <a:gd name="T9" fmla="*/ 184 h 184"/>
                  <a:gd name="T10" fmla="*/ 103 w 142"/>
                  <a:gd name="T11" fmla="*/ 137 h 184"/>
                  <a:gd name="T12" fmla="*/ 99 w 142"/>
                  <a:gd name="T13" fmla="*/ 75 h 184"/>
                  <a:gd name="T14" fmla="*/ 128 w 142"/>
                  <a:gd name="T15" fmla="*/ 38 h 184"/>
                  <a:gd name="T16" fmla="*/ 129 w 142"/>
                  <a:gd name="T17" fmla="*/ 33 h 184"/>
                  <a:gd name="T18" fmla="*/ 132 w 142"/>
                  <a:gd name="T19" fmla="*/ 31 h 184"/>
                  <a:gd name="T20" fmla="*/ 142 w 142"/>
                  <a:gd name="T21" fmla="*/ 7 h 184"/>
                  <a:gd name="T22" fmla="*/ 130 w 142"/>
                  <a:gd name="T23" fmla="*/ 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2" h="184">
                    <a:moveTo>
                      <a:pt x="130" y="0"/>
                    </a:moveTo>
                    <a:cubicBezTo>
                      <a:pt x="46" y="69"/>
                      <a:pt x="46" y="69"/>
                      <a:pt x="46" y="69"/>
                    </a:cubicBezTo>
                    <a:cubicBezTo>
                      <a:pt x="0" y="59"/>
                      <a:pt x="0" y="59"/>
                      <a:pt x="0" y="59"/>
                    </a:cubicBezTo>
                    <a:cubicBezTo>
                      <a:pt x="26" y="171"/>
                      <a:pt x="26" y="171"/>
                      <a:pt x="26" y="171"/>
                    </a:cubicBezTo>
                    <a:cubicBezTo>
                      <a:pt x="50" y="184"/>
                      <a:pt x="50" y="184"/>
                      <a:pt x="50" y="184"/>
                    </a:cubicBezTo>
                    <a:cubicBezTo>
                      <a:pt x="103" y="137"/>
                      <a:pt x="103" y="137"/>
                      <a:pt x="103" y="137"/>
                    </a:cubicBezTo>
                    <a:cubicBezTo>
                      <a:pt x="99" y="75"/>
                      <a:pt x="99" y="75"/>
                      <a:pt x="99" y="75"/>
                    </a:cubicBezTo>
                    <a:cubicBezTo>
                      <a:pt x="110" y="64"/>
                      <a:pt x="120" y="52"/>
                      <a:pt x="128" y="38"/>
                    </a:cubicBezTo>
                    <a:cubicBezTo>
                      <a:pt x="128" y="36"/>
                      <a:pt x="128" y="35"/>
                      <a:pt x="129" y="33"/>
                    </a:cubicBezTo>
                    <a:cubicBezTo>
                      <a:pt x="130" y="32"/>
                      <a:pt x="131" y="32"/>
                      <a:pt x="132" y="31"/>
                    </a:cubicBezTo>
                    <a:cubicBezTo>
                      <a:pt x="136" y="23"/>
                      <a:pt x="139" y="15"/>
                      <a:pt x="142" y="7"/>
                    </a:cubicBezTo>
                    <a:lnTo>
                      <a:pt x="130" y="0"/>
                    </a:lnTo>
                    <a:close/>
                  </a:path>
                </a:pathLst>
              </a:custGeom>
              <a:solidFill>
                <a:srgbClr val="FFB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p:grpSp>
      </p:grpSp>
      <p:pic>
        <p:nvPicPr>
          <p:cNvPr id="47" name="Picture 46">
            <a:extLst>
              <a:ext uri="{FF2B5EF4-FFF2-40B4-BE49-F238E27FC236}">
                <a16:creationId xmlns:a16="http://schemas.microsoft.com/office/drawing/2014/main" id="{A0CC68A1-B36E-4367-B334-9AD04407334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2576" y="218942"/>
            <a:ext cx="2743200" cy="340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862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mo slide">
    <p:bg>
      <p:bgPr>
        <a:solidFill>
          <a:srgbClr val="002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9240" y="1186356"/>
            <a:ext cx="9859116" cy="1158793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058" spc="-98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Demo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69240" y="3877276"/>
            <a:ext cx="9860674" cy="778565"/>
          </a:xfrm>
          <a:noFill/>
        </p:spPr>
        <p:txBody>
          <a:bodyPr lIns="182880" tIns="146304" rIns="182880" bIns="146304">
            <a:spAutoFit/>
          </a:bodyPr>
          <a:lstStyle>
            <a:lvl1pPr marL="0" indent="0">
              <a:spcBef>
                <a:spcPts val="0"/>
              </a:spcBef>
              <a:buNone/>
              <a:defRPr sz="3529" spc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594855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iz slid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9240" y="1186356"/>
            <a:ext cx="8079084" cy="849463"/>
          </a:xfrm>
          <a:noFill/>
        </p:spPr>
        <p:txBody>
          <a:bodyPr wrap="square" tIns="91440" bIns="91440" anchor="t" anchorCtr="0">
            <a:spAutoFit/>
          </a:bodyPr>
          <a:lstStyle>
            <a:lvl1pPr>
              <a:defRPr sz="4800" spc="-98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Quiz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69239" y="3877276"/>
            <a:ext cx="11605603" cy="1126462"/>
          </a:xfrm>
          <a:noFill/>
        </p:spPr>
        <p:txBody>
          <a:bodyPr wrap="square" lIns="182880" tIns="146304" rIns="182880" bIns="146304">
            <a:spAutoFit/>
          </a:bodyPr>
          <a:lstStyle>
            <a:lvl1pPr marL="0" indent="0">
              <a:spcBef>
                <a:spcPts val="0"/>
              </a:spcBef>
              <a:buNone/>
              <a:defRPr sz="6000" spc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Lesson Title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D0FA3321-463F-4DFA-8269-1227AAD840CB}"/>
              </a:ext>
            </a:extLst>
          </p:cNvPr>
          <p:cNvGrpSpPr/>
          <p:nvPr userDrawn="1"/>
        </p:nvGrpSpPr>
        <p:grpSpPr>
          <a:xfrm>
            <a:off x="9100325" y="124041"/>
            <a:ext cx="2822435" cy="2974092"/>
            <a:chOff x="8600453" y="918132"/>
            <a:chExt cx="2822435" cy="2974092"/>
          </a:xfrm>
        </p:grpSpPr>
        <p:pic>
          <p:nvPicPr>
            <p:cNvPr id="7" name="Graphic 6" descr="Thought bubble">
              <a:extLst>
                <a:ext uri="{FF2B5EF4-FFF2-40B4-BE49-F238E27FC236}">
                  <a16:creationId xmlns:a16="http://schemas.microsoft.com/office/drawing/2014/main" id="{8BE350D9-4177-4696-8314-FA3AEE4B619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628484" y="918132"/>
              <a:ext cx="1794404" cy="1794404"/>
            </a:xfrm>
            <a:prstGeom prst="rect">
              <a:avLst/>
            </a:prstGeom>
          </p:spPr>
        </p:pic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CE4E2B2-21D9-46B4-9D92-AE015E169557}"/>
                </a:ext>
              </a:extLst>
            </p:cNvPr>
            <p:cNvSpPr/>
            <p:nvPr/>
          </p:nvSpPr>
          <p:spPr>
            <a:xfrm flipH="1">
              <a:off x="9135065" y="2589292"/>
              <a:ext cx="274320" cy="274320"/>
            </a:xfrm>
            <a:custGeom>
              <a:avLst/>
              <a:gdLst/>
              <a:ahLst/>
              <a:cxnLst/>
              <a:rect l="0" t="0" r="0" b="0"/>
              <a:pathLst>
                <a:path w="205608" h="205608">
                  <a:moveTo>
                    <a:pt x="105959" y="27453"/>
                  </a:moveTo>
                  <a:cubicBezTo>
                    <a:pt x="62968" y="27453"/>
                    <a:pt x="27453" y="62968"/>
                    <a:pt x="27453" y="105959"/>
                  </a:cubicBezTo>
                  <a:cubicBezTo>
                    <a:pt x="27453" y="148950"/>
                    <a:pt x="62968" y="184464"/>
                    <a:pt x="105959" y="184464"/>
                  </a:cubicBezTo>
                  <a:cubicBezTo>
                    <a:pt x="148950" y="184464"/>
                    <a:pt x="184464" y="148950"/>
                    <a:pt x="184464" y="105959"/>
                  </a:cubicBezTo>
                  <a:cubicBezTo>
                    <a:pt x="184464" y="62968"/>
                    <a:pt x="148950" y="27453"/>
                    <a:pt x="105959" y="27453"/>
                  </a:cubicBezTo>
                  <a:close/>
                </a:path>
              </a:pathLst>
            </a:custGeom>
            <a:solidFill>
              <a:schemeClr val="accent6"/>
            </a:solidFill>
            <a:ln w="18653" cap="flat">
              <a:noFill/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0C4FA69-2278-4A83-8F45-B149B092FD72}"/>
                </a:ext>
              </a:extLst>
            </p:cNvPr>
            <p:cNvSpPr/>
            <p:nvPr/>
          </p:nvSpPr>
          <p:spPr>
            <a:xfrm flipH="1">
              <a:off x="9365557" y="2966222"/>
              <a:ext cx="274320" cy="274320"/>
            </a:xfrm>
            <a:custGeom>
              <a:avLst/>
              <a:gdLst/>
              <a:ahLst/>
              <a:cxnLst/>
              <a:rect l="0" t="0" r="0" b="0"/>
              <a:pathLst>
                <a:path w="205608" h="205608">
                  <a:moveTo>
                    <a:pt x="184464" y="105959"/>
                  </a:moveTo>
                  <a:cubicBezTo>
                    <a:pt x="184464" y="149316"/>
                    <a:pt x="149316" y="184464"/>
                    <a:pt x="105959" y="184464"/>
                  </a:cubicBezTo>
                  <a:cubicBezTo>
                    <a:pt x="62601" y="184464"/>
                    <a:pt x="27453" y="149316"/>
                    <a:pt x="27453" y="105959"/>
                  </a:cubicBezTo>
                  <a:cubicBezTo>
                    <a:pt x="27453" y="62601"/>
                    <a:pt x="62601" y="27453"/>
                    <a:pt x="105959" y="27453"/>
                  </a:cubicBezTo>
                  <a:cubicBezTo>
                    <a:pt x="149316" y="27453"/>
                    <a:pt x="184464" y="62601"/>
                    <a:pt x="184464" y="105959"/>
                  </a:cubicBezTo>
                  <a:close/>
                </a:path>
              </a:pathLst>
            </a:custGeom>
            <a:solidFill>
              <a:schemeClr val="accent6"/>
            </a:solidFill>
            <a:ln w="18653" cap="flat">
              <a:noFill/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8D694AB-182C-4AD2-8239-47C311951E7B}"/>
                </a:ext>
              </a:extLst>
            </p:cNvPr>
            <p:cNvSpPr/>
            <p:nvPr/>
          </p:nvSpPr>
          <p:spPr>
            <a:xfrm flipH="1">
              <a:off x="8600453" y="2340812"/>
              <a:ext cx="1308420" cy="1551412"/>
            </a:xfrm>
            <a:custGeom>
              <a:avLst/>
              <a:gdLst/>
              <a:ahLst/>
              <a:cxnLst/>
              <a:rect l="0" t="0" r="0" b="0"/>
              <a:pathLst>
                <a:path w="1308419" h="1551411">
                  <a:moveTo>
                    <a:pt x="868956" y="395680"/>
                  </a:moveTo>
                  <a:lnTo>
                    <a:pt x="822226" y="418110"/>
                  </a:lnTo>
                  <a:cubicBezTo>
                    <a:pt x="818488" y="433064"/>
                    <a:pt x="811011" y="446148"/>
                    <a:pt x="803535" y="459232"/>
                  </a:cubicBezTo>
                  <a:lnTo>
                    <a:pt x="820357" y="507830"/>
                  </a:lnTo>
                  <a:lnTo>
                    <a:pt x="782974" y="545214"/>
                  </a:lnTo>
                  <a:lnTo>
                    <a:pt x="734375" y="528391"/>
                  </a:lnTo>
                  <a:cubicBezTo>
                    <a:pt x="721291" y="535868"/>
                    <a:pt x="708207" y="541475"/>
                    <a:pt x="693254" y="545214"/>
                  </a:cubicBezTo>
                  <a:lnTo>
                    <a:pt x="670824" y="590074"/>
                  </a:lnTo>
                  <a:lnTo>
                    <a:pt x="618487" y="590074"/>
                  </a:lnTo>
                  <a:lnTo>
                    <a:pt x="596057" y="543345"/>
                  </a:lnTo>
                  <a:cubicBezTo>
                    <a:pt x="581103" y="539606"/>
                    <a:pt x="568019" y="533999"/>
                    <a:pt x="554935" y="526522"/>
                  </a:cubicBezTo>
                  <a:lnTo>
                    <a:pt x="506336" y="543345"/>
                  </a:lnTo>
                  <a:lnTo>
                    <a:pt x="468953" y="505961"/>
                  </a:lnTo>
                  <a:lnTo>
                    <a:pt x="485776" y="457363"/>
                  </a:lnTo>
                  <a:cubicBezTo>
                    <a:pt x="478299" y="444279"/>
                    <a:pt x="472691" y="431194"/>
                    <a:pt x="468953" y="416241"/>
                  </a:cubicBezTo>
                  <a:lnTo>
                    <a:pt x="422224" y="393811"/>
                  </a:lnTo>
                  <a:lnTo>
                    <a:pt x="422224" y="341474"/>
                  </a:lnTo>
                  <a:lnTo>
                    <a:pt x="468953" y="319044"/>
                  </a:lnTo>
                  <a:cubicBezTo>
                    <a:pt x="472691" y="304091"/>
                    <a:pt x="478299" y="291007"/>
                    <a:pt x="485776" y="277922"/>
                  </a:cubicBezTo>
                  <a:lnTo>
                    <a:pt x="470822" y="229324"/>
                  </a:lnTo>
                  <a:lnTo>
                    <a:pt x="508206" y="191940"/>
                  </a:lnTo>
                  <a:lnTo>
                    <a:pt x="556804" y="208763"/>
                  </a:lnTo>
                  <a:cubicBezTo>
                    <a:pt x="569888" y="201286"/>
                    <a:pt x="582973" y="195679"/>
                    <a:pt x="597926" y="191940"/>
                  </a:cubicBezTo>
                  <a:lnTo>
                    <a:pt x="620356" y="145211"/>
                  </a:lnTo>
                  <a:lnTo>
                    <a:pt x="672693" y="145211"/>
                  </a:lnTo>
                  <a:lnTo>
                    <a:pt x="695123" y="190071"/>
                  </a:lnTo>
                  <a:cubicBezTo>
                    <a:pt x="710076" y="193810"/>
                    <a:pt x="723160" y="199417"/>
                    <a:pt x="736245" y="206894"/>
                  </a:cubicBezTo>
                  <a:lnTo>
                    <a:pt x="784843" y="190071"/>
                  </a:lnTo>
                  <a:lnTo>
                    <a:pt x="822226" y="227455"/>
                  </a:lnTo>
                  <a:lnTo>
                    <a:pt x="805404" y="276053"/>
                  </a:lnTo>
                  <a:cubicBezTo>
                    <a:pt x="812881" y="289137"/>
                    <a:pt x="818488" y="302222"/>
                    <a:pt x="822226" y="317175"/>
                  </a:cubicBezTo>
                  <a:lnTo>
                    <a:pt x="868956" y="339605"/>
                  </a:lnTo>
                  <a:lnTo>
                    <a:pt x="868956" y="395680"/>
                  </a:lnTo>
                  <a:close/>
                  <a:moveTo>
                    <a:pt x="633440" y="775122"/>
                  </a:moveTo>
                  <a:lnTo>
                    <a:pt x="586711" y="797552"/>
                  </a:lnTo>
                  <a:cubicBezTo>
                    <a:pt x="582973" y="812505"/>
                    <a:pt x="577365" y="825589"/>
                    <a:pt x="569888" y="838674"/>
                  </a:cubicBezTo>
                  <a:lnTo>
                    <a:pt x="584842" y="887272"/>
                  </a:lnTo>
                  <a:lnTo>
                    <a:pt x="547458" y="924655"/>
                  </a:lnTo>
                  <a:lnTo>
                    <a:pt x="498860" y="907833"/>
                  </a:lnTo>
                  <a:cubicBezTo>
                    <a:pt x="485776" y="915310"/>
                    <a:pt x="472691" y="920917"/>
                    <a:pt x="457738" y="924655"/>
                  </a:cubicBezTo>
                  <a:lnTo>
                    <a:pt x="437177" y="969516"/>
                  </a:lnTo>
                  <a:lnTo>
                    <a:pt x="384840" y="969516"/>
                  </a:lnTo>
                  <a:lnTo>
                    <a:pt x="362410" y="922786"/>
                  </a:lnTo>
                  <a:cubicBezTo>
                    <a:pt x="347457" y="919048"/>
                    <a:pt x="334373" y="913440"/>
                    <a:pt x="321289" y="905964"/>
                  </a:cubicBezTo>
                  <a:lnTo>
                    <a:pt x="272690" y="920917"/>
                  </a:lnTo>
                  <a:lnTo>
                    <a:pt x="235307" y="883534"/>
                  </a:lnTo>
                  <a:lnTo>
                    <a:pt x="252129" y="834935"/>
                  </a:lnTo>
                  <a:cubicBezTo>
                    <a:pt x="244653" y="821851"/>
                    <a:pt x="239045" y="808767"/>
                    <a:pt x="235307" y="793813"/>
                  </a:cubicBezTo>
                  <a:lnTo>
                    <a:pt x="188577" y="771383"/>
                  </a:lnTo>
                  <a:lnTo>
                    <a:pt x="188577" y="719047"/>
                  </a:lnTo>
                  <a:lnTo>
                    <a:pt x="235307" y="696617"/>
                  </a:lnTo>
                  <a:cubicBezTo>
                    <a:pt x="239045" y="681663"/>
                    <a:pt x="244653" y="668579"/>
                    <a:pt x="252129" y="655495"/>
                  </a:cubicBezTo>
                  <a:lnTo>
                    <a:pt x="235307" y="606896"/>
                  </a:lnTo>
                  <a:lnTo>
                    <a:pt x="272690" y="569513"/>
                  </a:lnTo>
                  <a:lnTo>
                    <a:pt x="321289" y="586336"/>
                  </a:lnTo>
                  <a:cubicBezTo>
                    <a:pt x="334373" y="578859"/>
                    <a:pt x="347457" y="573251"/>
                    <a:pt x="362410" y="569513"/>
                  </a:cubicBezTo>
                  <a:lnTo>
                    <a:pt x="384840" y="522784"/>
                  </a:lnTo>
                  <a:lnTo>
                    <a:pt x="439046" y="522784"/>
                  </a:lnTo>
                  <a:lnTo>
                    <a:pt x="461476" y="569513"/>
                  </a:lnTo>
                  <a:cubicBezTo>
                    <a:pt x="476430" y="573251"/>
                    <a:pt x="489514" y="578859"/>
                    <a:pt x="502598" y="586336"/>
                  </a:cubicBezTo>
                  <a:lnTo>
                    <a:pt x="551197" y="569513"/>
                  </a:lnTo>
                  <a:lnTo>
                    <a:pt x="588580" y="606896"/>
                  </a:lnTo>
                  <a:lnTo>
                    <a:pt x="571757" y="655495"/>
                  </a:lnTo>
                  <a:cubicBezTo>
                    <a:pt x="579234" y="668579"/>
                    <a:pt x="584842" y="681663"/>
                    <a:pt x="588580" y="696617"/>
                  </a:cubicBezTo>
                  <a:lnTo>
                    <a:pt x="635309" y="719047"/>
                  </a:lnTo>
                  <a:lnTo>
                    <a:pt x="633440" y="775122"/>
                  </a:lnTo>
                  <a:lnTo>
                    <a:pt x="633440" y="775122"/>
                  </a:lnTo>
                  <a:close/>
                  <a:moveTo>
                    <a:pt x="1280173" y="844281"/>
                  </a:moveTo>
                  <a:lnTo>
                    <a:pt x="1151200" y="619981"/>
                  </a:lnTo>
                  <a:lnTo>
                    <a:pt x="1151200" y="610635"/>
                  </a:lnTo>
                  <a:cubicBezTo>
                    <a:pt x="1158677" y="405026"/>
                    <a:pt x="1054004" y="212501"/>
                    <a:pt x="876432" y="105959"/>
                  </a:cubicBezTo>
                  <a:cubicBezTo>
                    <a:pt x="698861" y="1285"/>
                    <a:pt x="480168" y="1285"/>
                    <a:pt x="302597" y="105959"/>
                  </a:cubicBezTo>
                  <a:cubicBezTo>
                    <a:pt x="125026" y="210632"/>
                    <a:pt x="20352" y="405026"/>
                    <a:pt x="27829" y="610635"/>
                  </a:cubicBezTo>
                  <a:cubicBezTo>
                    <a:pt x="27829" y="788206"/>
                    <a:pt x="108203" y="954562"/>
                    <a:pt x="248391" y="1062974"/>
                  </a:cubicBezTo>
                  <a:lnTo>
                    <a:pt x="248391" y="1535874"/>
                  </a:lnTo>
                  <a:lnTo>
                    <a:pt x="839049" y="1535874"/>
                  </a:lnTo>
                  <a:lnTo>
                    <a:pt x="839049" y="1311574"/>
                  </a:lnTo>
                  <a:lnTo>
                    <a:pt x="930638" y="1311574"/>
                  </a:lnTo>
                  <a:cubicBezTo>
                    <a:pt x="990452" y="1311574"/>
                    <a:pt x="1046527" y="1287275"/>
                    <a:pt x="1087649" y="1246153"/>
                  </a:cubicBezTo>
                  <a:cubicBezTo>
                    <a:pt x="1128770" y="1203162"/>
                    <a:pt x="1151200" y="1147087"/>
                    <a:pt x="1151200" y="1087273"/>
                  </a:cubicBezTo>
                  <a:lnTo>
                    <a:pt x="1151200" y="975123"/>
                  </a:lnTo>
                  <a:lnTo>
                    <a:pt x="1233444" y="975123"/>
                  </a:lnTo>
                  <a:cubicBezTo>
                    <a:pt x="1282042" y="969516"/>
                    <a:pt x="1325033" y="913440"/>
                    <a:pt x="1280173" y="844281"/>
                  </a:cubicBezTo>
                  <a:close/>
                </a:path>
              </a:pathLst>
            </a:custGeom>
            <a:solidFill>
              <a:schemeClr val="accent6"/>
            </a:solidFill>
            <a:ln w="18653" cap="flat">
              <a:noFill/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2824932-B6A9-4D47-9D7B-667350749E96}"/>
                </a:ext>
              </a:extLst>
            </p:cNvPr>
            <p:cNvSpPr/>
            <p:nvPr/>
          </p:nvSpPr>
          <p:spPr>
            <a:xfrm>
              <a:off x="9250844" y="2845133"/>
              <a:ext cx="484632" cy="480872"/>
            </a:xfrm>
            <a:custGeom>
              <a:avLst/>
              <a:gdLst/>
              <a:ahLst/>
              <a:cxnLst/>
              <a:rect l="0" t="0" r="0" b="0"/>
              <a:pathLst>
                <a:path w="480539" h="480539">
                  <a:moveTo>
                    <a:pt x="241646" y="321736"/>
                  </a:moveTo>
                  <a:cubicBezTo>
                    <a:pt x="197597" y="321736"/>
                    <a:pt x="161556" y="285695"/>
                    <a:pt x="161556" y="241646"/>
                  </a:cubicBezTo>
                  <a:cubicBezTo>
                    <a:pt x="161556" y="197597"/>
                    <a:pt x="197597" y="161556"/>
                    <a:pt x="241646" y="161556"/>
                  </a:cubicBezTo>
                  <a:cubicBezTo>
                    <a:pt x="285695" y="161556"/>
                    <a:pt x="321736" y="197597"/>
                    <a:pt x="321736" y="241646"/>
                  </a:cubicBezTo>
                  <a:cubicBezTo>
                    <a:pt x="321736" y="285695"/>
                    <a:pt x="285695" y="321736"/>
                    <a:pt x="241646" y="321736"/>
                  </a:cubicBezTo>
                  <a:close/>
                  <a:moveTo>
                    <a:pt x="421848" y="191590"/>
                  </a:moveTo>
                  <a:cubicBezTo>
                    <a:pt x="417844" y="176907"/>
                    <a:pt x="411837" y="162891"/>
                    <a:pt x="404495" y="150210"/>
                  </a:cubicBezTo>
                  <a:lnTo>
                    <a:pt x="421181" y="100154"/>
                  </a:lnTo>
                  <a:lnTo>
                    <a:pt x="383138" y="62111"/>
                  </a:lnTo>
                  <a:lnTo>
                    <a:pt x="333082" y="78797"/>
                  </a:lnTo>
                  <a:cubicBezTo>
                    <a:pt x="319734" y="71455"/>
                    <a:pt x="305718" y="65448"/>
                    <a:pt x="291035" y="61444"/>
                  </a:cubicBezTo>
                  <a:lnTo>
                    <a:pt x="268343" y="14725"/>
                  </a:lnTo>
                  <a:lnTo>
                    <a:pt x="214949" y="14725"/>
                  </a:lnTo>
                  <a:lnTo>
                    <a:pt x="191590" y="61444"/>
                  </a:lnTo>
                  <a:cubicBezTo>
                    <a:pt x="176907" y="65448"/>
                    <a:pt x="162891" y="71455"/>
                    <a:pt x="150210" y="78797"/>
                  </a:cubicBezTo>
                  <a:lnTo>
                    <a:pt x="100154" y="62111"/>
                  </a:lnTo>
                  <a:lnTo>
                    <a:pt x="62111" y="100154"/>
                  </a:lnTo>
                  <a:lnTo>
                    <a:pt x="78797" y="150210"/>
                  </a:lnTo>
                  <a:cubicBezTo>
                    <a:pt x="71455" y="163558"/>
                    <a:pt x="65448" y="177574"/>
                    <a:pt x="61444" y="192257"/>
                  </a:cubicBezTo>
                  <a:lnTo>
                    <a:pt x="14725" y="214949"/>
                  </a:lnTo>
                  <a:lnTo>
                    <a:pt x="14725" y="268343"/>
                  </a:lnTo>
                  <a:lnTo>
                    <a:pt x="61444" y="291702"/>
                  </a:lnTo>
                  <a:cubicBezTo>
                    <a:pt x="65448" y="306385"/>
                    <a:pt x="71455" y="320401"/>
                    <a:pt x="78797" y="333082"/>
                  </a:cubicBezTo>
                  <a:lnTo>
                    <a:pt x="62111" y="383138"/>
                  </a:lnTo>
                  <a:lnTo>
                    <a:pt x="100154" y="421181"/>
                  </a:lnTo>
                  <a:lnTo>
                    <a:pt x="150210" y="404495"/>
                  </a:lnTo>
                  <a:cubicBezTo>
                    <a:pt x="163558" y="411837"/>
                    <a:pt x="177574" y="417844"/>
                    <a:pt x="192257" y="421848"/>
                  </a:cubicBezTo>
                  <a:lnTo>
                    <a:pt x="215617" y="468567"/>
                  </a:lnTo>
                  <a:lnTo>
                    <a:pt x="269010" y="468567"/>
                  </a:lnTo>
                  <a:lnTo>
                    <a:pt x="292370" y="421848"/>
                  </a:lnTo>
                  <a:cubicBezTo>
                    <a:pt x="307053" y="417844"/>
                    <a:pt x="321069" y="411837"/>
                    <a:pt x="333749" y="404495"/>
                  </a:cubicBezTo>
                  <a:lnTo>
                    <a:pt x="383806" y="421181"/>
                  </a:lnTo>
                  <a:lnTo>
                    <a:pt x="421848" y="383138"/>
                  </a:lnTo>
                  <a:lnTo>
                    <a:pt x="405163" y="333082"/>
                  </a:lnTo>
                  <a:cubicBezTo>
                    <a:pt x="412504" y="319734"/>
                    <a:pt x="418511" y="305718"/>
                    <a:pt x="422516" y="291035"/>
                  </a:cubicBezTo>
                  <a:lnTo>
                    <a:pt x="469235" y="267675"/>
                  </a:lnTo>
                  <a:lnTo>
                    <a:pt x="469235" y="214282"/>
                  </a:lnTo>
                  <a:lnTo>
                    <a:pt x="421848" y="191590"/>
                  </a:lnTo>
                  <a:close/>
                </a:path>
              </a:pathLst>
            </a:custGeom>
            <a:solidFill>
              <a:schemeClr val="accent2"/>
            </a:solidFill>
            <a:ln w="28019" cap="flat">
              <a:noFill/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4B9262B-7871-4E25-8D10-E7C11C62FC3F}"/>
                </a:ext>
              </a:extLst>
            </p:cNvPr>
            <p:cNvSpPr/>
            <p:nvPr/>
          </p:nvSpPr>
          <p:spPr>
            <a:xfrm>
              <a:off x="9019215" y="2467468"/>
              <a:ext cx="484632" cy="484632"/>
            </a:xfrm>
            <a:custGeom>
              <a:avLst/>
              <a:gdLst/>
              <a:ahLst/>
              <a:cxnLst/>
              <a:rect l="0" t="0" r="0" b="0"/>
              <a:pathLst>
                <a:path w="460516" h="460516">
                  <a:moveTo>
                    <a:pt x="231927" y="312017"/>
                  </a:moveTo>
                  <a:cubicBezTo>
                    <a:pt x="187878" y="312017"/>
                    <a:pt x="151837" y="275976"/>
                    <a:pt x="151837" y="231927"/>
                  </a:cubicBezTo>
                  <a:cubicBezTo>
                    <a:pt x="151837" y="187878"/>
                    <a:pt x="187878" y="151837"/>
                    <a:pt x="231927" y="151837"/>
                  </a:cubicBezTo>
                  <a:cubicBezTo>
                    <a:pt x="275976" y="151837"/>
                    <a:pt x="312017" y="187878"/>
                    <a:pt x="312017" y="231927"/>
                  </a:cubicBezTo>
                  <a:cubicBezTo>
                    <a:pt x="312017" y="275976"/>
                    <a:pt x="275976" y="312017"/>
                    <a:pt x="231927" y="312017"/>
                  </a:cubicBezTo>
                  <a:close/>
                  <a:moveTo>
                    <a:pt x="412129" y="181871"/>
                  </a:moveTo>
                  <a:cubicBezTo>
                    <a:pt x="408125" y="167188"/>
                    <a:pt x="402118" y="153172"/>
                    <a:pt x="394776" y="140491"/>
                  </a:cubicBezTo>
                  <a:lnTo>
                    <a:pt x="411462" y="90435"/>
                  </a:lnTo>
                  <a:lnTo>
                    <a:pt x="373419" y="52392"/>
                  </a:lnTo>
                  <a:lnTo>
                    <a:pt x="323363" y="69078"/>
                  </a:lnTo>
                  <a:cubicBezTo>
                    <a:pt x="310015" y="61736"/>
                    <a:pt x="295999" y="55729"/>
                    <a:pt x="281316" y="51725"/>
                  </a:cubicBezTo>
                  <a:lnTo>
                    <a:pt x="258624" y="5006"/>
                  </a:lnTo>
                  <a:lnTo>
                    <a:pt x="205230" y="5006"/>
                  </a:lnTo>
                  <a:lnTo>
                    <a:pt x="181871" y="51725"/>
                  </a:lnTo>
                  <a:cubicBezTo>
                    <a:pt x="167188" y="55729"/>
                    <a:pt x="153172" y="61736"/>
                    <a:pt x="140491" y="69078"/>
                  </a:cubicBezTo>
                  <a:lnTo>
                    <a:pt x="90435" y="52392"/>
                  </a:lnTo>
                  <a:lnTo>
                    <a:pt x="52392" y="90435"/>
                  </a:lnTo>
                  <a:lnTo>
                    <a:pt x="69078" y="140491"/>
                  </a:lnTo>
                  <a:cubicBezTo>
                    <a:pt x="61736" y="153839"/>
                    <a:pt x="55729" y="167855"/>
                    <a:pt x="51725" y="182538"/>
                  </a:cubicBezTo>
                  <a:lnTo>
                    <a:pt x="5006" y="205230"/>
                  </a:lnTo>
                  <a:lnTo>
                    <a:pt x="5006" y="258624"/>
                  </a:lnTo>
                  <a:lnTo>
                    <a:pt x="51725" y="281983"/>
                  </a:lnTo>
                  <a:cubicBezTo>
                    <a:pt x="55729" y="296666"/>
                    <a:pt x="61736" y="310682"/>
                    <a:pt x="69078" y="323363"/>
                  </a:cubicBezTo>
                  <a:lnTo>
                    <a:pt x="52392" y="373419"/>
                  </a:lnTo>
                  <a:lnTo>
                    <a:pt x="90435" y="411462"/>
                  </a:lnTo>
                  <a:lnTo>
                    <a:pt x="140491" y="394776"/>
                  </a:lnTo>
                  <a:cubicBezTo>
                    <a:pt x="153839" y="402118"/>
                    <a:pt x="167855" y="408125"/>
                    <a:pt x="182538" y="412129"/>
                  </a:cubicBezTo>
                  <a:lnTo>
                    <a:pt x="205898" y="458848"/>
                  </a:lnTo>
                  <a:lnTo>
                    <a:pt x="259291" y="458848"/>
                  </a:lnTo>
                  <a:lnTo>
                    <a:pt x="282651" y="412129"/>
                  </a:lnTo>
                  <a:cubicBezTo>
                    <a:pt x="297334" y="408125"/>
                    <a:pt x="311349" y="402118"/>
                    <a:pt x="324030" y="394776"/>
                  </a:cubicBezTo>
                  <a:lnTo>
                    <a:pt x="374086" y="411462"/>
                  </a:lnTo>
                  <a:lnTo>
                    <a:pt x="412129" y="373419"/>
                  </a:lnTo>
                  <a:lnTo>
                    <a:pt x="395444" y="323363"/>
                  </a:lnTo>
                  <a:cubicBezTo>
                    <a:pt x="402785" y="310015"/>
                    <a:pt x="408792" y="295999"/>
                    <a:pt x="412797" y="281316"/>
                  </a:cubicBezTo>
                  <a:lnTo>
                    <a:pt x="459516" y="257956"/>
                  </a:lnTo>
                  <a:lnTo>
                    <a:pt x="459516" y="204563"/>
                  </a:lnTo>
                  <a:lnTo>
                    <a:pt x="412129" y="181871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CF69AEE-49EE-4BB7-9339-A95DE5D2BBA2}"/>
                </a:ext>
              </a:extLst>
            </p:cNvPr>
            <p:cNvSpPr txBox="1"/>
            <p:nvPr userDrawn="1"/>
          </p:nvSpPr>
          <p:spPr>
            <a:xfrm>
              <a:off x="10153734" y="1186356"/>
              <a:ext cx="721993" cy="960263"/>
            </a:xfrm>
            <a:prstGeom prst="rect">
              <a:avLst/>
            </a:prstGeom>
            <a:noFill/>
          </p:spPr>
          <p:txBody>
            <a:bodyPr wrap="none" lIns="182880" tIns="146304" rIns="182880" bIns="146304" rtlCol="0">
              <a:spAutoFit/>
            </a:bodyPr>
            <a:lstStyle/>
            <a:p>
              <a:pPr>
                <a:lnSpc>
                  <a:spcPct val="90000"/>
                </a:lnSpc>
                <a:spcAft>
                  <a:spcPts val="600"/>
                </a:spcAft>
              </a:pPr>
              <a:r>
                <a:rPr lang="en-US" sz="4800" dirty="0">
                  <a:solidFill>
                    <a:schemeClr val="accent5"/>
                  </a:solidFill>
                  <a:latin typeface="Arial Rounded MT Bold" panose="020F0704030504030204" pitchFamily="34" charset="0"/>
                </a:rPr>
                <a:t>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28602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deo slide">
    <p:bg>
      <p:bgPr>
        <a:solidFill>
          <a:schemeClr val="tx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9240" y="1186356"/>
            <a:ext cx="9859116" cy="1158793"/>
          </a:xfrm>
          <a:noFill/>
        </p:spPr>
        <p:txBody>
          <a:bodyPr tIns="91440" bIns="91440" anchor="t" anchorCtr="0">
            <a:spAutoFit/>
          </a:bodyPr>
          <a:lstStyle>
            <a:lvl1pPr>
              <a:defRPr lang="en-US" sz="7058" b="0" kern="1200" cap="none" spc="-98" baseline="0" dirty="0">
                <a:ln w="3175">
                  <a:noFill/>
                </a:ln>
                <a:solidFill>
                  <a:schemeClr val="bg1"/>
                </a:soli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Video title</a:t>
            </a:r>
          </a:p>
        </p:txBody>
      </p:sp>
    </p:spTree>
    <p:extLst>
      <p:ext uri="{BB962C8B-B14F-4D97-AF65-F5344CB8AC3E}">
        <p14:creationId xmlns:p14="http://schemas.microsoft.com/office/powerpoint/2010/main" val="2675229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5739664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accent color 1">
    <p:bg>
      <p:bgPr>
        <a:solidFill>
          <a:srgbClr val="0072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64815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veloper co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Slide for developer code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58570" y="1344828"/>
            <a:ext cx="11474238" cy="2003747"/>
          </a:xfrm>
        </p:spPr>
        <p:txBody>
          <a:bodyPr>
            <a:spAutoFit/>
          </a:bodyPr>
          <a:lstStyle>
            <a:lvl1pPr marL="0" indent="0">
              <a:spcBef>
                <a:spcPts val="588"/>
              </a:spcBef>
              <a:buNone/>
              <a:defRPr sz="3137"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 marL="224097" indent="0">
              <a:spcBef>
                <a:spcPts val="588"/>
              </a:spcBef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2pPr>
            <a:lvl3pPr marL="448193" indent="0">
              <a:spcBef>
                <a:spcPts val="588"/>
              </a:spcBef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3pPr>
            <a:lvl4pPr marL="672290" indent="0">
              <a:spcBef>
                <a:spcPts val="588"/>
              </a:spcBef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4pPr>
            <a:lvl5pPr marL="896386" indent="0">
              <a:spcBef>
                <a:spcPts val="588"/>
              </a:spcBef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147892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logo slide">
    <p:bg>
      <p:bgPr>
        <a:solidFill>
          <a:srgbClr val="0072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450202" y="3083653"/>
            <a:ext cx="3223861" cy="690695"/>
          </a:xfrm>
          <a:prstGeom prst="rect">
            <a:avLst/>
          </a:prstGeom>
        </p:spPr>
      </p:pic>
      <p:sp>
        <p:nvSpPr>
          <p:cNvPr id="4" name="Text Box 3">
            <a:extLst>
              <a:ext uri="{FF2B5EF4-FFF2-40B4-BE49-F238E27FC236}">
                <a16:creationId xmlns:a16="http://schemas.microsoft.com/office/drawing/2014/main" id="{85FC4A11-B7DA-44CA-A798-8AE6D1550D18}"/>
              </a:ext>
            </a:extLst>
          </p:cNvPr>
          <p:cNvSpPr txBox="1">
            <a:spLocks noChangeArrowheads="1"/>
          </p:cNvSpPr>
          <p:nvPr userDrawn="1"/>
        </p:nvSpPr>
        <p:spPr bwMode="blackWhite">
          <a:xfrm>
            <a:off x="450202" y="6170142"/>
            <a:ext cx="11292218" cy="48881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89630" tIns="89630" rIns="89630" bIns="89630" numCol="1" anchor="t" anchorCtr="0" compatLnSpc="1">
            <a:prstTxWarp prst="textNoShape">
              <a:avLst/>
            </a:prstTxWarp>
            <a:spAutoFit/>
          </a:bodyPr>
          <a:lstStyle/>
          <a:p>
            <a:pPr defTabSz="913748" eaLnBrk="0" hangingPunct="0"/>
            <a:r>
              <a:rPr lang="en-US" sz="980" baseline="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© 2018 Microsoft Corporation. All rights reserved. Microsoft and the trademarks listed at http://www.microsoft.com/trademarks are trademarks of the Microsoft group of companies. </a:t>
            </a:r>
            <a:br>
              <a:rPr lang="en-US" sz="980" baseline="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980" baseline="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All other trademarks are property of their respective owners. </a:t>
            </a:r>
          </a:p>
        </p:txBody>
      </p:sp>
    </p:spTree>
    <p:extLst>
      <p:ext uri="{BB962C8B-B14F-4D97-AF65-F5344CB8AC3E}">
        <p14:creationId xmlns:p14="http://schemas.microsoft.com/office/powerpoint/2010/main" val="3523860566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ck notes slide layou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358570" y="1344828"/>
            <a:ext cx="11474238" cy="1840792"/>
          </a:xfrm>
          <a:prstGeom prst="rect">
            <a:avLst/>
          </a:prstGeom>
        </p:spPr>
        <p:txBody>
          <a:bodyPr>
            <a:spAutoFit/>
          </a:bodyPr>
          <a:lstStyle>
            <a:lvl1pPr marL="224097" indent="-224097">
              <a:spcBef>
                <a:spcPts val="588"/>
              </a:spcBef>
              <a:buClr>
                <a:schemeClr val="tx1"/>
              </a:buClr>
              <a:buSzPct val="90000"/>
              <a:buFont typeface="Arial" pitchFamily="34" charset="0"/>
              <a:buChar char="•"/>
              <a:defRPr sz="1961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448193" indent="-224097">
              <a:spcBef>
                <a:spcPts val="588"/>
              </a:spcBef>
              <a:buClr>
                <a:schemeClr val="tx1"/>
              </a:buClr>
              <a:buSzPct val="90000"/>
              <a:buFont typeface="Arial" pitchFamily="34" charset="0"/>
              <a:buChar char="•"/>
              <a:defRPr sz="1961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672290" indent="-224097">
              <a:spcBef>
                <a:spcPts val="588"/>
              </a:spcBef>
              <a:buClr>
                <a:schemeClr val="tx1"/>
              </a:buClr>
              <a:buSzPct val="90000"/>
              <a:buFont typeface="Arial" pitchFamily="34" charset="0"/>
              <a:buChar char="•"/>
              <a:defRPr sz="1961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896386" indent="-224097">
              <a:spcBef>
                <a:spcPts val="588"/>
              </a:spcBef>
              <a:buClr>
                <a:schemeClr val="tx1"/>
              </a:buClr>
              <a:buSzPct val="90000"/>
              <a:buFont typeface="Arial" pitchFamily="34" charset="0"/>
              <a:buChar char="•"/>
              <a:defRPr sz="1961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120483" indent="-224097">
              <a:spcBef>
                <a:spcPts val="588"/>
              </a:spcBef>
              <a:buClr>
                <a:schemeClr val="tx1"/>
              </a:buClr>
              <a:buSzPct val="90000"/>
              <a:buFont typeface="Arial" pitchFamily="34" charset="0"/>
              <a:buChar char="•"/>
              <a:defRPr sz="1961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dirty="0"/>
              <a:t>Use this Layout for Speaker Notes slides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6141381"/>
            <a:ext cx="12192001" cy="717242"/>
          </a:xfrm>
          <a:prstGeom prst="rect">
            <a:avLst/>
          </a:prstGeom>
          <a:solidFill>
            <a:srgbClr val="FFFF99"/>
          </a:solidFill>
        </p:spPr>
        <p:txBody>
          <a:bodyPr wrap="square" lIns="365760" tIns="91440" rIns="365760" bIns="91440" anchor="ctr" anchorCtr="0">
            <a:noAutofit/>
          </a:bodyPr>
          <a:lstStyle>
            <a:lvl1pPr algn="r">
              <a:buFont typeface="Arial" pitchFamily="34" charset="0"/>
              <a:buNone/>
              <a:defRPr sz="3137" spc="-50" baseline="0"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en-US" dirty="0"/>
              <a:t>Next: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4006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 accent color 1">
    <p:bg>
      <p:bgPr>
        <a:solidFill>
          <a:srgbClr val="0072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21434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Title Slide">
    <p:bg>
      <p:bgPr>
        <a:solidFill>
          <a:srgbClr val="0072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Picture 8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941" y="6023859"/>
            <a:ext cx="2238697" cy="36578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 bwMode="auto">
          <a:xfrm>
            <a:off x="8635870" y="0"/>
            <a:ext cx="3556129" cy="6858000"/>
          </a:xfrm>
          <a:prstGeom prst="rect">
            <a:avLst/>
          </a:prstGeom>
          <a:solidFill>
            <a:srgbClr val="EEEEEE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79285" tIns="143428" rIns="179285" bIns="14342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1410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353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69239" y="2720520"/>
            <a:ext cx="8270507" cy="896552"/>
          </a:xfrm>
          <a:noFill/>
        </p:spPr>
        <p:txBody>
          <a:bodyPr lIns="91440" tIns="91440" rIns="91440" bIns="91440">
            <a:noAutofit/>
          </a:bodyPr>
          <a:lstStyle>
            <a:lvl1pPr marL="0" indent="0">
              <a:spcBef>
                <a:spcPts val="0"/>
              </a:spcBef>
              <a:buNone/>
              <a:defRPr sz="2745" spc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69238" y="1644658"/>
            <a:ext cx="8270507" cy="1075862"/>
          </a:xfrm>
          <a:noFill/>
        </p:spPr>
        <p:txBody>
          <a:bodyPr lIns="91440" tIns="91440" rIns="91440" bIns="91440" anchor="t" anchorCtr="0"/>
          <a:lstStyle>
            <a:lvl1pPr>
              <a:defRPr sz="5882" spc="-78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9076073" y="1662045"/>
            <a:ext cx="2750426" cy="3533909"/>
            <a:chOff x="4173933" y="1990739"/>
            <a:chExt cx="2457160" cy="3156656"/>
          </a:xfrm>
        </p:grpSpPr>
        <p:sp>
          <p:nvSpPr>
            <p:cNvPr id="50" name="Freeform 8"/>
            <p:cNvSpPr>
              <a:spLocks noEditPoints="1"/>
            </p:cNvSpPr>
            <p:nvPr/>
          </p:nvSpPr>
          <p:spPr bwMode="auto">
            <a:xfrm>
              <a:off x="4825097" y="2367213"/>
              <a:ext cx="1197063" cy="1195470"/>
            </a:xfrm>
            <a:custGeom>
              <a:avLst/>
              <a:gdLst>
                <a:gd name="T0" fmla="*/ 670 w 1598"/>
                <a:gd name="T1" fmla="*/ 1577 h 1597"/>
                <a:gd name="T2" fmla="*/ 760 w 1598"/>
                <a:gd name="T3" fmla="*/ 1597 h 1597"/>
                <a:gd name="T4" fmla="*/ 917 w 1598"/>
                <a:gd name="T5" fmla="*/ 1569 h 1597"/>
                <a:gd name="T6" fmla="*/ 839 w 1598"/>
                <a:gd name="T7" fmla="*/ 1597 h 1597"/>
                <a:gd name="T8" fmla="*/ 516 w 1598"/>
                <a:gd name="T9" fmla="*/ 1535 h 1597"/>
                <a:gd name="T10" fmla="*/ 602 w 1598"/>
                <a:gd name="T11" fmla="*/ 1573 h 1597"/>
                <a:gd name="T12" fmla="*/ 1070 w 1598"/>
                <a:gd name="T13" fmla="*/ 1529 h 1597"/>
                <a:gd name="T14" fmla="*/ 997 w 1598"/>
                <a:gd name="T15" fmla="*/ 1573 h 1597"/>
                <a:gd name="T16" fmla="*/ 374 w 1598"/>
                <a:gd name="T17" fmla="*/ 1463 h 1597"/>
                <a:gd name="T18" fmla="*/ 452 w 1598"/>
                <a:gd name="T19" fmla="*/ 1517 h 1597"/>
                <a:gd name="T20" fmla="*/ 1211 w 1598"/>
                <a:gd name="T21" fmla="*/ 1460 h 1597"/>
                <a:gd name="T22" fmla="*/ 1147 w 1598"/>
                <a:gd name="T23" fmla="*/ 1517 h 1597"/>
                <a:gd name="T24" fmla="*/ 249 w 1598"/>
                <a:gd name="T25" fmla="*/ 1364 h 1597"/>
                <a:gd name="T26" fmla="*/ 317 w 1598"/>
                <a:gd name="T27" fmla="*/ 1433 h 1597"/>
                <a:gd name="T28" fmla="*/ 1336 w 1598"/>
                <a:gd name="T29" fmla="*/ 1363 h 1597"/>
                <a:gd name="T30" fmla="*/ 1282 w 1598"/>
                <a:gd name="T31" fmla="*/ 1432 h 1597"/>
                <a:gd name="T32" fmla="*/ 146 w 1598"/>
                <a:gd name="T33" fmla="*/ 1242 h 1597"/>
                <a:gd name="T34" fmla="*/ 201 w 1598"/>
                <a:gd name="T35" fmla="*/ 1323 h 1597"/>
                <a:gd name="T36" fmla="*/ 1438 w 1598"/>
                <a:gd name="T37" fmla="*/ 1244 h 1597"/>
                <a:gd name="T38" fmla="*/ 1398 w 1598"/>
                <a:gd name="T39" fmla="*/ 1323 h 1597"/>
                <a:gd name="T40" fmla="*/ 71 w 1598"/>
                <a:gd name="T41" fmla="*/ 1102 h 1597"/>
                <a:gd name="T42" fmla="*/ 110 w 1598"/>
                <a:gd name="T43" fmla="*/ 1192 h 1597"/>
                <a:gd name="T44" fmla="*/ 1515 w 1598"/>
                <a:gd name="T45" fmla="*/ 1106 h 1597"/>
                <a:gd name="T46" fmla="*/ 1489 w 1598"/>
                <a:gd name="T47" fmla="*/ 1192 h 1597"/>
                <a:gd name="T48" fmla="*/ 25 w 1598"/>
                <a:gd name="T49" fmla="*/ 949 h 1597"/>
                <a:gd name="T50" fmla="*/ 47 w 1598"/>
                <a:gd name="T51" fmla="*/ 1046 h 1597"/>
                <a:gd name="T52" fmla="*/ 1562 w 1598"/>
                <a:gd name="T53" fmla="*/ 956 h 1597"/>
                <a:gd name="T54" fmla="*/ 1552 w 1598"/>
                <a:gd name="T55" fmla="*/ 1045 h 1597"/>
                <a:gd name="T56" fmla="*/ 10 w 1598"/>
                <a:gd name="T57" fmla="*/ 790 h 1597"/>
                <a:gd name="T58" fmla="*/ 16 w 1598"/>
                <a:gd name="T59" fmla="*/ 890 h 1597"/>
                <a:gd name="T60" fmla="*/ 1574 w 1598"/>
                <a:gd name="T61" fmla="*/ 878 h 1597"/>
                <a:gd name="T62" fmla="*/ 1598 w 1598"/>
                <a:gd name="T63" fmla="*/ 797 h 1597"/>
                <a:gd name="T64" fmla="*/ 14 w 1598"/>
                <a:gd name="T65" fmla="*/ 730 h 1597"/>
                <a:gd name="T66" fmla="*/ 28 w 1598"/>
                <a:gd name="T67" fmla="*/ 631 h 1597"/>
                <a:gd name="T68" fmla="*/ 1584 w 1598"/>
                <a:gd name="T69" fmla="*/ 727 h 1597"/>
                <a:gd name="T70" fmla="*/ 1581 w 1598"/>
                <a:gd name="T71" fmla="*/ 637 h 1597"/>
                <a:gd name="T72" fmla="*/ 46 w 1598"/>
                <a:gd name="T73" fmla="*/ 574 h 1597"/>
                <a:gd name="T74" fmla="*/ 78 w 1598"/>
                <a:gd name="T75" fmla="*/ 480 h 1597"/>
                <a:gd name="T76" fmla="*/ 1551 w 1598"/>
                <a:gd name="T77" fmla="*/ 571 h 1597"/>
                <a:gd name="T78" fmla="*/ 1533 w 1598"/>
                <a:gd name="T79" fmla="*/ 482 h 1597"/>
                <a:gd name="T80" fmla="*/ 109 w 1598"/>
                <a:gd name="T81" fmla="*/ 427 h 1597"/>
                <a:gd name="T82" fmla="*/ 157 w 1598"/>
                <a:gd name="T83" fmla="*/ 341 h 1597"/>
                <a:gd name="T84" fmla="*/ 1488 w 1598"/>
                <a:gd name="T85" fmla="*/ 425 h 1597"/>
                <a:gd name="T86" fmla="*/ 1454 w 1598"/>
                <a:gd name="T87" fmla="*/ 341 h 1597"/>
                <a:gd name="T88" fmla="*/ 200 w 1598"/>
                <a:gd name="T89" fmla="*/ 296 h 1597"/>
                <a:gd name="T90" fmla="*/ 262 w 1598"/>
                <a:gd name="T91" fmla="*/ 221 h 1597"/>
                <a:gd name="T92" fmla="*/ 1396 w 1598"/>
                <a:gd name="T93" fmla="*/ 294 h 1597"/>
                <a:gd name="T94" fmla="*/ 1348 w 1598"/>
                <a:gd name="T95" fmla="*/ 219 h 1597"/>
                <a:gd name="T96" fmla="*/ 315 w 1598"/>
                <a:gd name="T97" fmla="*/ 186 h 1597"/>
                <a:gd name="T98" fmla="*/ 389 w 1598"/>
                <a:gd name="T99" fmla="*/ 125 h 1597"/>
                <a:gd name="T100" fmla="*/ 1281 w 1598"/>
                <a:gd name="T101" fmla="*/ 184 h 1597"/>
                <a:gd name="T102" fmla="*/ 1220 w 1598"/>
                <a:gd name="T103" fmla="*/ 120 h 1597"/>
                <a:gd name="T104" fmla="*/ 451 w 1598"/>
                <a:gd name="T105" fmla="*/ 101 h 1597"/>
                <a:gd name="T106" fmla="*/ 533 w 1598"/>
                <a:gd name="T107" fmla="*/ 56 h 1597"/>
                <a:gd name="T108" fmla="*/ 1145 w 1598"/>
                <a:gd name="T109" fmla="*/ 100 h 1597"/>
                <a:gd name="T110" fmla="*/ 1075 w 1598"/>
                <a:gd name="T111" fmla="*/ 49 h 1597"/>
                <a:gd name="T112" fmla="*/ 600 w 1598"/>
                <a:gd name="T113" fmla="*/ 46 h 1597"/>
                <a:gd name="T114" fmla="*/ 688 w 1598"/>
                <a:gd name="T115" fmla="*/ 18 h 1597"/>
                <a:gd name="T116" fmla="*/ 995 w 1598"/>
                <a:gd name="T117" fmla="*/ 45 h 1597"/>
                <a:gd name="T118" fmla="*/ 919 w 1598"/>
                <a:gd name="T119" fmla="*/ 9 h 1597"/>
                <a:gd name="T120" fmla="*/ 758 w 1598"/>
                <a:gd name="T121" fmla="*/ 21 h 1597"/>
                <a:gd name="T122" fmla="*/ 848 w 1598"/>
                <a:gd name="T123" fmla="*/ 12 h 1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8" h="1597">
                  <a:moveTo>
                    <a:pt x="760" y="1597"/>
                  </a:moveTo>
                  <a:cubicBezTo>
                    <a:pt x="759" y="1597"/>
                    <a:pt x="759" y="1597"/>
                    <a:pt x="759" y="1597"/>
                  </a:cubicBezTo>
                  <a:cubicBezTo>
                    <a:pt x="732" y="1595"/>
                    <a:pt x="705" y="1593"/>
                    <a:pt x="679" y="1589"/>
                  </a:cubicBezTo>
                  <a:cubicBezTo>
                    <a:pt x="673" y="1588"/>
                    <a:pt x="669" y="1583"/>
                    <a:pt x="670" y="1577"/>
                  </a:cubicBezTo>
                  <a:cubicBezTo>
                    <a:pt x="671" y="1572"/>
                    <a:pt x="676" y="1568"/>
                    <a:pt x="682" y="1569"/>
                  </a:cubicBezTo>
                  <a:cubicBezTo>
                    <a:pt x="707" y="1573"/>
                    <a:pt x="734" y="1575"/>
                    <a:pt x="760" y="1577"/>
                  </a:cubicBezTo>
                  <a:cubicBezTo>
                    <a:pt x="766" y="1577"/>
                    <a:pt x="770" y="1582"/>
                    <a:pt x="770" y="1587"/>
                  </a:cubicBezTo>
                  <a:cubicBezTo>
                    <a:pt x="769" y="1592"/>
                    <a:pt x="765" y="1597"/>
                    <a:pt x="760" y="1597"/>
                  </a:cubicBezTo>
                  <a:close/>
                  <a:moveTo>
                    <a:pt x="839" y="1597"/>
                  </a:moveTo>
                  <a:cubicBezTo>
                    <a:pt x="834" y="1597"/>
                    <a:pt x="830" y="1592"/>
                    <a:pt x="829" y="1587"/>
                  </a:cubicBezTo>
                  <a:cubicBezTo>
                    <a:pt x="829" y="1582"/>
                    <a:pt x="833" y="1577"/>
                    <a:pt x="839" y="1577"/>
                  </a:cubicBezTo>
                  <a:cubicBezTo>
                    <a:pt x="865" y="1575"/>
                    <a:pt x="892" y="1573"/>
                    <a:pt x="917" y="1569"/>
                  </a:cubicBezTo>
                  <a:cubicBezTo>
                    <a:pt x="923" y="1568"/>
                    <a:pt x="928" y="1572"/>
                    <a:pt x="929" y="1577"/>
                  </a:cubicBezTo>
                  <a:cubicBezTo>
                    <a:pt x="930" y="1583"/>
                    <a:pt x="926" y="1588"/>
                    <a:pt x="920" y="1588"/>
                  </a:cubicBezTo>
                  <a:cubicBezTo>
                    <a:pt x="894" y="1592"/>
                    <a:pt x="867" y="1595"/>
                    <a:pt x="840" y="1597"/>
                  </a:cubicBezTo>
                  <a:lnTo>
                    <a:pt x="839" y="1597"/>
                  </a:lnTo>
                  <a:close/>
                  <a:moveTo>
                    <a:pt x="602" y="1573"/>
                  </a:moveTo>
                  <a:cubicBezTo>
                    <a:pt x="601" y="1573"/>
                    <a:pt x="600" y="1573"/>
                    <a:pt x="599" y="1572"/>
                  </a:cubicBezTo>
                  <a:cubicBezTo>
                    <a:pt x="573" y="1566"/>
                    <a:pt x="547" y="1558"/>
                    <a:pt x="522" y="1548"/>
                  </a:cubicBezTo>
                  <a:cubicBezTo>
                    <a:pt x="517" y="1546"/>
                    <a:pt x="514" y="1541"/>
                    <a:pt x="516" y="1535"/>
                  </a:cubicBezTo>
                  <a:cubicBezTo>
                    <a:pt x="518" y="1530"/>
                    <a:pt x="524" y="1528"/>
                    <a:pt x="529" y="1530"/>
                  </a:cubicBezTo>
                  <a:cubicBezTo>
                    <a:pt x="554" y="1539"/>
                    <a:pt x="579" y="1547"/>
                    <a:pt x="604" y="1553"/>
                  </a:cubicBezTo>
                  <a:cubicBezTo>
                    <a:pt x="610" y="1554"/>
                    <a:pt x="613" y="1560"/>
                    <a:pt x="612" y="1565"/>
                  </a:cubicBezTo>
                  <a:cubicBezTo>
                    <a:pt x="610" y="1570"/>
                    <a:pt x="606" y="1573"/>
                    <a:pt x="602" y="1573"/>
                  </a:cubicBezTo>
                  <a:close/>
                  <a:moveTo>
                    <a:pt x="997" y="1573"/>
                  </a:moveTo>
                  <a:cubicBezTo>
                    <a:pt x="993" y="1573"/>
                    <a:pt x="989" y="1570"/>
                    <a:pt x="987" y="1565"/>
                  </a:cubicBezTo>
                  <a:cubicBezTo>
                    <a:pt x="986" y="1560"/>
                    <a:pt x="989" y="1554"/>
                    <a:pt x="995" y="1553"/>
                  </a:cubicBezTo>
                  <a:cubicBezTo>
                    <a:pt x="1020" y="1546"/>
                    <a:pt x="1045" y="1538"/>
                    <a:pt x="1070" y="1529"/>
                  </a:cubicBezTo>
                  <a:cubicBezTo>
                    <a:pt x="1075" y="1527"/>
                    <a:pt x="1081" y="1530"/>
                    <a:pt x="1083" y="1535"/>
                  </a:cubicBezTo>
                  <a:cubicBezTo>
                    <a:pt x="1085" y="1540"/>
                    <a:pt x="1082" y="1546"/>
                    <a:pt x="1077" y="1548"/>
                  </a:cubicBezTo>
                  <a:cubicBezTo>
                    <a:pt x="1052" y="1557"/>
                    <a:pt x="1026" y="1565"/>
                    <a:pt x="1000" y="1572"/>
                  </a:cubicBezTo>
                  <a:cubicBezTo>
                    <a:pt x="999" y="1572"/>
                    <a:pt x="998" y="1573"/>
                    <a:pt x="997" y="1573"/>
                  </a:cubicBezTo>
                  <a:close/>
                  <a:moveTo>
                    <a:pt x="452" y="1517"/>
                  </a:moveTo>
                  <a:cubicBezTo>
                    <a:pt x="451" y="1517"/>
                    <a:pt x="449" y="1517"/>
                    <a:pt x="448" y="1516"/>
                  </a:cubicBezTo>
                  <a:cubicBezTo>
                    <a:pt x="424" y="1505"/>
                    <a:pt x="400" y="1491"/>
                    <a:pt x="377" y="1477"/>
                  </a:cubicBezTo>
                  <a:cubicBezTo>
                    <a:pt x="372" y="1474"/>
                    <a:pt x="371" y="1468"/>
                    <a:pt x="374" y="1463"/>
                  </a:cubicBezTo>
                  <a:cubicBezTo>
                    <a:pt x="377" y="1459"/>
                    <a:pt x="383" y="1457"/>
                    <a:pt x="388" y="1460"/>
                  </a:cubicBezTo>
                  <a:cubicBezTo>
                    <a:pt x="410" y="1474"/>
                    <a:pt x="433" y="1487"/>
                    <a:pt x="457" y="1498"/>
                  </a:cubicBezTo>
                  <a:cubicBezTo>
                    <a:pt x="462" y="1501"/>
                    <a:pt x="464" y="1507"/>
                    <a:pt x="461" y="1512"/>
                  </a:cubicBezTo>
                  <a:cubicBezTo>
                    <a:pt x="459" y="1515"/>
                    <a:pt x="456" y="1517"/>
                    <a:pt x="452" y="1517"/>
                  </a:cubicBezTo>
                  <a:close/>
                  <a:moveTo>
                    <a:pt x="1147" y="1517"/>
                  </a:moveTo>
                  <a:cubicBezTo>
                    <a:pt x="1143" y="1517"/>
                    <a:pt x="1139" y="1515"/>
                    <a:pt x="1138" y="1511"/>
                  </a:cubicBezTo>
                  <a:cubicBezTo>
                    <a:pt x="1135" y="1506"/>
                    <a:pt x="1137" y="1501"/>
                    <a:pt x="1142" y="1498"/>
                  </a:cubicBezTo>
                  <a:cubicBezTo>
                    <a:pt x="1166" y="1487"/>
                    <a:pt x="1189" y="1474"/>
                    <a:pt x="1211" y="1460"/>
                  </a:cubicBezTo>
                  <a:cubicBezTo>
                    <a:pt x="1216" y="1457"/>
                    <a:pt x="1222" y="1458"/>
                    <a:pt x="1225" y="1463"/>
                  </a:cubicBezTo>
                  <a:cubicBezTo>
                    <a:pt x="1228" y="1468"/>
                    <a:pt x="1226" y="1474"/>
                    <a:pt x="1222" y="1477"/>
                  </a:cubicBezTo>
                  <a:cubicBezTo>
                    <a:pt x="1199" y="1491"/>
                    <a:pt x="1175" y="1504"/>
                    <a:pt x="1151" y="1516"/>
                  </a:cubicBezTo>
                  <a:cubicBezTo>
                    <a:pt x="1150" y="1517"/>
                    <a:pt x="1148" y="1517"/>
                    <a:pt x="1147" y="1517"/>
                  </a:cubicBezTo>
                  <a:close/>
                  <a:moveTo>
                    <a:pt x="317" y="1433"/>
                  </a:moveTo>
                  <a:cubicBezTo>
                    <a:pt x="315" y="1433"/>
                    <a:pt x="313" y="1432"/>
                    <a:pt x="311" y="1431"/>
                  </a:cubicBezTo>
                  <a:cubicBezTo>
                    <a:pt x="289" y="1414"/>
                    <a:pt x="269" y="1397"/>
                    <a:pt x="249" y="1378"/>
                  </a:cubicBezTo>
                  <a:cubicBezTo>
                    <a:pt x="245" y="1374"/>
                    <a:pt x="245" y="1368"/>
                    <a:pt x="249" y="1364"/>
                  </a:cubicBezTo>
                  <a:cubicBezTo>
                    <a:pt x="253" y="1360"/>
                    <a:pt x="259" y="1360"/>
                    <a:pt x="263" y="1364"/>
                  </a:cubicBezTo>
                  <a:cubicBezTo>
                    <a:pt x="282" y="1382"/>
                    <a:pt x="302" y="1399"/>
                    <a:pt x="323" y="1415"/>
                  </a:cubicBezTo>
                  <a:cubicBezTo>
                    <a:pt x="327" y="1418"/>
                    <a:pt x="328" y="1425"/>
                    <a:pt x="325" y="1429"/>
                  </a:cubicBezTo>
                  <a:cubicBezTo>
                    <a:pt x="323" y="1432"/>
                    <a:pt x="320" y="1433"/>
                    <a:pt x="317" y="1433"/>
                  </a:cubicBezTo>
                  <a:close/>
                  <a:moveTo>
                    <a:pt x="1282" y="1432"/>
                  </a:moveTo>
                  <a:cubicBezTo>
                    <a:pt x="1279" y="1432"/>
                    <a:pt x="1276" y="1431"/>
                    <a:pt x="1274" y="1429"/>
                  </a:cubicBezTo>
                  <a:cubicBezTo>
                    <a:pt x="1271" y="1424"/>
                    <a:pt x="1271" y="1418"/>
                    <a:pt x="1276" y="1415"/>
                  </a:cubicBezTo>
                  <a:cubicBezTo>
                    <a:pt x="1297" y="1399"/>
                    <a:pt x="1317" y="1381"/>
                    <a:pt x="1336" y="1363"/>
                  </a:cubicBezTo>
                  <a:cubicBezTo>
                    <a:pt x="1340" y="1359"/>
                    <a:pt x="1346" y="1360"/>
                    <a:pt x="1350" y="1364"/>
                  </a:cubicBezTo>
                  <a:cubicBezTo>
                    <a:pt x="1354" y="1368"/>
                    <a:pt x="1353" y="1374"/>
                    <a:pt x="1349" y="1378"/>
                  </a:cubicBezTo>
                  <a:cubicBezTo>
                    <a:pt x="1330" y="1396"/>
                    <a:pt x="1309" y="1414"/>
                    <a:pt x="1288" y="1430"/>
                  </a:cubicBezTo>
                  <a:cubicBezTo>
                    <a:pt x="1286" y="1432"/>
                    <a:pt x="1284" y="1432"/>
                    <a:pt x="1282" y="1432"/>
                  </a:cubicBezTo>
                  <a:close/>
                  <a:moveTo>
                    <a:pt x="201" y="1323"/>
                  </a:moveTo>
                  <a:cubicBezTo>
                    <a:pt x="198" y="1323"/>
                    <a:pt x="196" y="1322"/>
                    <a:pt x="194" y="1320"/>
                  </a:cubicBezTo>
                  <a:cubicBezTo>
                    <a:pt x="176" y="1299"/>
                    <a:pt x="159" y="1278"/>
                    <a:pt x="144" y="1256"/>
                  </a:cubicBezTo>
                  <a:cubicBezTo>
                    <a:pt x="141" y="1251"/>
                    <a:pt x="142" y="1245"/>
                    <a:pt x="146" y="1242"/>
                  </a:cubicBezTo>
                  <a:cubicBezTo>
                    <a:pt x="151" y="1239"/>
                    <a:pt x="157" y="1240"/>
                    <a:pt x="160" y="1244"/>
                  </a:cubicBezTo>
                  <a:cubicBezTo>
                    <a:pt x="175" y="1266"/>
                    <a:pt x="192" y="1287"/>
                    <a:pt x="209" y="1307"/>
                  </a:cubicBezTo>
                  <a:cubicBezTo>
                    <a:pt x="212" y="1311"/>
                    <a:pt x="212" y="1317"/>
                    <a:pt x="208" y="1321"/>
                  </a:cubicBezTo>
                  <a:cubicBezTo>
                    <a:pt x="206" y="1322"/>
                    <a:pt x="203" y="1323"/>
                    <a:pt x="201" y="1323"/>
                  </a:cubicBezTo>
                  <a:close/>
                  <a:moveTo>
                    <a:pt x="1398" y="1323"/>
                  </a:moveTo>
                  <a:cubicBezTo>
                    <a:pt x="1395" y="1323"/>
                    <a:pt x="1393" y="1322"/>
                    <a:pt x="1391" y="1320"/>
                  </a:cubicBezTo>
                  <a:cubicBezTo>
                    <a:pt x="1387" y="1317"/>
                    <a:pt x="1386" y="1310"/>
                    <a:pt x="1390" y="1306"/>
                  </a:cubicBezTo>
                  <a:cubicBezTo>
                    <a:pt x="1407" y="1286"/>
                    <a:pt x="1423" y="1265"/>
                    <a:pt x="1438" y="1244"/>
                  </a:cubicBezTo>
                  <a:cubicBezTo>
                    <a:pt x="1441" y="1239"/>
                    <a:pt x="1448" y="1238"/>
                    <a:pt x="1452" y="1241"/>
                  </a:cubicBezTo>
                  <a:cubicBezTo>
                    <a:pt x="1457" y="1244"/>
                    <a:pt x="1458" y="1251"/>
                    <a:pt x="1455" y="1255"/>
                  </a:cubicBezTo>
                  <a:cubicBezTo>
                    <a:pt x="1439" y="1277"/>
                    <a:pt x="1423" y="1299"/>
                    <a:pt x="1405" y="1319"/>
                  </a:cubicBezTo>
                  <a:cubicBezTo>
                    <a:pt x="1403" y="1321"/>
                    <a:pt x="1400" y="1323"/>
                    <a:pt x="1398" y="1323"/>
                  </a:cubicBezTo>
                  <a:close/>
                  <a:moveTo>
                    <a:pt x="110" y="1192"/>
                  </a:moveTo>
                  <a:cubicBezTo>
                    <a:pt x="106" y="1192"/>
                    <a:pt x="103" y="1191"/>
                    <a:pt x="101" y="1187"/>
                  </a:cubicBezTo>
                  <a:cubicBezTo>
                    <a:pt x="88" y="1164"/>
                    <a:pt x="76" y="1139"/>
                    <a:pt x="65" y="1115"/>
                  </a:cubicBezTo>
                  <a:cubicBezTo>
                    <a:pt x="63" y="1110"/>
                    <a:pt x="65" y="1104"/>
                    <a:pt x="71" y="1102"/>
                  </a:cubicBezTo>
                  <a:cubicBezTo>
                    <a:pt x="76" y="1099"/>
                    <a:pt x="81" y="1102"/>
                    <a:pt x="84" y="1107"/>
                  </a:cubicBezTo>
                  <a:cubicBezTo>
                    <a:pt x="94" y="1131"/>
                    <a:pt x="106" y="1155"/>
                    <a:pt x="119" y="1177"/>
                  </a:cubicBezTo>
                  <a:cubicBezTo>
                    <a:pt x="121" y="1182"/>
                    <a:pt x="119" y="1188"/>
                    <a:pt x="115" y="1191"/>
                  </a:cubicBezTo>
                  <a:cubicBezTo>
                    <a:pt x="113" y="1192"/>
                    <a:pt x="111" y="1192"/>
                    <a:pt x="110" y="1192"/>
                  </a:cubicBezTo>
                  <a:close/>
                  <a:moveTo>
                    <a:pt x="1489" y="1192"/>
                  </a:moveTo>
                  <a:cubicBezTo>
                    <a:pt x="1487" y="1192"/>
                    <a:pt x="1485" y="1191"/>
                    <a:pt x="1484" y="1190"/>
                  </a:cubicBezTo>
                  <a:cubicBezTo>
                    <a:pt x="1479" y="1188"/>
                    <a:pt x="1477" y="1182"/>
                    <a:pt x="1480" y="1177"/>
                  </a:cubicBezTo>
                  <a:cubicBezTo>
                    <a:pt x="1493" y="1154"/>
                    <a:pt x="1505" y="1130"/>
                    <a:pt x="1515" y="1106"/>
                  </a:cubicBezTo>
                  <a:cubicBezTo>
                    <a:pt x="1517" y="1101"/>
                    <a:pt x="1523" y="1099"/>
                    <a:pt x="1528" y="1101"/>
                  </a:cubicBezTo>
                  <a:cubicBezTo>
                    <a:pt x="1533" y="1103"/>
                    <a:pt x="1535" y="1109"/>
                    <a:pt x="1533" y="1114"/>
                  </a:cubicBezTo>
                  <a:cubicBezTo>
                    <a:pt x="1523" y="1139"/>
                    <a:pt x="1511" y="1163"/>
                    <a:pt x="1498" y="1186"/>
                  </a:cubicBezTo>
                  <a:cubicBezTo>
                    <a:pt x="1496" y="1190"/>
                    <a:pt x="1492" y="1192"/>
                    <a:pt x="1489" y="1192"/>
                  </a:cubicBezTo>
                  <a:close/>
                  <a:moveTo>
                    <a:pt x="47" y="1046"/>
                  </a:moveTo>
                  <a:cubicBezTo>
                    <a:pt x="42" y="1046"/>
                    <a:pt x="38" y="1043"/>
                    <a:pt x="37" y="1039"/>
                  </a:cubicBezTo>
                  <a:cubicBezTo>
                    <a:pt x="29" y="1013"/>
                    <a:pt x="22" y="987"/>
                    <a:pt x="17" y="961"/>
                  </a:cubicBezTo>
                  <a:cubicBezTo>
                    <a:pt x="16" y="955"/>
                    <a:pt x="19" y="950"/>
                    <a:pt x="25" y="949"/>
                  </a:cubicBezTo>
                  <a:cubicBezTo>
                    <a:pt x="30" y="948"/>
                    <a:pt x="35" y="951"/>
                    <a:pt x="36" y="957"/>
                  </a:cubicBezTo>
                  <a:cubicBezTo>
                    <a:pt x="42" y="982"/>
                    <a:pt x="48" y="1008"/>
                    <a:pt x="56" y="1033"/>
                  </a:cubicBezTo>
                  <a:cubicBezTo>
                    <a:pt x="58" y="1038"/>
                    <a:pt x="55" y="1044"/>
                    <a:pt x="50" y="1045"/>
                  </a:cubicBezTo>
                  <a:cubicBezTo>
                    <a:pt x="49" y="1046"/>
                    <a:pt x="48" y="1046"/>
                    <a:pt x="47" y="1046"/>
                  </a:cubicBezTo>
                  <a:close/>
                  <a:moveTo>
                    <a:pt x="1552" y="1045"/>
                  </a:moveTo>
                  <a:cubicBezTo>
                    <a:pt x="1551" y="1045"/>
                    <a:pt x="1550" y="1045"/>
                    <a:pt x="1549" y="1045"/>
                  </a:cubicBezTo>
                  <a:cubicBezTo>
                    <a:pt x="1543" y="1043"/>
                    <a:pt x="1541" y="1037"/>
                    <a:pt x="1542" y="1032"/>
                  </a:cubicBezTo>
                  <a:cubicBezTo>
                    <a:pt x="1550" y="1007"/>
                    <a:pt x="1557" y="981"/>
                    <a:pt x="1562" y="956"/>
                  </a:cubicBezTo>
                  <a:cubicBezTo>
                    <a:pt x="1563" y="950"/>
                    <a:pt x="1568" y="947"/>
                    <a:pt x="1574" y="948"/>
                  </a:cubicBezTo>
                  <a:cubicBezTo>
                    <a:pt x="1579" y="949"/>
                    <a:pt x="1583" y="954"/>
                    <a:pt x="1582" y="960"/>
                  </a:cubicBezTo>
                  <a:cubicBezTo>
                    <a:pt x="1576" y="986"/>
                    <a:pt x="1569" y="1012"/>
                    <a:pt x="1561" y="1038"/>
                  </a:cubicBezTo>
                  <a:cubicBezTo>
                    <a:pt x="1560" y="1042"/>
                    <a:pt x="1556" y="1045"/>
                    <a:pt x="1552" y="1045"/>
                  </a:cubicBezTo>
                  <a:close/>
                  <a:moveTo>
                    <a:pt x="15" y="890"/>
                  </a:moveTo>
                  <a:cubicBezTo>
                    <a:pt x="9" y="890"/>
                    <a:pt x="5" y="886"/>
                    <a:pt x="5" y="881"/>
                  </a:cubicBezTo>
                  <a:cubicBezTo>
                    <a:pt x="2" y="854"/>
                    <a:pt x="1" y="827"/>
                    <a:pt x="0" y="800"/>
                  </a:cubicBezTo>
                  <a:cubicBezTo>
                    <a:pt x="0" y="794"/>
                    <a:pt x="5" y="790"/>
                    <a:pt x="10" y="790"/>
                  </a:cubicBezTo>
                  <a:cubicBezTo>
                    <a:pt x="10" y="790"/>
                    <a:pt x="10" y="790"/>
                    <a:pt x="10" y="790"/>
                  </a:cubicBezTo>
                  <a:cubicBezTo>
                    <a:pt x="16" y="790"/>
                    <a:pt x="20" y="794"/>
                    <a:pt x="20" y="800"/>
                  </a:cubicBezTo>
                  <a:cubicBezTo>
                    <a:pt x="21" y="826"/>
                    <a:pt x="22" y="853"/>
                    <a:pt x="24" y="879"/>
                  </a:cubicBezTo>
                  <a:cubicBezTo>
                    <a:pt x="25" y="884"/>
                    <a:pt x="21" y="889"/>
                    <a:pt x="16" y="890"/>
                  </a:cubicBezTo>
                  <a:lnTo>
                    <a:pt x="15" y="890"/>
                  </a:lnTo>
                  <a:close/>
                  <a:moveTo>
                    <a:pt x="1584" y="889"/>
                  </a:moveTo>
                  <a:cubicBezTo>
                    <a:pt x="1583" y="889"/>
                    <a:pt x="1583" y="889"/>
                    <a:pt x="1583" y="889"/>
                  </a:cubicBezTo>
                  <a:cubicBezTo>
                    <a:pt x="1577" y="888"/>
                    <a:pt x="1573" y="883"/>
                    <a:pt x="1574" y="878"/>
                  </a:cubicBezTo>
                  <a:cubicBezTo>
                    <a:pt x="1576" y="852"/>
                    <a:pt x="1578" y="825"/>
                    <a:pt x="1578" y="799"/>
                  </a:cubicBezTo>
                  <a:cubicBezTo>
                    <a:pt x="1578" y="797"/>
                    <a:pt x="1578" y="797"/>
                    <a:pt x="1578" y="797"/>
                  </a:cubicBezTo>
                  <a:cubicBezTo>
                    <a:pt x="1578" y="792"/>
                    <a:pt x="1582" y="787"/>
                    <a:pt x="1588" y="787"/>
                  </a:cubicBezTo>
                  <a:cubicBezTo>
                    <a:pt x="1593" y="787"/>
                    <a:pt x="1598" y="792"/>
                    <a:pt x="1598" y="797"/>
                  </a:cubicBezTo>
                  <a:cubicBezTo>
                    <a:pt x="1598" y="799"/>
                    <a:pt x="1598" y="799"/>
                    <a:pt x="1598" y="799"/>
                  </a:cubicBezTo>
                  <a:cubicBezTo>
                    <a:pt x="1598" y="826"/>
                    <a:pt x="1596" y="853"/>
                    <a:pt x="1594" y="880"/>
                  </a:cubicBezTo>
                  <a:cubicBezTo>
                    <a:pt x="1593" y="885"/>
                    <a:pt x="1589" y="889"/>
                    <a:pt x="1584" y="889"/>
                  </a:cubicBezTo>
                  <a:close/>
                  <a:moveTo>
                    <a:pt x="14" y="730"/>
                  </a:moveTo>
                  <a:cubicBezTo>
                    <a:pt x="13" y="730"/>
                    <a:pt x="13" y="730"/>
                    <a:pt x="13" y="730"/>
                  </a:cubicBezTo>
                  <a:cubicBezTo>
                    <a:pt x="8" y="730"/>
                    <a:pt x="4" y="725"/>
                    <a:pt x="4" y="719"/>
                  </a:cubicBezTo>
                  <a:cubicBezTo>
                    <a:pt x="7" y="692"/>
                    <a:pt x="11" y="665"/>
                    <a:pt x="16" y="639"/>
                  </a:cubicBezTo>
                  <a:cubicBezTo>
                    <a:pt x="18" y="634"/>
                    <a:pt x="23" y="630"/>
                    <a:pt x="28" y="631"/>
                  </a:cubicBezTo>
                  <a:cubicBezTo>
                    <a:pt x="34" y="632"/>
                    <a:pt x="37" y="638"/>
                    <a:pt x="36" y="643"/>
                  </a:cubicBezTo>
                  <a:cubicBezTo>
                    <a:pt x="31" y="669"/>
                    <a:pt x="27" y="695"/>
                    <a:pt x="24" y="721"/>
                  </a:cubicBezTo>
                  <a:cubicBezTo>
                    <a:pt x="24" y="726"/>
                    <a:pt x="19" y="730"/>
                    <a:pt x="14" y="730"/>
                  </a:cubicBezTo>
                  <a:close/>
                  <a:moveTo>
                    <a:pt x="1584" y="727"/>
                  </a:moveTo>
                  <a:cubicBezTo>
                    <a:pt x="1578" y="727"/>
                    <a:pt x="1574" y="724"/>
                    <a:pt x="1574" y="718"/>
                  </a:cubicBezTo>
                  <a:cubicBezTo>
                    <a:pt x="1571" y="692"/>
                    <a:pt x="1567" y="666"/>
                    <a:pt x="1562" y="641"/>
                  </a:cubicBezTo>
                  <a:cubicBezTo>
                    <a:pt x="1560" y="635"/>
                    <a:pt x="1564" y="630"/>
                    <a:pt x="1569" y="629"/>
                  </a:cubicBezTo>
                  <a:cubicBezTo>
                    <a:pt x="1575" y="628"/>
                    <a:pt x="1580" y="631"/>
                    <a:pt x="1581" y="637"/>
                  </a:cubicBezTo>
                  <a:cubicBezTo>
                    <a:pt x="1587" y="663"/>
                    <a:pt x="1591" y="690"/>
                    <a:pt x="1593" y="716"/>
                  </a:cubicBezTo>
                  <a:cubicBezTo>
                    <a:pt x="1594" y="722"/>
                    <a:pt x="1590" y="727"/>
                    <a:pt x="1585" y="727"/>
                  </a:cubicBezTo>
                  <a:lnTo>
                    <a:pt x="1584" y="727"/>
                  </a:lnTo>
                  <a:close/>
                  <a:moveTo>
                    <a:pt x="46" y="574"/>
                  </a:moveTo>
                  <a:cubicBezTo>
                    <a:pt x="45" y="574"/>
                    <a:pt x="44" y="574"/>
                    <a:pt x="43" y="573"/>
                  </a:cubicBezTo>
                  <a:cubicBezTo>
                    <a:pt x="38" y="572"/>
                    <a:pt x="35" y="566"/>
                    <a:pt x="37" y="561"/>
                  </a:cubicBezTo>
                  <a:cubicBezTo>
                    <a:pt x="45" y="535"/>
                    <a:pt x="54" y="510"/>
                    <a:pt x="65" y="485"/>
                  </a:cubicBezTo>
                  <a:cubicBezTo>
                    <a:pt x="67" y="480"/>
                    <a:pt x="73" y="477"/>
                    <a:pt x="78" y="480"/>
                  </a:cubicBezTo>
                  <a:cubicBezTo>
                    <a:pt x="83" y="482"/>
                    <a:pt x="85" y="488"/>
                    <a:pt x="83" y="493"/>
                  </a:cubicBezTo>
                  <a:cubicBezTo>
                    <a:pt x="73" y="517"/>
                    <a:pt x="63" y="542"/>
                    <a:pt x="56" y="567"/>
                  </a:cubicBezTo>
                  <a:cubicBezTo>
                    <a:pt x="54" y="571"/>
                    <a:pt x="50" y="574"/>
                    <a:pt x="46" y="574"/>
                  </a:cubicBezTo>
                  <a:close/>
                  <a:moveTo>
                    <a:pt x="1551" y="571"/>
                  </a:moveTo>
                  <a:cubicBezTo>
                    <a:pt x="1547" y="571"/>
                    <a:pt x="1543" y="569"/>
                    <a:pt x="1542" y="564"/>
                  </a:cubicBezTo>
                  <a:cubicBezTo>
                    <a:pt x="1534" y="539"/>
                    <a:pt x="1525" y="514"/>
                    <a:pt x="1514" y="490"/>
                  </a:cubicBezTo>
                  <a:cubicBezTo>
                    <a:pt x="1512" y="485"/>
                    <a:pt x="1514" y="479"/>
                    <a:pt x="1519" y="477"/>
                  </a:cubicBezTo>
                  <a:cubicBezTo>
                    <a:pt x="1524" y="475"/>
                    <a:pt x="1530" y="477"/>
                    <a:pt x="1533" y="482"/>
                  </a:cubicBezTo>
                  <a:cubicBezTo>
                    <a:pt x="1543" y="507"/>
                    <a:pt x="1553" y="533"/>
                    <a:pt x="1561" y="558"/>
                  </a:cubicBezTo>
                  <a:cubicBezTo>
                    <a:pt x="1562" y="564"/>
                    <a:pt x="1560" y="569"/>
                    <a:pt x="1554" y="571"/>
                  </a:cubicBezTo>
                  <a:cubicBezTo>
                    <a:pt x="1553" y="571"/>
                    <a:pt x="1552" y="571"/>
                    <a:pt x="1551" y="571"/>
                  </a:cubicBezTo>
                  <a:close/>
                  <a:moveTo>
                    <a:pt x="109" y="427"/>
                  </a:moveTo>
                  <a:cubicBezTo>
                    <a:pt x="107" y="427"/>
                    <a:pt x="106" y="427"/>
                    <a:pt x="104" y="426"/>
                  </a:cubicBezTo>
                  <a:cubicBezTo>
                    <a:pt x="99" y="423"/>
                    <a:pt x="98" y="417"/>
                    <a:pt x="100" y="412"/>
                  </a:cubicBezTo>
                  <a:cubicBezTo>
                    <a:pt x="113" y="389"/>
                    <a:pt x="128" y="366"/>
                    <a:pt x="143" y="344"/>
                  </a:cubicBezTo>
                  <a:cubicBezTo>
                    <a:pt x="146" y="339"/>
                    <a:pt x="152" y="338"/>
                    <a:pt x="157" y="341"/>
                  </a:cubicBezTo>
                  <a:cubicBezTo>
                    <a:pt x="161" y="344"/>
                    <a:pt x="163" y="350"/>
                    <a:pt x="159" y="355"/>
                  </a:cubicBezTo>
                  <a:cubicBezTo>
                    <a:pt x="144" y="377"/>
                    <a:pt x="130" y="399"/>
                    <a:pt x="118" y="422"/>
                  </a:cubicBezTo>
                  <a:cubicBezTo>
                    <a:pt x="116" y="425"/>
                    <a:pt x="112" y="427"/>
                    <a:pt x="109" y="427"/>
                  </a:cubicBezTo>
                  <a:close/>
                  <a:moveTo>
                    <a:pt x="1488" y="425"/>
                  </a:moveTo>
                  <a:cubicBezTo>
                    <a:pt x="1484" y="425"/>
                    <a:pt x="1481" y="423"/>
                    <a:pt x="1479" y="420"/>
                  </a:cubicBezTo>
                  <a:cubicBezTo>
                    <a:pt x="1466" y="397"/>
                    <a:pt x="1452" y="374"/>
                    <a:pt x="1437" y="353"/>
                  </a:cubicBezTo>
                  <a:cubicBezTo>
                    <a:pt x="1434" y="348"/>
                    <a:pt x="1435" y="342"/>
                    <a:pt x="1440" y="339"/>
                  </a:cubicBezTo>
                  <a:cubicBezTo>
                    <a:pt x="1444" y="336"/>
                    <a:pt x="1451" y="337"/>
                    <a:pt x="1454" y="341"/>
                  </a:cubicBezTo>
                  <a:cubicBezTo>
                    <a:pt x="1469" y="363"/>
                    <a:pt x="1484" y="387"/>
                    <a:pt x="1497" y="410"/>
                  </a:cubicBezTo>
                  <a:cubicBezTo>
                    <a:pt x="1499" y="415"/>
                    <a:pt x="1498" y="421"/>
                    <a:pt x="1493" y="424"/>
                  </a:cubicBezTo>
                  <a:cubicBezTo>
                    <a:pt x="1491" y="424"/>
                    <a:pt x="1490" y="425"/>
                    <a:pt x="1488" y="425"/>
                  </a:cubicBezTo>
                  <a:close/>
                  <a:moveTo>
                    <a:pt x="200" y="296"/>
                  </a:moveTo>
                  <a:cubicBezTo>
                    <a:pt x="198" y="296"/>
                    <a:pt x="195" y="295"/>
                    <a:pt x="194" y="294"/>
                  </a:cubicBezTo>
                  <a:cubicBezTo>
                    <a:pt x="189" y="290"/>
                    <a:pt x="189" y="284"/>
                    <a:pt x="192" y="280"/>
                  </a:cubicBezTo>
                  <a:cubicBezTo>
                    <a:pt x="210" y="259"/>
                    <a:pt x="229" y="239"/>
                    <a:pt x="248" y="221"/>
                  </a:cubicBezTo>
                  <a:cubicBezTo>
                    <a:pt x="252" y="217"/>
                    <a:pt x="258" y="217"/>
                    <a:pt x="262" y="221"/>
                  </a:cubicBezTo>
                  <a:cubicBezTo>
                    <a:pt x="266" y="225"/>
                    <a:pt x="266" y="232"/>
                    <a:pt x="262" y="235"/>
                  </a:cubicBezTo>
                  <a:cubicBezTo>
                    <a:pt x="243" y="253"/>
                    <a:pt x="225" y="273"/>
                    <a:pt x="208" y="293"/>
                  </a:cubicBezTo>
                  <a:cubicBezTo>
                    <a:pt x="206" y="295"/>
                    <a:pt x="203" y="296"/>
                    <a:pt x="200" y="296"/>
                  </a:cubicBezTo>
                  <a:close/>
                  <a:moveTo>
                    <a:pt x="1396" y="294"/>
                  </a:moveTo>
                  <a:cubicBezTo>
                    <a:pt x="1394" y="294"/>
                    <a:pt x="1391" y="293"/>
                    <a:pt x="1389" y="291"/>
                  </a:cubicBezTo>
                  <a:cubicBezTo>
                    <a:pt x="1372" y="271"/>
                    <a:pt x="1353" y="252"/>
                    <a:pt x="1334" y="234"/>
                  </a:cubicBezTo>
                  <a:cubicBezTo>
                    <a:pt x="1330" y="230"/>
                    <a:pt x="1330" y="223"/>
                    <a:pt x="1334" y="219"/>
                  </a:cubicBezTo>
                  <a:cubicBezTo>
                    <a:pt x="1338" y="215"/>
                    <a:pt x="1344" y="215"/>
                    <a:pt x="1348" y="219"/>
                  </a:cubicBezTo>
                  <a:cubicBezTo>
                    <a:pt x="1368" y="238"/>
                    <a:pt x="1387" y="257"/>
                    <a:pt x="1404" y="278"/>
                  </a:cubicBezTo>
                  <a:cubicBezTo>
                    <a:pt x="1408" y="282"/>
                    <a:pt x="1407" y="288"/>
                    <a:pt x="1403" y="292"/>
                  </a:cubicBezTo>
                  <a:cubicBezTo>
                    <a:pt x="1401" y="293"/>
                    <a:pt x="1399" y="294"/>
                    <a:pt x="1396" y="294"/>
                  </a:cubicBezTo>
                  <a:close/>
                  <a:moveTo>
                    <a:pt x="315" y="186"/>
                  </a:moveTo>
                  <a:cubicBezTo>
                    <a:pt x="313" y="186"/>
                    <a:pt x="310" y="185"/>
                    <a:pt x="308" y="182"/>
                  </a:cubicBezTo>
                  <a:cubicBezTo>
                    <a:pt x="304" y="178"/>
                    <a:pt x="305" y="172"/>
                    <a:pt x="309" y="168"/>
                  </a:cubicBezTo>
                  <a:cubicBezTo>
                    <a:pt x="331" y="152"/>
                    <a:pt x="353" y="136"/>
                    <a:pt x="376" y="122"/>
                  </a:cubicBezTo>
                  <a:cubicBezTo>
                    <a:pt x="380" y="119"/>
                    <a:pt x="386" y="120"/>
                    <a:pt x="389" y="125"/>
                  </a:cubicBezTo>
                  <a:cubicBezTo>
                    <a:pt x="392" y="130"/>
                    <a:pt x="391" y="136"/>
                    <a:pt x="386" y="139"/>
                  </a:cubicBezTo>
                  <a:cubicBezTo>
                    <a:pt x="364" y="153"/>
                    <a:pt x="342" y="168"/>
                    <a:pt x="322" y="184"/>
                  </a:cubicBezTo>
                  <a:cubicBezTo>
                    <a:pt x="320" y="185"/>
                    <a:pt x="318" y="186"/>
                    <a:pt x="315" y="186"/>
                  </a:cubicBezTo>
                  <a:close/>
                  <a:moveTo>
                    <a:pt x="1281" y="184"/>
                  </a:moveTo>
                  <a:cubicBezTo>
                    <a:pt x="1279" y="184"/>
                    <a:pt x="1276" y="184"/>
                    <a:pt x="1275" y="182"/>
                  </a:cubicBezTo>
                  <a:cubicBezTo>
                    <a:pt x="1254" y="166"/>
                    <a:pt x="1232" y="151"/>
                    <a:pt x="1210" y="137"/>
                  </a:cubicBezTo>
                  <a:cubicBezTo>
                    <a:pt x="1205" y="134"/>
                    <a:pt x="1204" y="128"/>
                    <a:pt x="1207" y="124"/>
                  </a:cubicBezTo>
                  <a:cubicBezTo>
                    <a:pt x="1209" y="119"/>
                    <a:pt x="1216" y="117"/>
                    <a:pt x="1220" y="120"/>
                  </a:cubicBezTo>
                  <a:cubicBezTo>
                    <a:pt x="1243" y="135"/>
                    <a:pt x="1265" y="150"/>
                    <a:pt x="1287" y="167"/>
                  </a:cubicBezTo>
                  <a:cubicBezTo>
                    <a:pt x="1291" y="170"/>
                    <a:pt x="1292" y="176"/>
                    <a:pt x="1289" y="181"/>
                  </a:cubicBezTo>
                  <a:cubicBezTo>
                    <a:pt x="1287" y="183"/>
                    <a:pt x="1284" y="184"/>
                    <a:pt x="1281" y="184"/>
                  </a:cubicBezTo>
                  <a:close/>
                  <a:moveTo>
                    <a:pt x="451" y="101"/>
                  </a:moveTo>
                  <a:cubicBezTo>
                    <a:pt x="447" y="101"/>
                    <a:pt x="443" y="99"/>
                    <a:pt x="442" y="96"/>
                  </a:cubicBezTo>
                  <a:cubicBezTo>
                    <a:pt x="439" y="91"/>
                    <a:pt x="441" y="85"/>
                    <a:pt x="446" y="82"/>
                  </a:cubicBezTo>
                  <a:cubicBezTo>
                    <a:pt x="470" y="70"/>
                    <a:pt x="495" y="60"/>
                    <a:pt x="521" y="50"/>
                  </a:cubicBezTo>
                  <a:cubicBezTo>
                    <a:pt x="526" y="48"/>
                    <a:pt x="531" y="51"/>
                    <a:pt x="533" y="56"/>
                  </a:cubicBezTo>
                  <a:cubicBezTo>
                    <a:pt x="535" y="61"/>
                    <a:pt x="533" y="67"/>
                    <a:pt x="527" y="69"/>
                  </a:cubicBezTo>
                  <a:cubicBezTo>
                    <a:pt x="503" y="78"/>
                    <a:pt x="479" y="89"/>
                    <a:pt x="455" y="100"/>
                  </a:cubicBezTo>
                  <a:cubicBezTo>
                    <a:pt x="454" y="101"/>
                    <a:pt x="452" y="101"/>
                    <a:pt x="451" y="101"/>
                  </a:cubicBezTo>
                  <a:close/>
                  <a:moveTo>
                    <a:pt x="1145" y="100"/>
                  </a:moveTo>
                  <a:cubicBezTo>
                    <a:pt x="1144" y="100"/>
                    <a:pt x="1142" y="100"/>
                    <a:pt x="1141" y="99"/>
                  </a:cubicBezTo>
                  <a:cubicBezTo>
                    <a:pt x="1117" y="88"/>
                    <a:pt x="1093" y="77"/>
                    <a:pt x="1068" y="68"/>
                  </a:cubicBezTo>
                  <a:cubicBezTo>
                    <a:pt x="1063" y="66"/>
                    <a:pt x="1060" y="60"/>
                    <a:pt x="1062" y="55"/>
                  </a:cubicBezTo>
                  <a:cubicBezTo>
                    <a:pt x="1064" y="50"/>
                    <a:pt x="1070" y="47"/>
                    <a:pt x="1075" y="49"/>
                  </a:cubicBezTo>
                  <a:cubicBezTo>
                    <a:pt x="1100" y="59"/>
                    <a:pt x="1125" y="69"/>
                    <a:pt x="1150" y="81"/>
                  </a:cubicBezTo>
                  <a:cubicBezTo>
                    <a:pt x="1155" y="84"/>
                    <a:pt x="1157" y="90"/>
                    <a:pt x="1154" y="95"/>
                  </a:cubicBezTo>
                  <a:cubicBezTo>
                    <a:pt x="1152" y="98"/>
                    <a:pt x="1149" y="100"/>
                    <a:pt x="1145" y="100"/>
                  </a:cubicBezTo>
                  <a:close/>
                  <a:moveTo>
                    <a:pt x="600" y="46"/>
                  </a:moveTo>
                  <a:cubicBezTo>
                    <a:pt x="596" y="46"/>
                    <a:pt x="592" y="43"/>
                    <a:pt x="591" y="38"/>
                  </a:cubicBezTo>
                  <a:cubicBezTo>
                    <a:pt x="589" y="33"/>
                    <a:pt x="592" y="27"/>
                    <a:pt x="598" y="26"/>
                  </a:cubicBezTo>
                  <a:cubicBezTo>
                    <a:pt x="624" y="19"/>
                    <a:pt x="650" y="14"/>
                    <a:pt x="677" y="10"/>
                  </a:cubicBezTo>
                  <a:cubicBezTo>
                    <a:pt x="682" y="9"/>
                    <a:pt x="687" y="13"/>
                    <a:pt x="688" y="18"/>
                  </a:cubicBezTo>
                  <a:cubicBezTo>
                    <a:pt x="689" y="23"/>
                    <a:pt x="685" y="29"/>
                    <a:pt x="680" y="29"/>
                  </a:cubicBezTo>
                  <a:cubicBezTo>
                    <a:pt x="654" y="33"/>
                    <a:pt x="628" y="39"/>
                    <a:pt x="603" y="45"/>
                  </a:cubicBezTo>
                  <a:cubicBezTo>
                    <a:pt x="602" y="46"/>
                    <a:pt x="601" y="46"/>
                    <a:pt x="600" y="46"/>
                  </a:cubicBezTo>
                  <a:close/>
                  <a:moveTo>
                    <a:pt x="995" y="45"/>
                  </a:moveTo>
                  <a:cubicBezTo>
                    <a:pt x="995" y="45"/>
                    <a:pt x="994" y="45"/>
                    <a:pt x="993" y="45"/>
                  </a:cubicBezTo>
                  <a:cubicBezTo>
                    <a:pt x="968" y="38"/>
                    <a:pt x="942" y="33"/>
                    <a:pt x="916" y="29"/>
                  </a:cubicBezTo>
                  <a:cubicBezTo>
                    <a:pt x="910" y="28"/>
                    <a:pt x="906" y="23"/>
                    <a:pt x="907" y="18"/>
                  </a:cubicBezTo>
                  <a:cubicBezTo>
                    <a:pt x="908" y="12"/>
                    <a:pt x="913" y="8"/>
                    <a:pt x="919" y="9"/>
                  </a:cubicBezTo>
                  <a:cubicBezTo>
                    <a:pt x="945" y="13"/>
                    <a:pt x="972" y="19"/>
                    <a:pt x="998" y="25"/>
                  </a:cubicBezTo>
                  <a:cubicBezTo>
                    <a:pt x="1003" y="27"/>
                    <a:pt x="1007" y="32"/>
                    <a:pt x="1005" y="37"/>
                  </a:cubicBezTo>
                  <a:cubicBezTo>
                    <a:pt x="1004" y="42"/>
                    <a:pt x="1000" y="45"/>
                    <a:pt x="995" y="45"/>
                  </a:cubicBezTo>
                  <a:close/>
                  <a:moveTo>
                    <a:pt x="758" y="21"/>
                  </a:moveTo>
                  <a:cubicBezTo>
                    <a:pt x="753" y="21"/>
                    <a:pt x="748" y="17"/>
                    <a:pt x="748" y="12"/>
                  </a:cubicBezTo>
                  <a:cubicBezTo>
                    <a:pt x="748" y="6"/>
                    <a:pt x="752" y="2"/>
                    <a:pt x="757" y="1"/>
                  </a:cubicBezTo>
                  <a:cubicBezTo>
                    <a:pt x="784" y="0"/>
                    <a:pt x="811" y="0"/>
                    <a:pt x="838" y="1"/>
                  </a:cubicBezTo>
                  <a:cubicBezTo>
                    <a:pt x="844" y="2"/>
                    <a:pt x="848" y="6"/>
                    <a:pt x="848" y="12"/>
                  </a:cubicBezTo>
                  <a:cubicBezTo>
                    <a:pt x="847" y="17"/>
                    <a:pt x="843" y="22"/>
                    <a:pt x="837" y="21"/>
                  </a:cubicBezTo>
                  <a:cubicBezTo>
                    <a:pt x="811" y="20"/>
                    <a:pt x="784" y="20"/>
                    <a:pt x="758" y="21"/>
                  </a:cubicBezTo>
                  <a:close/>
                </a:path>
              </a:pathLst>
            </a:custGeom>
            <a:solidFill>
              <a:srgbClr val="FFC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1" name="Oval 50"/>
            <p:cNvSpPr>
              <a:spLocks noChangeArrowheads="1"/>
            </p:cNvSpPr>
            <p:nvPr/>
          </p:nvSpPr>
          <p:spPr bwMode="auto">
            <a:xfrm>
              <a:off x="4378042" y="5054831"/>
              <a:ext cx="2073439" cy="92564"/>
            </a:xfrm>
            <a:prstGeom prst="ellipse">
              <a:avLst/>
            </a:prstGeom>
            <a:solidFill>
              <a:srgbClr val="A0A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2" name="Freeform 51"/>
            <p:cNvSpPr>
              <a:spLocks/>
            </p:cNvSpPr>
            <p:nvPr/>
          </p:nvSpPr>
          <p:spPr bwMode="auto">
            <a:xfrm>
              <a:off x="6002951" y="4381427"/>
              <a:ext cx="150418" cy="115705"/>
            </a:xfrm>
            <a:custGeom>
              <a:avLst/>
              <a:gdLst>
                <a:gd name="T0" fmla="*/ 0 w 65"/>
                <a:gd name="T1" fmla="*/ 16 h 50"/>
                <a:gd name="T2" fmla="*/ 31 w 65"/>
                <a:gd name="T3" fmla="*/ 0 h 50"/>
                <a:gd name="T4" fmla="*/ 65 w 65"/>
                <a:gd name="T5" fmla="*/ 33 h 50"/>
                <a:gd name="T6" fmla="*/ 65 w 65"/>
                <a:gd name="T7" fmla="*/ 47 h 50"/>
                <a:gd name="T8" fmla="*/ 58 w 65"/>
                <a:gd name="T9" fmla="*/ 50 h 50"/>
                <a:gd name="T10" fmla="*/ 11 w 65"/>
                <a:gd name="T11" fmla="*/ 34 h 50"/>
                <a:gd name="T12" fmla="*/ 0 w 65"/>
                <a:gd name="T13" fmla="*/ 1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5" h="50">
                  <a:moveTo>
                    <a:pt x="0" y="16"/>
                  </a:moveTo>
                  <a:lnTo>
                    <a:pt x="31" y="0"/>
                  </a:lnTo>
                  <a:lnTo>
                    <a:pt x="65" y="33"/>
                  </a:lnTo>
                  <a:lnTo>
                    <a:pt x="65" y="47"/>
                  </a:lnTo>
                  <a:lnTo>
                    <a:pt x="58" y="50"/>
                  </a:lnTo>
                  <a:lnTo>
                    <a:pt x="11" y="34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20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3" name="Freeform 52"/>
            <p:cNvSpPr>
              <a:spLocks/>
            </p:cNvSpPr>
            <p:nvPr/>
          </p:nvSpPr>
          <p:spPr bwMode="auto">
            <a:xfrm>
              <a:off x="5417483" y="3666368"/>
              <a:ext cx="657206" cy="768283"/>
            </a:xfrm>
            <a:custGeom>
              <a:avLst/>
              <a:gdLst>
                <a:gd name="T0" fmla="*/ 0 w 284"/>
                <a:gd name="T1" fmla="*/ 25 h 332"/>
                <a:gd name="T2" fmla="*/ 257 w 284"/>
                <a:gd name="T3" fmla="*/ 332 h 332"/>
                <a:gd name="T4" fmla="*/ 284 w 284"/>
                <a:gd name="T5" fmla="*/ 310 h 332"/>
                <a:gd name="T6" fmla="*/ 62 w 284"/>
                <a:gd name="T7" fmla="*/ 0 h 332"/>
                <a:gd name="T8" fmla="*/ 0 w 284"/>
                <a:gd name="T9" fmla="*/ 25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4" h="332">
                  <a:moveTo>
                    <a:pt x="0" y="25"/>
                  </a:moveTo>
                  <a:lnTo>
                    <a:pt x="257" y="332"/>
                  </a:lnTo>
                  <a:lnTo>
                    <a:pt x="284" y="310"/>
                  </a:lnTo>
                  <a:lnTo>
                    <a:pt x="62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5B9BD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4" name="Freeform 53"/>
            <p:cNvSpPr>
              <a:spLocks/>
            </p:cNvSpPr>
            <p:nvPr/>
          </p:nvSpPr>
          <p:spPr bwMode="auto">
            <a:xfrm>
              <a:off x="5259717" y="3670996"/>
              <a:ext cx="155046" cy="978868"/>
            </a:xfrm>
            <a:custGeom>
              <a:avLst/>
              <a:gdLst>
                <a:gd name="T0" fmla="*/ 67 w 67"/>
                <a:gd name="T1" fmla="*/ 423 h 423"/>
                <a:gd name="T2" fmla="*/ 67 w 67"/>
                <a:gd name="T3" fmla="*/ 28 h 423"/>
                <a:gd name="T4" fmla="*/ 0 w 67"/>
                <a:gd name="T5" fmla="*/ 0 h 423"/>
                <a:gd name="T6" fmla="*/ 32 w 67"/>
                <a:gd name="T7" fmla="*/ 423 h 423"/>
                <a:gd name="T8" fmla="*/ 67 w 67"/>
                <a:gd name="T9" fmla="*/ 423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423">
                  <a:moveTo>
                    <a:pt x="67" y="423"/>
                  </a:moveTo>
                  <a:lnTo>
                    <a:pt x="67" y="28"/>
                  </a:lnTo>
                  <a:lnTo>
                    <a:pt x="0" y="0"/>
                  </a:lnTo>
                  <a:lnTo>
                    <a:pt x="32" y="423"/>
                  </a:lnTo>
                  <a:lnTo>
                    <a:pt x="67" y="423"/>
                  </a:lnTo>
                  <a:close/>
                </a:path>
              </a:pathLst>
            </a:custGeom>
            <a:solidFill>
              <a:srgbClr val="0072C6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5" name="Freeform 54"/>
            <p:cNvSpPr>
              <a:spLocks/>
            </p:cNvSpPr>
            <p:nvPr/>
          </p:nvSpPr>
          <p:spPr bwMode="auto">
            <a:xfrm>
              <a:off x="4739042" y="3080899"/>
              <a:ext cx="32397" cy="94879"/>
            </a:xfrm>
            <a:custGeom>
              <a:avLst/>
              <a:gdLst>
                <a:gd name="T0" fmla="*/ 9 w 14"/>
                <a:gd name="T1" fmla="*/ 0 h 41"/>
                <a:gd name="T2" fmla="*/ 0 w 14"/>
                <a:gd name="T3" fmla="*/ 40 h 41"/>
                <a:gd name="T4" fmla="*/ 5 w 14"/>
                <a:gd name="T5" fmla="*/ 41 h 41"/>
                <a:gd name="T6" fmla="*/ 14 w 14"/>
                <a:gd name="T7" fmla="*/ 1 h 41"/>
                <a:gd name="T8" fmla="*/ 9 w 14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41">
                  <a:moveTo>
                    <a:pt x="9" y="0"/>
                  </a:moveTo>
                  <a:lnTo>
                    <a:pt x="0" y="40"/>
                  </a:lnTo>
                  <a:lnTo>
                    <a:pt x="5" y="41"/>
                  </a:lnTo>
                  <a:lnTo>
                    <a:pt x="14" y="1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6" name="Freeform 55"/>
            <p:cNvSpPr>
              <a:spLocks/>
            </p:cNvSpPr>
            <p:nvPr/>
          </p:nvSpPr>
          <p:spPr bwMode="auto">
            <a:xfrm>
              <a:off x="6060397" y="3080899"/>
              <a:ext cx="30084" cy="94879"/>
            </a:xfrm>
            <a:custGeom>
              <a:avLst/>
              <a:gdLst>
                <a:gd name="T0" fmla="*/ 5 w 13"/>
                <a:gd name="T1" fmla="*/ 0 h 41"/>
                <a:gd name="T2" fmla="*/ 13 w 13"/>
                <a:gd name="T3" fmla="*/ 40 h 41"/>
                <a:gd name="T4" fmla="*/ 8 w 13"/>
                <a:gd name="T5" fmla="*/ 41 h 41"/>
                <a:gd name="T6" fmla="*/ 0 w 13"/>
                <a:gd name="T7" fmla="*/ 1 h 41"/>
                <a:gd name="T8" fmla="*/ 5 w 13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41">
                  <a:moveTo>
                    <a:pt x="5" y="0"/>
                  </a:moveTo>
                  <a:lnTo>
                    <a:pt x="13" y="40"/>
                  </a:lnTo>
                  <a:lnTo>
                    <a:pt x="8" y="41"/>
                  </a:lnTo>
                  <a:lnTo>
                    <a:pt x="0" y="1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7" name="Oval 28"/>
            <p:cNvSpPr>
              <a:spLocks noChangeArrowheads="1"/>
            </p:cNvSpPr>
            <p:nvPr/>
          </p:nvSpPr>
          <p:spPr bwMode="auto">
            <a:xfrm>
              <a:off x="5206492" y="4696145"/>
              <a:ext cx="416539" cy="41653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8" name="Freeform 29"/>
            <p:cNvSpPr>
              <a:spLocks/>
            </p:cNvSpPr>
            <p:nvPr/>
          </p:nvSpPr>
          <p:spPr bwMode="auto">
            <a:xfrm>
              <a:off x="5206492" y="4883588"/>
              <a:ext cx="416539" cy="229097"/>
            </a:xfrm>
            <a:custGeom>
              <a:avLst/>
              <a:gdLst>
                <a:gd name="T0" fmla="*/ 192 w 383"/>
                <a:gd name="T1" fmla="*/ 210 h 210"/>
                <a:gd name="T2" fmla="*/ 383 w 383"/>
                <a:gd name="T3" fmla="*/ 18 h 210"/>
                <a:gd name="T4" fmla="*/ 382 w 383"/>
                <a:gd name="T5" fmla="*/ 0 h 210"/>
                <a:gd name="T6" fmla="*/ 192 w 383"/>
                <a:gd name="T7" fmla="*/ 173 h 210"/>
                <a:gd name="T8" fmla="*/ 1 w 383"/>
                <a:gd name="T9" fmla="*/ 0 h 210"/>
                <a:gd name="T10" fmla="*/ 0 w 383"/>
                <a:gd name="T11" fmla="*/ 18 h 210"/>
                <a:gd name="T12" fmla="*/ 192 w 383"/>
                <a:gd name="T13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3" h="210">
                  <a:moveTo>
                    <a:pt x="192" y="210"/>
                  </a:moveTo>
                  <a:cubicBezTo>
                    <a:pt x="298" y="210"/>
                    <a:pt x="383" y="124"/>
                    <a:pt x="383" y="18"/>
                  </a:cubicBezTo>
                  <a:cubicBezTo>
                    <a:pt x="383" y="12"/>
                    <a:pt x="383" y="6"/>
                    <a:pt x="382" y="0"/>
                  </a:cubicBezTo>
                  <a:cubicBezTo>
                    <a:pt x="373" y="97"/>
                    <a:pt x="291" y="173"/>
                    <a:pt x="192" y="173"/>
                  </a:cubicBezTo>
                  <a:cubicBezTo>
                    <a:pt x="92" y="173"/>
                    <a:pt x="10" y="97"/>
                    <a:pt x="1" y="0"/>
                  </a:cubicBezTo>
                  <a:cubicBezTo>
                    <a:pt x="0" y="6"/>
                    <a:pt x="0" y="12"/>
                    <a:pt x="0" y="18"/>
                  </a:cubicBezTo>
                  <a:cubicBezTo>
                    <a:pt x="0" y="124"/>
                    <a:pt x="86" y="210"/>
                    <a:pt x="192" y="210"/>
                  </a:cubicBezTo>
                </a:path>
              </a:pathLst>
            </a:custGeom>
            <a:solidFill>
              <a:srgbClr val="ED7D3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9" name="Freeform 30"/>
            <p:cNvSpPr>
              <a:spLocks/>
            </p:cNvSpPr>
            <p:nvPr/>
          </p:nvSpPr>
          <p:spPr bwMode="auto">
            <a:xfrm>
              <a:off x="5299056" y="4649863"/>
              <a:ext cx="113392" cy="131905"/>
            </a:xfrm>
            <a:custGeom>
              <a:avLst/>
              <a:gdLst>
                <a:gd name="T0" fmla="*/ 49 w 49"/>
                <a:gd name="T1" fmla="*/ 0 h 57"/>
                <a:gd name="T2" fmla="*/ 15 w 49"/>
                <a:gd name="T3" fmla="*/ 0 h 57"/>
                <a:gd name="T4" fmla="*/ 0 w 49"/>
                <a:gd name="T5" fmla="*/ 44 h 57"/>
                <a:gd name="T6" fmla="*/ 6 w 49"/>
                <a:gd name="T7" fmla="*/ 57 h 57"/>
                <a:gd name="T8" fmla="*/ 14 w 49"/>
                <a:gd name="T9" fmla="*/ 57 h 57"/>
                <a:gd name="T10" fmla="*/ 49 w 49"/>
                <a:gd name="T11" fmla="*/ 19 h 57"/>
                <a:gd name="T12" fmla="*/ 49 w 49"/>
                <a:gd name="T13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" h="57">
                  <a:moveTo>
                    <a:pt x="49" y="0"/>
                  </a:moveTo>
                  <a:lnTo>
                    <a:pt x="15" y="0"/>
                  </a:lnTo>
                  <a:lnTo>
                    <a:pt x="0" y="44"/>
                  </a:lnTo>
                  <a:lnTo>
                    <a:pt x="6" y="57"/>
                  </a:lnTo>
                  <a:lnTo>
                    <a:pt x="14" y="57"/>
                  </a:lnTo>
                  <a:lnTo>
                    <a:pt x="49" y="19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0020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grpSp>
          <p:nvGrpSpPr>
            <p:cNvPr id="60" name="Group 59"/>
            <p:cNvGrpSpPr>
              <a:grpSpLocks noChangeAspect="1"/>
            </p:cNvGrpSpPr>
            <p:nvPr/>
          </p:nvGrpSpPr>
          <p:grpSpPr>
            <a:xfrm>
              <a:off x="4696944" y="2059194"/>
              <a:ext cx="415996" cy="234364"/>
              <a:chOff x="3370263" y="896938"/>
              <a:chExt cx="450850" cy="254000"/>
            </a:xfrm>
            <a:solidFill>
              <a:srgbClr val="0072C6"/>
            </a:solidFill>
          </p:grpSpPr>
          <p:sp>
            <p:nvSpPr>
              <p:cNvPr id="88" name="Freeform 107"/>
              <p:cNvSpPr>
                <a:spLocks noEditPoints="1"/>
              </p:cNvSpPr>
              <p:nvPr/>
            </p:nvSpPr>
            <p:spPr bwMode="auto">
              <a:xfrm>
                <a:off x="3370263" y="896938"/>
                <a:ext cx="450850" cy="254000"/>
              </a:xfrm>
              <a:custGeom>
                <a:avLst/>
                <a:gdLst>
                  <a:gd name="T0" fmla="*/ 268 w 284"/>
                  <a:gd name="T1" fmla="*/ 0 h 160"/>
                  <a:gd name="T2" fmla="*/ 16 w 284"/>
                  <a:gd name="T3" fmla="*/ 0 h 160"/>
                  <a:gd name="T4" fmla="*/ 16 w 284"/>
                  <a:gd name="T5" fmla="*/ 0 h 160"/>
                  <a:gd name="T6" fmla="*/ 10 w 284"/>
                  <a:gd name="T7" fmla="*/ 2 h 160"/>
                  <a:gd name="T8" fmla="*/ 6 w 284"/>
                  <a:gd name="T9" fmla="*/ 6 h 160"/>
                  <a:gd name="T10" fmla="*/ 2 w 284"/>
                  <a:gd name="T11" fmla="*/ 10 h 160"/>
                  <a:gd name="T12" fmla="*/ 0 w 284"/>
                  <a:gd name="T13" fmla="*/ 16 h 160"/>
                  <a:gd name="T14" fmla="*/ 0 w 284"/>
                  <a:gd name="T15" fmla="*/ 144 h 160"/>
                  <a:gd name="T16" fmla="*/ 0 w 284"/>
                  <a:gd name="T17" fmla="*/ 144 h 160"/>
                  <a:gd name="T18" fmla="*/ 2 w 284"/>
                  <a:gd name="T19" fmla="*/ 150 h 160"/>
                  <a:gd name="T20" fmla="*/ 6 w 284"/>
                  <a:gd name="T21" fmla="*/ 156 h 160"/>
                  <a:gd name="T22" fmla="*/ 10 w 284"/>
                  <a:gd name="T23" fmla="*/ 160 h 160"/>
                  <a:gd name="T24" fmla="*/ 16 w 284"/>
                  <a:gd name="T25" fmla="*/ 160 h 160"/>
                  <a:gd name="T26" fmla="*/ 268 w 284"/>
                  <a:gd name="T27" fmla="*/ 160 h 160"/>
                  <a:gd name="T28" fmla="*/ 268 w 284"/>
                  <a:gd name="T29" fmla="*/ 160 h 160"/>
                  <a:gd name="T30" fmla="*/ 274 w 284"/>
                  <a:gd name="T31" fmla="*/ 160 h 160"/>
                  <a:gd name="T32" fmla="*/ 280 w 284"/>
                  <a:gd name="T33" fmla="*/ 156 h 160"/>
                  <a:gd name="T34" fmla="*/ 282 w 284"/>
                  <a:gd name="T35" fmla="*/ 150 h 160"/>
                  <a:gd name="T36" fmla="*/ 284 w 284"/>
                  <a:gd name="T37" fmla="*/ 144 h 160"/>
                  <a:gd name="T38" fmla="*/ 284 w 284"/>
                  <a:gd name="T39" fmla="*/ 16 h 160"/>
                  <a:gd name="T40" fmla="*/ 284 w 284"/>
                  <a:gd name="T41" fmla="*/ 16 h 160"/>
                  <a:gd name="T42" fmla="*/ 282 w 284"/>
                  <a:gd name="T43" fmla="*/ 10 h 160"/>
                  <a:gd name="T44" fmla="*/ 280 w 284"/>
                  <a:gd name="T45" fmla="*/ 6 h 160"/>
                  <a:gd name="T46" fmla="*/ 274 w 284"/>
                  <a:gd name="T47" fmla="*/ 2 h 160"/>
                  <a:gd name="T48" fmla="*/ 268 w 284"/>
                  <a:gd name="T49" fmla="*/ 0 h 160"/>
                  <a:gd name="T50" fmla="*/ 268 w 284"/>
                  <a:gd name="T51" fmla="*/ 0 h 160"/>
                  <a:gd name="T52" fmla="*/ 256 w 284"/>
                  <a:gd name="T53" fmla="*/ 136 h 160"/>
                  <a:gd name="T54" fmla="*/ 28 w 284"/>
                  <a:gd name="T55" fmla="*/ 136 h 160"/>
                  <a:gd name="T56" fmla="*/ 28 w 284"/>
                  <a:gd name="T57" fmla="*/ 26 h 160"/>
                  <a:gd name="T58" fmla="*/ 256 w 284"/>
                  <a:gd name="T59" fmla="*/ 26 h 160"/>
                  <a:gd name="T60" fmla="*/ 256 w 284"/>
                  <a:gd name="T61" fmla="*/ 136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84" h="160">
                    <a:moveTo>
                      <a:pt x="268" y="0"/>
                    </a:moveTo>
                    <a:lnTo>
                      <a:pt x="16" y="0"/>
                    </a:lnTo>
                    <a:lnTo>
                      <a:pt x="16" y="0"/>
                    </a:lnTo>
                    <a:lnTo>
                      <a:pt x="10" y="2"/>
                    </a:lnTo>
                    <a:lnTo>
                      <a:pt x="6" y="6"/>
                    </a:lnTo>
                    <a:lnTo>
                      <a:pt x="2" y="10"/>
                    </a:lnTo>
                    <a:lnTo>
                      <a:pt x="0" y="16"/>
                    </a:lnTo>
                    <a:lnTo>
                      <a:pt x="0" y="144"/>
                    </a:lnTo>
                    <a:lnTo>
                      <a:pt x="0" y="144"/>
                    </a:lnTo>
                    <a:lnTo>
                      <a:pt x="2" y="150"/>
                    </a:lnTo>
                    <a:lnTo>
                      <a:pt x="6" y="156"/>
                    </a:lnTo>
                    <a:lnTo>
                      <a:pt x="10" y="160"/>
                    </a:lnTo>
                    <a:lnTo>
                      <a:pt x="16" y="160"/>
                    </a:lnTo>
                    <a:lnTo>
                      <a:pt x="268" y="160"/>
                    </a:lnTo>
                    <a:lnTo>
                      <a:pt x="268" y="160"/>
                    </a:lnTo>
                    <a:lnTo>
                      <a:pt x="274" y="160"/>
                    </a:lnTo>
                    <a:lnTo>
                      <a:pt x="280" y="156"/>
                    </a:lnTo>
                    <a:lnTo>
                      <a:pt x="282" y="150"/>
                    </a:lnTo>
                    <a:lnTo>
                      <a:pt x="284" y="144"/>
                    </a:lnTo>
                    <a:lnTo>
                      <a:pt x="284" y="16"/>
                    </a:lnTo>
                    <a:lnTo>
                      <a:pt x="284" y="16"/>
                    </a:lnTo>
                    <a:lnTo>
                      <a:pt x="282" y="10"/>
                    </a:lnTo>
                    <a:lnTo>
                      <a:pt x="280" y="6"/>
                    </a:lnTo>
                    <a:lnTo>
                      <a:pt x="274" y="2"/>
                    </a:lnTo>
                    <a:lnTo>
                      <a:pt x="268" y="0"/>
                    </a:lnTo>
                    <a:lnTo>
                      <a:pt x="268" y="0"/>
                    </a:lnTo>
                    <a:close/>
                    <a:moveTo>
                      <a:pt x="256" y="136"/>
                    </a:moveTo>
                    <a:lnTo>
                      <a:pt x="28" y="136"/>
                    </a:lnTo>
                    <a:lnTo>
                      <a:pt x="28" y="26"/>
                    </a:lnTo>
                    <a:lnTo>
                      <a:pt x="256" y="26"/>
                    </a:lnTo>
                    <a:lnTo>
                      <a:pt x="256" y="136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9" name="Freeform 108"/>
              <p:cNvSpPr>
                <a:spLocks/>
              </p:cNvSpPr>
              <p:nvPr/>
            </p:nvSpPr>
            <p:spPr bwMode="auto">
              <a:xfrm>
                <a:off x="3570288" y="966788"/>
                <a:ext cx="76200" cy="117475"/>
              </a:xfrm>
              <a:custGeom>
                <a:avLst/>
                <a:gdLst>
                  <a:gd name="T0" fmla="*/ 0 w 48"/>
                  <a:gd name="T1" fmla="*/ 0 h 74"/>
                  <a:gd name="T2" fmla="*/ 0 w 48"/>
                  <a:gd name="T3" fmla="*/ 74 h 74"/>
                  <a:gd name="T4" fmla="*/ 48 w 48"/>
                  <a:gd name="T5" fmla="*/ 36 h 74"/>
                  <a:gd name="T6" fmla="*/ 0 w 48"/>
                  <a:gd name="T7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74">
                    <a:moveTo>
                      <a:pt x="0" y="0"/>
                    </a:moveTo>
                    <a:lnTo>
                      <a:pt x="0" y="74"/>
                    </a:lnTo>
                    <a:lnTo>
                      <a:pt x="48" y="3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61" name="Group 60"/>
            <p:cNvGrpSpPr>
              <a:grpSpLocks noChangeAspect="1"/>
            </p:cNvGrpSpPr>
            <p:nvPr/>
          </p:nvGrpSpPr>
          <p:grpSpPr>
            <a:xfrm>
              <a:off x="4173933" y="2731263"/>
              <a:ext cx="337455" cy="204957"/>
              <a:chOff x="4722813" y="836613"/>
              <a:chExt cx="517525" cy="314325"/>
            </a:xfrm>
            <a:solidFill>
              <a:srgbClr val="0072C6"/>
            </a:solidFill>
          </p:grpSpPr>
          <p:sp>
            <p:nvSpPr>
              <p:cNvPr id="85" name="Freeform 104"/>
              <p:cNvSpPr>
                <a:spLocks/>
              </p:cNvSpPr>
              <p:nvPr/>
            </p:nvSpPr>
            <p:spPr bwMode="auto">
              <a:xfrm>
                <a:off x="4792663" y="836613"/>
                <a:ext cx="447675" cy="254000"/>
              </a:xfrm>
              <a:custGeom>
                <a:avLst/>
                <a:gdLst>
                  <a:gd name="T0" fmla="*/ 266 w 282"/>
                  <a:gd name="T1" fmla="*/ 0 h 160"/>
                  <a:gd name="T2" fmla="*/ 14 w 282"/>
                  <a:gd name="T3" fmla="*/ 0 h 160"/>
                  <a:gd name="T4" fmla="*/ 14 w 282"/>
                  <a:gd name="T5" fmla="*/ 0 h 160"/>
                  <a:gd name="T6" fmla="*/ 8 w 282"/>
                  <a:gd name="T7" fmla="*/ 0 h 160"/>
                  <a:gd name="T8" fmla="*/ 4 w 282"/>
                  <a:gd name="T9" fmla="*/ 4 h 160"/>
                  <a:gd name="T10" fmla="*/ 0 w 282"/>
                  <a:gd name="T11" fmla="*/ 8 h 160"/>
                  <a:gd name="T12" fmla="*/ 0 w 282"/>
                  <a:gd name="T13" fmla="*/ 16 h 160"/>
                  <a:gd name="T14" fmla="*/ 0 w 282"/>
                  <a:gd name="T15" fmla="*/ 20 h 160"/>
                  <a:gd name="T16" fmla="*/ 242 w 282"/>
                  <a:gd name="T17" fmla="*/ 20 h 160"/>
                  <a:gd name="T18" fmla="*/ 242 w 282"/>
                  <a:gd name="T19" fmla="*/ 20 h 160"/>
                  <a:gd name="T20" fmla="*/ 248 w 282"/>
                  <a:gd name="T21" fmla="*/ 22 h 160"/>
                  <a:gd name="T22" fmla="*/ 254 w 282"/>
                  <a:gd name="T23" fmla="*/ 24 h 160"/>
                  <a:gd name="T24" fmla="*/ 258 w 282"/>
                  <a:gd name="T25" fmla="*/ 30 h 160"/>
                  <a:gd name="T26" fmla="*/ 258 w 282"/>
                  <a:gd name="T27" fmla="*/ 36 h 160"/>
                  <a:gd name="T28" fmla="*/ 258 w 282"/>
                  <a:gd name="T29" fmla="*/ 160 h 160"/>
                  <a:gd name="T30" fmla="*/ 266 w 282"/>
                  <a:gd name="T31" fmla="*/ 160 h 160"/>
                  <a:gd name="T32" fmla="*/ 266 w 282"/>
                  <a:gd name="T33" fmla="*/ 160 h 160"/>
                  <a:gd name="T34" fmla="*/ 272 w 282"/>
                  <a:gd name="T35" fmla="*/ 158 h 160"/>
                  <a:gd name="T36" fmla="*/ 278 w 282"/>
                  <a:gd name="T37" fmla="*/ 154 h 160"/>
                  <a:gd name="T38" fmla="*/ 282 w 282"/>
                  <a:gd name="T39" fmla="*/ 150 h 160"/>
                  <a:gd name="T40" fmla="*/ 282 w 282"/>
                  <a:gd name="T41" fmla="*/ 144 h 160"/>
                  <a:gd name="T42" fmla="*/ 282 w 282"/>
                  <a:gd name="T43" fmla="*/ 16 h 160"/>
                  <a:gd name="T44" fmla="*/ 282 w 282"/>
                  <a:gd name="T45" fmla="*/ 16 h 160"/>
                  <a:gd name="T46" fmla="*/ 282 w 282"/>
                  <a:gd name="T47" fmla="*/ 8 h 160"/>
                  <a:gd name="T48" fmla="*/ 278 w 282"/>
                  <a:gd name="T49" fmla="*/ 4 h 160"/>
                  <a:gd name="T50" fmla="*/ 272 w 282"/>
                  <a:gd name="T51" fmla="*/ 0 h 160"/>
                  <a:gd name="T52" fmla="*/ 266 w 282"/>
                  <a:gd name="T53" fmla="*/ 0 h 160"/>
                  <a:gd name="T54" fmla="*/ 266 w 282"/>
                  <a:gd name="T55" fmla="*/ 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82" h="160">
                    <a:moveTo>
                      <a:pt x="266" y="0"/>
                    </a:moveTo>
                    <a:lnTo>
                      <a:pt x="14" y="0"/>
                    </a:lnTo>
                    <a:lnTo>
                      <a:pt x="14" y="0"/>
                    </a:lnTo>
                    <a:lnTo>
                      <a:pt x="8" y="0"/>
                    </a:lnTo>
                    <a:lnTo>
                      <a:pt x="4" y="4"/>
                    </a:lnTo>
                    <a:lnTo>
                      <a:pt x="0" y="8"/>
                    </a:lnTo>
                    <a:lnTo>
                      <a:pt x="0" y="16"/>
                    </a:lnTo>
                    <a:lnTo>
                      <a:pt x="0" y="20"/>
                    </a:lnTo>
                    <a:lnTo>
                      <a:pt x="242" y="20"/>
                    </a:lnTo>
                    <a:lnTo>
                      <a:pt x="242" y="20"/>
                    </a:lnTo>
                    <a:lnTo>
                      <a:pt x="248" y="22"/>
                    </a:lnTo>
                    <a:lnTo>
                      <a:pt x="254" y="24"/>
                    </a:lnTo>
                    <a:lnTo>
                      <a:pt x="258" y="30"/>
                    </a:lnTo>
                    <a:lnTo>
                      <a:pt x="258" y="36"/>
                    </a:lnTo>
                    <a:lnTo>
                      <a:pt x="258" y="160"/>
                    </a:lnTo>
                    <a:lnTo>
                      <a:pt x="266" y="160"/>
                    </a:lnTo>
                    <a:lnTo>
                      <a:pt x="266" y="160"/>
                    </a:lnTo>
                    <a:lnTo>
                      <a:pt x="272" y="158"/>
                    </a:lnTo>
                    <a:lnTo>
                      <a:pt x="278" y="154"/>
                    </a:lnTo>
                    <a:lnTo>
                      <a:pt x="282" y="150"/>
                    </a:lnTo>
                    <a:lnTo>
                      <a:pt x="282" y="144"/>
                    </a:lnTo>
                    <a:lnTo>
                      <a:pt x="282" y="16"/>
                    </a:lnTo>
                    <a:lnTo>
                      <a:pt x="282" y="16"/>
                    </a:lnTo>
                    <a:lnTo>
                      <a:pt x="282" y="8"/>
                    </a:lnTo>
                    <a:lnTo>
                      <a:pt x="278" y="4"/>
                    </a:lnTo>
                    <a:lnTo>
                      <a:pt x="272" y="0"/>
                    </a:lnTo>
                    <a:lnTo>
                      <a:pt x="266" y="0"/>
                    </a:lnTo>
                    <a:lnTo>
                      <a:pt x="266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6" name="Freeform 105"/>
              <p:cNvSpPr>
                <a:spLocks noEditPoints="1"/>
              </p:cNvSpPr>
              <p:nvPr/>
            </p:nvSpPr>
            <p:spPr bwMode="auto">
              <a:xfrm>
                <a:off x="4722813" y="896938"/>
                <a:ext cx="447675" cy="254000"/>
              </a:xfrm>
              <a:custGeom>
                <a:avLst/>
                <a:gdLst>
                  <a:gd name="T0" fmla="*/ 266 w 282"/>
                  <a:gd name="T1" fmla="*/ 0 h 160"/>
                  <a:gd name="T2" fmla="*/ 14 w 282"/>
                  <a:gd name="T3" fmla="*/ 0 h 160"/>
                  <a:gd name="T4" fmla="*/ 14 w 282"/>
                  <a:gd name="T5" fmla="*/ 0 h 160"/>
                  <a:gd name="T6" fmla="*/ 8 w 282"/>
                  <a:gd name="T7" fmla="*/ 2 h 160"/>
                  <a:gd name="T8" fmla="*/ 4 w 282"/>
                  <a:gd name="T9" fmla="*/ 6 h 160"/>
                  <a:gd name="T10" fmla="*/ 0 w 282"/>
                  <a:gd name="T11" fmla="*/ 10 h 160"/>
                  <a:gd name="T12" fmla="*/ 0 w 282"/>
                  <a:gd name="T13" fmla="*/ 16 h 160"/>
                  <a:gd name="T14" fmla="*/ 0 w 282"/>
                  <a:gd name="T15" fmla="*/ 144 h 160"/>
                  <a:gd name="T16" fmla="*/ 0 w 282"/>
                  <a:gd name="T17" fmla="*/ 144 h 160"/>
                  <a:gd name="T18" fmla="*/ 0 w 282"/>
                  <a:gd name="T19" fmla="*/ 150 h 160"/>
                  <a:gd name="T20" fmla="*/ 4 w 282"/>
                  <a:gd name="T21" fmla="*/ 156 h 160"/>
                  <a:gd name="T22" fmla="*/ 8 w 282"/>
                  <a:gd name="T23" fmla="*/ 160 h 160"/>
                  <a:gd name="T24" fmla="*/ 14 w 282"/>
                  <a:gd name="T25" fmla="*/ 160 h 160"/>
                  <a:gd name="T26" fmla="*/ 266 w 282"/>
                  <a:gd name="T27" fmla="*/ 160 h 160"/>
                  <a:gd name="T28" fmla="*/ 266 w 282"/>
                  <a:gd name="T29" fmla="*/ 160 h 160"/>
                  <a:gd name="T30" fmla="*/ 272 w 282"/>
                  <a:gd name="T31" fmla="*/ 160 h 160"/>
                  <a:gd name="T32" fmla="*/ 278 w 282"/>
                  <a:gd name="T33" fmla="*/ 156 h 160"/>
                  <a:gd name="T34" fmla="*/ 282 w 282"/>
                  <a:gd name="T35" fmla="*/ 150 h 160"/>
                  <a:gd name="T36" fmla="*/ 282 w 282"/>
                  <a:gd name="T37" fmla="*/ 144 h 160"/>
                  <a:gd name="T38" fmla="*/ 282 w 282"/>
                  <a:gd name="T39" fmla="*/ 16 h 160"/>
                  <a:gd name="T40" fmla="*/ 282 w 282"/>
                  <a:gd name="T41" fmla="*/ 16 h 160"/>
                  <a:gd name="T42" fmla="*/ 282 w 282"/>
                  <a:gd name="T43" fmla="*/ 10 h 160"/>
                  <a:gd name="T44" fmla="*/ 278 w 282"/>
                  <a:gd name="T45" fmla="*/ 6 h 160"/>
                  <a:gd name="T46" fmla="*/ 272 w 282"/>
                  <a:gd name="T47" fmla="*/ 2 h 160"/>
                  <a:gd name="T48" fmla="*/ 266 w 282"/>
                  <a:gd name="T49" fmla="*/ 0 h 160"/>
                  <a:gd name="T50" fmla="*/ 266 w 282"/>
                  <a:gd name="T51" fmla="*/ 0 h 160"/>
                  <a:gd name="T52" fmla="*/ 254 w 282"/>
                  <a:gd name="T53" fmla="*/ 136 h 160"/>
                  <a:gd name="T54" fmla="*/ 28 w 282"/>
                  <a:gd name="T55" fmla="*/ 136 h 160"/>
                  <a:gd name="T56" fmla="*/ 28 w 282"/>
                  <a:gd name="T57" fmla="*/ 26 h 160"/>
                  <a:gd name="T58" fmla="*/ 254 w 282"/>
                  <a:gd name="T59" fmla="*/ 26 h 160"/>
                  <a:gd name="T60" fmla="*/ 254 w 282"/>
                  <a:gd name="T61" fmla="*/ 136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82" h="160">
                    <a:moveTo>
                      <a:pt x="266" y="0"/>
                    </a:moveTo>
                    <a:lnTo>
                      <a:pt x="14" y="0"/>
                    </a:lnTo>
                    <a:lnTo>
                      <a:pt x="14" y="0"/>
                    </a:lnTo>
                    <a:lnTo>
                      <a:pt x="8" y="2"/>
                    </a:lnTo>
                    <a:lnTo>
                      <a:pt x="4" y="6"/>
                    </a:lnTo>
                    <a:lnTo>
                      <a:pt x="0" y="10"/>
                    </a:lnTo>
                    <a:lnTo>
                      <a:pt x="0" y="16"/>
                    </a:lnTo>
                    <a:lnTo>
                      <a:pt x="0" y="144"/>
                    </a:lnTo>
                    <a:lnTo>
                      <a:pt x="0" y="144"/>
                    </a:lnTo>
                    <a:lnTo>
                      <a:pt x="0" y="150"/>
                    </a:lnTo>
                    <a:lnTo>
                      <a:pt x="4" y="156"/>
                    </a:lnTo>
                    <a:lnTo>
                      <a:pt x="8" y="160"/>
                    </a:lnTo>
                    <a:lnTo>
                      <a:pt x="14" y="160"/>
                    </a:lnTo>
                    <a:lnTo>
                      <a:pt x="266" y="160"/>
                    </a:lnTo>
                    <a:lnTo>
                      <a:pt x="266" y="160"/>
                    </a:lnTo>
                    <a:lnTo>
                      <a:pt x="272" y="160"/>
                    </a:lnTo>
                    <a:lnTo>
                      <a:pt x="278" y="156"/>
                    </a:lnTo>
                    <a:lnTo>
                      <a:pt x="282" y="150"/>
                    </a:lnTo>
                    <a:lnTo>
                      <a:pt x="282" y="144"/>
                    </a:lnTo>
                    <a:lnTo>
                      <a:pt x="282" y="16"/>
                    </a:lnTo>
                    <a:lnTo>
                      <a:pt x="282" y="16"/>
                    </a:lnTo>
                    <a:lnTo>
                      <a:pt x="282" y="10"/>
                    </a:lnTo>
                    <a:lnTo>
                      <a:pt x="278" y="6"/>
                    </a:lnTo>
                    <a:lnTo>
                      <a:pt x="272" y="2"/>
                    </a:lnTo>
                    <a:lnTo>
                      <a:pt x="266" y="0"/>
                    </a:lnTo>
                    <a:lnTo>
                      <a:pt x="266" y="0"/>
                    </a:lnTo>
                    <a:close/>
                    <a:moveTo>
                      <a:pt x="254" y="136"/>
                    </a:moveTo>
                    <a:lnTo>
                      <a:pt x="28" y="136"/>
                    </a:lnTo>
                    <a:lnTo>
                      <a:pt x="28" y="26"/>
                    </a:lnTo>
                    <a:lnTo>
                      <a:pt x="254" y="26"/>
                    </a:lnTo>
                    <a:lnTo>
                      <a:pt x="254" y="136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7" name="Freeform 106"/>
              <p:cNvSpPr>
                <a:spLocks/>
              </p:cNvSpPr>
              <p:nvPr/>
            </p:nvSpPr>
            <p:spPr bwMode="auto">
              <a:xfrm>
                <a:off x="4919663" y="966788"/>
                <a:ext cx="76200" cy="117475"/>
              </a:xfrm>
              <a:custGeom>
                <a:avLst/>
                <a:gdLst>
                  <a:gd name="T0" fmla="*/ 0 w 48"/>
                  <a:gd name="T1" fmla="*/ 0 h 74"/>
                  <a:gd name="T2" fmla="*/ 0 w 48"/>
                  <a:gd name="T3" fmla="*/ 74 h 74"/>
                  <a:gd name="T4" fmla="*/ 48 w 48"/>
                  <a:gd name="T5" fmla="*/ 36 h 74"/>
                  <a:gd name="T6" fmla="*/ 0 w 48"/>
                  <a:gd name="T7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74">
                    <a:moveTo>
                      <a:pt x="0" y="0"/>
                    </a:moveTo>
                    <a:lnTo>
                      <a:pt x="0" y="74"/>
                    </a:lnTo>
                    <a:lnTo>
                      <a:pt x="48" y="3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62" name="Freeform 59"/>
            <p:cNvSpPr>
              <a:spLocks noChangeAspect="1" noEditPoints="1"/>
            </p:cNvSpPr>
            <p:nvPr/>
          </p:nvSpPr>
          <p:spPr bwMode="auto">
            <a:xfrm>
              <a:off x="6351773" y="2659837"/>
              <a:ext cx="279320" cy="337291"/>
            </a:xfrm>
            <a:custGeom>
              <a:avLst/>
              <a:gdLst>
                <a:gd name="T0" fmla="*/ 0 w 212"/>
                <a:gd name="T1" fmla="*/ 188 h 256"/>
                <a:gd name="T2" fmla="*/ 106 w 212"/>
                <a:gd name="T3" fmla="*/ 56 h 256"/>
                <a:gd name="T4" fmla="*/ 128 w 212"/>
                <a:gd name="T5" fmla="*/ 90 h 256"/>
                <a:gd name="T6" fmla="*/ 134 w 212"/>
                <a:gd name="T7" fmla="*/ 110 h 256"/>
                <a:gd name="T8" fmla="*/ 134 w 212"/>
                <a:gd name="T9" fmla="*/ 152 h 256"/>
                <a:gd name="T10" fmla="*/ 128 w 212"/>
                <a:gd name="T11" fmla="*/ 170 h 256"/>
                <a:gd name="T12" fmla="*/ 106 w 212"/>
                <a:gd name="T13" fmla="*/ 206 h 256"/>
                <a:gd name="T14" fmla="*/ 104 w 212"/>
                <a:gd name="T15" fmla="*/ 208 h 256"/>
                <a:gd name="T16" fmla="*/ 90 w 212"/>
                <a:gd name="T17" fmla="*/ 200 h 256"/>
                <a:gd name="T18" fmla="*/ 106 w 212"/>
                <a:gd name="T19" fmla="*/ 182 h 256"/>
                <a:gd name="T20" fmla="*/ 120 w 212"/>
                <a:gd name="T21" fmla="*/ 148 h 256"/>
                <a:gd name="T22" fmla="*/ 122 w 212"/>
                <a:gd name="T23" fmla="*/ 130 h 256"/>
                <a:gd name="T24" fmla="*/ 116 w 212"/>
                <a:gd name="T25" fmla="*/ 96 h 256"/>
                <a:gd name="T26" fmla="*/ 94 w 212"/>
                <a:gd name="T27" fmla="*/ 66 h 256"/>
                <a:gd name="T28" fmla="*/ 90 w 212"/>
                <a:gd name="T29" fmla="*/ 62 h 256"/>
                <a:gd name="T30" fmla="*/ 98 w 212"/>
                <a:gd name="T31" fmla="*/ 48 h 256"/>
                <a:gd name="T32" fmla="*/ 106 w 212"/>
                <a:gd name="T33" fmla="*/ 56 h 256"/>
                <a:gd name="T34" fmla="*/ 122 w 212"/>
                <a:gd name="T35" fmla="*/ 222 h 256"/>
                <a:gd name="T36" fmla="*/ 138 w 212"/>
                <a:gd name="T37" fmla="*/ 202 h 256"/>
                <a:gd name="T38" fmla="*/ 150 w 212"/>
                <a:gd name="T39" fmla="*/ 180 h 256"/>
                <a:gd name="T40" fmla="*/ 154 w 212"/>
                <a:gd name="T41" fmla="*/ 168 h 256"/>
                <a:gd name="T42" fmla="*/ 158 w 212"/>
                <a:gd name="T43" fmla="*/ 144 h 256"/>
                <a:gd name="T44" fmla="*/ 160 w 212"/>
                <a:gd name="T45" fmla="*/ 130 h 256"/>
                <a:gd name="T46" fmla="*/ 156 w 212"/>
                <a:gd name="T47" fmla="*/ 106 h 256"/>
                <a:gd name="T48" fmla="*/ 154 w 212"/>
                <a:gd name="T49" fmla="*/ 94 h 256"/>
                <a:gd name="T50" fmla="*/ 144 w 212"/>
                <a:gd name="T51" fmla="*/ 70 h 256"/>
                <a:gd name="T52" fmla="*/ 130 w 212"/>
                <a:gd name="T53" fmla="*/ 48 h 256"/>
                <a:gd name="T54" fmla="*/ 118 w 212"/>
                <a:gd name="T55" fmla="*/ 36 h 256"/>
                <a:gd name="T56" fmla="*/ 128 w 212"/>
                <a:gd name="T57" fmla="*/ 26 h 256"/>
                <a:gd name="T58" fmla="*/ 130 w 212"/>
                <a:gd name="T59" fmla="*/ 28 h 256"/>
                <a:gd name="T60" fmla="*/ 142 w 212"/>
                <a:gd name="T61" fmla="*/ 40 h 256"/>
                <a:gd name="T62" fmla="*/ 158 w 212"/>
                <a:gd name="T63" fmla="*/ 64 h 256"/>
                <a:gd name="T64" fmla="*/ 168 w 212"/>
                <a:gd name="T65" fmla="*/ 90 h 256"/>
                <a:gd name="T66" fmla="*/ 172 w 212"/>
                <a:gd name="T67" fmla="*/ 116 h 256"/>
                <a:gd name="T68" fmla="*/ 172 w 212"/>
                <a:gd name="T69" fmla="*/ 144 h 256"/>
                <a:gd name="T70" fmla="*/ 168 w 212"/>
                <a:gd name="T71" fmla="*/ 172 h 256"/>
                <a:gd name="T72" fmla="*/ 158 w 212"/>
                <a:gd name="T73" fmla="*/ 198 h 256"/>
                <a:gd name="T74" fmla="*/ 142 w 212"/>
                <a:gd name="T75" fmla="*/ 220 h 256"/>
                <a:gd name="T76" fmla="*/ 160 w 212"/>
                <a:gd name="T77" fmla="*/ 2 h 256"/>
                <a:gd name="T78" fmla="*/ 182 w 212"/>
                <a:gd name="T79" fmla="*/ 30 h 256"/>
                <a:gd name="T80" fmla="*/ 200 w 212"/>
                <a:gd name="T81" fmla="*/ 62 h 256"/>
                <a:gd name="T82" fmla="*/ 210 w 212"/>
                <a:gd name="T83" fmla="*/ 96 h 256"/>
                <a:gd name="T84" fmla="*/ 212 w 212"/>
                <a:gd name="T85" fmla="*/ 130 h 256"/>
                <a:gd name="T86" fmla="*/ 210 w 212"/>
                <a:gd name="T87" fmla="*/ 164 h 256"/>
                <a:gd name="T88" fmla="*/ 200 w 212"/>
                <a:gd name="T89" fmla="*/ 198 h 256"/>
                <a:gd name="T90" fmla="*/ 184 w 212"/>
                <a:gd name="T91" fmla="*/ 228 h 256"/>
                <a:gd name="T92" fmla="*/ 162 w 212"/>
                <a:gd name="T93" fmla="*/ 256 h 256"/>
                <a:gd name="T94" fmla="*/ 162 w 212"/>
                <a:gd name="T95" fmla="*/ 236 h 256"/>
                <a:gd name="T96" fmla="*/ 170 w 212"/>
                <a:gd name="T97" fmla="*/ 224 h 256"/>
                <a:gd name="T98" fmla="*/ 186 w 212"/>
                <a:gd name="T99" fmla="*/ 194 h 256"/>
                <a:gd name="T100" fmla="*/ 196 w 212"/>
                <a:gd name="T101" fmla="*/ 162 h 256"/>
                <a:gd name="T102" fmla="*/ 198 w 212"/>
                <a:gd name="T103" fmla="*/ 146 h 256"/>
                <a:gd name="T104" fmla="*/ 198 w 212"/>
                <a:gd name="T105" fmla="*/ 114 h 256"/>
                <a:gd name="T106" fmla="*/ 196 w 212"/>
                <a:gd name="T107" fmla="*/ 98 h 256"/>
                <a:gd name="T108" fmla="*/ 186 w 212"/>
                <a:gd name="T109" fmla="*/ 68 h 256"/>
                <a:gd name="T110" fmla="*/ 178 w 212"/>
                <a:gd name="T111" fmla="*/ 52 h 256"/>
                <a:gd name="T112" fmla="*/ 160 w 212"/>
                <a:gd name="T113" fmla="*/ 24 h 256"/>
                <a:gd name="T114" fmla="*/ 148 w 212"/>
                <a:gd name="T115" fmla="*/ 10 h 256"/>
                <a:gd name="T116" fmla="*/ 158 w 212"/>
                <a:gd name="T117" fmla="*/ 0 h 256"/>
                <a:gd name="T118" fmla="*/ 158 w 212"/>
                <a:gd name="T119" fmla="*/ 2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12" h="256">
                  <a:moveTo>
                    <a:pt x="0" y="74"/>
                  </a:moveTo>
                  <a:lnTo>
                    <a:pt x="74" y="130"/>
                  </a:lnTo>
                  <a:lnTo>
                    <a:pt x="0" y="188"/>
                  </a:lnTo>
                  <a:lnTo>
                    <a:pt x="0" y="74"/>
                  </a:lnTo>
                  <a:close/>
                  <a:moveTo>
                    <a:pt x="106" y="56"/>
                  </a:moveTo>
                  <a:lnTo>
                    <a:pt x="106" y="56"/>
                  </a:lnTo>
                  <a:lnTo>
                    <a:pt x="118" y="72"/>
                  </a:lnTo>
                  <a:lnTo>
                    <a:pt x="118" y="72"/>
                  </a:lnTo>
                  <a:lnTo>
                    <a:pt x="128" y="90"/>
                  </a:lnTo>
                  <a:lnTo>
                    <a:pt x="128" y="90"/>
                  </a:lnTo>
                  <a:lnTo>
                    <a:pt x="134" y="110"/>
                  </a:lnTo>
                  <a:lnTo>
                    <a:pt x="134" y="110"/>
                  </a:lnTo>
                  <a:lnTo>
                    <a:pt x="136" y="130"/>
                  </a:lnTo>
                  <a:lnTo>
                    <a:pt x="136" y="130"/>
                  </a:lnTo>
                  <a:lnTo>
                    <a:pt x="134" y="152"/>
                  </a:lnTo>
                  <a:lnTo>
                    <a:pt x="134" y="152"/>
                  </a:lnTo>
                  <a:lnTo>
                    <a:pt x="128" y="170"/>
                  </a:lnTo>
                  <a:lnTo>
                    <a:pt x="128" y="170"/>
                  </a:lnTo>
                  <a:lnTo>
                    <a:pt x="118" y="190"/>
                  </a:lnTo>
                  <a:lnTo>
                    <a:pt x="118" y="190"/>
                  </a:lnTo>
                  <a:lnTo>
                    <a:pt x="106" y="206"/>
                  </a:lnTo>
                  <a:lnTo>
                    <a:pt x="106" y="206"/>
                  </a:lnTo>
                  <a:lnTo>
                    <a:pt x="104" y="208"/>
                  </a:lnTo>
                  <a:lnTo>
                    <a:pt x="104" y="208"/>
                  </a:lnTo>
                  <a:lnTo>
                    <a:pt x="102" y="208"/>
                  </a:lnTo>
                  <a:lnTo>
                    <a:pt x="90" y="200"/>
                  </a:lnTo>
                  <a:lnTo>
                    <a:pt x="90" y="200"/>
                  </a:lnTo>
                  <a:lnTo>
                    <a:pt x="94" y="196"/>
                  </a:lnTo>
                  <a:lnTo>
                    <a:pt x="94" y="196"/>
                  </a:lnTo>
                  <a:lnTo>
                    <a:pt x="106" y="182"/>
                  </a:lnTo>
                  <a:lnTo>
                    <a:pt x="116" y="166"/>
                  </a:lnTo>
                  <a:lnTo>
                    <a:pt x="116" y="166"/>
                  </a:lnTo>
                  <a:lnTo>
                    <a:pt x="120" y="148"/>
                  </a:lnTo>
                  <a:lnTo>
                    <a:pt x="120" y="148"/>
                  </a:lnTo>
                  <a:lnTo>
                    <a:pt x="122" y="130"/>
                  </a:lnTo>
                  <a:lnTo>
                    <a:pt x="122" y="130"/>
                  </a:lnTo>
                  <a:lnTo>
                    <a:pt x="120" y="114"/>
                  </a:lnTo>
                  <a:lnTo>
                    <a:pt x="116" y="96"/>
                  </a:lnTo>
                  <a:lnTo>
                    <a:pt x="116" y="96"/>
                  </a:lnTo>
                  <a:lnTo>
                    <a:pt x="106" y="80"/>
                  </a:lnTo>
                  <a:lnTo>
                    <a:pt x="106" y="80"/>
                  </a:lnTo>
                  <a:lnTo>
                    <a:pt x="94" y="66"/>
                  </a:lnTo>
                  <a:lnTo>
                    <a:pt x="94" y="66"/>
                  </a:lnTo>
                  <a:lnTo>
                    <a:pt x="90" y="62"/>
                  </a:lnTo>
                  <a:lnTo>
                    <a:pt x="90" y="62"/>
                  </a:lnTo>
                  <a:lnTo>
                    <a:pt x="86" y="58"/>
                  </a:lnTo>
                  <a:lnTo>
                    <a:pt x="98" y="48"/>
                  </a:lnTo>
                  <a:lnTo>
                    <a:pt x="98" y="48"/>
                  </a:lnTo>
                  <a:lnTo>
                    <a:pt x="102" y="52"/>
                  </a:lnTo>
                  <a:lnTo>
                    <a:pt x="102" y="52"/>
                  </a:lnTo>
                  <a:lnTo>
                    <a:pt x="106" y="56"/>
                  </a:lnTo>
                  <a:lnTo>
                    <a:pt x="106" y="56"/>
                  </a:lnTo>
                  <a:close/>
                  <a:moveTo>
                    <a:pt x="120" y="222"/>
                  </a:moveTo>
                  <a:lnTo>
                    <a:pt x="122" y="222"/>
                  </a:lnTo>
                  <a:lnTo>
                    <a:pt x="122" y="222"/>
                  </a:lnTo>
                  <a:lnTo>
                    <a:pt x="130" y="212"/>
                  </a:lnTo>
                  <a:lnTo>
                    <a:pt x="138" y="202"/>
                  </a:lnTo>
                  <a:lnTo>
                    <a:pt x="138" y="202"/>
                  </a:lnTo>
                  <a:lnTo>
                    <a:pt x="144" y="192"/>
                  </a:lnTo>
                  <a:lnTo>
                    <a:pt x="150" y="180"/>
                  </a:lnTo>
                  <a:lnTo>
                    <a:pt x="150" y="180"/>
                  </a:lnTo>
                  <a:lnTo>
                    <a:pt x="154" y="168"/>
                  </a:lnTo>
                  <a:lnTo>
                    <a:pt x="154" y="168"/>
                  </a:lnTo>
                  <a:lnTo>
                    <a:pt x="156" y="156"/>
                  </a:lnTo>
                  <a:lnTo>
                    <a:pt x="156" y="156"/>
                  </a:lnTo>
                  <a:lnTo>
                    <a:pt x="158" y="144"/>
                  </a:lnTo>
                  <a:lnTo>
                    <a:pt x="158" y="144"/>
                  </a:lnTo>
                  <a:lnTo>
                    <a:pt x="160" y="130"/>
                  </a:lnTo>
                  <a:lnTo>
                    <a:pt x="160" y="130"/>
                  </a:lnTo>
                  <a:lnTo>
                    <a:pt x="158" y="118"/>
                  </a:lnTo>
                  <a:lnTo>
                    <a:pt x="158" y="118"/>
                  </a:lnTo>
                  <a:lnTo>
                    <a:pt x="156" y="106"/>
                  </a:lnTo>
                  <a:lnTo>
                    <a:pt x="156" y="106"/>
                  </a:lnTo>
                  <a:lnTo>
                    <a:pt x="154" y="94"/>
                  </a:lnTo>
                  <a:lnTo>
                    <a:pt x="154" y="94"/>
                  </a:lnTo>
                  <a:lnTo>
                    <a:pt x="150" y="82"/>
                  </a:lnTo>
                  <a:lnTo>
                    <a:pt x="150" y="82"/>
                  </a:lnTo>
                  <a:lnTo>
                    <a:pt x="144" y="70"/>
                  </a:lnTo>
                  <a:lnTo>
                    <a:pt x="138" y="60"/>
                  </a:lnTo>
                  <a:lnTo>
                    <a:pt x="138" y="60"/>
                  </a:lnTo>
                  <a:lnTo>
                    <a:pt x="130" y="48"/>
                  </a:lnTo>
                  <a:lnTo>
                    <a:pt x="122" y="40"/>
                  </a:lnTo>
                  <a:lnTo>
                    <a:pt x="122" y="40"/>
                  </a:lnTo>
                  <a:lnTo>
                    <a:pt x="118" y="36"/>
                  </a:lnTo>
                  <a:lnTo>
                    <a:pt x="118" y="36"/>
                  </a:lnTo>
                  <a:lnTo>
                    <a:pt x="116" y="34"/>
                  </a:lnTo>
                  <a:lnTo>
                    <a:pt x="128" y="26"/>
                  </a:lnTo>
                  <a:lnTo>
                    <a:pt x="128" y="26"/>
                  </a:lnTo>
                  <a:lnTo>
                    <a:pt x="130" y="28"/>
                  </a:lnTo>
                  <a:lnTo>
                    <a:pt x="130" y="28"/>
                  </a:lnTo>
                  <a:lnTo>
                    <a:pt x="132" y="30"/>
                  </a:lnTo>
                  <a:lnTo>
                    <a:pt x="132" y="30"/>
                  </a:lnTo>
                  <a:lnTo>
                    <a:pt x="142" y="40"/>
                  </a:lnTo>
                  <a:lnTo>
                    <a:pt x="150" y="52"/>
                  </a:lnTo>
                  <a:lnTo>
                    <a:pt x="150" y="52"/>
                  </a:lnTo>
                  <a:lnTo>
                    <a:pt x="158" y="64"/>
                  </a:lnTo>
                  <a:lnTo>
                    <a:pt x="164" y="76"/>
                  </a:lnTo>
                  <a:lnTo>
                    <a:pt x="164" y="76"/>
                  </a:lnTo>
                  <a:lnTo>
                    <a:pt x="168" y="90"/>
                  </a:lnTo>
                  <a:lnTo>
                    <a:pt x="170" y="104"/>
                  </a:lnTo>
                  <a:lnTo>
                    <a:pt x="170" y="104"/>
                  </a:lnTo>
                  <a:lnTo>
                    <a:pt x="172" y="116"/>
                  </a:lnTo>
                  <a:lnTo>
                    <a:pt x="174" y="130"/>
                  </a:lnTo>
                  <a:lnTo>
                    <a:pt x="174" y="130"/>
                  </a:lnTo>
                  <a:lnTo>
                    <a:pt x="172" y="144"/>
                  </a:lnTo>
                  <a:lnTo>
                    <a:pt x="170" y="158"/>
                  </a:lnTo>
                  <a:lnTo>
                    <a:pt x="170" y="158"/>
                  </a:lnTo>
                  <a:lnTo>
                    <a:pt x="168" y="172"/>
                  </a:lnTo>
                  <a:lnTo>
                    <a:pt x="164" y="184"/>
                  </a:lnTo>
                  <a:lnTo>
                    <a:pt x="164" y="184"/>
                  </a:lnTo>
                  <a:lnTo>
                    <a:pt x="158" y="198"/>
                  </a:lnTo>
                  <a:lnTo>
                    <a:pt x="150" y="210"/>
                  </a:lnTo>
                  <a:lnTo>
                    <a:pt x="150" y="210"/>
                  </a:lnTo>
                  <a:lnTo>
                    <a:pt x="142" y="220"/>
                  </a:lnTo>
                  <a:lnTo>
                    <a:pt x="132" y="232"/>
                  </a:lnTo>
                  <a:lnTo>
                    <a:pt x="120" y="222"/>
                  </a:lnTo>
                  <a:close/>
                  <a:moveTo>
                    <a:pt x="160" y="2"/>
                  </a:moveTo>
                  <a:lnTo>
                    <a:pt x="160" y="2"/>
                  </a:lnTo>
                  <a:lnTo>
                    <a:pt x="172" y="16"/>
                  </a:lnTo>
                  <a:lnTo>
                    <a:pt x="182" y="30"/>
                  </a:lnTo>
                  <a:lnTo>
                    <a:pt x="182" y="30"/>
                  </a:lnTo>
                  <a:lnTo>
                    <a:pt x="192" y="46"/>
                  </a:lnTo>
                  <a:lnTo>
                    <a:pt x="200" y="62"/>
                  </a:lnTo>
                  <a:lnTo>
                    <a:pt x="200" y="62"/>
                  </a:lnTo>
                  <a:lnTo>
                    <a:pt x="206" y="78"/>
                  </a:lnTo>
                  <a:lnTo>
                    <a:pt x="210" y="96"/>
                  </a:lnTo>
                  <a:lnTo>
                    <a:pt x="210" y="96"/>
                  </a:lnTo>
                  <a:lnTo>
                    <a:pt x="212" y="114"/>
                  </a:lnTo>
                  <a:lnTo>
                    <a:pt x="212" y="130"/>
                  </a:lnTo>
                  <a:lnTo>
                    <a:pt x="212" y="130"/>
                  </a:lnTo>
                  <a:lnTo>
                    <a:pt x="212" y="148"/>
                  </a:lnTo>
                  <a:lnTo>
                    <a:pt x="210" y="164"/>
                  </a:lnTo>
                  <a:lnTo>
                    <a:pt x="210" y="164"/>
                  </a:lnTo>
                  <a:lnTo>
                    <a:pt x="206" y="180"/>
                  </a:lnTo>
                  <a:lnTo>
                    <a:pt x="200" y="198"/>
                  </a:lnTo>
                  <a:lnTo>
                    <a:pt x="200" y="198"/>
                  </a:lnTo>
                  <a:lnTo>
                    <a:pt x="194" y="212"/>
                  </a:lnTo>
                  <a:lnTo>
                    <a:pt x="184" y="228"/>
                  </a:lnTo>
                  <a:lnTo>
                    <a:pt x="184" y="228"/>
                  </a:lnTo>
                  <a:lnTo>
                    <a:pt x="174" y="242"/>
                  </a:lnTo>
                  <a:lnTo>
                    <a:pt x="162" y="256"/>
                  </a:lnTo>
                  <a:lnTo>
                    <a:pt x="152" y="248"/>
                  </a:lnTo>
                  <a:lnTo>
                    <a:pt x="152" y="248"/>
                  </a:lnTo>
                  <a:lnTo>
                    <a:pt x="162" y="236"/>
                  </a:lnTo>
                  <a:lnTo>
                    <a:pt x="162" y="236"/>
                  </a:lnTo>
                  <a:lnTo>
                    <a:pt x="170" y="224"/>
                  </a:lnTo>
                  <a:lnTo>
                    <a:pt x="170" y="224"/>
                  </a:lnTo>
                  <a:lnTo>
                    <a:pt x="178" y="210"/>
                  </a:lnTo>
                  <a:lnTo>
                    <a:pt x="186" y="194"/>
                  </a:lnTo>
                  <a:lnTo>
                    <a:pt x="186" y="194"/>
                  </a:lnTo>
                  <a:lnTo>
                    <a:pt x="192" y="178"/>
                  </a:lnTo>
                  <a:lnTo>
                    <a:pt x="192" y="178"/>
                  </a:lnTo>
                  <a:lnTo>
                    <a:pt x="196" y="162"/>
                  </a:lnTo>
                  <a:lnTo>
                    <a:pt x="196" y="162"/>
                  </a:lnTo>
                  <a:lnTo>
                    <a:pt x="198" y="146"/>
                  </a:lnTo>
                  <a:lnTo>
                    <a:pt x="198" y="146"/>
                  </a:lnTo>
                  <a:lnTo>
                    <a:pt x="198" y="130"/>
                  </a:lnTo>
                  <a:lnTo>
                    <a:pt x="198" y="130"/>
                  </a:lnTo>
                  <a:lnTo>
                    <a:pt x="198" y="114"/>
                  </a:lnTo>
                  <a:lnTo>
                    <a:pt x="198" y="114"/>
                  </a:lnTo>
                  <a:lnTo>
                    <a:pt x="196" y="98"/>
                  </a:lnTo>
                  <a:lnTo>
                    <a:pt x="196" y="98"/>
                  </a:lnTo>
                  <a:lnTo>
                    <a:pt x="192" y="82"/>
                  </a:lnTo>
                  <a:lnTo>
                    <a:pt x="192" y="82"/>
                  </a:lnTo>
                  <a:lnTo>
                    <a:pt x="186" y="68"/>
                  </a:lnTo>
                  <a:lnTo>
                    <a:pt x="186" y="68"/>
                  </a:lnTo>
                  <a:lnTo>
                    <a:pt x="178" y="52"/>
                  </a:lnTo>
                  <a:lnTo>
                    <a:pt x="178" y="52"/>
                  </a:lnTo>
                  <a:lnTo>
                    <a:pt x="170" y="38"/>
                  </a:lnTo>
                  <a:lnTo>
                    <a:pt x="170" y="38"/>
                  </a:lnTo>
                  <a:lnTo>
                    <a:pt x="160" y="24"/>
                  </a:lnTo>
                  <a:lnTo>
                    <a:pt x="148" y="12"/>
                  </a:lnTo>
                  <a:lnTo>
                    <a:pt x="148" y="12"/>
                  </a:lnTo>
                  <a:lnTo>
                    <a:pt x="148" y="10"/>
                  </a:lnTo>
                  <a:lnTo>
                    <a:pt x="148" y="10"/>
                  </a:lnTo>
                  <a:lnTo>
                    <a:pt x="148" y="10"/>
                  </a:lnTo>
                  <a:lnTo>
                    <a:pt x="158" y="0"/>
                  </a:lnTo>
                  <a:lnTo>
                    <a:pt x="158" y="0"/>
                  </a:lnTo>
                  <a:lnTo>
                    <a:pt x="158" y="2"/>
                  </a:lnTo>
                  <a:lnTo>
                    <a:pt x="158" y="2"/>
                  </a:lnTo>
                  <a:lnTo>
                    <a:pt x="160" y="2"/>
                  </a:lnTo>
                  <a:lnTo>
                    <a:pt x="160" y="2"/>
                  </a:lnTo>
                  <a:close/>
                </a:path>
              </a:pathLst>
            </a:custGeom>
            <a:solidFill>
              <a:srgbClr val="0072C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63" name="Freeform 131"/>
            <p:cNvSpPr>
              <a:spLocks noChangeAspect="1" noEditPoints="1"/>
            </p:cNvSpPr>
            <p:nvPr/>
          </p:nvSpPr>
          <p:spPr bwMode="auto">
            <a:xfrm>
              <a:off x="4576419" y="3479171"/>
              <a:ext cx="340241" cy="267244"/>
            </a:xfrm>
            <a:custGeom>
              <a:avLst/>
              <a:gdLst>
                <a:gd name="T0" fmla="*/ 62 w 275"/>
                <a:gd name="T1" fmla="*/ 5 h 216"/>
                <a:gd name="T2" fmla="*/ 62 w 275"/>
                <a:gd name="T3" fmla="*/ 212 h 216"/>
                <a:gd name="T4" fmla="*/ 0 w 275"/>
                <a:gd name="T5" fmla="*/ 212 h 216"/>
                <a:gd name="T6" fmla="*/ 0 w 275"/>
                <a:gd name="T7" fmla="*/ 5 h 216"/>
                <a:gd name="T8" fmla="*/ 62 w 275"/>
                <a:gd name="T9" fmla="*/ 5 h 216"/>
                <a:gd name="T10" fmla="*/ 50 w 275"/>
                <a:gd name="T11" fmla="*/ 29 h 216"/>
                <a:gd name="T12" fmla="*/ 12 w 275"/>
                <a:gd name="T13" fmla="*/ 29 h 216"/>
                <a:gd name="T14" fmla="*/ 12 w 275"/>
                <a:gd name="T15" fmla="*/ 41 h 216"/>
                <a:gd name="T16" fmla="*/ 50 w 275"/>
                <a:gd name="T17" fmla="*/ 41 h 216"/>
                <a:gd name="T18" fmla="*/ 50 w 275"/>
                <a:gd name="T19" fmla="*/ 29 h 216"/>
                <a:gd name="T20" fmla="*/ 50 w 275"/>
                <a:gd name="T21" fmla="*/ 53 h 216"/>
                <a:gd name="T22" fmla="*/ 12 w 275"/>
                <a:gd name="T23" fmla="*/ 53 h 216"/>
                <a:gd name="T24" fmla="*/ 12 w 275"/>
                <a:gd name="T25" fmla="*/ 66 h 216"/>
                <a:gd name="T26" fmla="*/ 50 w 275"/>
                <a:gd name="T27" fmla="*/ 66 h 216"/>
                <a:gd name="T28" fmla="*/ 50 w 275"/>
                <a:gd name="T29" fmla="*/ 53 h 216"/>
                <a:gd name="T30" fmla="*/ 134 w 275"/>
                <a:gd name="T31" fmla="*/ 5 h 216"/>
                <a:gd name="T32" fmla="*/ 134 w 275"/>
                <a:gd name="T33" fmla="*/ 212 h 216"/>
                <a:gd name="T34" fmla="*/ 74 w 275"/>
                <a:gd name="T35" fmla="*/ 212 h 216"/>
                <a:gd name="T36" fmla="*/ 74 w 275"/>
                <a:gd name="T37" fmla="*/ 5 h 216"/>
                <a:gd name="T38" fmla="*/ 134 w 275"/>
                <a:gd name="T39" fmla="*/ 5 h 216"/>
                <a:gd name="T40" fmla="*/ 122 w 275"/>
                <a:gd name="T41" fmla="*/ 29 h 216"/>
                <a:gd name="T42" fmla="*/ 86 w 275"/>
                <a:gd name="T43" fmla="*/ 29 h 216"/>
                <a:gd name="T44" fmla="*/ 86 w 275"/>
                <a:gd name="T45" fmla="*/ 41 h 216"/>
                <a:gd name="T46" fmla="*/ 122 w 275"/>
                <a:gd name="T47" fmla="*/ 41 h 216"/>
                <a:gd name="T48" fmla="*/ 122 w 275"/>
                <a:gd name="T49" fmla="*/ 29 h 216"/>
                <a:gd name="T50" fmla="*/ 122 w 275"/>
                <a:gd name="T51" fmla="*/ 53 h 216"/>
                <a:gd name="T52" fmla="*/ 86 w 275"/>
                <a:gd name="T53" fmla="*/ 53 h 216"/>
                <a:gd name="T54" fmla="*/ 86 w 275"/>
                <a:gd name="T55" fmla="*/ 66 h 216"/>
                <a:gd name="T56" fmla="*/ 122 w 275"/>
                <a:gd name="T57" fmla="*/ 66 h 216"/>
                <a:gd name="T58" fmla="*/ 122 w 275"/>
                <a:gd name="T59" fmla="*/ 53 h 216"/>
                <a:gd name="T60" fmla="*/ 275 w 275"/>
                <a:gd name="T61" fmla="*/ 195 h 216"/>
                <a:gd name="T62" fmla="*/ 218 w 275"/>
                <a:gd name="T63" fmla="*/ 216 h 216"/>
                <a:gd name="T64" fmla="*/ 147 w 275"/>
                <a:gd name="T65" fmla="*/ 21 h 216"/>
                <a:gd name="T66" fmla="*/ 204 w 275"/>
                <a:gd name="T67" fmla="*/ 0 h 216"/>
                <a:gd name="T68" fmla="*/ 275 w 275"/>
                <a:gd name="T69" fmla="*/ 195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75" h="216">
                  <a:moveTo>
                    <a:pt x="62" y="5"/>
                  </a:moveTo>
                  <a:lnTo>
                    <a:pt x="62" y="212"/>
                  </a:lnTo>
                  <a:lnTo>
                    <a:pt x="0" y="212"/>
                  </a:lnTo>
                  <a:lnTo>
                    <a:pt x="0" y="5"/>
                  </a:lnTo>
                  <a:lnTo>
                    <a:pt x="62" y="5"/>
                  </a:lnTo>
                  <a:close/>
                  <a:moveTo>
                    <a:pt x="50" y="29"/>
                  </a:moveTo>
                  <a:lnTo>
                    <a:pt x="12" y="29"/>
                  </a:lnTo>
                  <a:lnTo>
                    <a:pt x="12" y="41"/>
                  </a:lnTo>
                  <a:lnTo>
                    <a:pt x="50" y="41"/>
                  </a:lnTo>
                  <a:lnTo>
                    <a:pt x="50" y="29"/>
                  </a:lnTo>
                  <a:close/>
                  <a:moveTo>
                    <a:pt x="50" y="53"/>
                  </a:moveTo>
                  <a:lnTo>
                    <a:pt x="12" y="53"/>
                  </a:lnTo>
                  <a:lnTo>
                    <a:pt x="12" y="66"/>
                  </a:lnTo>
                  <a:lnTo>
                    <a:pt x="50" y="66"/>
                  </a:lnTo>
                  <a:lnTo>
                    <a:pt x="50" y="53"/>
                  </a:lnTo>
                  <a:close/>
                  <a:moveTo>
                    <a:pt x="134" y="5"/>
                  </a:moveTo>
                  <a:lnTo>
                    <a:pt x="134" y="212"/>
                  </a:lnTo>
                  <a:lnTo>
                    <a:pt x="74" y="212"/>
                  </a:lnTo>
                  <a:lnTo>
                    <a:pt x="74" y="5"/>
                  </a:lnTo>
                  <a:lnTo>
                    <a:pt x="134" y="5"/>
                  </a:lnTo>
                  <a:close/>
                  <a:moveTo>
                    <a:pt x="122" y="29"/>
                  </a:moveTo>
                  <a:lnTo>
                    <a:pt x="86" y="29"/>
                  </a:lnTo>
                  <a:lnTo>
                    <a:pt x="86" y="41"/>
                  </a:lnTo>
                  <a:lnTo>
                    <a:pt x="122" y="41"/>
                  </a:lnTo>
                  <a:lnTo>
                    <a:pt x="122" y="29"/>
                  </a:lnTo>
                  <a:close/>
                  <a:moveTo>
                    <a:pt x="122" y="53"/>
                  </a:moveTo>
                  <a:lnTo>
                    <a:pt x="86" y="53"/>
                  </a:lnTo>
                  <a:lnTo>
                    <a:pt x="86" y="66"/>
                  </a:lnTo>
                  <a:lnTo>
                    <a:pt x="122" y="66"/>
                  </a:lnTo>
                  <a:lnTo>
                    <a:pt x="122" y="53"/>
                  </a:lnTo>
                  <a:close/>
                  <a:moveTo>
                    <a:pt x="275" y="195"/>
                  </a:moveTo>
                  <a:lnTo>
                    <a:pt x="218" y="216"/>
                  </a:lnTo>
                  <a:lnTo>
                    <a:pt x="147" y="21"/>
                  </a:lnTo>
                  <a:lnTo>
                    <a:pt x="204" y="0"/>
                  </a:lnTo>
                  <a:lnTo>
                    <a:pt x="275" y="195"/>
                  </a:lnTo>
                  <a:close/>
                </a:path>
              </a:pathLst>
            </a:custGeom>
            <a:solidFill>
              <a:srgbClr val="0072C6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grpSp>
          <p:nvGrpSpPr>
            <p:cNvPr id="64" name="Group 63"/>
            <p:cNvGrpSpPr/>
            <p:nvPr/>
          </p:nvGrpSpPr>
          <p:grpSpPr>
            <a:xfrm>
              <a:off x="5817717" y="1990739"/>
              <a:ext cx="256972" cy="381312"/>
              <a:chOff x="8785977" y="2372203"/>
              <a:chExt cx="482479" cy="715935"/>
            </a:xfrm>
            <a:solidFill>
              <a:srgbClr val="0072C6"/>
            </a:solidFill>
          </p:grpSpPr>
          <p:sp>
            <p:nvSpPr>
              <p:cNvPr id="83" name="Freeform 28"/>
              <p:cNvSpPr>
                <a:spLocks noEditPoints="1"/>
              </p:cNvSpPr>
              <p:nvPr/>
            </p:nvSpPr>
            <p:spPr bwMode="auto">
              <a:xfrm>
                <a:off x="8785977" y="2372203"/>
                <a:ext cx="482479" cy="715935"/>
              </a:xfrm>
              <a:custGeom>
                <a:avLst/>
                <a:gdLst>
                  <a:gd name="T0" fmla="*/ 90 w 93"/>
                  <a:gd name="T1" fmla="*/ 34 h 138"/>
                  <a:gd name="T2" fmla="*/ 86 w 93"/>
                  <a:gd name="T3" fmla="*/ 23 h 138"/>
                  <a:gd name="T4" fmla="*/ 79 w 93"/>
                  <a:gd name="T5" fmla="*/ 13 h 138"/>
                  <a:gd name="T6" fmla="*/ 69 w 93"/>
                  <a:gd name="T7" fmla="*/ 6 h 138"/>
                  <a:gd name="T8" fmla="*/ 58 w 93"/>
                  <a:gd name="T9" fmla="*/ 2 h 138"/>
                  <a:gd name="T10" fmla="*/ 46 w 93"/>
                  <a:gd name="T11" fmla="*/ 0 h 138"/>
                  <a:gd name="T12" fmla="*/ 35 w 93"/>
                  <a:gd name="T13" fmla="*/ 2 h 138"/>
                  <a:gd name="T14" fmla="*/ 24 w 93"/>
                  <a:gd name="T15" fmla="*/ 6 h 138"/>
                  <a:gd name="T16" fmla="*/ 14 w 93"/>
                  <a:gd name="T17" fmla="*/ 13 h 138"/>
                  <a:gd name="T18" fmla="*/ 7 w 93"/>
                  <a:gd name="T19" fmla="*/ 23 h 138"/>
                  <a:gd name="T20" fmla="*/ 2 w 93"/>
                  <a:gd name="T21" fmla="*/ 34 h 138"/>
                  <a:gd name="T22" fmla="*/ 0 w 93"/>
                  <a:gd name="T23" fmla="*/ 46 h 138"/>
                  <a:gd name="T24" fmla="*/ 2 w 93"/>
                  <a:gd name="T25" fmla="*/ 57 h 138"/>
                  <a:gd name="T26" fmla="*/ 7 w 93"/>
                  <a:gd name="T27" fmla="*/ 68 h 138"/>
                  <a:gd name="T28" fmla="*/ 14 w 93"/>
                  <a:gd name="T29" fmla="*/ 79 h 138"/>
                  <a:gd name="T30" fmla="*/ 21 w 93"/>
                  <a:gd name="T31" fmla="*/ 138 h 138"/>
                  <a:gd name="T32" fmla="*/ 71 w 93"/>
                  <a:gd name="T33" fmla="*/ 138 h 138"/>
                  <a:gd name="T34" fmla="*/ 79 w 93"/>
                  <a:gd name="T35" fmla="*/ 79 h 138"/>
                  <a:gd name="T36" fmla="*/ 86 w 93"/>
                  <a:gd name="T37" fmla="*/ 68 h 138"/>
                  <a:gd name="T38" fmla="*/ 90 w 93"/>
                  <a:gd name="T39" fmla="*/ 57 h 138"/>
                  <a:gd name="T40" fmla="*/ 93 w 93"/>
                  <a:gd name="T41" fmla="*/ 46 h 138"/>
                  <a:gd name="T42" fmla="*/ 46 w 93"/>
                  <a:gd name="T43" fmla="*/ 72 h 138"/>
                  <a:gd name="T44" fmla="*/ 41 w 93"/>
                  <a:gd name="T45" fmla="*/ 72 h 138"/>
                  <a:gd name="T46" fmla="*/ 32 w 93"/>
                  <a:gd name="T47" fmla="*/ 67 h 138"/>
                  <a:gd name="T48" fmla="*/ 25 w 93"/>
                  <a:gd name="T49" fmla="*/ 61 h 138"/>
                  <a:gd name="T50" fmla="*/ 21 w 93"/>
                  <a:gd name="T51" fmla="*/ 52 h 138"/>
                  <a:gd name="T52" fmla="*/ 20 w 93"/>
                  <a:gd name="T53" fmla="*/ 47 h 138"/>
                  <a:gd name="T54" fmla="*/ 23 w 93"/>
                  <a:gd name="T55" fmla="*/ 37 h 138"/>
                  <a:gd name="T56" fmla="*/ 28 w 93"/>
                  <a:gd name="T57" fmla="*/ 29 h 138"/>
                  <a:gd name="T58" fmla="*/ 36 w 93"/>
                  <a:gd name="T59" fmla="*/ 23 h 138"/>
                  <a:gd name="T60" fmla="*/ 46 w 93"/>
                  <a:gd name="T61" fmla="*/ 21 h 138"/>
                  <a:gd name="T62" fmla="*/ 52 w 93"/>
                  <a:gd name="T63" fmla="*/ 22 h 138"/>
                  <a:gd name="T64" fmla="*/ 61 w 93"/>
                  <a:gd name="T65" fmla="*/ 26 h 138"/>
                  <a:gd name="T66" fmla="*/ 68 w 93"/>
                  <a:gd name="T67" fmla="*/ 32 h 138"/>
                  <a:gd name="T68" fmla="*/ 71 w 93"/>
                  <a:gd name="T69" fmla="*/ 41 h 138"/>
                  <a:gd name="T70" fmla="*/ 72 w 93"/>
                  <a:gd name="T71" fmla="*/ 47 h 138"/>
                  <a:gd name="T72" fmla="*/ 70 w 93"/>
                  <a:gd name="T73" fmla="*/ 56 h 138"/>
                  <a:gd name="T74" fmla="*/ 64 w 93"/>
                  <a:gd name="T75" fmla="*/ 65 h 138"/>
                  <a:gd name="T76" fmla="*/ 56 w 93"/>
                  <a:gd name="T77" fmla="*/ 70 h 138"/>
                  <a:gd name="T78" fmla="*/ 46 w 93"/>
                  <a:gd name="T79" fmla="*/ 72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93" h="138">
                    <a:moveTo>
                      <a:pt x="80" y="41"/>
                    </a:moveTo>
                    <a:lnTo>
                      <a:pt x="90" y="34"/>
                    </a:lnTo>
                    <a:lnTo>
                      <a:pt x="78" y="32"/>
                    </a:lnTo>
                    <a:lnTo>
                      <a:pt x="86" y="23"/>
                    </a:lnTo>
                    <a:lnTo>
                      <a:pt x="73" y="24"/>
                    </a:lnTo>
                    <a:lnTo>
                      <a:pt x="79" y="13"/>
                    </a:lnTo>
                    <a:lnTo>
                      <a:pt x="68" y="19"/>
                    </a:lnTo>
                    <a:lnTo>
                      <a:pt x="69" y="6"/>
                    </a:lnTo>
                    <a:lnTo>
                      <a:pt x="60" y="14"/>
                    </a:lnTo>
                    <a:lnTo>
                      <a:pt x="58" y="2"/>
                    </a:lnTo>
                    <a:lnTo>
                      <a:pt x="51" y="12"/>
                    </a:lnTo>
                    <a:lnTo>
                      <a:pt x="46" y="0"/>
                    </a:lnTo>
                    <a:lnTo>
                      <a:pt x="42" y="12"/>
                    </a:lnTo>
                    <a:lnTo>
                      <a:pt x="35" y="2"/>
                    </a:lnTo>
                    <a:lnTo>
                      <a:pt x="33" y="14"/>
                    </a:lnTo>
                    <a:lnTo>
                      <a:pt x="24" y="6"/>
                    </a:lnTo>
                    <a:lnTo>
                      <a:pt x="25" y="19"/>
                    </a:lnTo>
                    <a:lnTo>
                      <a:pt x="14" y="13"/>
                    </a:lnTo>
                    <a:lnTo>
                      <a:pt x="19" y="24"/>
                    </a:lnTo>
                    <a:lnTo>
                      <a:pt x="7" y="23"/>
                    </a:lnTo>
                    <a:lnTo>
                      <a:pt x="15" y="32"/>
                    </a:lnTo>
                    <a:lnTo>
                      <a:pt x="2" y="34"/>
                    </a:lnTo>
                    <a:lnTo>
                      <a:pt x="12" y="41"/>
                    </a:lnTo>
                    <a:lnTo>
                      <a:pt x="0" y="46"/>
                    </a:lnTo>
                    <a:lnTo>
                      <a:pt x="12" y="50"/>
                    </a:lnTo>
                    <a:lnTo>
                      <a:pt x="2" y="57"/>
                    </a:lnTo>
                    <a:lnTo>
                      <a:pt x="15" y="59"/>
                    </a:lnTo>
                    <a:lnTo>
                      <a:pt x="7" y="68"/>
                    </a:lnTo>
                    <a:lnTo>
                      <a:pt x="19" y="67"/>
                    </a:lnTo>
                    <a:lnTo>
                      <a:pt x="14" y="79"/>
                    </a:lnTo>
                    <a:lnTo>
                      <a:pt x="21" y="75"/>
                    </a:lnTo>
                    <a:lnTo>
                      <a:pt x="21" y="138"/>
                    </a:lnTo>
                    <a:lnTo>
                      <a:pt x="46" y="113"/>
                    </a:lnTo>
                    <a:lnTo>
                      <a:pt x="71" y="138"/>
                    </a:lnTo>
                    <a:lnTo>
                      <a:pt x="71" y="75"/>
                    </a:lnTo>
                    <a:lnTo>
                      <a:pt x="79" y="79"/>
                    </a:lnTo>
                    <a:lnTo>
                      <a:pt x="73" y="67"/>
                    </a:lnTo>
                    <a:lnTo>
                      <a:pt x="86" y="68"/>
                    </a:lnTo>
                    <a:lnTo>
                      <a:pt x="78" y="59"/>
                    </a:lnTo>
                    <a:lnTo>
                      <a:pt x="90" y="57"/>
                    </a:lnTo>
                    <a:lnTo>
                      <a:pt x="80" y="50"/>
                    </a:lnTo>
                    <a:lnTo>
                      <a:pt x="93" y="46"/>
                    </a:lnTo>
                    <a:lnTo>
                      <a:pt x="80" y="41"/>
                    </a:lnTo>
                    <a:close/>
                    <a:moveTo>
                      <a:pt x="46" y="72"/>
                    </a:moveTo>
                    <a:lnTo>
                      <a:pt x="46" y="72"/>
                    </a:lnTo>
                    <a:lnTo>
                      <a:pt x="41" y="72"/>
                    </a:lnTo>
                    <a:lnTo>
                      <a:pt x="36" y="70"/>
                    </a:lnTo>
                    <a:lnTo>
                      <a:pt x="32" y="67"/>
                    </a:lnTo>
                    <a:lnTo>
                      <a:pt x="28" y="65"/>
                    </a:lnTo>
                    <a:lnTo>
                      <a:pt x="25" y="61"/>
                    </a:lnTo>
                    <a:lnTo>
                      <a:pt x="23" y="56"/>
                    </a:lnTo>
                    <a:lnTo>
                      <a:pt x="21" y="52"/>
                    </a:lnTo>
                    <a:lnTo>
                      <a:pt x="20" y="47"/>
                    </a:lnTo>
                    <a:lnTo>
                      <a:pt x="20" y="47"/>
                    </a:lnTo>
                    <a:lnTo>
                      <a:pt x="21" y="41"/>
                    </a:lnTo>
                    <a:lnTo>
                      <a:pt x="23" y="37"/>
                    </a:lnTo>
                    <a:lnTo>
                      <a:pt x="25" y="32"/>
                    </a:lnTo>
                    <a:lnTo>
                      <a:pt x="28" y="29"/>
                    </a:lnTo>
                    <a:lnTo>
                      <a:pt x="32" y="26"/>
                    </a:lnTo>
                    <a:lnTo>
                      <a:pt x="36" y="23"/>
                    </a:lnTo>
                    <a:lnTo>
                      <a:pt x="41" y="22"/>
                    </a:lnTo>
                    <a:lnTo>
                      <a:pt x="46" y="21"/>
                    </a:lnTo>
                    <a:lnTo>
                      <a:pt x="46" y="21"/>
                    </a:lnTo>
                    <a:lnTo>
                      <a:pt x="52" y="22"/>
                    </a:lnTo>
                    <a:lnTo>
                      <a:pt x="56" y="23"/>
                    </a:lnTo>
                    <a:lnTo>
                      <a:pt x="61" y="26"/>
                    </a:lnTo>
                    <a:lnTo>
                      <a:pt x="64" y="29"/>
                    </a:lnTo>
                    <a:lnTo>
                      <a:pt x="68" y="32"/>
                    </a:lnTo>
                    <a:lnTo>
                      <a:pt x="70" y="37"/>
                    </a:lnTo>
                    <a:lnTo>
                      <a:pt x="71" y="41"/>
                    </a:lnTo>
                    <a:lnTo>
                      <a:pt x="72" y="47"/>
                    </a:lnTo>
                    <a:lnTo>
                      <a:pt x="72" y="47"/>
                    </a:lnTo>
                    <a:lnTo>
                      <a:pt x="71" y="52"/>
                    </a:lnTo>
                    <a:lnTo>
                      <a:pt x="70" y="56"/>
                    </a:lnTo>
                    <a:lnTo>
                      <a:pt x="68" y="61"/>
                    </a:lnTo>
                    <a:lnTo>
                      <a:pt x="64" y="65"/>
                    </a:lnTo>
                    <a:lnTo>
                      <a:pt x="61" y="67"/>
                    </a:lnTo>
                    <a:lnTo>
                      <a:pt x="56" y="70"/>
                    </a:lnTo>
                    <a:lnTo>
                      <a:pt x="52" y="72"/>
                    </a:lnTo>
                    <a:lnTo>
                      <a:pt x="46" y="72"/>
                    </a:lnTo>
                    <a:lnTo>
                      <a:pt x="46" y="7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4" name="Freeform 29"/>
              <p:cNvSpPr>
                <a:spLocks/>
              </p:cNvSpPr>
              <p:nvPr/>
            </p:nvSpPr>
            <p:spPr bwMode="auto">
              <a:xfrm>
                <a:off x="8926053" y="2517465"/>
                <a:ext cx="197141" cy="197141"/>
              </a:xfrm>
              <a:custGeom>
                <a:avLst/>
                <a:gdLst>
                  <a:gd name="T0" fmla="*/ 19 w 38"/>
                  <a:gd name="T1" fmla="*/ 0 h 38"/>
                  <a:gd name="T2" fmla="*/ 19 w 38"/>
                  <a:gd name="T3" fmla="*/ 0 h 38"/>
                  <a:gd name="T4" fmla="*/ 16 w 38"/>
                  <a:gd name="T5" fmla="*/ 0 h 38"/>
                  <a:gd name="T6" fmla="*/ 11 w 38"/>
                  <a:gd name="T7" fmla="*/ 1 h 38"/>
                  <a:gd name="T8" fmla="*/ 9 w 38"/>
                  <a:gd name="T9" fmla="*/ 3 h 38"/>
                  <a:gd name="T10" fmla="*/ 6 w 38"/>
                  <a:gd name="T11" fmla="*/ 6 h 38"/>
                  <a:gd name="T12" fmla="*/ 4 w 38"/>
                  <a:gd name="T13" fmla="*/ 8 h 38"/>
                  <a:gd name="T14" fmla="*/ 1 w 38"/>
                  <a:gd name="T15" fmla="*/ 11 h 38"/>
                  <a:gd name="T16" fmla="*/ 0 w 38"/>
                  <a:gd name="T17" fmla="*/ 15 h 38"/>
                  <a:gd name="T18" fmla="*/ 0 w 38"/>
                  <a:gd name="T19" fmla="*/ 19 h 38"/>
                  <a:gd name="T20" fmla="*/ 0 w 38"/>
                  <a:gd name="T21" fmla="*/ 19 h 38"/>
                  <a:gd name="T22" fmla="*/ 0 w 38"/>
                  <a:gd name="T23" fmla="*/ 22 h 38"/>
                  <a:gd name="T24" fmla="*/ 1 w 38"/>
                  <a:gd name="T25" fmla="*/ 26 h 38"/>
                  <a:gd name="T26" fmla="*/ 4 w 38"/>
                  <a:gd name="T27" fmla="*/ 29 h 38"/>
                  <a:gd name="T28" fmla="*/ 6 w 38"/>
                  <a:gd name="T29" fmla="*/ 33 h 38"/>
                  <a:gd name="T30" fmla="*/ 9 w 38"/>
                  <a:gd name="T31" fmla="*/ 35 h 38"/>
                  <a:gd name="T32" fmla="*/ 11 w 38"/>
                  <a:gd name="T33" fmla="*/ 36 h 38"/>
                  <a:gd name="T34" fmla="*/ 16 w 38"/>
                  <a:gd name="T35" fmla="*/ 37 h 38"/>
                  <a:gd name="T36" fmla="*/ 19 w 38"/>
                  <a:gd name="T37" fmla="*/ 38 h 38"/>
                  <a:gd name="T38" fmla="*/ 19 w 38"/>
                  <a:gd name="T39" fmla="*/ 38 h 38"/>
                  <a:gd name="T40" fmla="*/ 23 w 38"/>
                  <a:gd name="T41" fmla="*/ 37 h 38"/>
                  <a:gd name="T42" fmla="*/ 27 w 38"/>
                  <a:gd name="T43" fmla="*/ 36 h 38"/>
                  <a:gd name="T44" fmla="*/ 29 w 38"/>
                  <a:gd name="T45" fmla="*/ 35 h 38"/>
                  <a:gd name="T46" fmla="*/ 33 w 38"/>
                  <a:gd name="T47" fmla="*/ 33 h 38"/>
                  <a:gd name="T48" fmla="*/ 35 w 38"/>
                  <a:gd name="T49" fmla="*/ 29 h 38"/>
                  <a:gd name="T50" fmla="*/ 37 w 38"/>
                  <a:gd name="T51" fmla="*/ 26 h 38"/>
                  <a:gd name="T52" fmla="*/ 38 w 38"/>
                  <a:gd name="T53" fmla="*/ 22 h 38"/>
                  <a:gd name="T54" fmla="*/ 38 w 38"/>
                  <a:gd name="T55" fmla="*/ 19 h 38"/>
                  <a:gd name="T56" fmla="*/ 38 w 38"/>
                  <a:gd name="T57" fmla="*/ 19 h 38"/>
                  <a:gd name="T58" fmla="*/ 38 w 38"/>
                  <a:gd name="T59" fmla="*/ 15 h 38"/>
                  <a:gd name="T60" fmla="*/ 37 w 38"/>
                  <a:gd name="T61" fmla="*/ 11 h 38"/>
                  <a:gd name="T62" fmla="*/ 35 w 38"/>
                  <a:gd name="T63" fmla="*/ 8 h 38"/>
                  <a:gd name="T64" fmla="*/ 33 w 38"/>
                  <a:gd name="T65" fmla="*/ 6 h 38"/>
                  <a:gd name="T66" fmla="*/ 29 w 38"/>
                  <a:gd name="T67" fmla="*/ 3 h 38"/>
                  <a:gd name="T68" fmla="*/ 27 w 38"/>
                  <a:gd name="T69" fmla="*/ 1 h 38"/>
                  <a:gd name="T70" fmla="*/ 23 w 38"/>
                  <a:gd name="T71" fmla="*/ 0 h 38"/>
                  <a:gd name="T72" fmla="*/ 19 w 38"/>
                  <a:gd name="T73" fmla="*/ 0 h 38"/>
                  <a:gd name="T74" fmla="*/ 19 w 38"/>
                  <a:gd name="T75" fmla="*/ 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8" h="38">
                    <a:moveTo>
                      <a:pt x="19" y="0"/>
                    </a:moveTo>
                    <a:lnTo>
                      <a:pt x="19" y="0"/>
                    </a:lnTo>
                    <a:lnTo>
                      <a:pt x="16" y="0"/>
                    </a:lnTo>
                    <a:lnTo>
                      <a:pt x="11" y="1"/>
                    </a:lnTo>
                    <a:lnTo>
                      <a:pt x="9" y="3"/>
                    </a:lnTo>
                    <a:lnTo>
                      <a:pt x="6" y="6"/>
                    </a:lnTo>
                    <a:lnTo>
                      <a:pt x="4" y="8"/>
                    </a:lnTo>
                    <a:lnTo>
                      <a:pt x="1" y="11"/>
                    </a:lnTo>
                    <a:lnTo>
                      <a:pt x="0" y="15"/>
                    </a:lnTo>
                    <a:lnTo>
                      <a:pt x="0" y="19"/>
                    </a:lnTo>
                    <a:lnTo>
                      <a:pt x="0" y="19"/>
                    </a:lnTo>
                    <a:lnTo>
                      <a:pt x="0" y="22"/>
                    </a:lnTo>
                    <a:lnTo>
                      <a:pt x="1" y="26"/>
                    </a:lnTo>
                    <a:lnTo>
                      <a:pt x="4" y="29"/>
                    </a:lnTo>
                    <a:lnTo>
                      <a:pt x="6" y="33"/>
                    </a:lnTo>
                    <a:lnTo>
                      <a:pt x="9" y="35"/>
                    </a:lnTo>
                    <a:lnTo>
                      <a:pt x="11" y="36"/>
                    </a:lnTo>
                    <a:lnTo>
                      <a:pt x="16" y="37"/>
                    </a:lnTo>
                    <a:lnTo>
                      <a:pt x="19" y="38"/>
                    </a:lnTo>
                    <a:lnTo>
                      <a:pt x="19" y="38"/>
                    </a:lnTo>
                    <a:lnTo>
                      <a:pt x="23" y="37"/>
                    </a:lnTo>
                    <a:lnTo>
                      <a:pt x="27" y="36"/>
                    </a:lnTo>
                    <a:lnTo>
                      <a:pt x="29" y="35"/>
                    </a:lnTo>
                    <a:lnTo>
                      <a:pt x="33" y="33"/>
                    </a:lnTo>
                    <a:lnTo>
                      <a:pt x="35" y="29"/>
                    </a:lnTo>
                    <a:lnTo>
                      <a:pt x="37" y="26"/>
                    </a:lnTo>
                    <a:lnTo>
                      <a:pt x="38" y="22"/>
                    </a:lnTo>
                    <a:lnTo>
                      <a:pt x="38" y="19"/>
                    </a:lnTo>
                    <a:lnTo>
                      <a:pt x="38" y="19"/>
                    </a:lnTo>
                    <a:lnTo>
                      <a:pt x="38" y="15"/>
                    </a:lnTo>
                    <a:lnTo>
                      <a:pt x="37" y="11"/>
                    </a:lnTo>
                    <a:lnTo>
                      <a:pt x="35" y="8"/>
                    </a:lnTo>
                    <a:lnTo>
                      <a:pt x="33" y="6"/>
                    </a:lnTo>
                    <a:lnTo>
                      <a:pt x="29" y="3"/>
                    </a:lnTo>
                    <a:lnTo>
                      <a:pt x="27" y="1"/>
                    </a:lnTo>
                    <a:lnTo>
                      <a:pt x="23" y="0"/>
                    </a:lnTo>
                    <a:lnTo>
                      <a:pt x="19" y="0"/>
                    </a:lnTo>
                    <a:lnTo>
                      <a:pt x="19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65" name="Group 64"/>
            <p:cNvGrpSpPr>
              <a:grpSpLocks noChangeAspect="1"/>
            </p:cNvGrpSpPr>
            <p:nvPr/>
          </p:nvGrpSpPr>
          <p:grpSpPr>
            <a:xfrm>
              <a:off x="5989763" y="3481970"/>
              <a:ext cx="359056" cy="244464"/>
              <a:chOff x="7554913" y="3697288"/>
              <a:chExt cx="596900" cy="406400"/>
            </a:xfrm>
            <a:solidFill>
              <a:srgbClr val="0072C6"/>
            </a:solidFill>
          </p:grpSpPr>
          <p:sp>
            <p:nvSpPr>
              <p:cNvPr id="78" name="Freeform 16"/>
              <p:cNvSpPr>
                <a:spLocks noEditPoints="1"/>
              </p:cNvSpPr>
              <p:nvPr/>
            </p:nvSpPr>
            <p:spPr bwMode="auto">
              <a:xfrm>
                <a:off x="7554913" y="3697288"/>
                <a:ext cx="596900" cy="406400"/>
              </a:xfrm>
              <a:custGeom>
                <a:avLst/>
                <a:gdLst>
                  <a:gd name="T0" fmla="*/ 358 w 376"/>
                  <a:gd name="T1" fmla="*/ 0 h 256"/>
                  <a:gd name="T2" fmla="*/ 18 w 376"/>
                  <a:gd name="T3" fmla="*/ 0 h 256"/>
                  <a:gd name="T4" fmla="*/ 18 w 376"/>
                  <a:gd name="T5" fmla="*/ 0 h 256"/>
                  <a:gd name="T6" fmla="*/ 10 w 376"/>
                  <a:gd name="T7" fmla="*/ 2 h 256"/>
                  <a:gd name="T8" fmla="*/ 4 w 376"/>
                  <a:gd name="T9" fmla="*/ 6 h 256"/>
                  <a:gd name="T10" fmla="*/ 0 w 376"/>
                  <a:gd name="T11" fmla="*/ 12 h 256"/>
                  <a:gd name="T12" fmla="*/ 0 w 376"/>
                  <a:gd name="T13" fmla="*/ 18 h 256"/>
                  <a:gd name="T14" fmla="*/ 0 w 376"/>
                  <a:gd name="T15" fmla="*/ 236 h 256"/>
                  <a:gd name="T16" fmla="*/ 0 w 376"/>
                  <a:gd name="T17" fmla="*/ 236 h 256"/>
                  <a:gd name="T18" fmla="*/ 0 w 376"/>
                  <a:gd name="T19" fmla="*/ 244 h 256"/>
                  <a:gd name="T20" fmla="*/ 4 w 376"/>
                  <a:gd name="T21" fmla="*/ 250 h 256"/>
                  <a:gd name="T22" fmla="*/ 10 w 376"/>
                  <a:gd name="T23" fmla="*/ 254 h 256"/>
                  <a:gd name="T24" fmla="*/ 18 w 376"/>
                  <a:gd name="T25" fmla="*/ 256 h 256"/>
                  <a:gd name="T26" fmla="*/ 358 w 376"/>
                  <a:gd name="T27" fmla="*/ 256 h 256"/>
                  <a:gd name="T28" fmla="*/ 358 w 376"/>
                  <a:gd name="T29" fmla="*/ 256 h 256"/>
                  <a:gd name="T30" fmla="*/ 364 w 376"/>
                  <a:gd name="T31" fmla="*/ 254 h 256"/>
                  <a:gd name="T32" fmla="*/ 370 w 376"/>
                  <a:gd name="T33" fmla="*/ 250 h 256"/>
                  <a:gd name="T34" fmla="*/ 376 w 376"/>
                  <a:gd name="T35" fmla="*/ 244 h 256"/>
                  <a:gd name="T36" fmla="*/ 376 w 376"/>
                  <a:gd name="T37" fmla="*/ 236 h 256"/>
                  <a:gd name="T38" fmla="*/ 376 w 376"/>
                  <a:gd name="T39" fmla="*/ 18 h 256"/>
                  <a:gd name="T40" fmla="*/ 376 w 376"/>
                  <a:gd name="T41" fmla="*/ 18 h 256"/>
                  <a:gd name="T42" fmla="*/ 376 w 376"/>
                  <a:gd name="T43" fmla="*/ 12 h 256"/>
                  <a:gd name="T44" fmla="*/ 370 w 376"/>
                  <a:gd name="T45" fmla="*/ 6 h 256"/>
                  <a:gd name="T46" fmla="*/ 364 w 376"/>
                  <a:gd name="T47" fmla="*/ 2 h 256"/>
                  <a:gd name="T48" fmla="*/ 358 w 376"/>
                  <a:gd name="T49" fmla="*/ 0 h 256"/>
                  <a:gd name="T50" fmla="*/ 358 w 376"/>
                  <a:gd name="T51" fmla="*/ 0 h 256"/>
                  <a:gd name="T52" fmla="*/ 342 w 376"/>
                  <a:gd name="T53" fmla="*/ 224 h 256"/>
                  <a:gd name="T54" fmla="*/ 34 w 376"/>
                  <a:gd name="T55" fmla="*/ 224 h 256"/>
                  <a:gd name="T56" fmla="*/ 34 w 376"/>
                  <a:gd name="T57" fmla="*/ 30 h 256"/>
                  <a:gd name="T58" fmla="*/ 342 w 376"/>
                  <a:gd name="T59" fmla="*/ 30 h 256"/>
                  <a:gd name="T60" fmla="*/ 342 w 376"/>
                  <a:gd name="T61" fmla="*/ 224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376" h="256">
                    <a:moveTo>
                      <a:pt x="358" y="0"/>
                    </a:moveTo>
                    <a:lnTo>
                      <a:pt x="18" y="0"/>
                    </a:lnTo>
                    <a:lnTo>
                      <a:pt x="18" y="0"/>
                    </a:lnTo>
                    <a:lnTo>
                      <a:pt x="10" y="2"/>
                    </a:lnTo>
                    <a:lnTo>
                      <a:pt x="4" y="6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0" y="236"/>
                    </a:lnTo>
                    <a:lnTo>
                      <a:pt x="0" y="236"/>
                    </a:lnTo>
                    <a:lnTo>
                      <a:pt x="0" y="244"/>
                    </a:lnTo>
                    <a:lnTo>
                      <a:pt x="4" y="250"/>
                    </a:lnTo>
                    <a:lnTo>
                      <a:pt x="10" y="254"/>
                    </a:lnTo>
                    <a:lnTo>
                      <a:pt x="18" y="256"/>
                    </a:lnTo>
                    <a:lnTo>
                      <a:pt x="358" y="256"/>
                    </a:lnTo>
                    <a:lnTo>
                      <a:pt x="358" y="256"/>
                    </a:lnTo>
                    <a:lnTo>
                      <a:pt x="364" y="254"/>
                    </a:lnTo>
                    <a:lnTo>
                      <a:pt x="370" y="250"/>
                    </a:lnTo>
                    <a:lnTo>
                      <a:pt x="376" y="244"/>
                    </a:lnTo>
                    <a:lnTo>
                      <a:pt x="376" y="236"/>
                    </a:lnTo>
                    <a:lnTo>
                      <a:pt x="376" y="18"/>
                    </a:lnTo>
                    <a:lnTo>
                      <a:pt x="376" y="18"/>
                    </a:lnTo>
                    <a:lnTo>
                      <a:pt x="376" y="12"/>
                    </a:lnTo>
                    <a:lnTo>
                      <a:pt x="370" y="6"/>
                    </a:lnTo>
                    <a:lnTo>
                      <a:pt x="364" y="2"/>
                    </a:lnTo>
                    <a:lnTo>
                      <a:pt x="358" y="0"/>
                    </a:lnTo>
                    <a:lnTo>
                      <a:pt x="358" y="0"/>
                    </a:lnTo>
                    <a:close/>
                    <a:moveTo>
                      <a:pt x="342" y="224"/>
                    </a:moveTo>
                    <a:lnTo>
                      <a:pt x="34" y="224"/>
                    </a:lnTo>
                    <a:lnTo>
                      <a:pt x="34" y="30"/>
                    </a:lnTo>
                    <a:lnTo>
                      <a:pt x="342" y="30"/>
                    </a:lnTo>
                    <a:lnTo>
                      <a:pt x="342" y="22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9" name="Freeform 17"/>
              <p:cNvSpPr>
                <a:spLocks/>
              </p:cNvSpPr>
              <p:nvPr/>
            </p:nvSpPr>
            <p:spPr bwMode="auto">
              <a:xfrm>
                <a:off x="7910513" y="3805238"/>
                <a:ext cx="117475" cy="187325"/>
              </a:xfrm>
              <a:custGeom>
                <a:avLst/>
                <a:gdLst>
                  <a:gd name="T0" fmla="*/ 18 w 74"/>
                  <a:gd name="T1" fmla="*/ 70 h 118"/>
                  <a:gd name="T2" fmla="*/ 18 w 74"/>
                  <a:gd name="T3" fmla="*/ 118 h 118"/>
                  <a:gd name="T4" fmla="*/ 36 w 74"/>
                  <a:gd name="T5" fmla="*/ 100 h 118"/>
                  <a:gd name="T6" fmla="*/ 56 w 74"/>
                  <a:gd name="T7" fmla="*/ 118 h 118"/>
                  <a:gd name="T8" fmla="*/ 56 w 74"/>
                  <a:gd name="T9" fmla="*/ 70 h 118"/>
                  <a:gd name="T10" fmla="*/ 56 w 74"/>
                  <a:gd name="T11" fmla="*/ 70 h 118"/>
                  <a:gd name="T12" fmla="*/ 62 w 74"/>
                  <a:gd name="T13" fmla="*/ 64 h 118"/>
                  <a:gd name="T14" fmla="*/ 68 w 74"/>
                  <a:gd name="T15" fmla="*/ 56 h 118"/>
                  <a:gd name="T16" fmla="*/ 72 w 74"/>
                  <a:gd name="T17" fmla="*/ 48 h 118"/>
                  <a:gd name="T18" fmla="*/ 74 w 74"/>
                  <a:gd name="T19" fmla="*/ 38 h 118"/>
                  <a:gd name="T20" fmla="*/ 74 w 74"/>
                  <a:gd name="T21" fmla="*/ 38 h 118"/>
                  <a:gd name="T22" fmla="*/ 72 w 74"/>
                  <a:gd name="T23" fmla="*/ 30 h 118"/>
                  <a:gd name="T24" fmla="*/ 70 w 74"/>
                  <a:gd name="T25" fmla="*/ 22 h 118"/>
                  <a:gd name="T26" fmla="*/ 68 w 74"/>
                  <a:gd name="T27" fmla="*/ 16 h 118"/>
                  <a:gd name="T28" fmla="*/ 62 w 74"/>
                  <a:gd name="T29" fmla="*/ 10 h 118"/>
                  <a:gd name="T30" fmla="*/ 58 w 74"/>
                  <a:gd name="T31" fmla="*/ 6 h 118"/>
                  <a:gd name="T32" fmla="*/ 50 w 74"/>
                  <a:gd name="T33" fmla="*/ 2 h 118"/>
                  <a:gd name="T34" fmla="*/ 44 w 74"/>
                  <a:gd name="T35" fmla="*/ 0 h 118"/>
                  <a:gd name="T36" fmla="*/ 36 w 74"/>
                  <a:gd name="T37" fmla="*/ 0 h 118"/>
                  <a:gd name="T38" fmla="*/ 36 w 74"/>
                  <a:gd name="T39" fmla="*/ 0 h 118"/>
                  <a:gd name="T40" fmla="*/ 28 w 74"/>
                  <a:gd name="T41" fmla="*/ 0 h 118"/>
                  <a:gd name="T42" fmla="*/ 22 w 74"/>
                  <a:gd name="T43" fmla="*/ 2 h 118"/>
                  <a:gd name="T44" fmla="*/ 16 w 74"/>
                  <a:gd name="T45" fmla="*/ 6 h 118"/>
                  <a:gd name="T46" fmla="*/ 10 w 74"/>
                  <a:gd name="T47" fmla="*/ 10 h 118"/>
                  <a:gd name="T48" fmla="*/ 6 w 74"/>
                  <a:gd name="T49" fmla="*/ 16 h 118"/>
                  <a:gd name="T50" fmla="*/ 2 w 74"/>
                  <a:gd name="T51" fmla="*/ 22 h 118"/>
                  <a:gd name="T52" fmla="*/ 0 w 74"/>
                  <a:gd name="T53" fmla="*/ 30 h 118"/>
                  <a:gd name="T54" fmla="*/ 0 w 74"/>
                  <a:gd name="T55" fmla="*/ 38 h 118"/>
                  <a:gd name="T56" fmla="*/ 0 w 74"/>
                  <a:gd name="T57" fmla="*/ 38 h 118"/>
                  <a:gd name="T58" fmla="*/ 0 w 74"/>
                  <a:gd name="T59" fmla="*/ 48 h 118"/>
                  <a:gd name="T60" fmla="*/ 4 w 74"/>
                  <a:gd name="T61" fmla="*/ 56 h 118"/>
                  <a:gd name="T62" fmla="*/ 10 w 74"/>
                  <a:gd name="T63" fmla="*/ 64 h 118"/>
                  <a:gd name="T64" fmla="*/ 18 w 74"/>
                  <a:gd name="T65" fmla="*/ 70 h 118"/>
                  <a:gd name="T66" fmla="*/ 18 w 74"/>
                  <a:gd name="T67" fmla="*/ 70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74" h="118">
                    <a:moveTo>
                      <a:pt x="18" y="70"/>
                    </a:moveTo>
                    <a:lnTo>
                      <a:pt x="18" y="118"/>
                    </a:lnTo>
                    <a:lnTo>
                      <a:pt x="36" y="100"/>
                    </a:lnTo>
                    <a:lnTo>
                      <a:pt x="56" y="118"/>
                    </a:lnTo>
                    <a:lnTo>
                      <a:pt x="56" y="70"/>
                    </a:lnTo>
                    <a:lnTo>
                      <a:pt x="56" y="70"/>
                    </a:lnTo>
                    <a:lnTo>
                      <a:pt x="62" y="64"/>
                    </a:lnTo>
                    <a:lnTo>
                      <a:pt x="68" y="56"/>
                    </a:lnTo>
                    <a:lnTo>
                      <a:pt x="72" y="48"/>
                    </a:lnTo>
                    <a:lnTo>
                      <a:pt x="74" y="38"/>
                    </a:lnTo>
                    <a:lnTo>
                      <a:pt x="74" y="38"/>
                    </a:lnTo>
                    <a:lnTo>
                      <a:pt x="72" y="30"/>
                    </a:lnTo>
                    <a:lnTo>
                      <a:pt x="70" y="22"/>
                    </a:lnTo>
                    <a:lnTo>
                      <a:pt x="68" y="16"/>
                    </a:lnTo>
                    <a:lnTo>
                      <a:pt x="62" y="10"/>
                    </a:lnTo>
                    <a:lnTo>
                      <a:pt x="58" y="6"/>
                    </a:lnTo>
                    <a:lnTo>
                      <a:pt x="50" y="2"/>
                    </a:lnTo>
                    <a:lnTo>
                      <a:pt x="44" y="0"/>
                    </a:lnTo>
                    <a:lnTo>
                      <a:pt x="36" y="0"/>
                    </a:lnTo>
                    <a:lnTo>
                      <a:pt x="36" y="0"/>
                    </a:lnTo>
                    <a:lnTo>
                      <a:pt x="28" y="0"/>
                    </a:lnTo>
                    <a:lnTo>
                      <a:pt x="22" y="2"/>
                    </a:lnTo>
                    <a:lnTo>
                      <a:pt x="16" y="6"/>
                    </a:lnTo>
                    <a:lnTo>
                      <a:pt x="10" y="10"/>
                    </a:lnTo>
                    <a:lnTo>
                      <a:pt x="6" y="16"/>
                    </a:lnTo>
                    <a:lnTo>
                      <a:pt x="2" y="22"/>
                    </a:lnTo>
                    <a:lnTo>
                      <a:pt x="0" y="30"/>
                    </a:lnTo>
                    <a:lnTo>
                      <a:pt x="0" y="38"/>
                    </a:lnTo>
                    <a:lnTo>
                      <a:pt x="0" y="38"/>
                    </a:lnTo>
                    <a:lnTo>
                      <a:pt x="0" y="48"/>
                    </a:lnTo>
                    <a:lnTo>
                      <a:pt x="4" y="56"/>
                    </a:lnTo>
                    <a:lnTo>
                      <a:pt x="10" y="64"/>
                    </a:lnTo>
                    <a:lnTo>
                      <a:pt x="18" y="70"/>
                    </a:lnTo>
                    <a:lnTo>
                      <a:pt x="18" y="7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0" name="Rectangle 18"/>
              <p:cNvSpPr>
                <a:spLocks noChangeArrowheads="1"/>
              </p:cNvSpPr>
              <p:nvPr/>
            </p:nvSpPr>
            <p:spPr bwMode="auto">
              <a:xfrm>
                <a:off x="7694613" y="3808413"/>
                <a:ext cx="180975" cy="381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1" name="Rectangle 19"/>
              <p:cNvSpPr>
                <a:spLocks noChangeArrowheads="1"/>
              </p:cNvSpPr>
              <p:nvPr/>
            </p:nvSpPr>
            <p:spPr bwMode="auto">
              <a:xfrm>
                <a:off x="7694613" y="3878263"/>
                <a:ext cx="180975" cy="381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2" name="Rectangle 20"/>
              <p:cNvSpPr>
                <a:spLocks noChangeArrowheads="1"/>
              </p:cNvSpPr>
              <p:nvPr/>
            </p:nvSpPr>
            <p:spPr bwMode="auto">
              <a:xfrm>
                <a:off x="7694613" y="3951288"/>
                <a:ext cx="180975" cy="381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66" name="Group 65"/>
            <p:cNvGrpSpPr/>
            <p:nvPr/>
          </p:nvGrpSpPr>
          <p:grpSpPr>
            <a:xfrm>
              <a:off x="4576010" y="2578029"/>
              <a:ext cx="1719157" cy="1164284"/>
              <a:chOff x="8933043" y="3080582"/>
              <a:chExt cx="1940444" cy="1314148"/>
            </a:xfrm>
          </p:grpSpPr>
          <p:sp>
            <p:nvSpPr>
              <p:cNvPr id="67" name="Freeform 12"/>
              <p:cNvSpPr>
                <a:spLocks/>
              </p:cNvSpPr>
              <p:nvPr/>
            </p:nvSpPr>
            <p:spPr bwMode="auto">
              <a:xfrm>
                <a:off x="10739663" y="3286670"/>
                <a:ext cx="133824" cy="211441"/>
              </a:xfrm>
              <a:custGeom>
                <a:avLst/>
                <a:gdLst>
                  <a:gd name="T0" fmla="*/ 102 w 107"/>
                  <a:gd name="T1" fmla="*/ 60 h 169"/>
                  <a:gd name="T2" fmla="*/ 96 w 107"/>
                  <a:gd name="T3" fmla="*/ 60 h 169"/>
                  <a:gd name="T4" fmla="*/ 101 w 107"/>
                  <a:gd name="T5" fmla="*/ 47 h 169"/>
                  <a:gd name="T6" fmla="*/ 97 w 107"/>
                  <a:gd name="T7" fmla="*/ 37 h 169"/>
                  <a:gd name="T8" fmla="*/ 94 w 107"/>
                  <a:gd name="T9" fmla="*/ 37 h 169"/>
                  <a:gd name="T10" fmla="*/ 98 w 107"/>
                  <a:gd name="T11" fmla="*/ 26 h 169"/>
                  <a:gd name="T12" fmla="*/ 93 w 107"/>
                  <a:gd name="T13" fmla="*/ 14 h 169"/>
                  <a:gd name="T14" fmla="*/ 86 w 107"/>
                  <a:gd name="T15" fmla="*/ 15 h 169"/>
                  <a:gd name="T16" fmla="*/ 86 w 107"/>
                  <a:gd name="T17" fmla="*/ 13 h 169"/>
                  <a:gd name="T18" fmla="*/ 81 w 107"/>
                  <a:gd name="T19" fmla="*/ 1 h 169"/>
                  <a:gd name="T20" fmla="*/ 69 w 107"/>
                  <a:gd name="T21" fmla="*/ 7 h 169"/>
                  <a:gd name="T22" fmla="*/ 50 w 107"/>
                  <a:gd name="T23" fmla="*/ 56 h 169"/>
                  <a:gd name="T24" fmla="*/ 44 w 107"/>
                  <a:gd name="T25" fmla="*/ 49 h 169"/>
                  <a:gd name="T26" fmla="*/ 29 w 107"/>
                  <a:gd name="T27" fmla="*/ 55 h 169"/>
                  <a:gd name="T28" fmla="*/ 28 w 107"/>
                  <a:gd name="T29" fmla="*/ 58 h 169"/>
                  <a:gd name="T30" fmla="*/ 16 w 107"/>
                  <a:gd name="T31" fmla="*/ 89 h 169"/>
                  <a:gd name="T32" fmla="*/ 7 w 107"/>
                  <a:gd name="T33" fmla="*/ 112 h 169"/>
                  <a:gd name="T34" fmla="*/ 7 w 107"/>
                  <a:gd name="T35" fmla="*/ 112 h 169"/>
                  <a:gd name="T36" fmla="*/ 29 w 107"/>
                  <a:gd name="T37" fmla="*/ 161 h 169"/>
                  <a:gd name="T38" fmla="*/ 79 w 107"/>
                  <a:gd name="T39" fmla="*/ 139 h 169"/>
                  <a:gd name="T40" fmla="*/ 79 w 107"/>
                  <a:gd name="T41" fmla="*/ 139 h 169"/>
                  <a:gd name="T42" fmla="*/ 89 w 107"/>
                  <a:gd name="T43" fmla="*/ 114 h 169"/>
                  <a:gd name="T44" fmla="*/ 99 w 107"/>
                  <a:gd name="T45" fmla="*/ 86 h 169"/>
                  <a:gd name="T46" fmla="*/ 106 w 107"/>
                  <a:gd name="T47" fmla="*/ 69 h 169"/>
                  <a:gd name="T48" fmla="*/ 102 w 107"/>
                  <a:gd name="T49" fmla="*/ 60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7" h="169">
                    <a:moveTo>
                      <a:pt x="102" y="60"/>
                    </a:moveTo>
                    <a:cubicBezTo>
                      <a:pt x="100" y="59"/>
                      <a:pt x="98" y="59"/>
                      <a:pt x="96" y="60"/>
                    </a:cubicBezTo>
                    <a:cubicBezTo>
                      <a:pt x="99" y="53"/>
                      <a:pt x="101" y="47"/>
                      <a:pt x="101" y="47"/>
                    </a:cubicBezTo>
                    <a:cubicBezTo>
                      <a:pt x="102" y="43"/>
                      <a:pt x="101" y="39"/>
                      <a:pt x="97" y="37"/>
                    </a:cubicBezTo>
                    <a:cubicBezTo>
                      <a:pt x="96" y="37"/>
                      <a:pt x="95" y="37"/>
                      <a:pt x="94" y="37"/>
                    </a:cubicBezTo>
                    <a:cubicBezTo>
                      <a:pt x="96" y="31"/>
                      <a:pt x="98" y="27"/>
                      <a:pt x="98" y="26"/>
                    </a:cubicBezTo>
                    <a:cubicBezTo>
                      <a:pt x="100" y="21"/>
                      <a:pt x="98" y="16"/>
                      <a:pt x="93" y="14"/>
                    </a:cubicBezTo>
                    <a:cubicBezTo>
                      <a:pt x="90" y="13"/>
                      <a:pt x="88" y="13"/>
                      <a:pt x="86" y="15"/>
                    </a:cubicBezTo>
                    <a:cubicBezTo>
                      <a:pt x="86" y="14"/>
                      <a:pt x="86" y="13"/>
                      <a:pt x="86" y="13"/>
                    </a:cubicBezTo>
                    <a:cubicBezTo>
                      <a:pt x="88" y="8"/>
                      <a:pt x="86" y="3"/>
                      <a:pt x="81" y="1"/>
                    </a:cubicBezTo>
                    <a:cubicBezTo>
                      <a:pt x="76" y="0"/>
                      <a:pt x="71" y="2"/>
                      <a:pt x="69" y="7"/>
                    </a:cubicBezTo>
                    <a:cubicBezTo>
                      <a:pt x="68" y="9"/>
                      <a:pt x="56" y="41"/>
                      <a:pt x="50" y="56"/>
                    </a:cubicBezTo>
                    <a:cubicBezTo>
                      <a:pt x="49" y="53"/>
                      <a:pt x="47" y="50"/>
                      <a:pt x="44" y="49"/>
                    </a:cubicBezTo>
                    <a:cubicBezTo>
                      <a:pt x="38" y="46"/>
                      <a:pt x="31" y="49"/>
                      <a:pt x="29" y="55"/>
                    </a:cubicBezTo>
                    <a:cubicBezTo>
                      <a:pt x="29" y="56"/>
                      <a:pt x="28" y="57"/>
                      <a:pt x="28" y="58"/>
                    </a:cubicBezTo>
                    <a:cubicBezTo>
                      <a:pt x="25" y="67"/>
                      <a:pt x="17" y="86"/>
                      <a:pt x="16" y="89"/>
                    </a:cubicBezTo>
                    <a:cubicBezTo>
                      <a:pt x="7" y="112"/>
                      <a:pt x="7" y="112"/>
                      <a:pt x="7" y="112"/>
                    </a:cubicBezTo>
                    <a:cubicBezTo>
                      <a:pt x="7" y="112"/>
                      <a:pt x="7" y="112"/>
                      <a:pt x="7" y="112"/>
                    </a:cubicBezTo>
                    <a:cubicBezTo>
                      <a:pt x="0" y="132"/>
                      <a:pt x="10" y="154"/>
                      <a:pt x="29" y="161"/>
                    </a:cubicBezTo>
                    <a:cubicBezTo>
                      <a:pt x="49" y="169"/>
                      <a:pt x="71" y="159"/>
                      <a:pt x="79" y="139"/>
                    </a:cubicBezTo>
                    <a:cubicBezTo>
                      <a:pt x="79" y="139"/>
                      <a:pt x="79" y="139"/>
                      <a:pt x="79" y="139"/>
                    </a:cubicBezTo>
                    <a:cubicBezTo>
                      <a:pt x="89" y="114"/>
                      <a:pt x="89" y="114"/>
                      <a:pt x="89" y="114"/>
                    </a:cubicBezTo>
                    <a:cubicBezTo>
                      <a:pt x="89" y="113"/>
                      <a:pt x="95" y="98"/>
                      <a:pt x="99" y="86"/>
                    </a:cubicBezTo>
                    <a:cubicBezTo>
                      <a:pt x="103" y="77"/>
                      <a:pt x="106" y="70"/>
                      <a:pt x="106" y="69"/>
                    </a:cubicBezTo>
                    <a:cubicBezTo>
                      <a:pt x="107" y="65"/>
                      <a:pt x="105" y="61"/>
                      <a:pt x="102" y="60"/>
                    </a:cubicBezTo>
                    <a:close/>
                  </a:path>
                </a:pathLst>
              </a:custGeom>
              <a:solidFill>
                <a:srgbClr val="FCD1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8" name="Freeform 13"/>
              <p:cNvSpPr>
                <a:spLocks/>
              </p:cNvSpPr>
              <p:nvPr/>
            </p:nvSpPr>
            <p:spPr bwMode="auto">
              <a:xfrm>
                <a:off x="8933043" y="3286670"/>
                <a:ext cx="136500" cy="211441"/>
              </a:xfrm>
              <a:custGeom>
                <a:avLst/>
                <a:gdLst>
                  <a:gd name="T0" fmla="*/ 5 w 107"/>
                  <a:gd name="T1" fmla="*/ 60 h 169"/>
                  <a:gd name="T2" fmla="*/ 11 w 107"/>
                  <a:gd name="T3" fmla="*/ 60 h 169"/>
                  <a:gd name="T4" fmla="*/ 6 w 107"/>
                  <a:gd name="T5" fmla="*/ 47 h 169"/>
                  <a:gd name="T6" fmla="*/ 10 w 107"/>
                  <a:gd name="T7" fmla="*/ 37 h 169"/>
                  <a:gd name="T8" fmla="*/ 13 w 107"/>
                  <a:gd name="T9" fmla="*/ 37 h 169"/>
                  <a:gd name="T10" fmla="*/ 9 w 107"/>
                  <a:gd name="T11" fmla="*/ 26 h 169"/>
                  <a:gd name="T12" fmla="*/ 14 w 107"/>
                  <a:gd name="T13" fmla="*/ 14 h 169"/>
                  <a:gd name="T14" fmla="*/ 21 w 107"/>
                  <a:gd name="T15" fmla="*/ 15 h 169"/>
                  <a:gd name="T16" fmla="*/ 21 w 107"/>
                  <a:gd name="T17" fmla="*/ 13 h 169"/>
                  <a:gd name="T18" fmla="*/ 26 w 107"/>
                  <a:gd name="T19" fmla="*/ 1 h 169"/>
                  <a:gd name="T20" fmla="*/ 38 w 107"/>
                  <a:gd name="T21" fmla="*/ 7 h 169"/>
                  <a:gd name="T22" fmla="*/ 57 w 107"/>
                  <a:gd name="T23" fmla="*/ 56 h 169"/>
                  <a:gd name="T24" fmla="*/ 63 w 107"/>
                  <a:gd name="T25" fmla="*/ 49 h 169"/>
                  <a:gd name="T26" fmla="*/ 78 w 107"/>
                  <a:gd name="T27" fmla="*/ 55 h 169"/>
                  <a:gd name="T28" fmla="*/ 79 w 107"/>
                  <a:gd name="T29" fmla="*/ 58 h 169"/>
                  <a:gd name="T30" fmla="*/ 91 w 107"/>
                  <a:gd name="T31" fmla="*/ 89 h 169"/>
                  <a:gd name="T32" fmla="*/ 100 w 107"/>
                  <a:gd name="T33" fmla="*/ 112 h 169"/>
                  <a:gd name="T34" fmla="*/ 100 w 107"/>
                  <a:gd name="T35" fmla="*/ 112 h 169"/>
                  <a:gd name="T36" fmla="*/ 78 w 107"/>
                  <a:gd name="T37" fmla="*/ 161 h 169"/>
                  <a:gd name="T38" fmla="*/ 28 w 107"/>
                  <a:gd name="T39" fmla="*/ 139 h 169"/>
                  <a:gd name="T40" fmla="*/ 28 w 107"/>
                  <a:gd name="T41" fmla="*/ 139 h 169"/>
                  <a:gd name="T42" fmla="*/ 18 w 107"/>
                  <a:gd name="T43" fmla="*/ 114 h 169"/>
                  <a:gd name="T44" fmla="*/ 8 w 107"/>
                  <a:gd name="T45" fmla="*/ 86 h 169"/>
                  <a:gd name="T46" fmla="*/ 1 w 107"/>
                  <a:gd name="T47" fmla="*/ 69 h 169"/>
                  <a:gd name="T48" fmla="*/ 5 w 107"/>
                  <a:gd name="T49" fmla="*/ 60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7" h="169">
                    <a:moveTo>
                      <a:pt x="5" y="60"/>
                    </a:moveTo>
                    <a:cubicBezTo>
                      <a:pt x="7" y="59"/>
                      <a:pt x="9" y="59"/>
                      <a:pt x="11" y="60"/>
                    </a:cubicBezTo>
                    <a:cubicBezTo>
                      <a:pt x="8" y="53"/>
                      <a:pt x="6" y="47"/>
                      <a:pt x="6" y="47"/>
                    </a:cubicBezTo>
                    <a:cubicBezTo>
                      <a:pt x="5" y="43"/>
                      <a:pt x="6" y="39"/>
                      <a:pt x="10" y="37"/>
                    </a:cubicBezTo>
                    <a:cubicBezTo>
                      <a:pt x="11" y="37"/>
                      <a:pt x="12" y="37"/>
                      <a:pt x="13" y="37"/>
                    </a:cubicBezTo>
                    <a:cubicBezTo>
                      <a:pt x="11" y="31"/>
                      <a:pt x="9" y="27"/>
                      <a:pt x="9" y="26"/>
                    </a:cubicBezTo>
                    <a:cubicBezTo>
                      <a:pt x="7" y="21"/>
                      <a:pt x="9" y="16"/>
                      <a:pt x="14" y="14"/>
                    </a:cubicBezTo>
                    <a:cubicBezTo>
                      <a:pt x="17" y="13"/>
                      <a:pt x="19" y="13"/>
                      <a:pt x="21" y="15"/>
                    </a:cubicBezTo>
                    <a:cubicBezTo>
                      <a:pt x="21" y="14"/>
                      <a:pt x="21" y="13"/>
                      <a:pt x="21" y="13"/>
                    </a:cubicBezTo>
                    <a:cubicBezTo>
                      <a:pt x="19" y="8"/>
                      <a:pt x="21" y="3"/>
                      <a:pt x="26" y="1"/>
                    </a:cubicBezTo>
                    <a:cubicBezTo>
                      <a:pt x="31" y="0"/>
                      <a:pt x="36" y="2"/>
                      <a:pt x="38" y="7"/>
                    </a:cubicBezTo>
                    <a:cubicBezTo>
                      <a:pt x="39" y="9"/>
                      <a:pt x="51" y="41"/>
                      <a:pt x="57" y="56"/>
                    </a:cubicBezTo>
                    <a:cubicBezTo>
                      <a:pt x="58" y="53"/>
                      <a:pt x="60" y="50"/>
                      <a:pt x="63" y="49"/>
                    </a:cubicBezTo>
                    <a:cubicBezTo>
                      <a:pt x="69" y="46"/>
                      <a:pt x="76" y="49"/>
                      <a:pt x="78" y="55"/>
                    </a:cubicBezTo>
                    <a:cubicBezTo>
                      <a:pt x="78" y="56"/>
                      <a:pt x="79" y="57"/>
                      <a:pt x="79" y="58"/>
                    </a:cubicBezTo>
                    <a:cubicBezTo>
                      <a:pt x="82" y="67"/>
                      <a:pt x="90" y="86"/>
                      <a:pt x="91" y="89"/>
                    </a:cubicBezTo>
                    <a:cubicBezTo>
                      <a:pt x="100" y="112"/>
                      <a:pt x="100" y="112"/>
                      <a:pt x="100" y="112"/>
                    </a:cubicBezTo>
                    <a:cubicBezTo>
                      <a:pt x="100" y="112"/>
                      <a:pt x="100" y="112"/>
                      <a:pt x="100" y="112"/>
                    </a:cubicBezTo>
                    <a:cubicBezTo>
                      <a:pt x="107" y="132"/>
                      <a:pt x="97" y="154"/>
                      <a:pt x="78" y="161"/>
                    </a:cubicBezTo>
                    <a:cubicBezTo>
                      <a:pt x="58" y="169"/>
                      <a:pt x="36" y="159"/>
                      <a:pt x="28" y="139"/>
                    </a:cubicBezTo>
                    <a:cubicBezTo>
                      <a:pt x="28" y="139"/>
                      <a:pt x="28" y="139"/>
                      <a:pt x="28" y="139"/>
                    </a:cubicBezTo>
                    <a:cubicBezTo>
                      <a:pt x="18" y="114"/>
                      <a:pt x="18" y="114"/>
                      <a:pt x="18" y="114"/>
                    </a:cubicBezTo>
                    <a:cubicBezTo>
                      <a:pt x="18" y="113"/>
                      <a:pt x="12" y="98"/>
                      <a:pt x="8" y="86"/>
                    </a:cubicBezTo>
                    <a:cubicBezTo>
                      <a:pt x="4" y="77"/>
                      <a:pt x="1" y="70"/>
                      <a:pt x="1" y="69"/>
                    </a:cubicBezTo>
                    <a:cubicBezTo>
                      <a:pt x="0" y="65"/>
                      <a:pt x="1" y="61"/>
                      <a:pt x="5" y="60"/>
                    </a:cubicBezTo>
                    <a:close/>
                  </a:path>
                </a:pathLst>
              </a:custGeom>
              <a:solidFill>
                <a:srgbClr val="FCD1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9" name="Freeform 14"/>
              <p:cNvSpPr>
                <a:spLocks/>
              </p:cNvSpPr>
              <p:nvPr/>
            </p:nvSpPr>
            <p:spPr bwMode="auto">
              <a:xfrm>
                <a:off x="8973190" y="3436553"/>
                <a:ext cx="1862826" cy="958177"/>
              </a:xfrm>
              <a:custGeom>
                <a:avLst/>
                <a:gdLst>
                  <a:gd name="T0" fmla="*/ 1400 w 1478"/>
                  <a:gd name="T1" fmla="*/ 0 h 762"/>
                  <a:gd name="T2" fmla="*/ 1292 w 1478"/>
                  <a:gd name="T3" fmla="*/ 133 h 762"/>
                  <a:gd name="T4" fmla="*/ 1072 w 1478"/>
                  <a:gd name="T5" fmla="*/ 178 h 762"/>
                  <a:gd name="T6" fmla="*/ 898 w 1478"/>
                  <a:gd name="T7" fmla="*/ 72 h 762"/>
                  <a:gd name="T8" fmla="*/ 579 w 1478"/>
                  <a:gd name="T9" fmla="*/ 74 h 762"/>
                  <a:gd name="T10" fmla="*/ 406 w 1478"/>
                  <a:gd name="T11" fmla="*/ 178 h 762"/>
                  <a:gd name="T12" fmla="*/ 185 w 1478"/>
                  <a:gd name="T13" fmla="*/ 133 h 762"/>
                  <a:gd name="T14" fmla="*/ 78 w 1478"/>
                  <a:gd name="T15" fmla="*/ 0 h 762"/>
                  <a:gd name="T16" fmla="*/ 0 w 1478"/>
                  <a:gd name="T17" fmla="*/ 31 h 762"/>
                  <a:gd name="T18" fmla="*/ 139 w 1478"/>
                  <a:gd name="T19" fmla="*/ 203 h 762"/>
                  <a:gd name="T20" fmla="*/ 349 w 1478"/>
                  <a:gd name="T21" fmla="*/ 268 h 762"/>
                  <a:gd name="T22" fmla="*/ 422 w 1478"/>
                  <a:gd name="T23" fmla="*/ 261 h 762"/>
                  <a:gd name="T24" fmla="*/ 579 w 1478"/>
                  <a:gd name="T25" fmla="*/ 190 h 762"/>
                  <a:gd name="T26" fmla="*/ 579 w 1478"/>
                  <a:gd name="T27" fmla="*/ 762 h 762"/>
                  <a:gd name="T28" fmla="*/ 898 w 1478"/>
                  <a:gd name="T29" fmla="*/ 762 h 762"/>
                  <a:gd name="T30" fmla="*/ 898 w 1478"/>
                  <a:gd name="T31" fmla="*/ 189 h 762"/>
                  <a:gd name="T32" fmla="*/ 1128 w 1478"/>
                  <a:gd name="T33" fmla="*/ 267 h 762"/>
                  <a:gd name="T34" fmla="*/ 1339 w 1478"/>
                  <a:gd name="T35" fmla="*/ 203 h 762"/>
                  <a:gd name="T36" fmla="*/ 1478 w 1478"/>
                  <a:gd name="T37" fmla="*/ 31 h 762"/>
                  <a:gd name="T38" fmla="*/ 1400 w 1478"/>
                  <a:gd name="T39" fmla="*/ 0 h 7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478" h="762">
                    <a:moveTo>
                      <a:pt x="1400" y="0"/>
                    </a:moveTo>
                    <a:cubicBezTo>
                      <a:pt x="1378" y="54"/>
                      <a:pt x="1341" y="101"/>
                      <a:pt x="1292" y="133"/>
                    </a:cubicBezTo>
                    <a:cubicBezTo>
                      <a:pt x="1227" y="177"/>
                      <a:pt x="1149" y="193"/>
                      <a:pt x="1072" y="178"/>
                    </a:cubicBezTo>
                    <a:cubicBezTo>
                      <a:pt x="1002" y="165"/>
                      <a:pt x="941" y="127"/>
                      <a:pt x="898" y="72"/>
                    </a:cubicBezTo>
                    <a:cubicBezTo>
                      <a:pt x="579" y="74"/>
                      <a:pt x="579" y="74"/>
                      <a:pt x="579" y="74"/>
                    </a:cubicBezTo>
                    <a:cubicBezTo>
                      <a:pt x="535" y="128"/>
                      <a:pt x="475" y="165"/>
                      <a:pt x="406" y="178"/>
                    </a:cubicBezTo>
                    <a:cubicBezTo>
                      <a:pt x="329" y="193"/>
                      <a:pt x="250" y="177"/>
                      <a:pt x="185" y="133"/>
                    </a:cubicBezTo>
                    <a:cubicBezTo>
                      <a:pt x="137" y="101"/>
                      <a:pt x="99" y="54"/>
                      <a:pt x="78" y="0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28" y="101"/>
                      <a:pt x="76" y="161"/>
                      <a:pt x="139" y="203"/>
                    </a:cubicBezTo>
                    <a:cubicBezTo>
                      <a:pt x="202" y="246"/>
                      <a:pt x="274" y="268"/>
                      <a:pt x="349" y="268"/>
                    </a:cubicBezTo>
                    <a:cubicBezTo>
                      <a:pt x="373" y="268"/>
                      <a:pt x="397" y="265"/>
                      <a:pt x="422" y="261"/>
                    </a:cubicBezTo>
                    <a:cubicBezTo>
                      <a:pt x="480" y="249"/>
                      <a:pt x="533" y="225"/>
                      <a:pt x="579" y="190"/>
                    </a:cubicBezTo>
                    <a:cubicBezTo>
                      <a:pt x="579" y="762"/>
                      <a:pt x="579" y="762"/>
                      <a:pt x="579" y="762"/>
                    </a:cubicBezTo>
                    <a:cubicBezTo>
                      <a:pt x="898" y="762"/>
                      <a:pt x="898" y="762"/>
                      <a:pt x="898" y="762"/>
                    </a:cubicBezTo>
                    <a:cubicBezTo>
                      <a:pt x="898" y="189"/>
                      <a:pt x="898" y="189"/>
                      <a:pt x="898" y="189"/>
                    </a:cubicBezTo>
                    <a:cubicBezTo>
                      <a:pt x="964" y="241"/>
                      <a:pt x="1046" y="267"/>
                      <a:pt x="1128" y="267"/>
                    </a:cubicBezTo>
                    <a:cubicBezTo>
                      <a:pt x="1201" y="267"/>
                      <a:pt x="1274" y="247"/>
                      <a:pt x="1339" y="203"/>
                    </a:cubicBezTo>
                    <a:cubicBezTo>
                      <a:pt x="1402" y="161"/>
                      <a:pt x="1450" y="101"/>
                      <a:pt x="1478" y="31"/>
                    </a:cubicBezTo>
                    <a:lnTo>
                      <a:pt x="1400" y="0"/>
                    </a:lnTo>
                    <a:close/>
                  </a:path>
                </a:pathLst>
              </a:custGeom>
              <a:solidFill>
                <a:sysClr val="window" lastClr="FFFFFF">
                  <a:lumMod val="75000"/>
                </a:sys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8973190" y="3436552"/>
                <a:ext cx="1862827" cy="337236"/>
              </a:xfrm>
              <a:custGeom>
                <a:avLst/>
                <a:gdLst>
                  <a:gd name="T0" fmla="*/ 1128 w 1478"/>
                  <a:gd name="T1" fmla="*/ 267 h 268"/>
                  <a:gd name="T2" fmla="*/ 1339 w 1478"/>
                  <a:gd name="T3" fmla="*/ 203 h 268"/>
                  <a:gd name="T4" fmla="*/ 1478 w 1478"/>
                  <a:gd name="T5" fmla="*/ 31 h 268"/>
                  <a:gd name="T6" fmla="*/ 1400 w 1478"/>
                  <a:gd name="T7" fmla="*/ 0 h 268"/>
                  <a:gd name="T8" fmla="*/ 1292 w 1478"/>
                  <a:gd name="T9" fmla="*/ 133 h 268"/>
                  <a:gd name="T10" fmla="*/ 1072 w 1478"/>
                  <a:gd name="T11" fmla="*/ 178 h 268"/>
                  <a:gd name="T12" fmla="*/ 898 w 1478"/>
                  <a:gd name="T13" fmla="*/ 72 h 268"/>
                  <a:gd name="T14" fmla="*/ 579 w 1478"/>
                  <a:gd name="T15" fmla="*/ 74 h 268"/>
                  <a:gd name="T16" fmla="*/ 406 w 1478"/>
                  <a:gd name="T17" fmla="*/ 178 h 268"/>
                  <a:gd name="T18" fmla="*/ 185 w 1478"/>
                  <a:gd name="T19" fmla="*/ 133 h 268"/>
                  <a:gd name="T20" fmla="*/ 78 w 1478"/>
                  <a:gd name="T21" fmla="*/ 0 h 268"/>
                  <a:gd name="T22" fmla="*/ 0 w 1478"/>
                  <a:gd name="T23" fmla="*/ 31 h 268"/>
                  <a:gd name="T24" fmla="*/ 139 w 1478"/>
                  <a:gd name="T25" fmla="*/ 203 h 268"/>
                  <a:gd name="T26" fmla="*/ 349 w 1478"/>
                  <a:gd name="T27" fmla="*/ 268 h 268"/>
                  <a:gd name="T28" fmla="*/ 422 w 1478"/>
                  <a:gd name="T29" fmla="*/ 261 h 268"/>
                  <a:gd name="T30" fmla="*/ 579 w 1478"/>
                  <a:gd name="T31" fmla="*/ 190 h 268"/>
                  <a:gd name="T32" fmla="*/ 579 w 1478"/>
                  <a:gd name="T33" fmla="*/ 199 h 268"/>
                  <a:gd name="T34" fmla="*/ 613 w 1478"/>
                  <a:gd name="T35" fmla="*/ 85 h 268"/>
                  <a:gd name="T36" fmla="*/ 643 w 1478"/>
                  <a:gd name="T37" fmla="*/ 85 h 268"/>
                  <a:gd name="T38" fmla="*/ 713 w 1478"/>
                  <a:gd name="T39" fmla="*/ 135 h 268"/>
                  <a:gd name="T40" fmla="*/ 778 w 1478"/>
                  <a:gd name="T41" fmla="*/ 85 h 268"/>
                  <a:gd name="T42" fmla="*/ 835 w 1478"/>
                  <a:gd name="T43" fmla="*/ 85 h 268"/>
                  <a:gd name="T44" fmla="*/ 913 w 1478"/>
                  <a:gd name="T45" fmla="*/ 200 h 268"/>
                  <a:gd name="T46" fmla="*/ 1128 w 1478"/>
                  <a:gd name="T47" fmla="*/ 267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478" h="268">
                    <a:moveTo>
                      <a:pt x="1128" y="267"/>
                    </a:moveTo>
                    <a:cubicBezTo>
                      <a:pt x="1201" y="267"/>
                      <a:pt x="1274" y="247"/>
                      <a:pt x="1339" y="203"/>
                    </a:cubicBezTo>
                    <a:cubicBezTo>
                      <a:pt x="1402" y="161"/>
                      <a:pt x="1450" y="101"/>
                      <a:pt x="1478" y="31"/>
                    </a:cubicBezTo>
                    <a:cubicBezTo>
                      <a:pt x="1400" y="0"/>
                      <a:pt x="1400" y="0"/>
                      <a:pt x="1400" y="0"/>
                    </a:cubicBezTo>
                    <a:cubicBezTo>
                      <a:pt x="1378" y="54"/>
                      <a:pt x="1341" y="101"/>
                      <a:pt x="1292" y="133"/>
                    </a:cubicBezTo>
                    <a:cubicBezTo>
                      <a:pt x="1227" y="177"/>
                      <a:pt x="1149" y="193"/>
                      <a:pt x="1072" y="178"/>
                    </a:cubicBezTo>
                    <a:cubicBezTo>
                      <a:pt x="1002" y="165"/>
                      <a:pt x="941" y="127"/>
                      <a:pt x="898" y="72"/>
                    </a:cubicBezTo>
                    <a:cubicBezTo>
                      <a:pt x="579" y="74"/>
                      <a:pt x="579" y="74"/>
                      <a:pt x="579" y="74"/>
                    </a:cubicBezTo>
                    <a:cubicBezTo>
                      <a:pt x="535" y="128"/>
                      <a:pt x="475" y="165"/>
                      <a:pt x="406" y="178"/>
                    </a:cubicBezTo>
                    <a:cubicBezTo>
                      <a:pt x="329" y="193"/>
                      <a:pt x="250" y="177"/>
                      <a:pt x="185" y="133"/>
                    </a:cubicBezTo>
                    <a:cubicBezTo>
                      <a:pt x="137" y="101"/>
                      <a:pt x="99" y="54"/>
                      <a:pt x="78" y="0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28" y="101"/>
                      <a:pt x="76" y="161"/>
                      <a:pt x="139" y="203"/>
                    </a:cubicBezTo>
                    <a:cubicBezTo>
                      <a:pt x="202" y="246"/>
                      <a:pt x="274" y="268"/>
                      <a:pt x="349" y="268"/>
                    </a:cubicBezTo>
                    <a:cubicBezTo>
                      <a:pt x="373" y="268"/>
                      <a:pt x="397" y="265"/>
                      <a:pt x="422" y="261"/>
                    </a:cubicBezTo>
                    <a:cubicBezTo>
                      <a:pt x="480" y="249"/>
                      <a:pt x="533" y="225"/>
                      <a:pt x="579" y="190"/>
                    </a:cubicBezTo>
                    <a:cubicBezTo>
                      <a:pt x="579" y="199"/>
                      <a:pt x="579" y="199"/>
                      <a:pt x="579" y="199"/>
                    </a:cubicBezTo>
                    <a:cubicBezTo>
                      <a:pt x="613" y="85"/>
                      <a:pt x="613" y="85"/>
                      <a:pt x="613" y="85"/>
                    </a:cubicBezTo>
                    <a:cubicBezTo>
                      <a:pt x="643" y="85"/>
                      <a:pt x="643" y="85"/>
                      <a:pt x="643" y="85"/>
                    </a:cubicBezTo>
                    <a:cubicBezTo>
                      <a:pt x="713" y="135"/>
                      <a:pt x="713" y="135"/>
                      <a:pt x="713" y="135"/>
                    </a:cubicBezTo>
                    <a:cubicBezTo>
                      <a:pt x="778" y="85"/>
                      <a:pt x="778" y="85"/>
                      <a:pt x="778" y="85"/>
                    </a:cubicBezTo>
                    <a:cubicBezTo>
                      <a:pt x="835" y="85"/>
                      <a:pt x="835" y="85"/>
                      <a:pt x="835" y="85"/>
                    </a:cubicBezTo>
                    <a:cubicBezTo>
                      <a:pt x="913" y="200"/>
                      <a:pt x="913" y="200"/>
                      <a:pt x="913" y="200"/>
                    </a:cubicBezTo>
                    <a:cubicBezTo>
                      <a:pt x="976" y="244"/>
                      <a:pt x="1052" y="267"/>
                      <a:pt x="1128" y="267"/>
                    </a:cubicBezTo>
                    <a:close/>
                  </a:path>
                </a:pathLst>
              </a:custGeom>
              <a:solidFill>
                <a:srgbClr val="0072C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1" name="Freeform 35"/>
              <p:cNvSpPr>
                <a:spLocks/>
              </p:cNvSpPr>
              <p:nvPr/>
            </p:nvSpPr>
            <p:spPr bwMode="auto">
              <a:xfrm>
                <a:off x="9481720" y="3080582"/>
                <a:ext cx="291736" cy="291736"/>
              </a:xfrm>
              <a:custGeom>
                <a:avLst/>
                <a:gdLst>
                  <a:gd name="T0" fmla="*/ 92 w 232"/>
                  <a:gd name="T1" fmla="*/ 232 h 232"/>
                  <a:gd name="T2" fmla="*/ 139 w 232"/>
                  <a:gd name="T3" fmla="*/ 0 h 232"/>
                  <a:gd name="T4" fmla="*/ 92 w 232"/>
                  <a:gd name="T5" fmla="*/ 232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2" h="232">
                    <a:moveTo>
                      <a:pt x="92" y="232"/>
                    </a:moveTo>
                    <a:cubicBezTo>
                      <a:pt x="92" y="232"/>
                      <a:pt x="0" y="92"/>
                      <a:pt x="139" y="0"/>
                    </a:cubicBezTo>
                    <a:cubicBezTo>
                      <a:pt x="139" y="0"/>
                      <a:pt x="232" y="139"/>
                      <a:pt x="92" y="232"/>
                    </a:cubicBezTo>
                    <a:close/>
                  </a:path>
                </a:pathLst>
              </a:custGeom>
              <a:solidFill>
                <a:srgbClr val="E811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2" name="Freeform 36"/>
              <p:cNvSpPr>
                <a:spLocks/>
              </p:cNvSpPr>
              <p:nvPr/>
            </p:nvSpPr>
            <p:spPr bwMode="auto">
              <a:xfrm>
                <a:off x="9444250" y="3152847"/>
                <a:ext cx="278353" cy="278353"/>
              </a:xfrm>
              <a:custGeom>
                <a:avLst/>
                <a:gdLst>
                  <a:gd name="T0" fmla="*/ 153 w 220"/>
                  <a:gd name="T1" fmla="*/ 221 h 221"/>
                  <a:gd name="T2" fmla="*/ 67 w 220"/>
                  <a:gd name="T3" fmla="*/ 0 h 221"/>
                  <a:gd name="T4" fmla="*/ 153 w 220"/>
                  <a:gd name="T5" fmla="*/ 221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0" h="221">
                    <a:moveTo>
                      <a:pt x="153" y="221"/>
                    </a:moveTo>
                    <a:cubicBezTo>
                      <a:pt x="153" y="221"/>
                      <a:pt x="0" y="153"/>
                      <a:pt x="67" y="0"/>
                    </a:cubicBezTo>
                    <a:cubicBezTo>
                      <a:pt x="67" y="0"/>
                      <a:pt x="220" y="68"/>
                      <a:pt x="153" y="221"/>
                    </a:cubicBezTo>
                    <a:close/>
                  </a:path>
                </a:pathLst>
              </a:custGeom>
              <a:solidFill>
                <a:srgbClr val="E811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3" name="Freeform 37"/>
              <p:cNvSpPr>
                <a:spLocks/>
              </p:cNvSpPr>
              <p:nvPr/>
            </p:nvSpPr>
            <p:spPr bwMode="auto">
              <a:xfrm>
                <a:off x="9529897" y="3292023"/>
                <a:ext cx="270324" cy="283706"/>
              </a:xfrm>
              <a:custGeom>
                <a:avLst/>
                <a:gdLst>
                  <a:gd name="T0" fmla="*/ 216 w 216"/>
                  <a:gd name="T1" fmla="*/ 156 h 224"/>
                  <a:gd name="T2" fmla="*/ 0 w 216"/>
                  <a:gd name="T3" fmla="*/ 61 h 224"/>
                  <a:gd name="T4" fmla="*/ 216 w 216"/>
                  <a:gd name="T5" fmla="*/ 156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" h="224">
                    <a:moveTo>
                      <a:pt x="216" y="156"/>
                    </a:moveTo>
                    <a:cubicBezTo>
                      <a:pt x="206" y="160"/>
                      <a:pt x="63" y="224"/>
                      <a:pt x="0" y="61"/>
                    </a:cubicBezTo>
                    <a:cubicBezTo>
                      <a:pt x="0" y="61"/>
                      <a:pt x="156" y="0"/>
                      <a:pt x="216" y="156"/>
                    </a:cubicBezTo>
                    <a:close/>
                  </a:path>
                </a:pathLst>
              </a:custGeom>
              <a:solidFill>
                <a:srgbClr val="E811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4" name="Freeform 38"/>
              <p:cNvSpPr>
                <a:spLocks/>
              </p:cNvSpPr>
              <p:nvPr/>
            </p:nvSpPr>
            <p:spPr bwMode="auto">
              <a:xfrm>
                <a:off x="9596809" y="3281317"/>
                <a:ext cx="222147" cy="187353"/>
              </a:xfrm>
              <a:custGeom>
                <a:avLst/>
                <a:gdLst>
                  <a:gd name="T0" fmla="*/ 83 w 83"/>
                  <a:gd name="T1" fmla="*/ 31 h 70"/>
                  <a:gd name="T2" fmla="*/ 65 w 83"/>
                  <a:gd name="T3" fmla="*/ 70 h 70"/>
                  <a:gd name="T4" fmla="*/ 0 w 83"/>
                  <a:gd name="T5" fmla="*/ 39 h 70"/>
                  <a:gd name="T6" fmla="*/ 18 w 83"/>
                  <a:gd name="T7" fmla="*/ 0 h 70"/>
                  <a:gd name="T8" fmla="*/ 83 w 83"/>
                  <a:gd name="T9" fmla="*/ 31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" h="70">
                    <a:moveTo>
                      <a:pt x="83" y="31"/>
                    </a:moveTo>
                    <a:lnTo>
                      <a:pt x="65" y="70"/>
                    </a:lnTo>
                    <a:lnTo>
                      <a:pt x="0" y="39"/>
                    </a:lnTo>
                    <a:lnTo>
                      <a:pt x="18" y="0"/>
                    </a:lnTo>
                    <a:lnTo>
                      <a:pt x="83" y="31"/>
                    </a:lnTo>
                    <a:close/>
                  </a:path>
                </a:pathLst>
              </a:custGeom>
              <a:solidFill>
                <a:srgbClr val="E811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5" name="Freeform 39"/>
              <p:cNvSpPr>
                <a:spLocks/>
              </p:cNvSpPr>
              <p:nvPr/>
            </p:nvSpPr>
            <p:spPr bwMode="auto">
              <a:xfrm>
                <a:off x="9626250" y="3171582"/>
                <a:ext cx="372030" cy="414853"/>
              </a:xfrm>
              <a:custGeom>
                <a:avLst/>
                <a:gdLst>
                  <a:gd name="T0" fmla="*/ 17 w 296"/>
                  <a:gd name="T1" fmla="*/ 0 h 330"/>
                  <a:gd name="T2" fmla="*/ 15 w 296"/>
                  <a:gd name="T3" fmla="*/ 73 h 330"/>
                  <a:gd name="T4" fmla="*/ 0 w 296"/>
                  <a:gd name="T5" fmla="*/ 90 h 330"/>
                  <a:gd name="T6" fmla="*/ 84 w 296"/>
                  <a:gd name="T7" fmla="*/ 125 h 330"/>
                  <a:gd name="T8" fmla="*/ 90 w 296"/>
                  <a:gd name="T9" fmla="*/ 129 h 330"/>
                  <a:gd name="T10" fmla="*/ 109 w 296"/>
                  <a:gd name="T11" fmla="*/ 146 h 330"/>
                  <a:gd name="T12" fmla="*/ 101 w 296"/>
                  <a:gd name="T13" fmla="*/ 163 h 330"/>
                  <a:gd name="T14" fmla="*/ 88 w 296"/>
                  <a:gd name="T15" fmla="*/ 155 h 330"/>
                  <a:gd name="T16" fmla="*/ 61 w 296"/>
                  <a:gd name="T17" fmla="*/ 161 h 330"/>
                  <a:gd name="T18" fmla="*/ 67 w 296"/>
                  <a:gd name="T19" fmla="*/ 189 h 330"/>
                  <a:gd name="T20" fmla="*/ 89 w 296"/>
                  <a:gd name="T21" fmla="*/ 203 h 330"/>
                  <a:gd name="T22" fmla="*/ 122 w 296"/>
                  <a:gd name="T23" fmla="*/ 223 h 330"/>
                  <a:gd name="T24" fmla="*/ 132 w 296"/>
                  <a:gd name="T25" fmla="*/ 291 h 330"/>
                  <a:gd name="T26" fmla="*/ 201 w 296"/>
                  <a:gd name="T27" fmla="*/ 330 h 330"/>
                  <a:gd name="T28" fmla="*/ 248 w 296"/>
                  <a:gd name="T29" fmla="*/ 205 h 330"/>
                  <a:gd name="T30" fmla="*/ 282 w 296"/>
                  <a:gd name="T31" fmla="*/ 176 h 330"/>
                  <a:gd name="T32" fmla="*/ 296 w 296"/>
                  <a:gd name="T33" fmla="*/ 153 h 330"/>
                  <a:gd name="T34" fmla="*/ 208 w 296"/>
                  <a:gd name="T35" fmla="*/ 89 h 330"/>
                  <a:gd name="T36" fmla="*/ 223 w 296"/>
                  <a:gd name="T37" fmla="*/ 64 h 330"/>
                  <a:gd name="T38" fmla="*/ 17 w 296"/>
                  <a:gd name="T39" fmla="*/ 0 h 3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96" h="330">
                    <a:moveTo>
                      <a:pt x="17" y="0"/>
                    </a:moveTo>
                    <a:cubicBezTo>
                      <a:pt x="30" y="20"/>
                      <a:pt x="30" y="48"/>
                      <a:pt x="15" y="73"/>
                    </a:cubicBezTo>
                    <a:cubicBezTo>
                      <a:pt x="10" y="79"/>
                      <a:pt x="6" y="85"/>
                      <a:pt x="0" y="90"/>
                    </a:cubicBezTo>
                    <a:cubicBezTo>
                      <a:pt x="27" y="95"/>
                      <a:pt x="56" y="107"/>
                      <a:pt x="84" y="125"/>
                    </a:cubicBezTo>
                    <a:cubicBezTo>
                      <a:pt x="86" y="126"/>
                      <a:pt x="88" y="127"/>
                      <a:pt x="90" y="129"/>
                    </a:cubicBezTo>
                    <a:cubicBezTo>
                      <a:pt x="101" y="139"/>
                      <a:pt x="109" y="146"/>
                      <a:pt x="109" y="146"/>
                    </a:cubicBezTo>
                    <a:cubicBezTo>
                      <a:pt x="106" y="152"/>
                      <a:pt x="104" y="158"/>
                      <a:pt x="101" y="163"/>
                    </a:cubicBezTo>
                    <a:cubicBezTo>
                      <a:pt x="96" y="160"/>
                      <a:pt x="91" y="156"/>
                      <a:pt x="88" y="155"/>
                    </a:cubicBezTo>
                    <a:cubicBezTo>
                      <a:pt x="79" y="149"/>
                      <a:pt x="67" y="152"/>
                      <a:pt x="61" y="161"/>
                    </a:cubicBezTo>
                    <a:cubicBezTo>
                      <a:pt x="55" y="171"/>
                      <a:pt x="58" y="183"/>
                      <a:pt x="67" y="189"/>
                    </a:cubicBezTo>
                    <a:cubicBezTo>
                      <a:pt x="71" y="191"/>
                      <a:pt x="85" y="200"/>
                      <a:pt x="89" y="203"/>
                    </a:cubicBezTo>
                    <a:cubicBezTo>
                      <a:pt x="90" y="203"/>
                      <a:pt x="122" y="223"/>
                      <a:pt x="122" y="223"/>
                    </a:cubicBezTo>
                    <a:cubicBezTo>
                      <a:pt x="122" y="239"/>
                      <a:pt x="132" y="291"/>
                      <a:pt x="132" y="291"/>
                    </a:cubicBezTo>
                    <a:cubicBezTo>
                      <a:pt x="201" y="330"/>
                      <a:pt x="201" y="330"/>
                      <a:pt x="201" y="330"/>
                    </a:cubicBezTo>
                    <a:cubicBezTo>
                      <a:pt x="248" y="205"/>
                      <a:pt x="248" y="205"/>
                      <a:pt x="248" y="205"/>
                    </a:cubicBezTo>
                    <a:cubicBezTo>
                      <a:pt x="260" y="195"/>
                      <a:pt x="273" y="191"/>
                      <a:pt x="282" y="176"/>
                    </a:cubicBezTo>
                    <a:cubicBezTo>
                      <a:pt x="287" y="168"/>
                      <a:pt x="293" y="162"/>
                      <a:pt x="296" y="153"/>
                    </a:cubicBezTo>
                    <a:cubicBezTo>
                      <a:pt x="208" y="89"/>
                      <a:pt x="208" y="89"/>
                      <a:pt x="208" y="89"/>
                    </a:cubicBezTo>
                    <a:cubicBezTo>
                      <a:pt x="223" y="64"/>
                      <a:pt x="223" y="64"/>
                      <a:pt x="223" y="64"/>
                    </a:cubicBez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FCD1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6" name="Freeform 40"/>
              <p:cNvSpPr>
                <a:spLocks/>
              </p:cNvSpPr>
              <p:nvPr/>
            </p:nvSpPr>
            <p:spPr bwMode="auto">
              <a:xfrm>
                <a:off x="9778809" y="3259906"/>
                <a:ext cx="18735" cy="18735"/>
              </a:xfrm>
              <a:custGeom>
                <a:avLst/>
                <a:gdLst>
                  <a:gd name="T0" fmla="*/ 11 w 15"/>
                  <a:gd name="T1" fmla="*/ 2 h 16"/>
                  <a:gd name="T2" fmla="*/ 13 w 15"/>
                  <a:gd name="T3" fmla="*/ 12 h 16"/>
                  <a:gd name="T4" fmla="*/ 4 w 15"/>
                  <a:gd name="T5" fmla="*/ 14 h 16"/>
                  <a:gd name="T6" fmla="*/ 2 w 15"/>
                  <a:gd name="T7" fmla="*/ 5 h 16"/>
                  <a:gd name="T8" fmla="*/ 11 w 15"/>
                  <a:gd name="T9" fmla="*/ 2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16">
                    <a:moveTo>
                      <a:pt x="11" y="2"/>
                    </a:moveTo>
                    <a:cubicBezTo>
                      <a:pt x="14" y="4"/>
                      <a:pt x="15" y="9"/>
                      <a:pt x="13" y="12"/>
                    </a:cubicBezTo>
                    <a:cubicBezTo>
                      <a:pt x="11" y="15"/>
                      <a:pt x="7" y="16"/>
                      <a:pt x="4" y="14"/>
                    </a:cubicBezTo>
                    <a:cubicBezTo>
                      <a:pt x="1" y="12"/>
                      <a:pt x="0" y="8"/>
                      <a:pt x="2" y="5"/>
                    </a:cubicBezTo>
                    <a:cubicBezTo>
                      <a:pt x="4" y="1"/>
                      <a:pt x="8" y="0"/>
                      <a:pt x="11" y="2"/>
                    </a:cubicBezTo>
                    <a:close/>
                  </a:path>
                </a:pathLst>
              </a:custGeom>
              <a:solidFill>
                <a:srgbClr val="002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7" name="Freeform 41"/>
              <p:cNvSpPr>
                <a:spLocks/>
              </p:cNvSpPr>
              <p:nvPr/>
            </p:nvSpPr>
            <p:spPr bwMode="auto">
              <a:xfrm>
                <a:off x="9816280" y="3356259"/>
                <a:ext cx="179324" cy="230177"/>
              </a:xfrm>
              <a:custGeom>
                <a:avLst/>
                <a:gdLst>
                  <a:gd name="T0" fmla="*/ 130 w 142"/>
                  <a:gd name="T1" fmla="*/ 0 h 184"/>
                  <a:gd name="T2" fmla="*/ 46 w 142"/>
                  <a:gd name="T3" fmla="*/ 69 h 184"/>
                  <a:gd name="T4" fmla="*/ 0 w 142"/>
                  <a:gd name="T5" fmla="*/ 59 h 184"/>
                  <a:gd name="T6" fmla="*/ 26 w 142"/>
                  <a:gd name="T7" fmla="*/ 171 h 184"/>
                  <a:gd name="T8" fmla="*/ 50 w 142"/>
                  <a:gd name="T9" fmla="*/ 184 h 184"/>
                  <a:gd name="T10" fmla="*/ 103 w 142"/>
                  <a:gd name="T11" fmla="*/ 137 h 184"/>
                  <a:gd name="T12" fmla="*/ 99 w 142"/>
                  <a:gd name="T13" fmla="*/ 75 h 184"/>
                  <a:gd name="T14" fmla="*/ 128 w 142"/>
                  <a:gd name="T15" fmla="*/ 38 h 184"/>
                  <a:gd name="T16" fmla="*/ 129 w 142"/>
                  <a:gd name="T17" fmla="*/ 33 h 184"/>
                  <a:gd name="T18" fmla="*/ 132 w 142"/>
                  <a:gd name="T19" fmla="*/ 31 h 184"/>
                  <a:gd name="T20" fmla="*/ 142 w 142"/>
                  <a:gd name="T21" fmla="*/ 7 h 184"/>
                  <a:gd name="T22" fmla="*/ 130 w 142"/>
                  <a:gd name="T23" fmla="*/ 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2" h="184">
                    <a:moveTo>
                      <a:pt x="130" y="0"/>
                    </a:moveTo>
                    <a:cubicBezTo>
                      <a:pt x="46" y="69"/>
                      <a:pt x="46" y="69"/>
                      <a:pt x="46" y="69"/>
                    </a:cubicBezTo>
                    <a:cubicBezTo>
                      <a:pt x="0" y="59"/>
                      <a:pt x="0" y="59"/>
                      <a:pt x="0" y="59"/>
                    </a:cubicBezTo>
                    <a:cubicBezTo>
                      <a:pt x="26" y="171"/>
                      <a:pt x="26" y="171"/>
                      <a:pt x="26" y="171"/>
                    </a:cubicBezTo>
                    <a:cubicBezTo>
                      <a:pt x="50" y="184"/>
                      <a:pt x="50" y="184"/>
                      <a:pt x="50" y="184"/>
                    </a:cubicBezTo>
                    <a:cubicBezTo>
                      <a:pt x="103" y="137"/>
                      <a:pt x="103" y="137"/>
                      <a:pt x="103" y="137"/>
                    </a:cubicBezTo>
                    <a:cubicBezTo>
                      <a:pt x="99" y="75"/>
                      <a:pt x="99" y="75"/>
                      <a:pt x="99" y="75"/>
                    </a:cubicBezTo>
                    <a:cubicBezTo>
                      <a:pt x="110" y="64"/>
                      <a:pt x="120" y="52"/>
                      <a:pt x="128" y="38"/>
                    </a:cubicBezTo>
                    <a:cubicBezTo>
                      <a:pt x="128" y="36"/>
                      <a:pt x="128" y="35"/>
                      <a:pt x="129" y="33"/>
                    </a:cubicBezTo>
                    <a:cubicBezTo>
                      <a:pt x="130" y="32"/>
                      <a:pt x="131" y="32"/>
                      <a:pt x="132" y="31"/>
                    </a:cubicBezTo>
                    <a:cubicBezTo>
                      <a:pt x="136" y="23"/>
                      <a:pt x="139" y="15"/>
                      <a:pt x="142" y="7"/>
                    </a:cubicBezTo>
                    <a:lnTo>
                      <a:pt x="130" y="0"/>
                    </a:lnTo>
                    <a:close/>
                  </a:path>
                </a:pathLst>
              </a:custGeom>
              <a:solidFill>
                <a:srgbClr val="FFB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p:grpSp>
      </p:grpSp>
      <p:pic>
        <p:nvPicPr>
          <p:cNvPr id="47" name="Picture 46">
            <a:extLst>
              <a:ext uri="{FF2B5EF4-FFF2-40B4-BE49-F238E27FC236}">
                <a16:creationId xmlns:a16="http://schemas.microsoft.com/office/drawing/2014/main" id="{AF4B1D02-F52A-465B-9511-FCF6329CA33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2576" y="218942"/>
            <a:ext cx="2743200" cy="340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035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2C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0703" y="5782138"/>
            <a:ext cx="7056143" cy="1075862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85E58EA-22B5-4F7A-9C10-5D2CE6299B3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381854" y="5982312"/>
            <a:ext cx="2950090" cy="517065"/>
          </a:xfrm>
        </p:spPr>
        <p:txBody>
          <a:bodyPr wrap="square">
            <a:spAutoFit/>
          </a:bodyPr>
          <a:lstStyle>
            <a:lvl1pPr marL="0" indent="0">
              <a:spcBef>
                <a:spcPts val="588"/>
              </a:spcBef>
              <a:buNone/>
              <a:defRPr sz="2400" spc="-29" baseline="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588"/>
              </a:spcBef>
              <a:buFontTx/>
              <a:buNone/>
              <a:defRPr sz="1961"/>
            </a:lvl2pPr>
            <a:lvl3pPr marL="224097" indent="0">
              <a:spcBef>
                <a:spcPts val="588"/>
              </a:spcBef>
              <a:buNone/>
              <a:defRPr/>
            </a:lvl3pPr>
            <a:lvl4pPr marL="448193" indent="0">
              <a:spcBef>
                <a:spcPts val="588"/>
              </a:spcBef>
              <a:buNone/>
              <a:defRPr/>
            </a:lvl4pPr>
            <a:lvl5pPr marL="672290" indent="0">
              <a:spcBef>
                <a:spcPts val="588"/>
              </a:spcBef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4F40836-1937-469A-ACD7-E0991F71106D}"/>
              </a:ext>
            </a:extLst>
          </p:cNvPr>
          <p:cNvSpPr txBox="1"/>
          <p:nvPr userDrawn="1"/>
        </p:nvSpPr>
        <p:spPr>
          <a:xfrm>
            <a:off x="358570" y="5982313"/>
            <a:ext cx="1120820" cy="517065"/>
          </a:xfrm>
          <a:prstGeom prst="rect">
            <a:avLst/>
          </a:prstGeom>
          <a:noFill/>
        </p:spPr>
        <p:txBody>
          <a:bodyPr wrap="none" lIns="91440" tIns="91440" rIns="91440" bIns="91440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solidFill>
                  <a:schemeClr val="tx2"/>
                </a:solidFill>
                <a:latin typeface="+mj-lt"/>
              </a:rPr>
              <a:t>Section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8B663F9A-B7E6-49C6-86B1-4313F24A7CB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58570" y="1371600"/>
            <a:ext cx="5486400" cy="1988237"/>
          </a:xfrm>
        </p:spPr>
        <p:txBody>
          <a:bodyPr>
            <a:spAutoFit/>
          </a:bodyPr>
          <a:lstStyle>
            <a:lvl1pPr>
              <a:spcBef>
                <a:spcPts val="588"/>
              </a:spcBef>
              <a:defRPr sz="2400"/>
            </a:lvl1pPr>
            <a:lvl2pPr>
              <a:spcBef>
                <a:spcPts val="588"/>
              </a:spcBef>
              <a:defRPr sz="2000"/>
            </a:lvl2pPr>
            <a:lvl3pPr>
              <a:spcBef>
                <a:spcPts val="588"/>
              </a:spcBef>
              <a:defRPr sz="2000"/>
            </a:lvl3pPr>
            <a:lvl4pPr>
              <a:spcBef>
                <a:spcPts val="588"/>
              </a:spcBef>
              <a:defRPr sz="2000"/>
            </a:lvl4pPr>
            <a:lvl5pPr>
              <a:spcBef>
                <a:spcPts val="588"/>
              </a:spcBef>
              <a:defRPr sz="20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EFA90D65-3910-41A7-BEBB-972DC238FF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46408" y="1371600"/>
            <a:ext cx="5486400" cy="2025170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bIns="182880">
            <a:spAutoFit/>
          </a:bodyPr>
          <a:lstStyle>
            <a:lvl1pPr>
              <a:spcBef>
                <a:spcPts val="588"/>
              </a:spcBef>
              <a:defRPr sz="2400">
                <a:latin typeface="Consolas" panose="020B0609020204030204" pitchFamily="49" charset="0"/>
              </a:defRPr>
            </a:lvl1pPr>
            <a:lvl2pPr>
              <a:spcBef>
                <a:spcPts val="588"/>
              </a:spcBef>
              <a:defRPr sz="2000">
                <a:latin typeface="Consolas" panose="020B0609020204030204" pitchFamily="49" charset="0"/>
              </a:defRPr>
            </a:lvl2pPr>
            <a:lvl3pPr>
              <a:spcBef>
                <a:spcPts val="588"/>
              </a:spcBef>
              <a:defRPr sz="2000">
                <a:latin typeface="Consolas" panose="020B0609020204030204" pitchFamily="49" charset="0"/>
              </a:defRPr>
            </a:lvl3pPr>
            <a:lvl4pPr>
              <a:spcBef>
                <a:spcPts val="588"/>
              </a:spcBef>
              <a:defRPr sz="2000">
                <a:latin typeface="Consolas" panose="020B0609020204030204" pitchFamily="49" charset="0"/>
              </a:defRPr>
            </a:lvl4pPr>
            <a:lvl5pPr>
              <a:spcBef>
                <a:spcPts val="588"/>
              </a:spcBef>
              <a:defRPr sz="2000">
                <a:latin typeface="Consolas" panose="020B0609020204030204" pitchFamily="49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6C5A6FB-CBEA-44A9-B02D-C0B87A92DEA8}"/>
              </a:ext>
            </a:extLst>
          </p:cNvPr>
          <p:cNvCxnSpPr/>
          <p:nvPr userDrawn="1"/>
        </p:nvCxnSpPr>
        <p:spPr>
          <a:xfrm>
            <a:off x="6096000" y="1371600"/>
            <a:ext cx="0" cy="3657600"/>
          </a:xfrm>
          <a:prstGeom prst="line">
            <a:avLst/>
          </a:prstGeom>
          <a:ln>
            <a:solidFill>
              <a:srgbClr val="B9B9B9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414698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_Long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>
                <a:solidFill>
                  <a:srgbClr val="0072C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0703" y="5782138"/>
            <a:ext cx="7056143" cy="1075862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85E58EA-22B5-4F7A-9C10-5D2CE6299B3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381854" y="5982312"/>
            <a:ext cx="2950090" cy="517065"/>
          </a:xfrm>
        </p:spPr>
        <p:txBody>
          <a:bodyPr wrap="square">
            <a:spAutoFit/>
          </a:bodyPr>
          <a:lstStyle>
            <a:lvl1pPr marL="0" indent="0">
              <a:spcBef>
                <a:spcPts val="588"/>
              </a:spcBef>
              <a:buNone/>
              <a:defRPr sz="2400" spc="-29" baseline="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588"/>
              </a:spcBef>
              <a:buFontTx/>
              <a:buNone/>
              <a:defRPr sz="1961"/>
            </a:lvl2pPr>
            <a:lvl3pPr marL="224097" indent="0">
              <a:spcBef>
                <a:spcPts val="588"/>
              </a:spcBef>
              <a:buNone/>
              <a:defRPr/>
            </a:lvl3pPr>
            <a:lvl4pPr marL="448193" indent="0">
              <a:spcBef>
                <a:spcPts val="588"/>
              </a:spcBef>
              <a:buNone/>
              <a:defRPr/>
            </a:lvl4pPr>
            <a:lvl5pPr marL="672290" indent="0">
              <a:spcBef>
                <a:spcPts val="588"/>
              </a:spcBef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4F40836-1937-469A-ACD7-E0991F71106D}"/>
              </a:ext>
            </a:extLst>
          </p:cNvPr>
          <p:cNvSpPr txBox="1"/>
          <p:nvPr userDrawn="1"/>
        </p:nvSpPr>
        <p:spPr>
          <a:xfrm>
            <a:off x="358570" y="5982313"/>
            <a:ext cx="1120820" cy="517065"/>
          </a:xfrm>
          <a:prstGeom prst="rect">
            <a:avLst/>
          </a:prstGeom>
          <a:noFill/>
        </p:spPr>
        <p:txBody>
          <a:bodyPr wrap="none" lIns="91440" tIns="91440" rIns="91440" bIns="91440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solidFill>
                  <a:schemeClr val="tx2"/>
                </a:solidFill>
                <a:latin typeface="+mj-lt"/>
              </a:rPr>
              <a:t>Section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8B663F9A-B7E6-49C6-86B1-4313F24A7CB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58570" y="1371600"/>
            <a:ext cx="5486400" cy="1988237"/>
          </a:xfrm>
        </p:spPr>
        <p:txBody>
          <a:bodyPr>
            <a:spAutoFit/>
          </a:bodyPr>
          <a:lstStyle>
            <a:lvl1pPr>
              <a:spcBef>
                <a:spcPts val="588"/>
              </a:spcBef>
              <a:defRPr sz="2400"/>
            </a:lvl1pPr>
            <a:lvl2pPr>
              <a:spcBef>
                <a:spcPts val="588"/>
              </a:spcBef>
              <a:defRPr sz="2000"/>
            </a:lvl2pPr>
            <a:lvl3pPr>
              <a:spcBef>
                <a:spcPts val="588"/>
              </a:spcBef>
              <a:defRPr sz="2000"/>
            </a:lvl3pPr>
            <a:lvl4pPr>
              <a:spcBef>
                <a:spcPts val="588"/>
              </a:spcBef>
              <a:defRPr sz="2000"/>
            </a:lvl4pPr>
            <a:lvl5pPr>
              <a:spcBef>
                <a:spcPts val="588"/>
              </a:spcBef>
              <a:defRPr sz="20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EFA90D65-3910-41A7-BEBB-972DC238FF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46408" y="1371600"/>
            <a:ext cx="5486400" cy="2025170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bIns="182880">
            <a:spAutoFit/>
          </a:bodyPr>
          <a:lstStyle>
            <a:lvl1pPr>
              <a:spcBef>
                <a:spcPts val="588"/>
              </a:spcBef>
              <a:defRPr sz="2400">
                <a:latin typeface="Consolas" panose="020B0609020204030204" pitchFamily="49" charset="0"/>
              </a:defRPr>
            </a:lvl1pPr>
            <a:lvl2pPr>
              <a:spcBef>
                <a:spcPts val="588"/>
              </a:spcBef>
              <a:defRPr sz="2000">
                <a:latin typeface="Consolas" panose="020B0609020204030204" pitchFamily="49" charset="0"/>
              </a:defRPr>
            </a:lvl2pPr>
            <a:lvl3pPr>
              <a:spcBef>
                <a:spcPts val="588"/>
              </a:spcBef>
              <a:defRPr sz="2000">
                <a:latin typeface="Consolas" panose="020B0609020204030204" pitchFamily="49" charset="0"/>
              </a:defRPr>
            </a:lvl3pPr>
            <a:lvl4pPr>
              <a:spcBef>
                <a:spcPts val="588"/>
              </a:spcBef>
              <a:defRPr sz="2000">
                <a:latin typeface="Consolas" panose="020B0609020204030204" pitchFamily="49" charset="0"/>
              </a:defRPr>
            </a:lvl4pPr>
            <a:lvl5pPr>
              <a:spcBef>
                <a:spcPts val="588"/>
              </a:spcBef>
              <a:defRPr sz="2000">
                <a:latin typeface="Consolas" panose="020B0609020204030204" pitchFamily="49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6C5A6FB-CBEA-44A9-B02D-C0B87A92DEA8}"/>
              </a:ext>
            </a:extLst>
          </p:cNvPr>
          <p:cNvCxnSpPr/>
          <p:nvPr userDrawn="1"/>
        </p:nvCxnSpPr>
        <p:spPr>
          <a:xfrm>
            <a:off x="6096000" y="1371600"/>
            <a:ext cx="0" cy="3657600"/>
          </a:xfrm>
          <a:prstGeom prst="line">
            <a:avLst/>
          </a:prstGeom>
          <a:ln>
            <a:solidFill>
              <a:srgbClr val="B9B9B9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9869268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0078D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58570" y="1371600"/>
            <a:ext cx="11474238" cy="2003747"/>
          </a:xfrm>
        </p:spPr>
        <p:txBody>
          <a:bodyPr>
            <a:spAutoFit/>
          </a:bodyPr>
          <a:lstStyle>
            <a:lvl1pPr marL="0" indent="0">
              <a:spcBef>
                <a:spcPts val="588"/>
              </a:spcBef>
              <a:buNone/>
              <a:defRPr sz="2745" spc="-29" baseline="0">
                <a:solidFill>
                  <a:srgbClr val="0072C6"/>
                </a:solidFill>
                <a:latin typeface="+mj-lt"/>
              </a:defRPr>
            </a:lvl1pPr>
            <a:lvl2pPr marL="0" indent="0">
              <a:spcBef>
                <a:spcPts val="588"/>
              </a:spcBef>
              <a:buFontTx/>
              <a:buNone/>
              <a:defRPr sz="1961"/>
            </a:lvl2pPr>
            <a:lvl3pPr marL="224097" indent="0">
              <a:spcBef>
                <a:spcPts val="588"/>
              </a:spcBef>
              <a:buNone/>
              <a:defRPr/>
            </a:lvl3pPr>
            <a:lvl4pPr marL="448193" indent="0">
              <a:spcBef>
                <a:spcPts val="588"/>
              </a:spcBef>
              <a:buNone/>
              <a:defRPr/>
            </a:lvl4pPr>
            <a:lvl5pPr marL="672290" indent="0">
              <a:spcBef>
                <a:spcPts val="588"/>
              </a:spcBef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761527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58570" y="1344828"/>
            <a:ext cx="11474238" cy="2003747"/>
          </a:xfrm>
        </p:spPr>
        <p:txBody>
          <a:bodyPr>
            <a:spAutoFit/>
          </a:bodyPr>
          <a:lstStyle>
            <a:lvl1pPr marL="0" indent="0">
              <a:spcBef>
                <a:spcPts val="588"/>
              </a:spcBef>
              <a:buNone/>
              <a:defRPr sz="2745" spc="-29" baseline="0">
                <a:solidFill>
                  <a:srgbClr val="0072C6"/>
                </a:solidFill>
                <a:latin typeface="+mj-lt"/>
              </a:defRPr>
            </a:lvl1pPr>
            <a:lvl2pPr marL="224097" indent="-224097">
              <a:spcBef>
                <a:spcPts val="588"/>
              </a:spcBef>
              <a:buFont typeface="Arial" charset="0"/>
              <a:buChar char="•"/>
              <a:defRPr sz="1961"/>
            </a:lvl2pPr>
            <a:lvl3pPr marL="448193" indent="-224097">
              <a:spcBef>
                <a:spcPts val="588"/>
              </a:spcBef>
              <a:buFont typeface="Arial" charset="0"/>
              <a:buChar char="•"/>
              <a:defRPr/>
            </a:lvl3pPr>
            <a:lvl4pPr marL="672290" indent="-224097">
              <a:spcBef>
                <a:spcPts val="588"/>
              </a:spcBef>
              <a:buFont typeface="Arial" charset="0"/>
              <a:buChar char="•"/>
              <a:defRPr/>
            </a:lvl4pPr>
            <a:lvl5pPr marL="896386" indent="-224097">
              <a:spcBef>
                <a:spcPts val="588"/>
              </a:spcBef>
              <a:buFont typeface="Arial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960158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58570" y="1371600"/>
            <a:ext cx="11474238" cy="2209836"/>
          </a:xfrm>
        </p:spPr>
        <p:txBody>
          <a:bodyPr>
            <a:spAutoFit/>
          </a:bodyPr>
          <a:lstStyle>
            <a:lvl1pPr>
              <a:spcBef>
                <a:spcPts val="588"/>
              </a:spcBef>
              <a:defRPr sz="2800"/>
            </a:lvl1pPr>
            <a:lvl2pPr>
              <a:spcBef>
                <a:spcPts val="588"/>
              </a:spcBef>
              <a:defRPr sz="2400"/>
            </a:lvl2pPr>
            <a:lvl3pPr>
              <a:spcBef>
                <a:spcPts val="588"/>
              </a:spcBef>
              <a:defRPr sz="2400"/>
            </a:lvl3pPr>
            <a:lvl4pPr>
              <a:spcBef>
                <a:spcPts val="588"/>
              </a:spcBef>
              <a:defRPr sz="2400"/>
            </a:lvl4pPr>
            <a:lvl5pPr>
              <a:spcBef>
                <a:spcPts val="588"/>
              </a:spcBef>
              <a:defRPr sz="2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585182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ng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58570" y="1371600"/>
            <a:ext cx="11474238" cy="2209836"/>
          </a:xfrm>
        </p:spPr>
        <p:txBody>
          <a:bodyPr>
            <a:spAutoFit/>
          </a:bodyPr>
          <a:lstStyle>
            <a:lvl1pPr>
              <a:spcBef>
                <a:spcPts val="588"/>
              </a:spcBef>
              <a:defRPr sz="2800"/>
            </a:lvl1pPr>
            <a:lvl2pPr>
              <a:spcBef>
                <a:spcPts val="588"/>
              </a:spcBef>
              <a:defRPr sz="2400"/>
            </a:lvl2pPr>
            <a:lvl3pPr>
              <a:spcBef>
                <a:spcPts val="588"/>
              </a:spcBef>
              <a:defRPr sz="2400"/>
            </a:lvl3pPr>
            <a:lvl4pPr>
              <a:spcBef>
                <a:spcPts val="588"/>
              </a:spcBef>
              <a:defRPr sz="2400"/>
            </a:lvl4pPr>
            <a:lvl5pPr>
              <a:spcBef>
                <a:spcPts val="588"/>
              </a:spcBef>
              <a:defRPr sz="2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51564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8570" y="358621"/>
            <a:ext cx="11474238" cy="896552"/>
          </a:xfrm>
          <a:prstGeom prst="rect">
            <a:avLst/>
          </a:prstGeom>
        </p:spPr>
        <p:txBody>
          <a:bodyPr vert="horz" wrap="square" lIns="91440" tIns="91440" rIns="91440" bIns="9144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58570" y="1255173"/>
            <a:ext cx="11474238" cy="1793104"/>
          </a:xfrm>
          <a:prstGeom prst="rect">
            <a:avLst/>
          </a:prstGeom>
        </p:spPr>
        <p:txBody>
          <a:bodyPr vert="horz" wrap="square" lIns="91440" tIns="91440" rIns="91440" bIns="9144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4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1" r:id="rId2"/>
    <p:sldLayoutId id="2147483703" r:id="rId3"/>
    <p:sldLayoutId id="2147483704" r:id="rId4"/>
    <p:sldLayoutId id="2147483726" r:id="rId5"/>
    <p:sldLayoutId id="2147483705" r:id="rId6"/>
    <p:sldLayoutId id="2147483706" r:id="rId7"/>
    <p:sldLayoutId id="2147483707" r:id="rId8"/>
    <p:sldLayoutId id="2147483727" r:id="rId9"/>
    <p:sldLayoutId id="2147483708" r:id="rId10"/>
    <p:sldLayoutId id="2147483709" r:id="rId11"/>
    <p:sldLayoutId id="2147483710" r:id="rId12"/>
    <p:sldLayoutId id="2147483711" r:id="rId13"/>
    <p:sldLayoutId id="2147483712" r:id="rId14"/>
    <p:sldLayoutId id="2147483713" r:id="rId15"/>
    <p:sldLayoutId id="2147483714" r:id="rId16"/>
    <p:sldLayoutId id="2147483715" r:id="rId17"/>
    <p:sldLayoutId id="2147483716" r:id="rId18"/>
    <p:sldLayoutId id="2147483717" r:id="rId19"/>
    <p:sldLayoutId id="2147483718" r:id="rId20"/>
    <p:sldLayoutId id="2147483725" r:id="rId21"/>
    <p:sldLayoutId id="2147483719" r:id="rId22"/>
    <p:sldLayoutId id="2147483720" r:id="rId23"/>
    <p:sldLayoutId id="2147483721" r:id="rId24"/>
    <p:sldLayoutId id="2147483722" r:id="rId25"/>
    <p:sldLayoutId id="2147483723" r:id="rId26"/>
    <p:sldLayoutId id="2147483724" r:id="rId27"/>
    <p:sldLayoutId id="2147483696" r:id="rId28"/>
  </p:sldLayoutIdLst>
  <p:transition>
    <p:fade/>
  </p:transition>
  <p:txStyles>
    <p:titleStyle>
      <a:lvl1pPr algn="l" defTabSz="914367" rtl="0" eaLnBrk="1" latinLnBrk="0" hangingPunct="1">
        <a:lnSpc>
          <a:spcPct val="90000"/>
        </a:lnSpc>
        <a:spcBef>
          <a:spcPct val="0"/>
        </a:spcBef>
        <a:buNone/>
        <a:defRPr lang="en-US" sz="4705" b="0" kern="1200" cap="none" spc="-69" baseline="0" dirty="0" smtClean="0">
          <a:ln w="3175">
            <a:noFill/>
          </a:ln>
          <a:solidFill>
            <a:srgbClr val="0072C6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4097" marR="0" indent="-224097" algn="l" defTabSz="914367" rtl="0" eaLnBrk="1" fontAlgn="auto" latinLnBrk="0" hangingPunct="1">
        <a:lnSpc>
          <a:spcPct val="90000"/>
        </a:lnSpc>
        <a:spcBef>
          <a:spcPts val="588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961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1pPr>
      <a:lvl2pPr marL="448193" marR="0" indent="-224097" algn="l" defTabSz="914367" rtl="0" eaLnBrk="1" fontAlgn="auto" latinLnBrk="0" hangingPunct="1">
        <a:lnSpc>
          <a:spcPct val="90000"/>
        </a:lnSpc>
        <a:spcBef>
          <a:spcPts val="588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961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672290" marR="0" indent="-224097" algn="l" defTabSz="914367" rtl="0" eaLnBrk="1" fontAlgn="auto" latinLnBrk="0" hangingPunct="1">
        <a:lnSpc>
          <a:spcPct val="90000"/>
        </a:lnSpc>
        <a:spcBef>
          <a:spcPts val="588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961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896386" marR="0" indent="-224097" algn="l" defTabSz="914367" rtl="0" eaLnBrk="1" fontAlgn="auto" latinLnBrk="0" hangingPunct="1">
        <a:lnSpc>
          <a:spcPct val="90000"/>
        </a:lnSpc>
        <a:spcBef>
          <a:spcPts val="588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961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120483" marR="0" indent="-224097" algn="l" defTabSz="914367" rtl="0" eaLnBrk="1" fontAlgn="auto" latinLnBrk="0" hangingPunct="1">
        <a:lnSpc>
          <a:spcPct val="90000"/>
        </a:lnSpc>
        <a:spcBef>
          <a:spcPts val="588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961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2514509" indent="-228592" algn="l" defTabSz="914367" rtl="0" eaLnBrk="1" latinLnBrk="0" hangingPunct="1">
        <a:spcBef>
          <a:spcPct val="20000"/>
        </a:spcBef>
        <a:buFont typeface="Arial" pitchFamily="34" charset="0"/>
        <a:buChar char="•"/>
        <a:defRPr sz="1961" kern="1200">
          <a:solidFill>
            <a:schemeClr val="tx1"/>
          </a:solidFill>
          <a:latin typeface="+mn-lt"/>
          <a:ea typeface="+mn-ea"/>
          <a:cs typeface="+mn-cs"/>
        </a:defRPr>
      </a:lvl6pPr>
      <a:lvl7pPr marL="2971693" indent="-228592" algn="l" defTabSz="914367" rtl="0" eaLnBrk="1" latinLnBrk="0" hangingPunct="1">
        <a:spcBef>
          <a:spcPct val="20000"/>
        </a:spcBef>
        <a:buFont typeface="Arial" pitchFamily="34" charset="0"/>
        <a:buChar char="•"/>
        <a:defRPr sz="1961" kern="1200">
          <a:solidFill>
            <a:schemeClr val="tx1"/>
          </a:solidFill>
          <a:latin typeface="+mn-lt"/>
          <a:ea typeface="+mn-ea"/>
          <a:cs typeface="+mn-cs"/>
        </a:defRPr>
      </a:lvl7pPr>
      <a:lvl8pPr marL="3428877" indent="-228592" algn="l" defTabSz="914367" rtl="0" eaLnBrk="1" latinLnBrk="0" hangingPunct="1">
        <a:spcBef>
          <a:spcPct val="20000"/>
        </a:spcBef>
        <a:buFont typeface="Arial" pitchFamily="34" charset="0"/>
        <a:buChar char="•"/>
        <a:defRPr sz="1961" kern="1200">
          <a:solidFill>
            <a:schemeClr val="tx1"/>
          </a:solidFill>
          <a:latin typeface="+mn-lt"/>
          <a:ea typeface="+mn-ea"/>
          <a:cs typeface="+mn-cs"/>
        </a:defRPr>
      </a:lvl8pPr>
      <a:lvl9pPr marL="3886061" indent="-228592" algn="l" defTabSz="914367" rtl="0" eaLnBrk="1" latinLnBrk="0" hangingPunct="1">
        <a:spcBef>
          <a:spcPct val="20000"/>
        </a:spcBef>
        <a:buFont typeface="Arial" pitchFamily="34" charset="0"/>
        <a:buChar char="•"/>
        <a:defRPr sz="1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1pPr>
      <a:lvl2pPr marL="457183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2pPr>
      <a:lvl3pPr marL="914367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3pPr>
      <a:lvl4pPr marL="1371550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4pPr>
      <a:lvl5pPr marL="1828734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5pPr>
      <a:lvl6pPr marL="2285918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6pPr>
      <a:lvl7pPr marL="2743101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7pPr>
      <a:lvl8pPr marL="3200284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8pPr>
      <a:lvl9pPr marL="3657469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7">
          <p15:clr>
            <a:srgbClr val="5ACBF0"/>
          </p15:clr>
        </p15:guide>
        <p15:guide id="2" pos="173">
          <p15:clr>
            <a:srgbClr val="5ACBF0"/>
          </p15:clr>
        </p15:guide>
        <p15:guide id="3" pos="749">
          <p15:clr>
            <a:srgbClr val="5ACBF0"/>
          </p15:clr>
        </p15:guide>
        <p15:guide id="4" pos="1325">
          <p15:clr>
            <a:srgbClr val="5ACBF0"/>
          </p15:clr>
        </p15:guide>
        <p15:guide id="5" pos="1901">
          <p15:clr>
            <a:srgbClr val="5ACBF0"/>
          </p15:clr>
        </p15:guide>
        <p15:guide id="6" pos="2477">
          <p15:clr>
            <a:srgbClr val="5ACBF0"/>
          </p15:clr>
        </p15:guide>
        <p15:guide id="7" pos="3053">
          <p15:clr>
            <a:srgbClr val="5ACBF0"/>
          </p15:clr>
        </p15:guide>
        <p15:guide id="8" pos="3629">
          <p15:clr>
            <a:srgbClr val="5ACBF0"/>
          </p15:clr>
        </p15:guide>
        <p15:guide id="9" pos="4205">
          <p15:clr>
            <a:srgbClr val="5ACBF0"/>
          </p15:clr>
        </p15:guide>
        <p15:guide id="10" pos="4781">
          <p15:clr>
            <a:srgbClr val="5ACBF0"/>
          </p15:clr>
        </p15:guide>
        <p15:guide id="11" pos="5357">
          <p15:clr>
            <a:srgbClr val="5ACBF0"/>
          </p15:clr>
        </p15:guide>
        <p15:guide id="12" pos="5933">
          <p15:clr>
            <a:srgbClr val="5ACBF0"/>
          </p15:clr>
        </p15:guide>
        <p15:guide id="13" pos="6509">
          <p15:clr>
            <a:srgbClr val="5ACBF0"/>
          </p15:clr>
        </p15:guide>
        <p15:guide id="14" pos="7085">
          <p15:clr>
            <a:srgbClr val="5ACBF0"/>
          </p15:clr>
        </p15:guide>
        <p15:guide id="15" pos="7661">
          <p15:clr>
            <a:srgbClr val="5ACBF0"/>
          </p15:clr>
        </p15:guide>
        <p15:guide id="16" pos="288">
          <p15:clr>
            <a:srgbClr val="C35EA4"/>
          </p15:clr>
        </p15:guide>
        <p15:guide id="17" pos="7546">
          <p15:clr>
            <a:srgbClr val="C35EA4"/>
          </p15:clr>
        </p15:guide>
        <p15:guide id="18" orient="horz" pos="763">
          <p15:clr>
            <a:srgbClr val="5ACBF0"/>
          </p15:clr>
        </p15:guide>
        <p15:guide id="19" orient="horz" pos="1339">
          <p15:clr>
            <a:srgbClr val="5ACBF0"/>
          </p15:clr>
        </p15:guide>
        <p15:guide id="20" orient="horz" pos="1915">
          <p15:clr>
            <a:srgbClr val="5ACBF0"/>
          </p15:clr>
        </p15:guide>
        <p15:guide id="21" orient="horz" pos="2491">
          <p15:clr>
            <a:srgbClr val="5ACBF0"/>
          </p15:clr>
        </p15:guide>
        <p15:guide id="22" orient="horz" pos="3067">
          <p15:clr>
            <a:srgbClr val="5ACBF0"/>
          </p15:clr>
        </p15:guide>
        <p15:guide id="23" orient="horz" pos="3643">
          <p15:clr>
            <a:srgbClr val="5ACBF0"/>
          </p15:clr>
        </p15:guide>
        <p15:guide id="24" orient="horz" pos="4219">
          <p15:clr>
            <a:srgbClr val="5ACBF0"/>
          </p15:clr>
        </p15:guide>
        <p15:guide id="25" orient="horz" pos="302">
          <p15:clr>
            <a:srgbClr val="C35EA4"/>
          </p15:clr>
        </p15:guide>
        <p15:guide id="26" orient="horz" pos="4104">
          <p15:clr>
            <a:srgbClr val="C35E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edxinteractivepage.blob.core.windows.net/edxpages/f7cff1a7-5601-48a1-95a6-fd1fdfabd20e.html?details=%5b%7b%22src%22:%22http://jupyternootbookwams.streaming.mediaservices.windows.net/5155a699-1c10-4769-9f20-646bc569f62a/DEV330x-2_2a_pass.ism/manifest%22,%22type%22:%22application/vnd.ms-sstr+xml%22%7d%5d,%5b%7b%22src%22:%22http://jupyternootbookwams.streaming.mediaservices.windows.net/c47b51bb-9f15-4dea-9a42-b11856121e9d/DEV330x-2_2a_pass.vtt%22,%22srclang%22:%22en%22,%22kind%22:%22subtitles%22,%22label%22:%22english%22%7d%5d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3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edxinteractivepage.blob.core.windows.net/edxpages/f7cff1a7-5601-48a1-95a6-fd1fdfabd20e.html?details=%5b%7b%22src%22:%22http://jupyternootbookwams.streaming.mediaservices.windows.net/06d815de-86da-49c0-9e98-da56934d8d1f/DEV330x-2_2b_changing_loop_itera.ism/manifest%22,%22type%22:%22application/vnd.ms-sstr+xml%22%7d%5d,%5b%7b%22src%22:%22http://jupyternootbookwams.streaming.mediaservices.windows.net/d3e85125-08ca-4fa9-b063-48e992bd6fab/DEV330x-2_2b_changing_loop_iteration.vtt%22,%22srclang%22:%22en%22,%22kind%22:%22subtitles%22,%22label%22:%22english%22%7d%5d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3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edxinteractivepage.blob.core.windows.net/edxpages/f7cff1a7-5601-48a1-95a6-fd1fdfabd20e.html?details=%5b%7b%22src%22:%22http://jupyternootbookwams.streaming.mediaservices.windows.net/85528e5f-0e46-4493-b997-b7b1cf504c6a/DEV330x-2_2c_nested_loops.ism/manifest%22,%22type%22:%22application/vnd.ms-sstr+xml%22%7d%5d,%5b%7b%22src%22:%22http://jupyternootbookwams.streaming.mediaservices.windows.net/1c4cc361-3603-45d5-9d59-be7ff9846d7b/DEV330x-2_2c_nested_loops.vtt%22,%22srclang%22:%22en%22,%22kind%22:%22subtitles%22,%22label%22:%22english%22%7d%5d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3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edxinteractivepage.blob.core.windows.net/edxpages/f7cff1a7-5601-48a1-95a6-fd1fdfabd20e.html?details=%5b%7b%22src%22:%22http://jupyternootbookwams.streaming.mediaservices.windows.net/102371db-78c6-4f00-8f6c-06ee99f88a01/DEV330x-2_2d_conditionals_in_loo.ism/manifest%22,%22type%22:%22application/vnd.ms-sstr+xml%22%7d%5d,%5b%7b%22src%22:%22http://jupyternootbookwams.streaming.mediaservices.windows.net/d295efa9-b1cf-4516-879c-603d2d44251f/DEV330x-2_2d_conditionals_in_loops.vtt%22,%22srclang%22:%22en%22,%22kind%22:%22subtitles%22,%22label%22:%22english%22%7d%5d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3.sv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edxinteractivepage.blob.core.windows.net/edxpages/f7cff1a7-5601-48a1-95a6-fd1fdfabd20e.html?details=%5b%7b%22src%22:%22http://jupyternootbookwams.streaming.mediaservices.windows.net/2326044b-af10-484c-92e2-9d030651b532/DEV330x-2_3a_containment.ism/manifest%22,%22type%22:%22application/vnd.ms-sstr+xml%22%7d%5d,%5b%7b%22src%22:%22http://jupyternootbookwams.streaming.mediaservices.windows.net/247ee553-c187-4afa-b711-1f7a4dcaf578/DEV330x-2_3a_containment.vtt%22,%22srclang%22:%22en%22,%22kind%22:%22subtitles%22,%22label%22:%22english%22%7d%5d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3.sv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edxinteractivepage.blob.core.windows.net/edxpages/f7cff1a7-5601-48a1-95a6-fd1fdfabd20e.html?details=%5b%7b%22src%22:%22http://jupyternootbookwams.streaming.mediaservices.windows.net/a15e74d8-691d-4c4b-8629-ec176f7ee4e7/DEV330x-2_3b_identity.ism/manifest%22,%22type%22:%22application/vnd.ms-sstr+xml%22%7d%5d,%5b%7b%22src%22:%22http://jupyternootbookwams.streaming.mediaservices.windows.net/df49ad45-b704-4f36-b744-6bee05f147c5/DEV330x-2_3b_identity.vtt%22,%22srclang%22:%22en%22,%22kind%22:%22subtitles%22,%22label%22:%22english%22%7d%5d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3.sv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edxinteractivepage.blob.core.windows.net/edxpages/f7cff1a7-5601-48a1-95a6-fd1fdfabd20e.html?details=%5b%7b%22src%22:%22http://jupyternootbookwams.streaming.mediaservices.windows.net/38d94845-3999-49d3-91a7-0f049921bb73/DEV330x-2_3c_operator_precedence.ism/manifest%22,%22type%22:%22application/vnd.ms-sstr+xml%22%7d%5d,%5b%7b%22src%22:%22http://jupyternootbookwams.streaming.mediaservices.windows.net/c0b27a76-d780-4f44-9219-5bbc3d408978/DEV330x-2_3c_operator_precedence.vtt%22,%22srclang%22:%22en%22,%22kind%22:%22subtitles%22,%22label%22:%22english%22%7d%5d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sv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edxinteractivepage.blob.core.windows.net/edxpages/f7cff1a7-5601-48a1-95a6-fd1fdfabd20e.html?details=%5b%7b%22src%22:%22http://jupyternootbookwams.streaming.mediaservices.windows.net/b5ffd9cd-7c3b-4b58-82ae-a2471f673e1e/DEV330x-2_4a_old_style_formattin.ism/manifest%22,%22type%22:%22application/vnd.ms-sstr+xml%22%7d%5d,%5b%7b%22src%22:%22http://jupyternootbookwams.streaming.mediaservices.windows.net/a6561265-83b4-40e4-8ea6-275d388b5c86/DEV330x-2_4a_old_style_formatting.vtt%22,%22srclang%22:%22en%22,%22kind%22:%22subtitles%22,%22label%22:%22english%22%7d%5d" TargetMode="External"/><Relationship Id="rId2" Type="http://schemas.openxmlformats.org/officeDocument/2006/relationships/hyperlink" Target="https://docs.python.org/3/library/stdtypes.html#printf-style-string-formatting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3.svg"/><Relationship Id="rId4" Type="http://schemas.openxmlformats.org/officeDocument/2006/relationships/image" Target="../media/image1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edxinteractivepage.blob.core.windows.net/edxpages/f7cff1a7-5601-48a1-95a6-fd1fdfabd20e.html?details=%5b%7b%22src%22:%22http://jupyternootbookwams.streaming.mediaservices.windows.net/65b39276-3b54-4880-9cb3-1372b47338aa/DEV330x-2_4b_new_style_formattin.ism/manifest%22,%22type%22:%22application/vnd.ms-sstr+xml%22%7d%5d,%5b%7b%22src%22:%22http://jupyternootbookwams.streaming.mediaservices.windows.net/127f331b-7abc-41a0-a2d1-4055d66518e5/DEV330x-2_4b_new_style_formatting.vtt%22,%22srclang%22:%22en%22,%22kind%22:%22subtitles%22,%22label%22:%22english%22%7d%5d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3.sv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edxinteractivepage.blob.core.windows.net/edxpages/f7cff1a7-5601-48a1-95a6-fd1fdfabd20e.html?details=%5b%7b%22src%22:%22http://jupyternootbookwams.streaming.mediaservices.windows.net/3fbe7bdc-1d33-47c8-b8dd-74251ab74143/DEV330x-2_1a_boolean_operators.ism/manifest%22,%22type%22:%22application/vnd.ms-sstr+xml%22%7d%5d,%5b%7b%22src%22:%22http://jupyternootbookwams.streaming.mediaservices.windows.net/30bf5f02-eda6-406f-a255-14d74d15ca76/DEV330x-2_1a_boolean_operators.vtt%22,%22srclang%22:%22en%22,%22kind%22:%22subtitles%22,%22label%22:%22english%22%7d%5d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3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edxinteractivepage.blob.core.windows.net/edxpages/f7cff1a7-5601-48a1-95a6-fd1fdfabd20e.html?details=%5b%7b%22src%22:%22http://jupyternootbookwams.streaming.mediaservices.windows.net/58c04190-4f7f-4587-b4e2-71366d93a8c1/DEV330x-2_1b_combining_compariso.ism/manifest%22,%22type%22:%22application/vnd.ms-sstr+xml%22%7d%5d,%5b%7b%22src%22:%22http://jupyternootbookwams.streaming.mediaservices.windows.net/ca4da009-b4b9-486a-a4dd-58b58817c325/DEV330x-2_1b_combining_comparisons.vtt%22,%22srclang%22:%22en%22,%22kind%22:%22subtitles%22,%22label%22:%22english%22%7d%5d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3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edxinteractivepage.blob.core.windows.net/edxpages/f7cff1a7-5601-48a1-95a6-fd1fdfabd20e.html?details=%5b%7b%22src%22:%22http://jupyternootbookwams.streaming.mediaservices.windows.net/8bc3d44c-4851-496d-a33d-855c77f4adaf/DEV330x-2_1c_boolean_expressions.ism/manifest%22,%22type%22:%22application/vnd.ms-sstr+xml%22%7d%5d,%5b%7b%22src%22:%22http://jupyternootbookwams.streaming.mediaservices.windows.net/b08216e6-86f6-4f4b-af71-42eb0239db3c/DEV330x-2_1c_boolean_expressions_equality.vtt%22,%22srclang%22:%22en%22,%22kind%22:%22subtitles%22,%22label%22:%22english%22%7d%5d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3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edxinteractivepage.blob.core.windows.net/edxpages/f7cff1a7-5601-48a1-95a6-fd1fdfabd20e.html?details=%5b%7b%22src%22:%22http://jupyternootbookwams.streaming.mediaservices.windows.net/aa343ee6-2e23-4d66-a56f-d6db613941bc/DEV330x-2_1d_compound_conditiona.ism/manifest%22,%22type%22:%22application/vnd.ms-sstr+xml%22%7d%5d,%5b%7b%22src%22:%22http://jupyternootbookwams.streaming.mediaservices.windows.net/d896e0b0-5483-4971-9a94-8e60f31b7cc6/DEV330x-2_1d_compound_conditionals.vtt%22,%22srclang%22:%22en%22,%22kind%22:%22subtitles%22,%22label%22:%22english%22%7d%5d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3.sv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6EE8A11-2789-4370-B74A-88E5AFD50F7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69238" y="3460740"/>
            <a:ext cx="8270507" cy="896552"/>
          </a:xfrm>
        </p:spPr>
        <p:txBody>
          <a:bodyPr/>
          <a:lstStyle/>
          <a:p>
            <a:r>
              <a:rPr lang="en-US" dirty="0"/>
              <a:t>Course 40521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60E9F5F-CF8C-48A1-9F5E-5A924F3DC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to Python</a:t>
            </a:r>
            <a:br>
              <a:rPr lang="en-US" dirty="0"/>
            </a:br>
            <a:r>
              <a:rPr lang="en-US" dirty="0"/>
              <a:t>Unit 3</a:t>
            </a:r>
          </a:p>
        </p:txBody>
      </p:sp>
    </p:spTree>
    <p:extLst>
      <p:ext uri="{BB962C8B-B14F-4D97-AF65-F5344CB8AC3E}">
        <p14:creationId xmlns:p14="http://schemas.microsoft.com/office/powerpoint/2010/main" val="1705829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DB982B7-4DB3-473C-8FF7-D6D7866490C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8570" y="1371600"/>
            <a:ext cx="11474238" cy="1037207"/>
          </a:xfrm>
        </p:spPr>
        <p:txBody>
          <a:bodyPr/>
          <a:lstStyle/>
          <a:p>
            <a:r>
              <a:rPr lang="en-US" dirty="0"/>
              <a:t>Placeholders to make code syntactically correct</a:t>
            </a:r>
          </a:p>
          <a:p>
            <a:r>
              <a:rPr lang="en-US" dirty="0"/>
              <a:t>To be replaced with valid code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6A97806-4551-4B1B-9588-03F036E0E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 Statements</a:t>
            </a:r>
          </a:p>
        </p:txBody>
      </p:sp>
      <p:grpSp>
        <p:nvGrpSpPr>
          <p:cNvPr id="7" name="Group 6" title="Play Video icon">
            <a:extLst>
              <a:ext uri="{FF2B5EF4-FFF2-40B4-BE49-F238E27FC236}">
                <a16:creationId xmlns:a16="http://schemas.microsoft.com/office/drawing/2014/main" id="{B80B653B-0341-412C-9707-8FD725F54E82}"/>
              </a:ext>
            </a:extLst>
          </p:cNvPr>
          <p:cNvGrpSpPr/>
          <p:nvPr/>
        </p:nvGrpSpPr>
        <p:grpSpPr>
          <a:xfrm>
            <a:off x="9775408" y="5365523"/>
            <a:ext cx="2057400" cy="1133856"/>
            <a:chOff x="5181600" y="5035899"/>
            <a:chExt cx="2057400" cy="1133856"/>
          </a:xfrm>
        </p:grpSpPr>
        <p:sp>
          <p:nvSpPr>
            <p:cNvPr id="8" name="Rectangle: Rounded Corners 7">
              <a:hlinkClick r:id="rId2" highlightClick="1"/>
              <a:extLst>
                <a:ext uri="{FF2B5EF4-FFF2-40B4-BE49-F238E27FC236}">
                  <a16:creationId xmlns:a16="http://schemas.microsoft.com/office/drawing/2014/main" id="{1C500B24-71FA-4272-97ED-BA431BAE7E49}"/>
                </a:ext>
              </a:extLst>
            </p:cNvPr>
            <p:cNvSpPr/>
            <p:nvPr/>
          </p:nvSpPr>
          <p:spPr bwMode="auto">
            <a:xfrm>
              <a:off x="5181600" y="5035899"/>
              <a:ext cx="2057400" cy="1133856"/>
            </a:xfrm>
            <a:prstGeom prst="roundRect">
              <a:avLst/>
            </a:prstGeom>
            <a:ln>
              <a:solidFill>
                <a:schemeClr val="accent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Play </a:t>
              </a:r>
              <a:b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</a:b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Video</a:t>
              </a:r>
            </a:p>
          </p:txBody>
        </p:sp>
        <p:pic>
          <p:nvPicPr>
            <p:cNvPr id="9" name="Graphic 8" descr="Play">
              <a:extLst>
                <a:ext uri="{FF2B5EF4-FFF2-40B4-BE49-F238E27FC236}">
                  <a16:creationId xmlns:a16="http://schemas.microsoft.com/office/drawing/2014/main" id="{D3B51F2E-7E53-433B-A258-D63FB48A78C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324600" y="5145627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51971567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DB982B7-4DB3-473C-8FF7-D6D7866490C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8570" y="1371600"/>
            <a:ext cx="11474238" cy="1037207"/>
          </a:xfrm>
        </p:spPr>
        <p:txBody>
          <a:bodyPr/>
          <a:lstStyle/>
          <a:p>
            <a:r>
              <a:rPr lang="en-US" dirty="0">
                <a:latin typeface="Consolas" panose="020B0609020204030204" pitchFamily="49" charset="0"/>
              </a:rPr>
              <a:t>break</a:t>
            </a:r>
            <a:r>
              <a:rPr lang="en-US" dirty="0"/>
              <a:t> statements</a:t>
            </a:r>
          </a:p>
          <a:p>
            <a:r>
              <a:rPr lang="en-US" dirty="0">
                <a:latin typeface="Consolas" panose="020B0609020204030204" pitchFamily="49" charset="0"/>
              </a:rPr>
              <a:t>continue</a:t>
            </a:r>
            <a:r>
              <a:rPr lang="en-US" dirty="0"/>
              <a:t> statements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6A97806-4551-4B1B-9588-03F036E0E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Changing Loop Iterations</a:t>
            </a:r>
          </a:p>
        </p:txBody>
      </p:sp>
      <p:grpSp>
        <p:nvGrpSpPr>
          <p:cNvPr id="7" name="Group 6" title="Play Video icon">
            <a:extLst>
              <a:ext uri="{FF2B5EF4-FFF2-40B4-BE49-F238E27FC236}">
                <a16:creationId xmlns:a16="http://schemas.microsoft.com/office/drawing/2014/main" id="{D41FB961-678A-4E21-99B8-72302AC1FF61}"/>
              </a:ext>
            </a:extLst>
          </p:cNvPr>
          <p:cNvGrpSpPr/>
          <p:nvPr/>
        </p:nvGrpSpPr>
        <p:grpSpPr>
          <a:xfrm>
            <a:off x="9775408" y="5365523"/>
            <a:ext cx="2057400" cy="1133856"/>
            <a:chOff x="5181600" y="5035899"/>
            <a:chExt cx="2057400" cy="1133856"/>
          </a:xfrm>
        </p:grpSpPr>
        <p:sp>
          <p:nvSpPr>
            <p:cNvPr id="8" name="Rectangle: Rounded Corners 7">
              <a:hlinkClick r:id="rId2" highlightClick="1"/>
              <a:extLst>
                <a:ext uri="{FF2B5EF4-FFF2-40B4-BE49-F238E27FC236}">
                  <a16:creationId xmlns:a16="http://schemas.microsoft.com/office/drawing/2014/main" id="{59D4FA5C-D49B-4C79-9188-89ED8814A216}"/>
                </a:ext>
              </a:extLst>
            </p:cNvPr>
            <p:cNvSpPr/>
            <p:nvPr/>
          </p:nvSpPr>
          <p:spPr bwMode="auto">
            <a:xfrm>
              <a:off x="5181600" y="5035899"/>
              <a:ext cx="2057400" cy="1133856"/>
            </a:xfrm>
            <a:prstGeom prst="roundRect">
              <a:avLst/>
            </a:prstGeom>
            <a:ln>
              <a:solidFill>
                <a:schemeClr val="accent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Play </a:t>
              </a:r>
              <a:b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</a:b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Video</a:t>
              </a:r>
            </a:p>
          </p:txBody>
        </p:sp>
        <p:pic>
          <p:nvPicPr>
            <p:cNvPr id="9" name="Graphic 8" descr="Play">
              <a:extLst>
                <a:ext uri="{FF2B5EF4-FFF2-40B4-BE49-F238E27FC236}">
                  <a16:creationId xmlns:a16="http://schemas.microsoft.com/office/drawing/2014/main" id="{3B16E2AF-5190-4D3C-9B1A-A4188311DE8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324600" y="5145627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94078820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DB982B7-4DB3-473C-8FF7-D6D7866490C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/>
              <a:t>Loops inside loops</a:t>
            </a:r>
          </a:p>
          <a:p>
            <a:r>
              <a:rPr lang="en-US"/>
              <a:t>Especially useful for iterating over table elements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6A97806-4551-4B1B-9588-03F036E0E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Nested Loops</a:t>
            </a:r>
            <a:br>
              <a:rPr lang="en-US"/>
            </a:br>
            <a:endParaRPr lang="en-US" dirty="0"/>
          </a:p>
        </p:txBody>
      </p:sp>
      <p:grpSp>
        <p:nvGrpSpPr>
          <p:cNvPr id="7" name="Group 6" title="Play Video icon">
            <a:extLst>
              <a:ext uri="{FF2B5EF4-FFF2-40B4-BE49-F238E27FC236}">
                <a16:creationId xmlns:a16="http://schemas.microsoft.com/office/drawing/2014/main" id="{185CCBB5-E7CD-4A84-B466-1B5F6B3DC796}"/>
              </a:ext>
            </a:extLst>
          </p:cNvPr>
          <p:cNvGrpSpPr/>
          <p:nvPr/>
        </p:nvGrpSpPr>
        <p:grpSpPr>
          <a:xfrm>
            <a:off x="9775408" y="5365523"/>
            <a:ext cx="2057400" cy="1133856"/>
            <a:chOff x="5181600" y="5035899"/>
            <a:chExt cx="2057400" cy="1133856"/>
          </a:xfrm>
        </p:grpSpPr>
        <p:sp>
          <p:nvSpPr>
            <p:cNvPr id="8" name="Rectangle: Rounded Corners 7">
              <a:hlinkClick r:id="rId2" highlightClick="1"/>
              <a:extLst>
                <a:ext uri="{FF2B5EF4-FFF2-40B4-BE49-F238E27FC236}">
                  <a16:creationId xmlns:a16="http://schemas.microsoft.com/office/drawing/2014/main" id="{FC098F42-ACB8-4E23-BEDE-E99D60B70C1D}"/>
                </a:ext>
              </a:extLst>
            </p:cNvPr>
            <p:cNvSpPr/>
            <p:nvPr/>
          </p:nvSpPr>
          <p:spPr bwMode="auto">
            <a:xfrm>
              <a:off x="5181600" y="5035899"/>
              <a:ext cx="2057400" cy="1133856"/>
            </a:xfrm>
            <a:prstGeom prst="roundRect">
              <a:avLst/>
            </a:prstGeom>
            <a:ln>
              <a:solidFill>
                <a:schemeClr val="accent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Play </a:t>
              </a:r>
              <a:b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</a:b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Video</a:t>
              </a:r>
            </a:p>
          </p:txBody>
        </p:sp>
        <p:pic>
          <p:nvPicPr>
            <p:cNvPr id="9" name="Graphic 8" descr="Play">
              <a:extLst>
                <a:ext uri="{FF2B5EF4-FFF2-40B4-BE49-F238E27FC236}">
                  <a16:creationId xmlns:a16="http://schemas.microsoft.com/office/drawing/2014/main" id="{C42095E9-4642-4EF4-B212-5724E174C47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324600" y="5145627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77941561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DB982B7-4DB3-473C-8FF7-D6D7866490C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8570" y="1371600"/>
            <a:ext cx="11474238" cy="1501950"/>
          </a:xfrm>
        </p:spPr>
        <p:txBody>
          <a:bodyPr/>
          <a:lstStyle/>
          <a:p>
            <a:r>
              <a:rPr lang="en-US" dirty="0">
                <a:latin typeface="Consolas" panose="020B0609020204030204" pitchFamily="49" charset="0"/>
              </a:rPr>
              <a:t>and</a:t>
            </a:r>
            <a:r>
              <a:rPr lang="en-US" dirty="0"/>
              <a:t>, </a:t>
            </a:r>
            <a:r>
              <a:rPr lang="en-US" dirty="0">
                <a:latin typeface="Consolas" panose="020B0609020204030204" pitchFamily="49" charset="0"/>
              </a:rPr>
              <a:t>or</a:t>
            </a:r>
            <a:r>
              <a:rPr lang="en-US" dirty="0"/>
              <a:t>, </a:t>
            </a:r>
            <a:r>
              <a:rPr lang="en-US" dirty="0">
                <a:latin typeface="Consolas" panose="020B0609020204030204" pitchFamily="49" charset="0"/>
              </a:rPr>
              <a:t>not</a:t>
            </a:r>
          </a:p>
          <a:p>
            <a:r>
              <a:rPr lang="en-US" dirty="0"/>
              <a:t>Within </a:t>
            </a:r>
            <a:r>
              <a:rPr lang="en-US" dirty="0">
                <a:latin typeface="Consolas" panose="020B0609020204030204" pitchFamily="49" charset="0"/>
              </a:rPr>
              <a:t>if</a:t>
            </a:r>
            <a:r>
              <a:rPr lang="en-US" dirty="0"/>
              <a:t> and </a:t>
            </a:r>
            <a:r>
              <a:rPr lang="en-US" dirty="0" err="1">
                <a:latin typeface="Consolas" panose="020B0609020204030204" pitchFamily="49" charset="0"/>
              </a:rPr>
              <a:t>elif</a:t>
            </a:r>
            <a:r>
              <a:rPr lang="en-US" dirty="0"/>
              <a:t> statements</a:t>
            </a:r>
          </a:p>
          <a:p>
            <a:r>
              <a:rPr lang="en-US" dirty="0"/>
              <a:t>Can use </a:t>
            </a:r>
            <a:r>
              <a:rPr lang="en-US" dirty="0">
                <a:latin typeface="Consolas" panose="020B0609020204030204" pitchFamily="49" charset="0"/>
              </a:rPr>
              <a:t>break</a:t>
            </a:r>
            <a:r>
              <a:rPr lang="en-US" dirty="0"/>
              <a:t> and </a:t>
            </a:r>
            <a:r>
              <a:rPr lang="en-US" dirty="0">
                <a:latin typeface="Consolas" panose="020B0609020204030204" pitchFamily="49" charset="0"/>
              </a:rPr>
              <a:t>continue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6A97806-4551-4B1B-9588-03F036E0E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Loops Containing Compound Conditionals</a:t>
            </a:r>
          </a:p>
        </p:txBody>
      </p:sp>
      <p:grpSp>
        <p:nvGrpSpPr>
          <p:cNvPr id="7" name="Group 6" title="Play Video icon">
            <a:extLst>
              <a:ext uri="{FF2B5EF4-FFF2-40B4-BE49-F238E27FC236}">
                <a16:creationId xmlns:a16="http://schemas.microsoft.com/office/drawing/2014/main" id="{2EA369D6-535D-4602-993F-2DD02F6CE4A6}"/>
              </a:ext>
            </a:extLst>
          </p:cNvPr>
          <p:cNvGrpSpPr/>
          <p:nvPr/>
        </p:nvGrpSpPr>
        <p:grpSpPr>
          <a:xfrm>
            <a:off x="9775408" y="5365523"/>
            <a:ext cx="2057400" cy="1133856"/>
            <a:chOff x="5181600" y="5035899"/>
            <a:chExt cx="2057400" cy="1133856"/>
          </a:xfrm>
        </p:grpSpPr>
        <p:sp>
          <p:nvSpPr>
            <p:cNvPr id="8" name="Rectangle: Rounded Corners 7">
              <a:hlinkClick r:id="rId2" highlightClick="1"/>
              <a:extLst>
                <a:ext uri="{FF2B5EF4-FFF2-40B4-BE49-F238E27FC236}">
                  <a16:creationId xmlns:a16="http://schemas.microsoft.com/office/drawing/2014/main" id="{6CEEAD6E-E4BF-4F32-AFB8-045674D9431A}"/>
                </a:ext>
              </a:extLst>
            </p:cNvPr>
            <p:cNvSpPr/>
            <p:nvPr/>
          </p:nvSpPr>
          <p:spPr bwMode="auto">
            <a:xfrm>
              <a:off x="5181600" y="5035899"/>
              <a:ext cx="2057400" cy="1133856"/>
            </a:xfrm>
            <a:prstGeom prst="roundRect">
              <a:avLst/>
            </a:prstGeom>
            <a:ln>
              <a:solidFill>
                <a:schemeClr val="accent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Play </a:t>
              </a:r>
              <a:b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</a:b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Video</a:t>
              </a:r>
            </a:p>
          </p:txBody>
        </p:sp>
        <p:pic>
          <p:nvPicPr>
            <p:cNvPr id="9" name="Graphic 8" descr="Play">
              <a:extLst>
                <a:ext uri="{FF2B5EF4-FFF2-40B4-BE49-F238E27FC236}">
                  <a16:creationId xmlns:a16="http://schemas.microsoft.com/office/drawing/2014/main" id="{C4B63DF8-3D94-42FB-98CF-CC1C9B78C47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324600" y="5145627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21653268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18BB6-923E-4493-9D18-CED23BA21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Quiz 2.2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9D722C-5CD6-4B3D-883E-8C4931CEDD2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/>
              <a:t>Advanced Loop Structures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757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830A3-ED8B-47AA-8E35-057894CAC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Containment, Identity, and Operator Precedence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3132C5-DFBC-433D-AFA5-B12BEE32934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/>
              <a:t>2.3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B0C7B1-D264-4EF4-B14B-E55893E7F20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/>
              <a:t>Test whether a list contains a certain element</a:t>
            </a:r>
          </a:p>
          <a:p>
            <a:r>
              <a:rPr lang="en-US"/>
              <a:t>Test whether a string is contained in another string</a:t>
            </a:r>
          </a:p>
          <a:p>
            <a:r>
              <a:rPr lang="en-US"/>
              <a:t>Test the identity of objects (i.e. int, float, lists, string)</a:t>
            </a:r>
          </a:p>
          <a:p>
            <a:r>
              <a:rPr lang="en-US"/>
              <a:t>Recognize the effects of operator precedence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E1C1546-4171-47F2-B09C-7C7B3705835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/>
              <a:t>in</a:t>
            </a:r>
          </a:p>
          <a:p>
            <a:r>
              <a:rPr lang="en-US"/>
              <a:t>not in</a:t>
            </a:r>
          </a:p>
          <a:p>
            <a:r>
              <a:rPr lang="en-US"/>
              <a:t>is</a:t>
            </a:r>
          </a:p>
          <a:p>
            <a:r>
              <a:rPr lang="en-US"/>
              <a:t>is not</a:t>
            </a:r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F8F1824B-4437-4F15-89DA-93067A6899B9}"/>
              </a:ext>
            </a:extLst>
          </p:cNvPr>
          <p:cNvSpPr txBox="1">
            <a:spLocks/>
          </p:cNvSpPr>
          <p:nvPr/>
        </p:nvSpPr>
        <p:spPr>
          <a:xfrm>
            <a:off x="358570" y="4335515"/>
            <a:ext cx="5486400" cy="1188720"/>
          </a:xfrm>
          <a:prstGeom prst="rect">
            <a:avLst/>
          </a:prstGeom>
        </p:spPr>
        <p:txBody>
          <a:bodyPr vert="horz" wrap="square" lIns="91440" tIns="91440" rIns="91440" bIns="91440" numCol="2" rtlCol="0">
            <a:spAutoFit/>
          </a:bodyPr>
          <a:lstStyle>
            <a:lvl1pPr marL="224097" marR="0" indent="-224097" algn="l" defTabSz="914367" rtl="0" eaLnBrk="1" fontAlgn="auto" latinLnBrk="0" hangingPunct="1">
              <a:lnSpc>
                <a:spcPct val="90000"/>
              </a:lnSpc>
              <a:spcBef>
                <a:spcPts val="588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2400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448193" marR="0" indent="-224097" algn="l" defTabSz="914367" rtl="0" eaLnBrk="1" fontAlgn="auto" latinLnBrk="0" hangingPunct="1">
              <a:lnSpc>
                <a:spcPct val="90000"/>
              </a:lnSpc>
              <a:spcBef>
                <a:spcPts val="588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2000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672290" marR="0" indent="-224097" algn="l" defTabSz="914367" rtl="0" eaLnBrk="1" fontAlgn="auto" latinLnBrk="0" hangingPunct="1">
              <a:lnSpc>
                <a:spcPct val="90000"/>
              </a:lnSpc>
              <a:spcBef>
                <a:spcPts val="588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2000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896386" marR="0" indent="-224097" algn="l" defTabSz="914367" rtl="0" eaLnBrk="1" fontAlgn="auto" latinLnBrk="0" hangingPunct="1">
              <a:lnSpc>
                <a:spcPct val="90000"/>
              </a:lnSpc>
              <a:spcBef>
                <a:spcPts val="588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2000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1120483" marR="0" indent="-224097" algn="l" defTabSz="914367" rtl="0" eaLnBrk="1" fontAlgn="auto" latinLnBrk="0" hangingPunct="1">
              <a:lnSpc>
                <a:spcPct val="90000"/>
              </a:lnSpc>
              <a:spcBef>
                <a:spcPts val="588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2000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  <a:lvl6pPr marL="2514509" indent="-228592" algn="l" defTabSz="9143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93" indent="-228592" algn="l" defTabSz="9143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77" indent="-228592" algn="l" defTabSz="9143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61" indent="-228592" algn="l" defTabSz="9143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/>
              <a:t>Assignment</a:t>
            </a:r>
          </a:p>
          <a:p>
            <a:pPr lvl="1"/>
            <a:r>
              <a:rPr lang="en-US" dirty="0"/>
              <a:t>Relational</a:t>
            </a:r>
          </a:p>
          <a:p>
            <a:pPr lvl="1"/>
            <a:r>
              <a:rPr lang="en-US" dirty="0"/>
              <a:t>Boolean</a:t>
            </a:r>
          </a:p>
          <a:p>
            <a:pPr lvl="1"/>
            <a:r>
              <a:rPr lang="en-US" dirty="0"/>
              <a:t>Arithmetic</a:t>
            </a:r>
          </a:p>
          <a:p>
            <a:pPr lvl="1"/>
            <a:r>
              <a:rPr lang="en-US" dirty="0"/>
              <a:t>Identity</a:t>
            </a:r>
          </a:p>
          <a:p>
            <a:pPr lvl="1"/>
            <a:r>
              <a:rPr lang="en-US" dirty="0"/>
              <a:t>Containment</a:t>
            </a:r>
          </a:p>
        </p:txBody>
      </p:sp>
    </p:spTree>
    <p:extLst>
      <p:ext uri="{BB962C8B-B14F-4D97-AF65-F5344CB8AC3E}">
        <p14:creationId xmlns:p14="http://schemas.microsoft.com/office/powerpoint/2010/main" val="1520923345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DB982B7-4DB3-473C-8FF7-D6D7866490C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/>
              <a:t>List containment</a:t>
            </a:r>
          </a:p>
          <a:p>
            <a:r>
              <a:rPr lang="en-US"/>
              <a:t>String containment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6A97806-4551-4B1B-9588-03F036E0E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Containment (in, not in)</a:t>
            </a:r>
            <a:endParaRPr lang="en-US" dirty="0"/>
          </a:p>
        </p:txBody>
      </p:sp>
      <p:grpSp>
        <p:nvGrpSpPr>
          <p:cNvPr id="7" name="Group 6" title="Play Video icon">
            <a:extLst>
              <a:ext uri="{FF2B5EF4-FFF2-40B4-BE49-F238E27FC236}">
                <a16:creationId xmlns:a16="http://schemas.microsoft.com/office/drawing/2014/main" id="{8AE86A6F-F5A4-4FD8-A346-61FFF1E7B701}"/>
              </a:ext>
            </a:extLst>
          </p:cNvPr>
          <p:cNvGrpSpPr/>
          <p:nvPr/>
        </p:nvGrpSpPr>
        <p:grpSpPr>
          <a:xfrm>
            <a:off x="9775408" y="5365523"/>
            <a:ext cx="2057400" cy="1133856"/>
            <a:chOff x="5181600" y="5035899"/>
            <a:chExt cx="2057400" cy="1133856"/>
          </a:xfrm>
        </p:grpSpPr>
        <p:sp>
          <p:nvSpPr>
            <p:cNvPr id="8" name="Rectangle: Rounded Corners 7">
              <a:hlinkClick r:id="rId2" highlightClick="1"/>
              <a:extLst>
                <a:ext uri="{FF2B5EF4-FFF2-40B4-BE49-F238E27FC236}">
                  <a16:creationId xmlns:a16="http://schemas.microsoft.com/office/drawing/2014/main" id="{29ED3C2A-97BA-40E5-B078-426EBC9EAA82}"/>
                </a:ext>
              </a:extLst>
            </p:cNvPr>
            <p:cNvSpPr/>
            <p:nvPr/>
          </p:nvSpPr>
          <p:spPr bwMode="auto">
            <a:xfrm>
              <a:off x="5181600" y="5035899"/>
              <a:ext cx="2057400" cy="1133856"/>
            </a:xfrm>
            <a:prstGeom prst="roundRect">
              <a:avLst/>
            </a:prstGeom>
            <a:ln>
              <a:solidFill>
                <a:schemeClr val="accent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Play </a:t>
              </a:r>
              <a:b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</a:b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Video</a:t>
              </a:r>
            </a:p>
          </p:txBody>
        </p:sp>
        <p:pic>
          <p:nvPicPr>
            <p:cNvPr id="9" name="Graphic 8" descr="Play">
              <a:extLst>
                <a:ext uri="{FF2B5EF4-FFF2-40B4-BE49-F238E27FC236}">
                  <a16:creationId xmlns:a16="http://schemas.microsoft.com/office/drawing/2014/main" id="{5C5DFC8C-4721-42F5-96C6-31A47FEBD7C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324600" y="5145627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91143241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DB982B7-4DB3-473C-8FF7-D6D7866490C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8570" y="1371600"/>
            <a:ext cx="11474238" cy="1723549"/>
          </a:xfrm>
        </p:spPr>
        <p:txBody>
          <a:bodyPr/>
          <a:lstStyle/>
          <a:p>
            <a:r>
              <a:rPr lang="en-US" dirty="0"/>
              <a:t>Consider both identity and equality</a:t>
            </a:r>
          </a:p>
          <a:p>
            <a:pPr lvl="1"/>
            <a:r>
              <a:rPr lang="en-US" dirty="0"/>
              <a:t>Equal objects contain the same information</a:t>
            </a:r>
          </a:p>
          <a:p>
            <a:pPr lvl="1"/>
            <a:r>
              <a:rPr lang="en-US" dirty="0"/>
              <a:t>Identical objects contain the same information and are saved in the same location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6A97806-4551-4B1B-9588-03F036E0E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Identity (is, is not)</a:t>
            </a:r>
            <a:endParaRPr lang="en-US" dirty="0"/>
          </a:p>
        </p:txBody>
      </p:sp>
      <p:grpSp>
        <p:nvGrpSpPr>
          <p:cNvPr id="7" name="Group 6" title="Play Video icon">
            <a:extLst>
              <a:ext uri="{FF2B5EF4-FFF2-40B4-BE49-F238E27FC236}">
                <a16:creationId xmlns:a16="http://schemas.microsoft.com/office/drawing/2014/main" id="{A6995E85-1CA0-44D2-8405-24FE81BC3B03}"/>
              </a:ext>
            </a:extLst>
          </p:cNvPr>
          <p:cNvGrpSpPr/>
          <p:nvPr/>
        </p:nvGrpSpPr>
        <p:grpSpPr>
          <a:xfrm>
            <a:off x="9775408" y="5365523"/>
            <a:ext cx="2057400" cy="1133856"/>
            <a:chOff x="5181600" y="5035899"/>
            <a:chExt cx="2057400" cy="1133856"/>
          </a:xfrm>
        </p:grpSpPr>
        <p:sp>
          <p:nvSpPr>
            <p:cNvPr id="8" name="Rectangle: Rounded Corners 7">
              <a:hlinkClick r:id="rId2" highlightClick="1"/>
              <a:extLst>
                <a:ext uri="{FF2B5EF4-FFF2-40B4-BE49-F238E27FC236}">
                  <a16:creationId xmlns:a16="http://schemas.microsoft.com/office/drawing/2014/main" id="{36E8E5B8-E3CD-41C0-94F6-9AD0A35A7130}"/>
                </a:ext>
              </a:extLst>
            </p:cNvPr>
            <p:cNvSpPr/>
            <p:nvPr/>
          </p:nvSpPr>
          <p:spPr bwMode="auto">
            <a:xfrm>
              <a:off x="5181600" y="5035899"/>
              <a:ext cx="2057400" cy="1133856"/>
            </a:xfrm>
            <a:prstGeom prst="roundRect">
              <a:avLst/>
            </a:prstGeom>
            <a:ln>
              <a:solidFill>
                <a:schemeClr val="accent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Play </a:t>
              </a:r>
              <a:b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</a:b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Video</a:t>
              </a:r>
            </a:p>
          </p:txBody>
        </p:sp>
        <p:pic>
          <p:nvPicPr>
            <p:cNvPr id="9" name="Graphic 8" descr="Play">
              <a:extLst>
                <a:ext uri="{FF2B5EF4-FFF2-40B4-BE49-F238E27FC236}">
                  <a16:creationId xmlns:a16="http://schemas.microsoft.com/office/drawing/2014/main" id="{B6A2C7BC-2D08-44AA-885A-71B6B5359ED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324600" y="5145627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85900505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6A97806-4551-4B1B-9588-03F036E0E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Operator Precedence</a:t>
            </a:r>
            <a:endParaRPr lang="en-US" dirty="0"/>
          </a:p>
        </p:txBody>
      </p:sp>
      <p:grpSp>
        <p:nvGrpSpPr>
          <p:cNvPr id="7" name="Group 6" title="Play Video icon">
            <a:extLst>
              <a:ext uri="{FF2B5EF4-FFF2-40B4-BE49-F238E27FC236}">
                <a16:creationId xmlns:a16="http://schemas.microsoft.com/office/drawing/2014/main" id="{A7CB53DD-843C-4674-AB72-A1C794D65346}"/>
              </a:ext>
            </a:extLst>
          </p:cNvPr>
          <p:cNvGrpSpPr/>
          <p:nvPr/>
        </p:nvGrpSpPr>
        <p:grpSpPr>
          <a:xfrm>
            <a:off x="9775408" y="5365523"/>
            <a:ext cx="2057400" cy="1133856"/>
            <a:chOff x="5181600" y="5035899"/>
            <a:chExt cx="2057400" cy="1133856"/>
          </a:xfrm>
        </p:grpSpPr>
        <p:sp>
          <p:nvSpPr>
            <p:cNvPr id="8" name="Rectangle: Rounded Corners 7">
              <a:hlinkClick r:id="rId2" highlightClick="1"/>
              <a:extLst>
                <a:ext uri="{FF2B5EF4-FFF2-40B4-BE49-F238E27FC236}">
                  <a16:creationId xmlns:a16="http://schemas.microsoft.com/office/drawing/2014/main" id="{BB62A4CD-3D86-48D9-B749-053CB7BAFCF2}"/>
                </a:ext>
              </a:extLst>
            </p:cNvPr>
            <p:cNvSpPr/>
            <p:nvPr/>
          </p:nvSpPr>
          <p:spPr bwMode="auto">
            <a:xfrm>
              <a:off x="5181600" y="5035899"/>
              <a:ext cx="2057400" cy="1133856"/>
            </a:xfrm>
            <a:prstGeom prst="roundRect">
              <a:avLst/>
            </a:prstGeom>
            <a:ln>
              <a:solidFill>
                <a:schemeClr val="accent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Play </a:t>
              </a:r>
              <a:b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</a:b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Video</a:t>
              </a:r>
            </a:p>
          </p:txBody>
        </p:sp>
        <p:pic>
          <p:nvPicPr>
            <p:cNvPr id="9" name="Graphic 8" descr="Play">
              <a:extLst>
                <a:ext uri="{FF2B5EF4-FFF2-40B4-BE49-F238E27FC236}">
                  <a16:creationId xmlns:a16="http://schemas.microsoft.com/office/drawing/2014/main" id="{2E6A5B30-D058-4DFA-9EB2-E3B2B9C6491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324600" y="5145627"/>
              <a:ext cx="914400" cy="914400"/>
            </a:xfrm>
            <a:prstGeom prst="rect">
              <a:avLst/>
            </a:prstGeom>
          </p:spPr>
        </p:pic>
      </p:grp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2EFECD67-EBAA-48C0-8D8C-5FF754FF73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407396"/>
              </p:ext>
            </p:extLst>
          </p:nvPr>
        </p:nvGraphicFramePr>
        <p:xfrm>
          <a:off x="792486" y="1585561"/>
          <a:ext cx="10606406" cy="344957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6128">
                  <a:extLst>
                    <a:ext uri="{9D8B030D-6E8A-4147-A177-3AD203B41FA5}">
                      <a16:colId xmlns:a16="http://schemas.microsoft.com/office/drawing/2014/main" val="3081395313"/>
                    </a:ext>
                  </a:extLst>
                </a:gridCol>
                <a:gridCol w="6030278">
                  <a:extLst>
                    <a:ext uri="{9D8B030D-6E8A-4147-A177-3AD203B41FA5}">
                      <a16:colId xmlns:a16="http://schemas.microsoft.com/office/drawing/2014/main" val="13227251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b="1" dirty="0">
                          <a:effectLst/>
                        </a:rPr>
                        <a:t>Operator</a:t>
                      </a:r>
                    </a:p>
                  </a:txBody>
                  <a:tcPr marL="274320" marR="274320" marT="57150" marB="57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b="1" dirty="0">
                          <a:effectLst/>
                        </a:rPr>
                        <a:t>Description</a:t>
                      </a:r>
                    </a:p>
                  </a:txBody>
                  <a:tcPr marL="274320" marR="274320" marT="57150" marB="571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511176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</a:rPr>
                        <a:t>or</a:t>
                      </a:r>
                    </a:p>
                  </a:txBody>
                  <a:tcPr marL="274320" marR="274320" marT="57150" marB="57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</a:rPr>
                        <a:t>Boolean or</a:t>
                      </a:r>
                    </a:p>
                  </a:txBody>
                  <a:tcPr marL="274320" marR="274320" marT="57150" marB="571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530613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</a:rPr>
                        <a:t>and</a:t>
                      </a:r>
                    </a:p>
                  </a:txBody>
                  <a:tcPr marL="274320" marR="274320" marT="57150" marB="57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</a:rPr>
                        <a:t>Boolean and</a:t>
                      </a:r>
                    </a:p>
                  </a:txBody>
                  <a:tcPr marL="274320" marR="274320" marT="57150" marB="571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970567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</a:rPr>
                        <a:t>not</a:t>
                      </a:r>
                    </a:p>
                  </a:txBody>
                  <a:tcPr marL="274320" marR="274320" marT="57150" marB="57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</a:rPr>
                        <a:t>Boolean not</a:t>
                      </a:r>
                    </a:p>
                  </a:txBody>
                  <a:tcPr marL="274320" marR="274320" marT="57150" marB="571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726896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</a:rPr>
                        <a:t>in, not in, is , is not, &lt;, &lt;=, &gt;, &gt;=, !=, ==</a:t>
                      </a:r>
                    </a:p>
                  </a:txBody>
                  <a:tcPr marL="274320" marR="274320" marT="57150" marB="57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</a:rPr>
                        <a:t>Containment and identity test, relational comparison</a:t>
                      </a:r>
                    </a:p>
                  </a:txBody>
                  <a:tcPr marL="274320" marR="274320" marT="57150" marB="571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0236907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</a:rPr>
                        <a:t>+, -</a:t>
                      </a:r>
                    </a:p>
                  </a:txBody>
                  <a:tcPr marL="274320" marR="274320" marT="57150" marB="57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</a:rPr>
                        <a:t>Arithmetic addition and subtraction</a:t>
                      </a:r>
                    </a:p>
                  </a:txBody>
                  <a:tcPr marL="274320" marR="274320" marT="57150" marB="571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393255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</a:rPr>
                        <a:t>*, /, //, %</a:t>
                      </a:r>
                    </a:p>
                  </a:txBody>
                  <a:tcPr marL="274320" marR="274320" marT="57150" marB="57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</a:rPr>
                        <a:t>Arithmetic, multiplication, division, </a:t>
                      </a:r>
                      <a:r>
                        <a:rPr lang="en-US" dirty="0" err="1">
                          <a:effectLst/>
                        </a:rPr>
                        <a:t>int</a:t>
                      </a:r>
                      <a:r>
                        <a:rPr lang="en-US" dirty="0">
                          <a:effectLst/>
                        </a:rPr>
                        <a:t> division, modulo</a:t>
                      </a:r>
                    </a:p>
                  </a:txBody>
                  <a:tcPr marL="274320" marR="274320" marT="57150" marB="571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144896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</a:rPr>
                        <a:t>**</a:t>
                      </a:r>
                    </a:p>
                  </a:txBody>
                  <a:tcPr marL="274320" marR="274320" marT="57150" marB="57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</a:rPr>
                        <a:t>Exponentiation</a:t>
                      </a:r>
                    </a:p>
                  </a:txBody>
                  <a:tcPr marL="274320" marR="274320" marT="57150" marB="571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3480225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</a:rPr>
                        <a:t>(), [], {}</a:t>
                      </a:r>
                    </a:p>
                  </a:txBody>
                  <a:tcPr marL="274320" marR="274320" marT="57150" marB="57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</a:rPr>
                        <a:t>Parentheses, brackets</a:t>
                      </a:r>
                    </a:p>
                  </a:txBody>
                  <a:tcPr marL="274320" marR="274320" marT="57150" marB="571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59674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6562052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18BB6-923E-4493-9D18-CED23BA21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Quiz 2.3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518107-09A1-4795-8051-D8AFAB081D4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/>
              <a:t>Containment, Identity, and Operator Precedence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483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/>
              <a:t>Introduction to Python, Unit 3</a:t>
            </a:r>
          </a:p>
          <a:p>
            <a:r>
              <a:rPr lang="en-US"/>
              <a:t>Module 2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More-Powerful Statements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61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830A3-ED8B-47AA-8E35-057894CAC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Powerful Output Formatting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3132C5-DFBC-433D-AFA5-B12BEE32934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/>
              <a:t>2.4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B0C7B1-D264-4EF4-B14B-E55893E7F20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0"/>
            <a:r>
              <a:rPr lang="en-US" altLang="en-US"/>
              <a:t>Format output, including:</a:t>
            </a:r>
          </a:p>
          <a:p>
            <a:pPr lvl="1"/>
            <a:r>
              <a:rPr lang="en-US" altLang="en-US"/>
              <a:t>Numbers </a:t>
            </a:r>
          </a:p>
          <a:p>
            <a:pPr lvl="1"/>
            <a:r>
              <a:rPr lang="en-US" altLang="en-US"/>
              <a:t>Strings </a:t>
            </a:r>
          </a:p>
          <a:p>
            <a:pPr lvl="1"/>
            <a:r>
              <a:rPr lang="en-US" altLang="en-US"/>
              <a:t>Padding </a:t>
            </a:r>
          </a:p>
          <a:p>
            <a:pPr lvl="1"/>
            <a:r>
              <a:rPr lang="en-US" altLang="en-US"/>
              <a:t>Alignment </a:t>
            </a:r>
          </a:p>
          <a:p>
            <a:pPr lvl="0"/>
            <a:r>
              <a:rPr lang="en-US" altLang="en-US"/>
              <a:t>Format strings using old-style printf formatting </a:t>
            </a:r>
          </a:p>
          <a:p>
            <a:pPr lvl="0"/>
            <a:r>
              <a:rPr lang="en-US" altLang="en-US"/>
              <a:t>Format strings using new-style formatting</a:t>
            </a:r>
          </a:p>
          <a:p>
            <a:pPr lvl="0"/>
            <a:endParaRPr lang="en-US" altLang="en-US" dirty="0"/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DCFA5A8A-5340-4600-99E2-73019EFA77F3}"/>
              </a:ext>
            </a:extLst>
          </p:cNvPr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pPr lvl="0"/>
            <a:r>
              <a:rPr lang="en-US" altLang="en-US"/>
              <a:t>%d %e %E %f %F %c %s %% </a:t>
            </a:r>
          </a:p>
          <a:p>
            <a:pPr lvl="0"/>
            <a:r>
              <a:rPr lang="en-US" altLang="en-US"/>
              <a:t>str.format()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77644557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DB982B7-4DB3-473C-8FF7-D6D7866490C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8570" y="1371600"/>
            <a:ext cx="11474238" cy="1889748"/>
          </a:xfrm>
        </p:spPr>
        <p:txBody>
          <a:bodyPr/>
          <a:lstStyle/>
          <a:p>
            <a:r>
              <a:rPr lang="en-US" dirty="0"/>
              <a:t>Positional format placeholders</a:t>
            </a:r>
          </a:p>
          <a:p>
            <a:r>
              <a:rPr lang="en-US" dirty="0"/>
              <a:t>Flags and types</a:t>
            </a:r>
          </a:p>
          <a:p>
            <a:r>
              <a:rPr lang="en-US" dirty="0"/>
              <a:t>Follows the pattern:</a:t>
            </a:r>
            <a:br>
              <a:rPr lang="en-US" dirty="0"/>
            </a:br>
            <a:r>
              <a:rPr lang="en-US" dirty="0">
                <a:latin typeface="Consolas" panose="020B0609020204030204" pitchFamily="49" charset="0"/>
              </a:rPr>
              <a:t>%[flags][width][.precision]type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6A97806-4551-4B1B-9588-03F036E0E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11202988" algn="r"/>
              </a:tabLst>
            </a:pPr>
            <a:r>
              <a:rPr lang="en-US" dirty="0"/>
              <a:t>Using Old-Style Formatting	(1/4)</a:t>
            </a:r>
          </a:p>
        </p:txBody>
      </p:sp>
      <p:grpSp>
        <p:nvGrpSpPr>
          <p:cNvPr id="12" name="Group 11" title="Next Slide icon">
            <a:extLst>
              <a:ext uri="{FF2B5EF4-FFF2-40B4-BE49-F238E27FC236}">
                <a16:creationId xmlns:a16="http://schemas.microsoft.com/office/drawing/2014/main" id="{0D18216A-8822-420C-B706-EE9822A67E35}"/>
              </a:ext>
            </a:extLst>
          </p:cNvPr>
          <p:cNvGrpSpPr/>
          <p:nvPr/>
        </p:nvGrpSpPr>
        <p:grpSpPr>
          <a:xfrm>
            <a:off x="9775408" y="5365523"/>
            <a:ext cx="2057400" cy="1133856"/>
            <a:chOff x="9775408" y="5365523"/>
            <a:chExt cx="2057400" cy="1133856"/>
          </a:xfrm>
        </p:grpSpPr>
        <p:sp>
          <p:nvSpPr>
            <p:cNvPr id="8" name="Rectangle: Rounded Corners 7">
              <a:hlinkClick r:id="" action="ppaction://hlinkshowjump?jump=nextslide" highlightClick="1"/>
              <a:extLst>
                <a:ext uri="{FF2B5EF4-FFF2-40B4-BE49-F238E27FC236}">
                  <a16:creationId xmlns:a16="http://schemas.microsoft.com/office/drawing/2014/main" id="{41974A5F-65A1-45E7-8CEB-ABF94023F4A2}"/>
                </a:ext>
              </a:extLst>
            </p:cNvPr>
            <p:cNvSpPr/>
            <p:nvPr/>
          </p:nvSpPr>
          <p:spPr bwMode="auto">
            <a:xfrm>
              <a:off x="9775408" y="5365523"/>
              <a:ext cx="2057400" cy="1133856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chemeClr val="accent1"/>
                  </a:solidFill>
                  <a:ea typeface="Segoe UI" pitchFamily="34" charset="0"/>
                  <a:cs typeface="Segoe UI" pitchFamily="34" charset="0"/>
                </a:rPr>
                <a:t>Next </a:t>
              </a:r>
              <a:br>
                <a:rPr lang="en-US" sz="2400" dirty="0">
                  <a:solidFill>
                    <a:schemeClr val="accent1"/>
                  </a:solidFill>
                  <a:ea typeface="Segoe UI" pitchFamily="34" charset="0"/>
                  <a:cs typeface="Segoe UI" pitchFamily="34" charset="0"/>
                </a:rPr>
              </a:br>
              <a:r>
                <a:rPr lang="en-US" sz="2400" dirty="0">
                  <a:solidFill>
                    <a:schemeClr val="accent1"/>
                  </a:solidFill>
                  <a:ea typeface="Segoe UI" pitchFamily="34" charset="0"/>
                  <a:cs typeface="Segoe UI" pitchFamily="34" charset="0"/>
                </a:rPr>
                <a:t>Slide</a:t>
              </a:r>
            </a:p>
          </p:txBody>
        </p:sp>
        <p:pic>
          <p:nvPicPr>
            <p:cNvPr id="9" name="Graphic 8" descr="Play">
              <a:extLst>
                <a:ext uri="{FF2B5EF4-FFF2-40B4-BE49-F238E27FC236}">
                  <a16:creationId xmlns:a16="http://schemas.microsoft.com/office/drawing/2014/main" id="{BF380E50-913D-4081-B7DB-6D2AFC3E836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918408" y="5475251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17963803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6A97806-4551-4B1B-9588-03F036E0E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11202988" algn="r"/>
              </a:tabLst>
            </a:pPr>
            <a:r>
              <a:rPr lang="en-US" dirty="0"/>
              <a:t>Using Old-Style Formatting	(2/4)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DB982B7-4DB3-473C-8FF7-D6D7866490C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/>
              <a:t>Common flags</a:t>
            </a:r>
            <a:endParaRPr lang="en-US" dirty="0"/>
          </a:p>
        </p:txBody>
      </p:sp>
      <p:grpSp>
        <p:nvGrpSpPr>
          <p:cNvPr id="11" name="Group 10" title="Next Slide icon">
            <a:extLst>
              <a:ext uri="{FF2B5EF4-FFF2-40B4-BE49-F238E27FC236}">
                <a16:creationId xmlns:a16="http://schemas.microsoft.com/office/drawing/2014/main" id="{F146FA52-623C-4DE3-BCAC-C77AC6BFBBB4}"/>
              </a:ext>
            </a:extLst>
          </p:cNvPr>
          <p:cNvGrpSpPr/>
          <p:nvPr/>
        </p:nvGrpSpPr>
        <p:grpSpPr>
          <a:xfrm>
            <a:off x="9775408" y="5365523"/>
            <a:ext cx="2057400" cy="1133856"/>
            <a:chOff x="9775408" y="5365523"/>
            <a:chExt cx="2057400" cy="1133856"/>
          </a:xfrm>
        </p:grpSpPr>
        <p:sp>
          <p:nvSpPr>
            <p:cNvPr id="12" name="Rectangle: Rounded Corners 11">
              <a:hlinkClick r:id="" action="ppaction://hlinkshowjump?jump=nextslide" highlightClick="1"/>
              <a:extLst>
                <a:ext uri="{FF2B5EF4-FFF2-40B4-BE49-F238E27FC236}">
                  <a16:creationId xmlns:a16="http://schemas.microsoft.com/office/drawing/2014/main" id="{D26DD42E-538F-479B-967B-59B880463F54}"/>
                </a:ext>
              </a:extLst>
            </p:cNvPr>
            <p:cNvSpPr/>
            <p:nvPr/>
          </p:nvSpPr>
          <p:spPr bwMode="auto">
            <a:xfrm>
              <a:off x="9775408" y="5365523"/>
              <a:ext cx="2057400" cy="1133856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chemeClr val="accent1"/>
                  </a:solidFill>
                  <a:ea typeface="Segoe UI" pitchFamily="34" charset="0"/>
                  <a:cs typeface="Segoe UI" pitchFamily="34" charset="0"/>
                </a:rPr>
                <a:t>Next </a:t>
              </a:r>
              <a:br>
                <a:rPr lang="en-US" sz="2400" dirty="0">
                  <a:solidFill>
                    <a:schemeClr val="accent1"/>
                  </a:solidFill>
                  <a:ea typeface="Segoe UI" pitchFamily="34" charset="0"/>
                  <a:cs typeface="Segoe UI" pitchFamily="34" charset="0"/>
                </a:rPr>
              </a:br>
              <a:r>
                <a:rPr lang="en-US" sz="2400" dirty="0">
                  <a:solidFill>
                    <a:schemeClr val="accent1"/>
                  </a:solidFill>
                  <a:ea typeface="Segoe UI" pitchFamily="34" charset="0"/>
                  <a:cs typeface="Segoe UI" pitchFamily="34" charset="0"/>
                </a:rPr>
                <a:t>Slide</a:t>
              </a:r>
            </a:p>
          </p:txBody>
        </p:sp>
        <p:pic>
          <p:nvPicPr>
            <p:cNvPr id="13" name="Graphic 12" descr="Play">
              <a:extLst>
                <a:ext uri="{FF2B5EF4-FFF2-40B4-BE49-F238E27FC236}">
                  <a16:creationId xmlns:a16="http://schemas.microsoft.com/office/drawing/2014/main" id="{891F42E9-DD7B-4FAA-A949-50A96E6334D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918408" y="5475251"/>
              <a:ext cx="914400" cy="914400"/>
            </a:xfrm>
            <a:prstGeom prst="rect">
              <a:avLst/>
            </a:prstGeom>
          </p:spPr>
        </p:pic>
      </p:grp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58140D95-A4CB-49C3-9300-95ECAEC3FD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5778279"/>
              </p:ext>
            </p:extLst>
          </p:nvPr>
        </p:nvGraphicFramePr>
        <p:xfrm>
          <a:off x="2119639" y="1972414"/>
          <a:ext cx="7952099" cy="218541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15568">
                  <a:extLst>
                    <a:ext uri="{9D8B030D-6E8A-4147-A177-3AD203B41FA5}">
                      <a16:colId xmlns:a16="http://schemas.microsoft.com/office/drawing/2014/main" val="3081395313"/>
                    </a:ext>
                  </a:extLst>
                </a:gridCol>
                <a:gridCol w="6836531">
                  <a:extLst>
                    <a:ext uri="{9D8B030D-6E8A-4147-A177-3AD203B41FA5}">
                      <a16:colId xmlns:a16="http://schemas.microsoft.com/office/drawing/2014/main" val="13227251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b="1" dirty="0">
                          <a:effectLst/>
                        </a:rPr>
                        <a:t>Flag</a:t>
                      </a:r>
                    </a:p>
                  </a:txBody>
                  <a:tcPr marL="274320" marR="274320" marT="57150" marB="57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b="1" dirty="0">
                          <a:effectLst/>
                        </a:rPr>
                        <a:t>Meaning</a:t>
                      </a:r>
                    </a:p>
                  </a:txBody>
                  <a:tcPr marL="274320" marR="274320" marT="57150" marB="571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511176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</a:rPr>
                        <a:t>0</a:t>
                      </a:r>
                    </a:p>
                  </a:txBody>
                  <a:tcPr marL="274320" marR="274320" marT="57150" marB="57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dirty="0">
                          <a:effectLst/>
                        </a:rPr>
                        <a:t>The conversion will be padded by zeros for numeric values</a:t>
                      </a:r>
                    </a:p>
                  </a:txBody>
                  <a:tcPr marL="274320" marR="274320" marT="57150" marB="571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530613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</a:rPr>
                        <a:t>-</a:t>
                      </a:r>
                    </a:p>
                  </a:txBody>
                  <a:tcPr marL="274320" marR="274320" marT="57150" marB="57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dirty="0">
                          <a:effectLst/>
                        </a:rPr>
                        <a:t>The converted value is left adjusted</a:t>
                      </a:r>
                    </a:p>
                  </a:txBody>
                  <a:tcPr marL="274320" marR="274320" marT="57150" marB="571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970567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</a:rPr>
                        <a:t>' '</a:t>
                      </a:r>
                    </a:p>
                  </a:txBody>
                  <a:tcPr marL="274320" marR="274320" marT="57150" marB="57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dirty="0">
                          <a:effectLst/>
                        </a:rPr>
                        <a:t>A blank will be placed in front of positive numbers, - will be placed in front of negative numbers</a:t>
                      </a:r>
                    </a:p>
                  </a:txBody>
                  <a:tcPr marL="274320" marR="274320" marT="57150" marB="571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2803334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</a:rPr>
                        <a:t>+</a:t>
                      </a:r>
                    </a:p>
                  </a:txBody>
                  <a:tcPr marL="274320" marR="274320" marT="57150" marB="57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dirty="0">
                          <a:effectLst/>
                        </a:rPr>
                        <a:t>A sign (+ or -) will be placed in front of the converted number</a:t>
                      </a:r>
                    </a:p>
                  </a:txBody>
                  <a:tcPr marL="274320" marR="274320" marT="57150" marB="571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68967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4236324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6A97806-4551-4B1B-9588-03F036E0E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11202988" algn="r"/>
              </a:tabLst>
            </a:pPr>
            <a:r>
              <a:rPr lang="en-US" dirty="0"/>
              <a:t>Using Old-Style Formatting	(3/4)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DB982B7-4DB3-473C-8FF7-D6D7866490C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/>
              <a:t>Common types</a:t>
            </a:r>
            <a:endParaRPr lang="en-US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F614FAB6-34DA-4C45-B850-105A2A5691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8340370"/>
              </p:ext>
            </p:extLst>
          </p:nvPr>
        </p:nvGraphicFramePr>
        <p:xfrm>
          <a:off x="1092648" y="1972414"/>
          <a:ext cx="7952930" cy="38328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13218">
                  <a:extLst>
                    <a:ext uri="{9D8B030D-6E8A-4147-A177-3AD203B41FA5}">
                      <a16:colId xmlns:a16="http://schemas.microsoft.com/office/drawing/2014/main" val="3081395313"/>
                    </a:ext>
                  </a:extLst>
                </a:gridCol>
                <a:gridCol w="6839712">
                  <a:extLst>
                    <a:ext uri="{9D8B030D-6E8A-4147-A177-3AD203B41FA5}">
                      <a16:colId xmlns:a16="http://schemas.microsoft.com/office/drawing/2014/main" val="13227251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b="1" dirty="0">
                          <a:effectLst/>
                        </a:rPr>
                        <a:t>Type</a:t>
                      </a:r>
                    </a:p>
                  </a:txBody>
                  <a:tcPr marL="274320" marR="274320" marT="57150" marB="57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b="1" dirty="0">
                          <a:effectLst/>
                        </a:rPr>
                        <a:t>Meaning</a:t>
                      </a:r>
                    </a:p>
                  </a:txBody>
                  <a:tcPr marL="274320" marR="274320" marT="57150" marB="571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511176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</a:rPr>
                        <a:t>d</a:t>
                      </a:r>
                    </a:p>
                  </a:txBody>
                  <a:tcPr marL="274320" marR="274320" marT="57150" marB="57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dirty="0">
                          <a:effectLst/>
                        </a:rPr>
                        <a:t>Signed integer</a:t>
                      </a:r>
                    </a:p>
                  </a:txBody>
                  <a:tcPr marL="274320" marR="274320" marT="57150" marB="571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530613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</a:rPr>
                        <a:t>i</a:t>
                      </a:r>
                    </a:p>
                  </a:txBody>
                  <a:tcPr marL="274320" marR="274320" marT="57150" marB="57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dirty="0">
                          <a:effectLst/>
                        </a:rPr>
                        <a:t>Signed integer</a:t>
                      </a:r>
                    </a:p>
                  </a:txBody>
                  <a:tcPr marL="274320" marR="274320" marT="57150" marB="571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970567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</a:rPr>
                        <a:t>e</a:t>
                      </a:r>
                    </a:p>
                  </a:txBody>
                  <a:tcPr marL="274320" marR="274320" marT="57150" marB="57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dirty="0">
                          <a:effectLst/>
                        </a:rPr>
                        <a:t>Floating point exponential format (lowercase)</a:t>
                      </a:r>
                    </a:p>
                  </a:txBody>
                  <a:tcPr marL="274320" marR="274320" marT="57150" marB="571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2803334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</a:rPr>
                        <a:t>E</a:t>
                      </a:r>
                    </a:p>
                  </a:txBody>
                  <a:tcPr marL="274320" marR="274320" marT="57150" marB="57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dirty="0">
                          <a:effectLst/>
                        </a:rPr>
                        <a:t>Floating point exponential format (uppercase)</a:t>
                      </a:r>
                    </a:p>
                  </a:txBody>
                  <a:tcPr marL="274320" marR="274320" marT="57150" marB="571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5950702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</a:rPr>
                        <a:t>f</a:t>
                      </a:r>
                    </a:p>
                  </a:txBody>
                  <a:tcPr marL="274320" marR="274320" marT="57150" marB="57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dirty="0">
                          <a:effectLst/>
                        </a:rPr>
                        <a:t>Floating point decimal format</a:t>
                      </a:r>
                    </a:p>
                  </a:txBody>
                  <a:tcPr marL="274320" marR="274320" marT="57150" marB="571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8464578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</a:rPr>
                        <a:t>F</a:t>
                      </a:r>
                    </a:p>
                  </a:txBody>
                  <a:tcPr marL="274320" marR="274320" marT="57150" marB="57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dirty="0">
                          <a:effectLst/>
                        </a:rPr>
                        <a:t>Floating point decimal format</a:t>
                      </a:r>
                    </a:p>
                  </a:txBody>
                  <a:tcPr marL="274320" marR="274320" marT="57150" marB="571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256384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</a:rPr>
                        <a:t>c</a:t>
                      </a:r>
                    </a:p>
                  </a:txBody>
                  <a:tcPr marL="274320" marR="274320" marT="57150" marB="57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dirty="0">
                          <a:effectLst/>
                        </a:rPr>
                        <a:t>Single character (accepts integer or single character string)</a:t>
                      </a:r>
                    </a:p>
                  </a:txBody>
                  <a:tcPr marL="274320" marR="274320" marT="57150" marB="571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8388355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</a:rPr>
                        <a:t>s</a:t>
                      </a:r>
                    </a:p>
                  </a:txBody>
                  <a:tcPr marL="274320" marR="274320" marT="57150" marB="57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dirty="0">
                          <a:effectLst/>
                        </a:rPr>
                        <a:t>String</a:t>
                      </a:r>
                    </a:p>
                  </a:txBody>
                  <a:tcPr marL="274320" marR="274320" marT="57150" marB="571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0320714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</a:rPr>
                        <a:t>%</a:t>
                      </a:r>
                    </a:p>
                  </a:txBody>
                  <a:tcPr marL="274320" marR="274320" marT="57150" marB="57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dirty="0">
                          <a:effectLst/>
                        </a:rPr>
                        <a:t>No argument is converted, results in a % character in the result</a:t>
                      </a:r>
                    </a:p>
                  </a:txBody>
                  <a:tcPr marL="274320" marR="274320" marT="57150" marB="571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6896704"/>
                  </a:ext>
                </a:extLst>
              </a:tr>
            </a:tbl>
          </a:graphicData>
        </a:graphic>
      </p:graphicFrame>
      <p:grpSp>
        <p:nvGrpSpPr>
          <p:cNvPr id="11" name="Group 10" title="Next Slide icon">
            <a:extLst>
              <a:ext uri="{FF2B5EF4-FFF2-40B4-BE49-F238E27FC236}">
                <a16:creationId xmlns:a16="http://schemas.microsoft.com/office/drawing/2014/main" id="{C58C33B1-338B-4B1E-9D84-EC51CE0E69C4}"/>
              </a:ext>
            </a:extLst>
          </p:cNvPr>
          <p:cNvGrpSpPr/>
          <p:nvPr/>
        </p:nvGrpSpPr>
        <p:grpSpPr>
          <a:xfrm>
            <a:off x="9775408" y="5365523"/>
            <a:ext cx="2057400" cy="1133856"/>
            <a:chOff x="9775408" y="5365523"/>
            <a:chExt cx="2057400" cy="1133856"/>
          </a:xfrm>
        </p:grpSpPr>
        <p:sp>
          <p:nvSpPr>
            <p:cNvPr id="12" name="Rectangle: Rounded Corners 11">
              <a:hlinkClick r:id="" action="ppaction://hlinkshowjump?jump=nextslide" highlightClick="1"/>
              <a:extLst>
                <a:ext uri="{FF2B5EF4-FFF2-40B4-BE49-F238E27FC236}">
                  <a16:creationId xmlns:a16="http://schemas.microsoft.com/office/drawing/2014/main" id="{75E202B8-F667-4ED3-9BC9-68A3F0437893}"/>
                </a:ext>
              </a:extLst>
            </p:cNvPr>
            <p:cNvSpPr/>
            <p:nvPr/>
          </p:nvSpPr>
          <p:spPr bwMode="auto">
            <a:xfrm>
              <a:off x="9775408" y="5365523"/>
              <a:ext cx="2057400" cy="1133856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chemeClr val="accent1"/>
                  </a:solidFill>
                  <a:ea typeface="Segoe UI" pitchFamily="34" charset="0"/>
                  <a:cs typeface="Segoe UI" pitchFamily="34" charset="0"/>
                </a:rPr>
                <a:t>Next </a:t>
              </a:r>
              <a:br>
                <a:rPr lang="en-US" sz="2400" dirty="0">
                  <a:solidFill>
                    <a:schemeClr val="accent1"/>
                  </a:solidFill>
                  <a:ea typeface="Segoe UI" pitchFamily="34" charset="0"/>
                  <a:cs typeface="Segoe UI" pitchFamily="34" charset="0"/>
                </a:rPr>
              </a:br>
              <a:r>
                <a:rPr lang="en-US" sz="2400" dirty="0">
                  <a:solidFill>
                    <a:schemeClr val="accent1"/>
                  </a:solidFill>
                  <a:ea typeface="Segoe UI" pitchFamily="34" charset="0"/>
                  <a:cs typeface="Segoe UI" pitchFamily="34" charset="0"/>
                </a:rPr>
                <a:t>Slide</a:t>
              </a:r>
            </a:p>
          </p:txBody>
        </p:sp>
        <p:pic>
          <p:nvPicPr>
            <p:cNvPr id="13" name="Graphic 12" descr="Play">
              <a:extLst>
                <a:ext uri="{FF2B5EF4-FFF2-40B4-BE49-F238E27FC236}">
                  <a16:creationId xmlns:a16="http://schemas.microsoft.com/office/drawing/2014/main" id="{F2899A1C-9ECE-4E93-990B-A6103D98F96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918408" y="5475251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51199414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DB982B7-4DB3-473C-8FF7-D6D7866490C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/>
              <a:t>Complete listing of flags and types</a:t>
            </a:r>
            <a:br>
              <a:rPr lang="en-US"/>
            </a:br>
            <a:r>
              <a:rPr lang="en-US">
                <a:hlinkClick r:id="rId2"/>
              </a:rPr>
              <a:t>https://docs.python.org/3/library/stdtypes.html</a:t>
            </a:r>
            <a:br>
              <a:rPr lang="en-US">
                <a:hlinkClick r:id="rId2"/>
              </a:rPr>
            </a:br>
            <a:r>
              <a:rPr lang="en-US">
                <a:hlinkClick r:id="rId2"/>
              </a:rPr>
              <a:t>#printf-style-string-formatting</a:t>
            </a:r>
            <a:r>
              <a:rPr lang="en-US"/>
              <a:t> 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6A97806-4551-4B1B-9588-03F036E0E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11202988" algn="r"/>
              </a:tabLst>
            </a:pPr>
            <a:r>
              <a:rPr lang="en-US" dirty="0"/>
              <a:t>Using Old-Style Formatting	(4/4)</a:t>
            </a:r>
          </a:p>
        </p:txBody>
      </p:sp>
      <p:grpSp>
        <p:nvGrpSpPr>
          <p:cNvPr id="7" name="Group 6" title="Play Video icon">
            <a:extLst>
              <a:ext uri="{FF2B5EF4-FFF2-40B4-BE49-F238E27FC236}">
                <a16:creationId xmlns:a16="http://schemas.microsoft.com/office/drawing/2014/main" id="{0912818A-1878-4107-B5A7-FDBAF1A75887}"/>
              </a:ext>
            </a:extLst>
          </p:cNvPr>
          <p:cNvGrpSpPr/>
          <p:nvPr/>
        </p:nvGrpSpPr>
        <p:grpSpPr>
          <a:xfrm>
            <a:off x="9775408" y="5365523"/>
            <a:ext cx="2057400" cy="1133856"/>
            <a:chOff x="5181600" y="5035899"/>
            <a:chExt cx="2057400" cy="1133856"/>
          </a:xfrm>
        </p:grpSpPr>
        <p:sp>
          <p:nvSpPr>
            <p:cNvPr id="8" name="Rectangle: Rounded Corners 7">
              <a:hlinkClick r:id="rId3" highlightClick="1"/>
              <a:extLst>
                <a:ext uri="{FF2B5EF4-FFF2-40B4-BE49-F238E27FC236}">
                  <a16:creationId xmlns:a16="http://schemas.microsoft.com/office/drawing/2014/main" id="{41974A5F-65A1-45E7-8CEB-ABF94023F4A2}"/>
                </a:ext>
              </a:extLst>
            </p:cNvPr>
            <p:cNvSpPr/>
            <p:nvPr/>
          </p:nvSpPr>
          <p:spPr bwMode="auto">
            <a:xfrm>
              <a:off x="5181600" y="5035899"/>
              <a:ext cx="2057400" cy="1133856"/>
            </a:xfrm>
            <a:prstGeom prst="roundRect">
              <a:avLst/>
            </a:prstGeom>
            <a:ln>
              <a:solidFill>
                <a:schemeClr val="accent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Play </a:t>
              </a:r>
              <a:b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</a:b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Video</a:t>
              </a:r>
            </a:p>
          </p:txBody>
        </p:sp>
        <p:pic>
          <p:nvPicPr>
            <p:cNvPr id="9" name="Graphic 8" descr="Play">
              <a:extLst>
                <a:ext uri="{FF2B5EF4-FFF2-40B4-BE49-F238E27FC236}">
                  <a16:creationId xmlns:a16="http://schemas.microsoft.com/office/drawing/2014/main" id="{BF380E50-913D-4081-B7DB-6D2AFC3E836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324600" y="5145627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11401431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DB982B7-4DB3-473C-8FF7-D6D7866490C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8570" y="1371600"/>
            <a:ext cx="11474238" cy="2354491"/>
          </a:xfrm>
        </p:spPr>
        <p:txBody>
          <a:bodyPr/>
          <a:lstStyle/>
          <a:p>
            <a:r>
              <a:rPr lang="en-US" dirty="0" err="1">
                <a:latin typeface="Consolas" panose="020B0609020204030204" pitchFamily="49" charset="0"/>
              </a:rPr>
              <a:t>str.format</a:t>
            </a:r>
            <a:r>
              <a:rPr lang="en-US" dirty="0">
                <a:latin typeface="Consolas" panose="020B0609020204030204" pitchFamily="49" charset="0"/>
              </a:rPr>
              <a:t>() method</a:t>
            </a:r>
            <a:endParaRPr lang="en-US" dirty="0"/>
          </a:p>
          <a:p>
            <a:r>
              <a:rPr lang="en-US" dirty="0"/>
              <a:t>Follows the pattern:</a:t>
            </a:r>
            <a:br>
              <a:rPr lang="en-US" dirty="0"/>
            </a:br>
            <a:r>
              <a:rPr lang="en-US" dirty="0" err="1">
                <a:latin typeface="Consolas" panose="020B0609020204030204" pitchFamily="49" charset="0"/>
              </a:rPr>
              <a:t>string_sequence.format</a:t>
            </a:r>
            <a:r>
              <a:rPr lang="en-US" dirty="0">
                <a:latin typeface="Consolas" panose="020B0609020204030204" pitchFamily="49" charset="0"/>
              </a:rPr>
              <a:t>(p0, p1, ..., k0=v0, k1=v1, ...)</a:t>
            </a:r>
          </a:p>
          <a:p>
            <a:r>
              <a:rPr lang="en-US" dirty="0"/>
              <a:t>Using keywords</a:t>
            </a:r>
          </a:p>
          <a:p>
            <a:r>
              <a:rPr lang="en-US" dirty="0"/>
              <a:t>Using flags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6A97806-4551-4B1B-9588-03F036E0E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11202988" algn="r"/>
              </a:tabLst>
            </a:pPr>
            <a:r>
              <a:rPr lang="en-US" dirty="0"/>
              <a:t>Using Python-Style Formatting	(1/2)</a:t>
            </a:r>
          </a:p>
        </p:txBody>
      </p:sp>
      <p:grpSp>
        <p:nvGrpSpPr>
          <p:cNvPr id="10" name="Group 9" title="Next Slide icon">
            <a:extLst>
              <a:ext uri="{FF2B5EF4-FFF2-40B4-BE49-F238E27FC236}">
                <a16:creationId xmlns:a16="http://schemas.microsoft.com/office/drawing/2014/main" id="{A504E3AB-73AB-4058-94DE-2B1CFCC61F3C}"/>
              </a:ext>
            </a:extLst>
          </p:cNvPr>
          <p:cNvGrpSpPr/>
          <p:nvPr/>
        </p:nvGrpSpPr>
        <p:grpSpPr>
          <a:xfrm>
            <a:off x="9775408" y="5365523"/>
            <a:ext cx="2057400" cy="1133856"/>
            <a:chOff x="9775408" y="5365523"/>
            <a:chExt cx="2057400" cy="1133856"/>
          </a:xfrm>
        </p:grpSpPr>
        <p:sp>
          <p:nvSpPr>
            <p:cNvPr id="11" name="Rectangle: Rounded Corners 10">
              <a:hlinkClick r:id="" action="ppaction://hlinkshowjump?jump=nextslide" highlightClick="1"/>
              <a:extLst>
                <a:ext uri="{FF2B5EF4-FFF2-40B4-BE49-F238E27FC236}">
                  <a16:creationId xmlns:a16="http://schemas.microsoft.com/office/drawing/2014/main" id="{C549BDA3-4D59-4EBC-AD70-7404C44E85FD}"/>
                </a:ext>
              </a:extLst>
            </p:cNvPr>
            <p:cNvSpPr/>
            <p:nvPr/>
          </p:nvSpPr>
          <p:spPr bwMode="auto">
            <a:xfrm>
              <a:off x="9775408" y="5365523"/>
              <a:ext cx="2057400" cy="1133856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chemeClr val="accent1"/>
                  </a:solidFill>
                  <a:ea typeface="Segoe UI" pitchFamily="34" charset="0"/>
                  <a:cs typeface="Segoe UI" pitchFamily="34" charset="0"/>
                </a:rPr>
                <a:t>Next </a:t>
              </a:r>
              <a:br>
                <a:rPr lang="en-US" sz="2400" dirty="0">
                  <a:solidFill>
                    <a:schemeClr val="accent1"/>
                  </a:solidFill>
                  <a:ea typeface="Segoe UI" pitchFamily="34" charset="0"/>
                  <a:cs typeface="Segoe UI" pitchFamily="34" charset="0"/>
                </a:rPr>
              </a:br>
              <a:r>
                <a:rPr lang="en-US" sz="2400" dirty="0">
                  <a:solidFill>
                    <a:schemeClr val="accent1"/>
                  </a:solidFill>
                  <a:ea typeface="Segoe UI" pitchFamily="34" charset="0"/>
                  <a:cs typeface="Segoe UI" pitchFamily="34" charset="0"/>
                </a:rPr>
                <a:t>Slide</a:t>
              </a:r>
            </a:p>
          </p:txBody>
        </p:sp>
        <p:pic>
          <p:nvPicPr>
            <p:cNvPr id="12" name="Graphic 11" descr="Play">
              <a:extLst>
                <a:ext uri="{FF2B5EF4-FFF2-40B4-BE49-F238E27FC236}">
                  <a16:creationId xmlns:a16="http://schemas.microsoft.com/office/drawing/2014/main" id="{AFC716EF-0E99-4551-BCD1-2CD53671059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918408" y="5475251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13903038"/>
      </p:ext>
    </p:extLst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6A97806-4551-4B1B-9588-03F036E0E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11202988" algn="r"/>
              </a:tabLst>
            </a:pPr>
            <a:r>
              <a:rPr lang="en-US" dirty="0"/>
              <a:t>Using Python-Style Formatting	(2/2)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A28D9D-C7B4-4407-8FAF-B881D39FC43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/>
              <a:t>Common flags</a:t>
            </a:r>
            <a:endParaRPr lang="en-US" dirty="0"/>
          </a:p>
        </p:txBody>
      </p:sp>
      <p:grpSp>
        <p:nvGrpSpPr>
          <p:cNvPr id="7" name="Group 6" title="Play Video icon">
            <a:extLst>
              <a:ext uri="{FF2B5EF4-FFF2-40B4-BE49-F238E27FC236}">
                <a16:creationId xmlns:a16="http://schemas.microsoft.com/office/drawing/2014/main" id="{4B6E1481-036C-4110-B649-611384E8A53A}"/>
              </a:ext>
            </a:extLst>
          </p:cNvPr>
          <p:cNvGrpSpPr/>
          <p:nvPr/>
        </p:nvGrpSpPr>
        <p:grpSpPr>
          <a:xfrm>
            <a:off x="9775408" y="5365523"/>
            <a:ext cx="2057400" cy="1133856"/>
            <a:chOff x="5181600" y="5035899"/>
            <a:chExt cx="2057400" cy="1133856"/>
          </a:xfrm>
        </p:grpSpPr>
        <p:sp>
          <p:nvSpPr>
            <p:cNvPr id="8" name="Rectangle: Rounded Corners 7">
              <a:hlinkClick r:id="rId2" highlightClick="1"/>
              <a:extLst>
                <a:ext uri="{FF2B5EF4-FFF2-40B4-BE49-F238E27FC236}">
                  <a16:creationId xmlns:a16="http://schemas.microsoft.com/office/drawing/2014/main" id="{244E60FA-9594-4C82-8A2A-4A55C3751AAE}"/>
                </a:ext>
              </a:extLst>
            </p:cNvPr>
            <p:cNvSpPr/>
            <p:nvPr/>
          </p:nvSpPr>
          <p:spPr bwMode="auto">
            <a:xfrm>
              <a:off x="5181600" y="5035899"/>
              <a:ext cx="2057400" cy="1133856"/>
            </a:xfrm>
            <a:prstGeom prst="roundRect">
              <a:avLst/>
            </a:prstGeom>
            <a:ln>
              <a:solidFill>
                <a:schemeClr val="accent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Play </a:t>
              </a:r>
              <a:b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</a:b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Video</a:t>
              </a:r>
            </a:p>
          </p:txBody>
        </p:sp>
        <p:pic>
          <p:nvPicPr>
            <p:cNvPr id="9" name="Graphic 8" descr="Play">
              <a:extLst>
                <a:ext uri="{FF2B5EF4-FFF2-40B4-BE49-F238E27FC236}">
                  <a16:creationId xmlns:a16="http://schemas.microsoft.com/office/drawing/2014/main" id="{38562CA2-F2A7-4FFD-BF27-5BAC57C7522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324600" y="5145627"/>
              <a:ext cx="914400" cy="914400"/>
            </a:xfrm>
            <a:prstGeom prst="rect">
              <a:avLst/>
            </a:prstGeom>
          </p:spPr>
        </p:pic>
      </p:grp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6A358C6D-F107-462E-9B27-40A3C60192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4169783"/>
              </p:ext>
            </p:extLst>
          </p:nvPr>
        </p:nvGraphicFramePr>
        <p:xfrm>
          <a:off x="1092648" y="1972414"/>
          <a:ext cx="7952099" cy="333527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15568">
                  <a:extLst>
                    <a:ext uri="{9D8B030D-6E8A-4147-A177-3AD203B41FA5}">
                      <a16:colId xmlns:a16="http://schemas.microsoft.com/office/drawing/2014/main" val="3081395313"/>
                    </a:ext>
                  </a:extLst>
                </a:gridCol>
                <a:gridCol w="6836531">
                  <a:extLst>
                    <a:ext uri="{9D8B030D-6E8A-4147-A177-3AD203B41FA5}">
                      <a16:colId xmlns:a16="http://schemas.microsoft.com/office/drawing/2014/main" val="13227251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b="1" dirty="0">
                          <a:effectLst/>
                        </a:rPr>
                        <a:t>Flag</a:t>
                      </a:r>
                    </a:p>
                  </a:txBody>
                  <a:tcPr marL="274320" marR="274320" marT="57150" marB="57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b="1" dirty="0">
                          <a:effectLst/>
                        </a:rPr>
                        <a:t>Meaning</a:t>
                      </a:r>
                    </a:p>
                  </a:txBody>
                  <a:tcPr marL="274320" marR="274320" marT="57150" marB="571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511176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</a:rPr>
                        <a:t>&lt;</a:t>
                      </a:r>
                    </a:p>
                  </a:txBody>
                  <a:tcPr marL="274320" marR="274320" marT="57150" marB="57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dirty="0">
                          <a:effectLst/>
                        </a:rPr>
                        <a:t>Left-align within available space</a:t>
                      </a:r>
                    </a:p>
                  </a:txBody>
                  <a:tcPr marL="274320" marR="274320" marT="57150" marB="571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530613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</a:rPr>
                        <a:t>&gt;</a:t>
                      </a:r>
                    </a:p>
                  </a:txBody>
                  <a:tcPr marL="274320" marR="274320" marT="57150" marB="57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dirty="0">
                          <a:effectLst/>
                        </a:rPr>
                        <a:t>Right-align within available space</a:t>
                      </a:r>
                    </a:p>
                  </a:txBody>
                  <a:tcPr marL="274320" marR="274320" marT="57150" marB="571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970567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</a:rPr>
                        <a:t>^</a:t>
                      </a:r>
                    </a:p>
                  </a:txBody>
                  <a:tcPr marL="274320" marR="274320" marT="57150" marB="57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dirty="0">
                          <a:effectLst/>
                        </a:rPr>
                        <a:t>Center-align within available space</a:t>
                      </a:r>
                    </a:p>
                  </a:txBody>
                  <a:tcPr marL="274320" marR="274320" marT="57150" marB="571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2803334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</a:rPr>
                        <a:t>0</a:t>
                      </a:r>
                    </a:p>
                  </a:txBody>
                  <a:tcPr marL="274320" marR="274320" marT="57150" marB="57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dirty="0">
                          <a:effectLst/>
                        </a:rPr>
                        <a:t>The conversion will be padded by zeros for numeric values</a:t>
                      </a:r>
                    </a:p>
                  </a:txBody>
                  <a:tcPr marL="274320" marR="274320" marT="57150" marB="571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9732354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</a:rPr>
                        <a:t>,</a:t>
                      </a:r>
                    </a:p>
                  </a:txBody>
                  <a:tcPr marL="274320" marR="274320" marT="57150" marB="57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dirty="0">
                          <a:effectLst/>
                        </a:rPr>
                        <a:t>Use a comma as thousands separator</a:t>
                      </a:r>
                    </a:p>
                  </a:txBody>
                  <a:tcPr marL="274320" marR="274320" marT="57150" marB="571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9579146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</a:rPr>
                        <a:t>' '</a:t>
                      </a:r>
                    </a:p>
                  </a:txBody>
                  <a:tcPr marL="274320" marR="274320" marT="57150" marB="57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dirty="0">
                          <a:effectLst/>
                        </a:rPr>
                        <a:t>A blank will be placed in front of positive numbers, </a:t>
                      </a:r>
                      <a:br>
                        <a:rPr lang="en-US" dirty="0">
                          <a:effectLst/>
                        </a:rPr>
                      </a:br>
                      <a:r>
                        <a:rPr lang="en-US" dirty="0">
                          <a:effectLst/>
                        </a:rPr>
                        <a:t>- will be placed in front of negative numbers</a:t>
                      </a:r>
                    </a:p>
                  </a:txBody>
                  <a:tcPr marL="274320" marR="274320" marT="57150" marB="571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8933371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</a:rPr>
                        <a:t>+</a:t>
                      </a:r>
                    </a:p>
                  </a:txBody>
                  <a:tcPr marL="274320" marR="274320" marT="57150" marB="57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dirty="0">
                          <a:effectLst/>
                        </a:rPr>
                        <a:t>A sign (+ or -) will be placed in front of the converted number</a:t>
                      </a:r>
                    </a:p>
                  </a:txBody>
                  <a:tcPr marL="274320" marR="274320" marT="57150" marB="571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68967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472538"/>
      </p:ext>
    </p:extLst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18BB6-923E-4493-9D18-CED23BA21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Quiz 2.4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474130-0971-4900-98C7-FDF5F03221B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/>
              <a:t>Powerful Output Formatting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273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3B2359-E78F-4DB6-99B7-AC2C1025658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/>
              <a:t>Statement Practice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86B745-FDAE-4205-8D07-D62AC5395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Module 2 Lab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136304"/>
      </p:ext>
    </p:extLst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539394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30074-5FC1-48FD-8EB9-5D5A2E030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Boolean Expressions and Compound Conditionals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27803AA-C864-4B0B-A052-AFFD3378A18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/>
              <a:t>2.1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7411E5-E7EE-49E4-88EF-B3C1FE95BEF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58570" y="1371600"/>
            <a:ext cx="5486400" cy="3816429"/>
          </a:xfrm>
        </p:spPr>
        <p:txBody>
          <a:bodyPr/>
          <a:lstStyle/>
          <a:p>
            <a:pPr lvl="0"/>
            <a:r>
              <a:rPr lang="en-US" altLang="en-US" dirty="0"/>
              <a:t>Describe the fundamental Boolean operators (</a:t>
            </a:r>
            <a:r>
              <a:rPr lang="en-US" altLang="en-US" dirty="0">
                <a:latin typeface="Consolas" panose="020B0609020204030204" pitchFamily="49" charset="0"/>
              </a:rPr>
              <a:t>and</a:t>
            </a:r>
            <a:r>
              <a:rPr lang="en-US" altLang="en-US" dirty="0"/>
              <a:t>, </a:t>
            </a:r>
            <a:r>
              <a:rPr lang="en-US" altLang="en-US" dirty="0">
                <a:latin typeface="Consolas" panose="020B0609020204030204" pitchFamily="49" charset="0"/>
              </a:rPr>
              <a:t>or</a:t>
            </a:r>
            <a:r>
              <a:rPr lang="en-US" altLang="en-US" dirty="0"/>
              <a:t>, </a:t>
            </a:r>
            <a:r>
              <a:rPr lang="en-US" altLang="en-US" dirty="0">
                <a:latin typeface="Consolas" panose="020B0609020204030204" pitchFamily="49" charset="0"/>
              </a:rPr>
              <a:t>not</a:t>
            </a:r>
            <a:r>
              <a:rPr lang="en-US" altLang="en-US" dirty="0"/>
              <a:t>) </a:t>
            </a:r>
          </a:p>
          <a:p>
            <a:pPr lvl="0"/>
            <a:r>
              <a:rPr lang="en-US" altLang="en-US" dirty="0"/>
              <a:t>Use Boolean operators to combine comparisons </a:t>
            </a:r>
          </a:p>
          <a:p>
            <a:pPr lvl="0"/>
            <a:r>
              <a:rPr lang="en-US" altLang="en-US" dirty="0"/>
              <a:t>Recognize that different Boolean expressions can yield equal results </a:t>
            </a:r>
          </a:p>
          <a:p>
            <a:pPr lvl="0"/>
            <a:r>
              <a:rPr lang="en-US" altLang="en-US" dirty="0"/>
              <a:t>Employ combined comparisons to control program flow (i.e. </a:t>
            </a:r>
            <a:r>
              <a:rPr lang="en-US" altLang="en-US" dirty="0">
                <a:latin typeface="Consolas" panose="020B0609020204030204" pitchFamily="49" charset="0"/>
              </a:rPr>
              <a:t>if</a:t>
            </a:r>
            <a:r>
              <a:rPr lang="en-US" altLang="en-US" dirty="0"/>
              <a:t> statements)</a:t>
            </a:r>
          </a:p>
          <a:p>
            <a:pPr lvl="0"/>
            <a:endParaRPr lang="en-US" alt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48FF952-31B6-47DE-B1D7-379339251FE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/>
              <a:t>and</a:t>
            </a:r>
          </a:p>
          <a:p>
            <a:r>
              <a:rPr lang="en-US"/>
              <a:t>or</a:t>
            </a:r>
          </a:p>
          <a:p>
            <a:r>
              <a:rPr lang="en-US"/>
              <a:t>not</a:t>
            </a:r>
          </a:p>
          <a:p>
            <a:r>
              <a:rPr lang="en-US"/>
              <a:t>if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09944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DB982B7-4DB3-473C-8FF7-D6D7866490C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8570" y="1371600"/>
            <a:ext cx="11474238" cy="2729978"/>
          </a:xfrm>
        </p:spPr>
        <p:txBody>
          <a:bodyPr/>
          <a:lstStyle/>
          <a:p>
            <a:r>
              <a:rPr lang="en-US" dirty="0">
                <a:latin typeface="Consolas" panose="020B0609020204030204" pitchFamily="49" charset="0"/>
              </a:rPr>
              <a:t>bool</a:t>
            </a:r>
            <a:r>
              <a:rPr lang="en-US" dirty="0"/>
              <a:t> data type</a:t>
            </a:r>
          </a:p>
          <a:p>
            <a:r>
              <a:rPr lang="en-US" dirty="0"/>
              <a:t>Relational </a:t>
            </a:r>
            <a:r>
              <a:rPr lang="en-US" dirty="0">
                <a:latin typeface="Consolas" panose="020B0609020204030204" pitchFamily="49" charset="0"/>
              </a:rPr>
              <a:t>bool</a:t>
            </a:r>
            <a:r>
              <a:rPr lang="en-US" dirty="0"/>
              <a:t> operators</a:t>
            </a:r>
          </a:p>
          <a:p>
            <a:r>
              <a:rPr lang="en-US" dirty="0"/>
              <a:t>Fundamental </a:t>
            </a:r>
            <a:r>
              <a:rPr lang="en-US" dirty="0">
                <a:latin typeface="Consolas" panose="020B0609020204030204" pitchFamily="49" charset="0"/>
              </a:rPr>
              <a:t>bool</a:t>
            </a:r>
            <a:r>
              <a:rPr lang="en-US" dirty="0"/>
              <a:t> operators</a:t>
            </a:r>
          </a:p>
          <a:p>
            <a:pPr lvl="1"/>
            <a:r>
              <a:rPr lang="en-US" dirty="0">
                <a:latin typeface="Consolas" panose="020B0609020204030204" pitchFamily="49" charset="0"/>
              </a:rPr>
              <a:t>and</a:t>
            </a:r>
          </a:p>
          <a:p>
            <a:pPr lvl="1"/>
            <a:r>
              <a:rPr lang="en-US" dirty="0">
                <a:latin typeface="Consolas" panose="020B0609020204030204" pitchFamily="49" charset="0"/>
              </a:rPr>
              <a:t>or</a:t>
            </a:r>
          </a:p>
          <a:p>
            <a:pPr lvl="1"/>
            <a:r>
              <a:rPr lang="en-US" dirty="0">
                <a:latin typeface="Consolas" panose="020B0609020204030204" pitchFamily="49" charset="0"/>
              </a:rPr>
              <a:t>not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6A97806-4551-4B1B-9588-03F036E0E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Boolean Operators</a:t>
            </a:r>
          </a:p>
        </p:txBody>
      </p:sp>
      <p:grpSp>
        <p:nvGrpSpPr>
          <p:cNvPr id="7" name="Group 6" title="Play Video icon">
            <a:extLst>
              <a:ext uri="{FF2B5EF4-FFF2-40B4-BE49-F238E27FC236}">
                <a16:creationId xmlns:a16="http://schemas.microsoft.com/office/drawing/2014/main" id="{7B868E38-F0A4-4657-84C8-E03F790A0572}"/>
              </a:ext>
            </a:extLst>
          </p:cNvPr>
          <p:cNvGrpSpPr/>
          <p:nvPr/>
        </p:nvGrpSpPr>
        <p:grpSpPr>
          <a:xfrm>
            <a:off x="9775408" y="5365523"/>
            <a:ext cx="2057400" cy="1133856"/>
            <a:chOff x="5181600" y="5035899"/>
            <a:chExt cx="2057400" cy="1133856"/>
          </a:xfrm>
        </p:grpSpPr>
        <p:sp>
          <p:nvSpPr>
            <p:cNvPr id="8" name="Rectangle: Rounded Corners 7">
              <a:hlinkClick r:id="rId2" highlightClick="1"/>
              <a:extLst>
                <a:ext uri="{FF2B5EF4-FFF2-40B4-BE49-F238E27FC236}">
                  <a16:creationId xmlns:a16="http://schemas.microsoft.com/office/drawing/2014/main" id="{40831CF5-E01A-4CCD-ACFD-6E95BF5709DA}"/>
                </a:ext>
              </a:extLst>
            </p:cNvPr>
            <p:cNvSpPr/>
            <p:nvPr/>
          </p:nvSpPr>
          <p:spPr bwMode="auto">
            <a:xfrm>
              <a:off x="5181600" y="5035899"/>
              <a:ext cx="2057400" cy="1133856"/>
            </a:xfrm>
            <a:prstGeom prst="roundRect">
              <a:avLst/>
            </a:prstGeom>
            <a:ln>
              <a:solidFill>
                <a:schemeClr val="accent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Play </a:t>
              </a:r>
              <a:b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</a:b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Video</a:t>
              </a:r>
            </a:p>
          </p:txBody>
        </p:sp>
        <p:pic>
          <p:nvPicPr>
            <p:cNvPr id="9" name="Graphic 8" descr="Play">
              <a:extLst>
                <a:ext uri="{FF2B5EF4-FFF2-40B4-BE49-F238E27FC236}">
                  <a16:creationId xmlns:a16="http://schemas.microsoft.com/office/drawing/2014/main" id="{3FC45CAF-7424-4670-8F41-FBECBA53C81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324600" y="5145627"/>
              <a:ext cx="914400" cy="914400"/>
            </a:xfrm>
            <a:prstGeom prst="rect">
              <a:avLst/>
            </a:prstGeom>
          </p:spPr>
        </p:pic>
      </p:grp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22CAEE0-AE10-492B-9667-52990B7E85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9724377"/>
              </p:ext>
            </p:extLst>
          </p:nvPr>
        </p:nvGraphicFramePr>
        <p:xfrm>
          <a:off x="6095689" y="1755648"/>
          <a:ext cx="5668963" cy="268300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75763">
                  <a:extLst>
                    <a:ext uri="{9D8B030D-6E8A-4147-A177-3AD203B41FA5}">
                      <a16:colId xmlns:a16="http://schemas.microsoft.com/office/drawing/2014/main" val="3081395313"/>
                    </a:ext>
                  </a:extLst>
                </a:gridCol>
                <a:gridCol w="2993200">
                  <a:extLst>
                    <a:ext uri="{9D8B030D-6E8A-4147-A177-3AD203B41FA5}">
                      <a16:colId xmlns:a16="http://schemas.microsoft.com/office/drawing/2014/main" val="13227251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b="1" dirty="0">
                          <a:effectLst/>
                        </a:rPr>
                        <a:t>Relational Operator</a:t>
                      </a:r>
                    </a:p>
                  </a:txBody>
                  <a:tcPr marL="274320" marR="274320" marT="57150" marB="57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b="1" dirty="0">
                          <a:effectLst/>
                        </a:rPr>
                        <a:t>Description</a:t>
                      </a:r>
                    </a:p>
                  </a:txBody>
                  <a:tcPr marL="274320" marR="274320" marT="57150" marB="571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511176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</a:rPr>
                        <a:t>&lt;</a:t>
                      </a:r>
                    </a:p>
                  </a:txBody>
                  <a:tcPr marL="274320" marR="274320" marT="57150" marB="57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</a:rPr>
                        <a:t>Less than</a:t>
                      </a:r>
                    </a:p>
                  </a:txBody>
                  <a:tcPr marL="274320" marR="274320" marT="57150" marB="571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726896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</a:rPr>
                        <a:t>&lt;=</a:t>
                      </a:r>
                    </a:p>
                  </a:txBody>
                  <a:tcPr marL="274320" marR="274320" marT="57150" marB="57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</a:rPr>
                        <a:t>Less than or equal to</a:t>
                      </a:r>
                    </a:p>
                  </a:txBody>
                  <a:tcPr marL="274320" marR="274320" marT="57150" marB="571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0236907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</a:rPr>
                        <a:t>&gt;</a:t>
                      </a:r>
                    </a:p>
                  </a:txBody>
                  <a:tcPr marL="274320" marR="274320" marT="57150" marB="57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</a:rPr>
                        <a:t>Greater than</a:t>
                      </a:r>
                    </a:p>
                  </a:txBody>
                  <a:tcPr marL="274320" marR="274320" marT="57150" marB="571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393255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</a:rPr>
                        <a:t>&gt;=</a:t>
                      </a:r>
                    </a:p>
                  </a:txBody>
                  <a:tcPr marL="274320" marR="274320" marT="57150" marB="57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</a:rPr>
                        <a:t>Greater than or equal to</a:t>
                      </a:r>
                    </a:p>
                  </a:txBody>
                  <a:tcPr marL="274320" marR="274320" marT="57150" marB="571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144896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</a:rPr>
                        <a:t>==</a:t>
                      </a:r>
                    </a:p>
                  </a:txBody>
                  <a:tcPr marL="274320" marR="274320" marT="57150" marB="57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</a:rPr>
                        <a:t>Equal to</a:t>
                      </a:r>
                    </a:p>
                  </a:txBody>
                  <a:tcPr marL="274320" marR="274320" marT="57150" marB="571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3480225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</a:rPr>
                        <a:t>!=</a:t>
                      </a:r>
                    </a:p>
                  </a:txBody>
                  <a:tcPr marL="274320" marR="274320" marT="57150" marB="57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</a:rPr>
                        <a:t>Not equal to</a:t>
                      </a:r>
                    </a:p>
                  </a:txBody>
                  <a:tcPr marL="274320" marR="274320" marT="57150" marB="5715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59674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2255850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DB982B7-4DB3-473C-8FF7-D6D7866490C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8570" y="1371600"/>
            <a:ext cx="11474238" cy="1501950"/>
          </a:xfrm>
        </p:spPr>
        <p:txBody>
          <a:bodyPr/>
          <a:lstStyle/>
          <a:p>
            <a:r>
              <a:rPr lang="en-US" dirty="0">
                <a:latin typeface="Consolas" panose="020B0609020204030204" pitchFamily="49" charset="0"/>
              </a:rPr>
              <a:t>and</a:t>
            </a:r>
          </a:p>
          <a:p>
            <a:r>
              <a:rPr lang="en-US" dirty="0">
                <a:latin typeface="Consolas" panose="020B0609020204030204" pitchFamily="49" charset="0"/>
              </a:rPr>
              <a:t>or</a:t>
            </a:r>
          </a:p>
          <a:p>
            <a:r>
              <a:rPr lang="en-US" dirty="0">
                <a:latin typeface="Consolas" panose="020B0609020204030204" pitchFamily="49" charset="0"/>
              </a:rPr>
              <a:t>not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6A97806-4551-4B1B-9588-03F036E0E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Combining Comparisons</a:t>
            </a:r>
          </a:p>
        </p:txBody>
      </p:sp>
      <p:grpSp>
        <p:nvGrpSpPr>
          <p:cNvPr id="7" name="Group 6" title="Play Video icon">
            <a:extLst>
              <a:ext uri="{FF2B5EF4-FFF2-40B4-BE49-F238E27FC236}">
                <a16:creationId xmlns:a16="http://schemas.microsoft.com/office/drawing/2014/main" id="{7E794BBF-20BE-42E2-B4DF-30F124B08D12}"/>
              </a:ext>
            </a:extLst>
          </p:cNvPr>
          <p:cNvGrpSpPr/>
          <p:nvPr/>
        </p:nvGrpSpPr>
        <p:grpSpPr>
          <a:xfrm>
            <a:off x="9775408" y="5365523"/>
            <a:ext cx="2057400" cy="1133856"/>
            <a:chOff x="5181600" y="5035899"/>
            <a:chExt cx="2057400" cy="1133856"/>
          </a:xfrm>
        </p:grpSpPr>
        <p:sp>
          <p:nvSpPr>
            <p:cNvPr id="8" name="Rectangle: Rounded Corners 7">
              <a:hlinkClick r:id="rId2" highlightClick="1"/>
              <a:extLst>
                <a:ext uri="{FF2B5EF4-FFF2-40B4-BE49-F238E27FC236}">
                  <a16:creationId xmlns:a16="http://schemas.microsoft.com/office/drawing/2014/main" id="{CC6B79FB-2B81-4C6A-8716-C3B71C38FC04}"/>
                </a:ext>
              </a:extLst>
            </p:cNvPr>
            <p:cNvSpPr/>
            <p:nvPr/>
          </p:nvSpPr>
          <p:spPr bwMode="auto">
            <a:xfrm>
              <a:off x="5181600" y="5035899"/>
              <a:ext cx="2057400" cy="1133856"/>
            </a:xfrm>
            <a:prstGeom prst="roundRect">
              <a:avLst/>
            </a:prstGeom>
            <a:ln>
              <a:solidFill>
                <a:schemeClr val="accent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Play </a:t>
              </a:r>
              <a:b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</a:b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Video</a:t>
              </a:r>
            </a:p>
          </p:txBody>
        </p:sp>
        <p:pic>
          <p:nvPicPr>
            <p:cNvPr id="9" name="Graphic 8" descr="Play">
              <a:extLst>
                <a:ext uri="{FF2B5EF4-FFF2-40B4-BE49-F238E27FC236}">
                  <a16:creationId xmlns:a16="http://schemas.microsoft.com/office/drawing/2014/main" id="{FA4CD526-2DA2-4620-9F4A-931CE27C80E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324600" y="5145627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8495211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DB982B7-4DB3-473C-8FF7-D6D7866490C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8570" y="1371600"/>
            <a:ext cx="11474238" cy="1501950"/>
          </a:xfrm>
        </p:spPr>
        <p:txBody>
          <a:bodyPr/>
          <a:lstStyle/>
          <a:p>
            <a:r>
              <a:rPr lang="en-US" dirty="0">
                <a:latin typeface="Consolas" panose="020B0609020204030204" pitchFamily="49" charset="0"/>
              </a:rPr>
              <a:t>and</a:t>
            </a:r>
          </a:p>
          <a:p>
            <a:r>
              <a:rPr lang="en-US" dirty="0">
                <a:latin typeface="Consolas" panose="020B0609020204030204" pitchFamily="49" charset="0"/>
              </a:rPr>
              <a:t>or</a:t>
            </a:r>
          </a:p>
          <a:p>
            <a:r>
              <a:rPr lang="en-US" dirty="0">
                <a:latin typeface="Consolas" panose="020B0609020204030204" pitchFamily="49" charset="0"/>
              </a:rPr>
              <a:t>not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6A97806-4551-4B1B-9588-03F036E0E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Equivalent Boolean Expressions</a:t>
            </a:r>
          </a:p>
        </p:txBody>
      </p:sp>
      <p:grpSp>
        <p:nvGrpSpPr>
          <p:cNvPr id="7" name="Group 6" title="Play Video icon">
            <a:extLst>
              <a:ext uri="{FF2B5EF4-FFF2-40B4-BE49-F238E27FC236}">
                <a16:creationId xmlns:a16="http://schemas.microsoft.com/office/drawing/2014/main" id="{192DFBB1-A1F3-4289-AF9F-CF97A247BA69}"/>
              </a:ext>
            </a:extLst>
          </p:cNvPr>
          <p:cNvGrpSpPr/>
          <p:nvPr/>
        </p:nvGrpSpPr>
        <p:grpSpPr>
          <a:xfrm>
            <a:off x="9775408" y="5365523"/>
            <a:ext cx="2057400" cy="1133856"/>
            <a:chOff x="5181600" y="5035899"/>
            <a:chExt cx="2057400" cy="1133856"/>
          </a:xfrm>
        </p:grpSpPr>
        <p:sp>
          <p:nvSpPr>
            <p:cNvPr id="8" name="Rectangle: Rounded Corners 7">
              <a:hlinkClick r:id="rId2" highlightClick="1"/>
              <a:extLst>
                <a:ext uri="{FF2B5EF4-FFF2-40B4-BE49-F238E27FC236}">
                  <a16:creationId xmlns:a16="http://schemas.microsoft.com/office/drawing/2014/main" id="{D9E057BE-47D4-4D86-9707-8D929D6B4ECD}"/>
                </a:ext>
              </a:extLst>
            </p:cNvPr>
            <p:cNvSpPr/>
            <p:nvPr/>
          </p:nvSpPr>
          <p:spPr bwMode="auto">
            <a:xfrm>
              <a:off x="5181600" y="5035899"/>
              <a:ext cx="2057400" cy="1133856"/>
            </a:xfrm>
            <a:prstGeom prst="roundRect">
              <a:avLst/>
            </a:prstGeom>
            <a:ln>
              <a:solidFill>
                <a:schemeClr val="accent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Play </a:t>
              </a:r>
              <a:b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</a:b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Video</a:t>
              </a:r>
            </a:p>
          </p:txBody>
        </p:sp>
        <p:pic>
          <p:nvPicPr>
            <p:cNvPr id="9" name="Graphic 8" descr="Play">
              <a:extLst>
                <a:ext uri="{FF2B5EF4-FFF2-40B4-BE49-F238E27FC236}">
                  <a16:creationId xmlns:a16="http://schemas.microsoft.com/office/drawing/2014/main" id="{7A9FE38F-6899-4C73-9D42-933DECACC28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324600" y="5145627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72694641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DB982B7-4DB3-473C-8FF7-D6D7866490C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8570" y="1371600"/>
            <a:ext cx="11474238" cy="1037207"/>
          </a:xfrm>
        </p:spPr>
        <p:txBody>
          <a:bodyPr/>
          <a:lstStyle/>
          <a:p>
            <a:r>
              <a:rPr lang="en-US" dirty="0">
                <a:latin typeface="Consolas" panose="020B0609020204030204" pitchFamily="49" charset="0"/>
              </a:rPr>
              <a:t>and</a:t>
            </a:r>
            <a:r>
              <a:rPr lang="en-US" dirty="0"/>
              <a:t>, </a:t>
            </a:r>
            <a:r>
              <a:rPr lang="en-US" dirty="0">
                <a:latin typeface="Consolas" panose="020B0609020204030204" pitchFamily="49" charset="0"/>
              </a:rPr>
              <a:t>or</a:t>
            </a:r>
            <a:r>
              <a:rPr lang="en-US" dirty="0"/>
              <a:t>, </a:t>
            </a:r>
            <a:r>
              <a:rPr lang="en-US" dirty="0">
                <a:latin typeface="Consolas" panose="020B0609020204030204" pitchFamily="49" charset="0"/>
              </a:rPr>
              <a:t>not</a:t>
            </a:r>
          </a:p>
          <a:p>
            <a:r>
              <a:rPr lang="en-US" dirty="0"/>
              <a:t>Within </a:t>
            </a:r>
            <a:r>
              <a:rPr lang="en-US" dirty="0">
                <a:latin typeface="Consolas" panose="020B0609020204030204" pitchFamily="49" charset="0"/>
              </a:rPr>
              <a:t>if</a:t>
            </a:r>
            <a:r>
              <a:rPr lang="en-US" dirty="0"/>
              <a:t> and </a:t>
            </a:r>
            <a:r>
              <a:rPr lang="en-US" dirty="0" err="1">
                <a:latin typeface="Consolas" panose="020B0609020204030204" pitchFamily="49" charset="0"/>
              </a:rPr>
              <a:t>elif</a:t>
            </a:r>
            <a:r>
              <a:rPr lang="en-US" dirty="0"/>
              <a:t> statements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6A97806-4551-4B1B-9588-03F036E0E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Compound Conditionals</a:t>
            </a:r>
          </a:p>
        </p:txBody>
      </p:sp>
      <p:grpSp>
        <p:nvGrpSpPr>
          <p:cNvPr id="7" name="Group 6" title="Play Video icon">
            <a:extLst>
              <a:ext uri="{FF2B5EF4-FFF2-40B4-BE49-F238E27FC236}">
                <a16:creationId xmlns:a16="http://schemas.microsoft.com/office/drawing/2014/main" id="{83BADE06-83DB-4082-B004-E33DAC6F0F5A}"/>
              </a:ext>
            </a:extLst>
          </p:cNvPr>
          <p:cNvGrpSpPr/>
          <p:nvPr/>
        </p:nvGrpSpPr>
        <p:grpSpPr>
          <a:xfrm>
            <a:off x="9775408" y="5365523"/>
            <a:ext cx="2057400" cy="1133856"/>
            <a:chOff x="5181600" y="5035899"/>
            <a:chExt cx="2057400" cy="1133856"/>
          </a:xfrm>
        </p:grpSpPr>
        <p:sp>
          <p:nvSpPr>
            <p:cNvPr id="8" name="Rectangle: Rounded Corners 7">
              <a:hlinkClick r:id="rId2" highlightClick="1"/>
              <a:extLst>
                <a:ext uri="{FF2B5EF4-FFF2-40B4-BE49-F238E27FC236}">
                  <a16:creationId xmlns:a16="http://schemas.microsoft.com/office/drawing/2014/main" id="{37C6364F-D7DA-4BC1-9C77-ACAF4DC9CBF6}"/>
                </a:ext>
              </a:extLst>
            </p:cNvPr>
            <p:cNvSpPr/>
            <p:nvPr/>
          </p:nvSpPr>
          <p:spPr bwMode="auto">
            <a:xfrm>
              <a:off x="5181600" y="5035899"/>
              <a:ext cx="2057400" cy="1133856"/>
            </a:xfrm>
            <a:prstGeom prst="roundRect">
              <a:avLst/>
            </a:prstGeom>
            <a:ln>
              <a:solidFill>
                <a:schemeClr val="accent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Play </a:t>
              </a:r>
              <a:b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</a:br>
              <a:r>
                <a:rPr lang="en-US" sz="2400" dirty="0">
                  <a:solidFill>
                    <a:schemeClr val="bg1"/>
                  </a:solidFill>
                  <a:ea typeface="Segoe UI" pitchFamily="34" charset="0"/>
                  <a:cs typeface="Segoe UI" pitchFamily="34" charset="0"/>
                </a:rPr>
                <a:t>Video</a:t>
              </a:r>
            </a:p>
          </p:txBody>
        </p:sp>
        <p:pic>
          <p:nvPicPr>
            <p:cNvPr id="9" name="Graphic 8" descr="Play">
              <a:extLst>
                <a:ext uri="{FF2B5EF4-FFF2-40B4-BE49-F238E27FC236}">
                  <a16:creationId xmlns:a16="http://schemas.microsoft.com/office/drawing/2014/main" id="{41C55928-B5B8-4209-B72B-A0442DE7EC1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324600" y="5145627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66609042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18BB6-923E-4493-9D18-CED23BA21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Quiz 2.1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7E984E-C62E-4996-84BB-CF4FEA5E9AA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/>
              <a:t>Boolean Expressions and Compound Conditionals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155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6D756-7E86-4721-9A2F-CEA95F595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Advanced Loop Structures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B3F5423-8ED9-4CBF-B409-99350DC1039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/>
              <a:t>2.2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C679CA-930E-43F9-8337-F9FC39131BE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58570" y="1371600"/>
            <a:ext cx="5486400" cy="4225772"/>
          </a:xfrm>
        </p:spPr>
        <p:txBody>
          <a:bodyPr/>
          <a:lstStyle/>
          <a:p>
            <a:pPr lvl="0"/>
            <a:r>
              <a:rPr lang="en-US" altLang="en-US" dirty="0"/>
              <a:t>Recognize the purpose of a </a:t>
            </a:r>
            <a:r>
              <a:rPr lang="en-US" altLang="en-US" dirty="0">
                <a:latin typeface="Consolas" panose="020B0609020204030204" pitchFamily="49" charset="0"/>
              </a:rPr>
              <a:t>pass</a:t>
            </a:r>
            <a:r>
              <a:rPr lang="en-US" altLang="en-US" dirty="0"/>
              <a:t> statement </a:t>
            </a:r>
          </a:p>
          <a:p>
            <a:pPr lvl="0"/>
            <a:r>
              <a:rPr lang="en-US" altLang="en-US" dirty="0"/>
              <a:t>Differentiate between </a:t>
            </a:r>
            <a:r>
              <a:rPr lang="en-US" altLang="en-US" dirty="0">
                <a:latin typeface="Consolas" panose="020B0609020204030204" pitchFamily="49" charset="0"/>
              </a:rPr>
              <a:t>break</a:t>
            </a:r>
            <a:r>
              <a:rPr lang="en-US" altLang="en-US" dirty="0"/>
              <a:t> and </a:t>
            </a:r>
            <a:r>
              <a:rPr lang="en-US" altLang="en-US" dirty="0">
                <a:latin typeface="Consolas" panose="020B0609020204030204" pitchFamily="49" charset="0"/>
              </a:rPr>
              <a:t>continue</a:t>
            </a:r>
            <a:r>
              <a:rPr lang="en-US" altLang="en-US" dirty="0"/>
              <a:t> statements </a:t>
            </a:r>
          </a:p>
          <a:p>
            <a:pPr lvl="0"/>
            <a:r>
              <a:rPr lang="en-US" altLang="en-US" dirty="0"/>
              <a:t>Control loop iteration using </a:t>
            </a:r>
            <a:r>
              <a:rPr lang="en-US" altLang="en-US" dirty="0">
                <a:latin typeface="Consolas" panose="020B0609020204030204" pitchFamily="49" charset="0"/>
              </a:rPr>
              <a:t>break</a:t>
            </a:r>
            <a:r>
              <a:rPr lang="en-US" altLang="en-US" dirty="0"/>
              <a:t> or </a:t>
            </a:r>
            <a:r>
              <a:rPr lang="en-US" altLang="en-US" dirty="0">
                <a:latin typeface="Consolas" panose="020B0609020204030204" pitchFamily="49" charset="0"/>
              </a:rPr>
              <a:t>continue</a:t>
            </a:r>
            <a:r>
              <a:rPr lang="en-US" altLang="en-US" dirty="0"/>
              <a:t> </a:t>
            </a:r>
          </a:p>
          <a:p>
            <a:pPr lvl="0"/>
            <a:r>
              <a:rPr lang="en-US" altLang="en-US" dirty="0"/>
              <a:t>Use nested loops to iterate over the elements of a table </a:t>
            </a:r>
          </a:p>
          <a:p>
            <a:pPr lvl="0"/>
            <a:r>
              <a:rPr lang="en-US" altLang="en-US" dirty="0"/>
              <a:t>Employ compound conditional expressions in a loop structure</a:t>
            </a:r>
          </a:p>
          <a:p>
            <a:pPr lvl="0"/>
            <a:endParaRPr lang="en-US" alt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C3F91C7-887E-42B3-868B-4ECED7E097A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/>
              <a:t>pass</a:t>
            </a:r>
          </a:p>
          <a:p>
            <a:r>
              <a:rPr lang="en-US"/>
              <a:t>while</a:t>
            </a:r>
          </a:p>
          <a:p>
            <a:r>
              <a:rPr lang="en-US"/>
              <a:t>for</a:t>
            </a:r>
          </a:p>
          <a:p>
            <a:r>
              <a:rPr lang="en-US"/>
              <a:t>break</a:t>
            </a:r>
          </a:p>
          <a:p>
            <a:r>
              <a:rPr lang="en-US"/>
              <a:t>continue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342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MVA_theme">
  <a:themeElements>
    <a:clrScheme name="Custom 6">
      <a:dk1>
        <a:srgbClr val="505050"/>
      </a:dk1>
      <a:lt1>
        <a:srgbClr val="FFFFFF"/>
      </a:lt1>
      <a:dk2>
        <a:srgbClr val="107C10"/>
      </a:dk2>
      <a:lt2>
        <a:srgbClr val="D5F7F6"/>
      </a:lt2>
      <a:accent1>
        <a:srgbClr val="107C10"/>
      </a:accent1>
      <a:accent2>
        <a:srgbClr val="0377D6"/>
      </a:accent2>
      <a:accent3>
        <a:srgbClr val="00B294"/>
      </a:accent3>
      <a:accent4>
        <a:srgbClr val="A80000"/>
      </a:accent4>
      <a:accent5>
        <a:srgbClr val="D83B01"/>
      </a:accent5>
      <a:accent6>
        <a:srgbClr val="FEB900"/>
      </a:accent6>
      <a:hlink>
        <a:srgbClr val="107C10"/>
      </a:hlink>
      <a:folHlink>
        <a:srgbClr val="107C10"/>
      </a:folHlink>
    </a:clrScheme>
    <a:fontScheme name="Custom 1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defTabSz="932472" fontAlgn="base">
          <a:lnSpc>
            <a:spcPct val="90000"/>
          </a:lnSpc>
          <a:spcBef>
            <a:spcPct val="0"/>
          </a:spcBef>
          <a:spcAft>
            <a:spcPct val="0"/>
          </a:spcAft>
          <a:defRPr sz="2400" dirty="0" err="1" smtClean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82880" tIns="146304" rIns="182880" bIns="146304" rtlCol="0">
        <a:spAutoFit/>
      </a:bodyPr>
      <a:lstStyle>
        <a:defPPr>
          <a:lnSpc>
            <a:spcPct val="90000"/>
          </a:lnSpc>
          <a:spcAft>
            <a:spcPts val="600"/>
          </a:spcAft>
          <a:defRPr sz="24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VA_theme" id="{FE2E25A0-966F-41AE-AB5F-5A6AF47EB54A}" vid="{4C702016-84DA-4CFA-A467-6A79C6D0968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MVA_theme</Template>
  <TotalTime>0</TotalTime>
  <Words>712</Words>
  <Application>Microsoft Office PowerPoint</Application>
  <PresentationFormat>Widescreen</PresentationFormat>
  <Paragraphs>215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Arial</vt:lpstr>
      <vt:lpstr>Arial Rounded MT Bold</vt:lpstr>
      <vt:lpstr>Calibri</vt:lpstr>
      <vt:lpstr>Consolas</vt:lpstr>
      <vt:lpstr>Segoe UI</vt:lpstr>
      <vt:lpstr>Segoe UI Light</vt:lpstr>
      <vt:lpstr>Wingdings</vt:lpstr>
      <vt:lpstr>MVA_theme</vt:lpstr>
      <vt:lpstr>Introduction to Python Unit 3</vt:lpstr>
      <vt:lpstr>More-Powerful Statements</vt:lpstr>
      <vt:lpstr>Boolean Expressions and Compound Conditionals</vt:lpstr>
      <vt:lpstr>Boolean Operators</vt:lpstr>
      <vt:lpstr>Combining Comparisons</vt:lpstr>
      <vt:lpstr>Equivalent Boolean Expressions</vt:lpstr>
      <vt:lpstr>Compound Conditionals</vt:lpstr>
      <vt:lpstr>Quiz 2.1</vt:lpstr>
      <vt:lpstr>Advanced Loop Structures</vt:lpstr>
      <vt:lpstr>pass Statements</vt:lpstr>
      <vt:lpstr>Changing Loop Iterations</vt:lpstr>
      <vt:lpstr>Nested Loops </vt:lpstr>
      <vt:lpstr>Loops Containing Compound Conditionals</vt:lpstr>
      <vt:lpstr>Quiz 2.2</vt:lpstr>
      <vt:lpstr>Containment, Identity, and Operator Precedence</vt:lpstr>
      <vt:lpstr>Containment (in, not in)</vt:lpstr>
      <vt:lpstr>Identity (is, is not)</vt:lpstr>
      <vt:lpstr>Operator Precedence</vt:lpstr>
      <vt:lpstr>Quiz 2.3</vt:lpstr>
      <vt:lpstr>Powerful Output Formatting</vt:lpstr>
      <vt:lpstr>Using Old-Style Formatting (1/4)</vt:lpstr>
      <vt:lpstr>Using Old-Style Formatting (2/4)</vt:lpstr>
      <vt:lpstr>Using Old-Style Formatting (3/4)</vt:lpstr>
      <vt:lpstr>Using Old-Style Formatting (4/4)</vt:lpstr>
      <vt:lpstr>Using Python-Style Formatting (1/2)</vt:lpstr>
      <vt:lpstr>Using Python-Style Formatting (2/2)</vt:lpstr>
      <vt:lpstr>Quiz 2.4</vt:lpstr>
      <vt:lpstr>Module 2 Lab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2018-01-30T14:18:45Z</dcterms:created>
  <dcterms:modified xsi:type="dcterms:W3CDTF">2018-06-19T16:52:17Z</dcterms:modified>
</cp:coreProperties>
</file>