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1FFF-AE3F-417A-A46E-43B0B101058F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0CBD-198E-4C8F-9E76-EF7CFCAA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09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1FFF-AE3F-417A-A46E-43B0B101058F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0CBD-198E-4C8F-9E76-EF7CFCAA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46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1FFF-AE3F-417A-A46E-43B0B101058F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0CBD-198E-4C8F-9E76-EF7CFCAA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9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1FFF-AE3F-417A-A46E-43B0B101058F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0CBD-198E-4C8F-9E76-EF7CFCAA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1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1FFF-AE3F-417A-A46E-43B0B101058F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0CBD-198E-4C8F-9E76-EF7CFCAA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97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1FFF-AE3F-417A-A46E-43B0B101058F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0CBD-198E-4C8F-9E76-EF7CFCAA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98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1FFF-AE3F-417A-A46E-43B0B101058F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0CBD-198E-4C8F-9E76-EF7CFCAA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75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1FFF-AE3F-417A-A46E-43B0B101058F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0CBD-198E-4C8F-9E76-EF7CFCAA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830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1FFF-AE3F-417A-A46E-43B0B101058F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0CBD-198E-4C8F-9E76-EF7CFCAA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86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1FFF-AE3F-417A-A46E-43B0B101058F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0CBD-198E-4C8F-9E76-EF7CFCAA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91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1FFF-AE3F-417A-A46E-43B0B101058F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80CBD-198E-4C8F-9E76-EF7CFCAA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258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31FFF-AE3F-417A-A46E-43B0B101058F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80CBD-198E-4C8F-9E76-EF7CFCAA9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17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4.00 Understand business operations management.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NC CTE 4.03: Understand production’s role and function in business to recognize its need in an organization. </a:t>
            </a:r>
          </a:p>
        </p:txBody>
      </p:sp>
    </p:spTree>
    <p:extLst>
      <p:ext uri="{BB962C8B-B14F-4D97-AF65-F5344CB8AC3E}">
        <p14:creationId xmlns:p14="http://schemas.microsoft.com/office/powerpoint/2010/main" val="444906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041"/>
            <a:ext cx="10515600" cy="1325563"/>
          </a:xfrm>
        </p:spPr>
        <p:txBody>
          <a:bodyPr/>
          <a:lstStyle/>
          <a:p>
            <a:r>
              <a:rPr lang="en-US" dirty="0"/>
              <a:t>Explain the concept of production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471" y="971895"/>
            <a:ext cx="11196484" cy="4351338"/>
          </a:xfrm>
        </p:spPr>
        <p:txBody>
          <a:bodyPr>
            <a:noAutofit/>
          </a:bodyPr>
          <a:lstStyle/>
          <a:p>
            <a:pPr lvl="1"/>
            <a:r>
              <a:rPr lang="en-US" sz="2800" b="1" dirty="0"/>
              <a:t>Production </a:t>
            </a:r>
            <a:r>
              <a:rPr lang="en-US" sz="2800" dirty="0"/>
              <a:t>- The economic process or activity of producing goods and services. </a:t>
            </a:r>
          </a:p>
          <a:p>
            <a:pPr lvl="1"/>
            <a:r>
              <a:rPr lang="en-US" sz="2800" b="1" dirty="0"/>
              <a:t>Scarcity</a:t>
            </a:r>
            <a:r>
              <a:rPr lang="en-US" sz="2800" dirty="0"/>
              <a:t> - A condition resulting from the gap between unlimited wants for goods and services and limited resources.</a:t>
            </a:r>
          </a:p>
          <a:p>
            <a:pPr lvl="1"/>
            <a:r>
              <a:rPr lang="en-US" sz="2800" b="1" dirty="0"/>
              <a:t>Factors of production </a:t>
            </a:r>
            <a:r>
              <a:rPr lang="en-US" sz="2800" dirty="0"/>
              <a:t>- Productive resources; human and natural resources and capital goods </a:t>
            </a:r>
          </a:p>
          <a:p>
            <a:pPr lvl="1"/>
            <a:r>
              <a:rPr lang="en-US" sz="2800" b="1" dirty="0"/>
              <a:t>Natural resources </a:t>
            </a:r>
            <a:r>
              <a:rPr lang="en-US" sz="2800" dirty="0"/>
              <a:t>- Any resource found in nature that is used to produce goods and services</a:t>
            </a:r>
          </a:p>
          <a:p>
            <a:pPr lvl="1"/>
            <a:r>
              <a:rPr lang="en-US" sz="2800" b="1" dirty="0"/>
              <a:t>Human (Labor) resources </a:t>
            </a:r>
            <a:r>
              <a:rPr lang="en-US" sz="2800" dirty="0"/>
              <a:t>- People who work to produce goods and services. </a:t>
            </a:r>
          </a:p>
          <a:p>
            <a:pPr lvl="1"/>
            <a:r>
              <a:rPr lang="en-US" sz="2800" b="1" dirty="0"/>
              <a:t>Capital goods </a:t>
            </a:r>
            <a:r>
              <a:rPr lang="en-US" sz="2800" dirty="0"/>
              <a:t>- Manufactured or constructed items (tools, buildings, equipment) that are used in the production of goods and services</a:t>
            </a:r>
          </a:p>
          <a:p>
            <a:pPr lvl="1"/>
            <a:r>
              <a:rPr lang="en-US" sz="2800" b="1" dirty="0"/>
              <a:t>Entrepreneurship</a:t>
            </a:r>
            <a:r>
              <a:rPr lang="en-US" sz="2800" dirty="0"/>
              <a:t> – using/combine Factors of Production resources to create a new product or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208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 the concept of production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968" y="1445342"/>
            <a:ext cx="11058832" cy="5191432"/>
          </a:xfrm>
        </p:spPr>
        <p:txBody>
          <a:bodyPr>
            <a:normAutofit fontScale="92500"/>
          </a:bodyPr>
          <a:lstStyle/>
          <a:p>
            <a:pPr lvl="1"/>
            <a:r>
              <a:rPr lang="en-US" sz="2800" dirty="0"/>
              <a:t>Describe the importance of production to an organization</a:t>
            </a:r>
          </a:p>
          <a:p>
            <a:pPr lvl="2"/>
            <a:r>
              <a:rPr lang="en-US" sz="2800" dirty="0"/>
              <a:t>The process of transforming the </a:t>
            </a:r>
            <a:r>
              <a:rPr lang="en-US" sz="2800" u="sng" dirty="0"/>
              <a:t>natural resources </a:t>
            </a:r>
            <a:r>
              <a:rPr lang="en-US" sz="2800" dirty="0"/>
              <a:t>of the land into consumer satisfying consumption goods or productive capital goods. This transformation process involves the </a:t>
            </a:r>
            <a:r>
              <a:rPr lang="en-US" sz="2800" u="sng" dirty="0"/>
              <a:t>four scarce resources or factors of production--labor, capital, land, and entrepreneurship</a:t>
            </a:r>
            <a:r>
              <a:rPr lang="en-US" sz="2800" dirty="0"/>
              <a:t>.</a:t>
            </a:r>
          </a:p>
          <a:p>
            <a:pPr lvl="2"/>
            <a:r>
              <a:rPr lang="en-US" sz="2800" dirty="0"/>
              <a:t>Although production is generally the physical </a:t>
            </a:r>
            <a:r>
              <a:rPr lang="en-US" sz="2800" u="sng" dirty="0"/>
              <a:t>transformation</a:t>
            </a:r>
            <a:r>
              <a:rPr lang="en-US" sz="2800" dirty="0"/>
              <a:t> of materials, it often involves the spatial relocation, or transportation, of commodities, as well. </a:t>
            </a:r>
          </a:p>
          <a:p>
            <a:pPr lvl="2"/>
            <a:r>
              <a:rPr lang="en-US" sz="2800" dirty="0"/>
              <a:t>Provides </a:t>
            </a:r>
            <a:r>
              <a:rPr lang="en-US" sz="2800" u="sng" dirty="0"/>
              <a:t>form utility </a:t>
            </a:r>
            <a:r>
              <a:rPr lang="en-US" sz="2800" dirty="0"/>
              <a:t>- Usefulness created by altering or changing the form or shape of a good to make it more useful to the consumer. </a:t>
            </a:r>
          </a:p>
          <a:p>
            <a:pPr lvl="2"/>
            <a:r>
              <a:rPr lang="en-US" sz="2800" dirty="0"/>
              <a:t>Enables companies </a:t>
            </a:r>
            <a:r>
              <a:rPr lang="en-US" sz="2800" u="sng" dirty="0"/>
              <a:t>to stay </a:t>
            </a:r>
            <a:r>
              <a:rPr lang="en-US" sz="2800" dirty="0"/>
              <a:t>in business</a:t>
            </a:r>
          </a:p>
          <a:p>
            <a:pPr lvl="2"/>
            <a:r>
              <a:rPr lang="en-US" sz="2800" dirty="0"/>
              <a:t>Allows businesses to turn out the maximum number of products at the </a:t>
            </a:r>
            <a:r>
              <a:rPr lang="en-US" sz="2800" u="sng" dirty="0"/>
              <a:t>lowest cost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949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 the concept of production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471" y="1456916"/>
            <a:ext cx="10515600" cy="4351338"/>
          </a:xfrm>
        </p:spPr>
        <p:txBody>
          <a:bodyPr>
            <a:noAutofit/>
          </a:bodyPr>
          <a:lstStyle/>
          <a:p>
            <a:pPr lvl="1"/>
            <a:r>
              <a:rPr lang="en-US" sz="3200" dirty="0"/>
              <a:t>Identify production activities</a:t>
            </a:r>
          </a:p>
          <a:p>
            <a:pPr lvl="2"/>
            <a:r>
              <a:rPr lang="en-US" sz="3200" b="1" dirty="0"/>
              <a:t>Planning-</a:t>
            </a:r>
            <a:r>
              <a:rPr lang="en-US" sz="3200" dirty="0"/>
              <a:t> determining how products will be produced and how much of the product to produce.</a:t>
            </a:r>
          </a:p>
          <a:p>
            <a:pPr lvl="2"/>
            <a:r>
              <a:rPr lang="en-US" sz="3200" b="1" dirty="0"/>
              <a:t>Purchasing</a:t>
            </a:r>
            <a:r>
              <a:rPr lang="en-US" sz="3200" dirty="0"/>
              <a:t>- buying the resources needed</a:t>
            </a:r>
          </a:p>
          <a:p>
            <a:pPr lvl="2"/>
            <a:r>
              <a:rPr lang="en-US" sz="3200" b="1" dirty="0"/>
              <a:t>Production process- </a:t>
            </a:r>
            <a:r>
              <a:rPr lang="en-US" sz="3200" dirty="0"/>
              <a:t>the way in which production will be carried out.</a:t>
            </a:r>
          </a:p>
          <a:p>
            <a:pPr lvl="2"/>
            <a:r>
              <a:rPr lang="en-US" sz="3200" b="1" dirty="0"/>
              <a:t>Scheduling</a:t>
            </a:r>
            <a:r>
              <a:rPr lang="en-US" sz="3200" dirty="0"/>
              <a:t>- determining the time table to follow in production</a:t>
            </a:r>
          </a:p>
          <a:p>
            <a:pPr lvl="2"/>
            <a:r>
              <a:rPr lang="en-US" sz="3200" b="1" dirty="0"/>
              <a:t>Dispatching</a:t>
            </a:r>
            <a:r>
              <a:rPr lang="en-US" sz="3200" dirty="0"/>
              <a:t>- issuing orders for production to begin</a:t>
            </a:r>
          </a:p>
          <a:p>
            <a:pPr lvl="2"/>
            <a:r>
              <a:rPr lang="en-US" sz="3200" b="1" dirty="0"/>
              <a:t>Follow-up</a:t>
            </a:r>
            <a:r>
              <a:rPr lang="en-US" sz="3200" dirty="0"/>
              <a:t>- make sure products meet standard and are completed according to plan</a:t>
            </a:r>
          </a:p>
        </p:txBody>
      </p:sp>
    </p:spTree>
    <p:extLst>
      <p:ext uri="{BB962C8B-B14F-4D97-AF65-F5344CB8AC3E}">
        <p14:creationId xmlns:p14="http://schemas.microsoft.com/office/powerpoint/2010/main" val="3123089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343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4.00 Understand business operations management.</vt:lpstr>
      <vt:lpstr>Explain the concept of production </vt:lpstr>
      <vt:lpstr>Explain the concept of production </vt:lpstr>
      <vt:lpstr>Explain the concept of production </vt:lpstr>
    </vt:vector>
  </TitlesOfParts>
  <Company>Charlotte-Mecklenburg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4.00 Understand business operations management.</dc:title>
  <dc:creator>Peck, Deanna C.</dc:creator>
  <cp:lastModifiedBy>Elizabeth Price</cp:lastModifiedBy>
  <cp:revision>7</cp:revision>
  <dcterms:created xsi:type="dcterms:W3CDTF">2016-06-22T14:03:53Z</dcterms:created>
  <dcterms:modified xsi:type="dcterms:W3CDTF">2018-10-07T20:44:20Z</dcterms:modified>
</cp:coreProperties>
</file>